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ags/tag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tags/tag4.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7.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9.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0.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1.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2.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3.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4.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5.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 id="2147483716" r:id="rId5"/>
    <p:sldMasterId id="2147483764" r:id="rId6"/>
    <p:sldMasterId id="2147483824" r:id="rId7"/>
    <p:sldMasterId id="2147483827" r:id="rId8"/>
    <p:sldMasterId id="2147483866" r:id="rId9"/>
    <p:sldMasterId id="2147483917" r:id="rId10"/>
    <p:sldMasterId id="2147483920" r:id="rId11"/>
    <p:sldMasterId id="2147483986" r:id="rId12"/>
    <p:sldMasterId id="2147484008" r:id="rId13"/>
    <p:sldMasterId id="2147484080" r:id="rId14"/>
    <p:sldMasterId id="2147484113" r:id="rId15"/>
    <p:sldMasterId id="2147484125" r:id="rId16"/>
    <p:sldMasterId id="2147484192" r:id="rId17"/>
    <p:sldMasterId id="2147484204" r:id="rId18"/>
    <p:sldMasterId id="2147484216" r:id="rId19"/>
    <p:sldMasterId id="2147484218" r:id="rId20"/>
    <p:sldMasterId id="2147484248" r:id="rId21"/>
    <p:sldMasterId id="2147484258" r:id="rId22"/>
    <p:sldMasterId id="2147484353" r:id="rId23"/>
    <p:sldMasterId id="2147484364" r:id="rId24"/>
    <p:sldMasterId id="2147484373" r:id="rId25"/>
    <p:sldMasterId id="2147484384" r:id="rId26"/>
    <p:sldMasterId id="2147484396" r:id="rId27"/>
    <p:sldMasterId id="2147484405" r:id="rId28"/>
    <p:sldMasterId id="2147484432" r:id="rId29"/>
  </p:sldMasterIdLst>
  <p:notesMasterIdLst>
    <p:notesMasterId r:id="rId218"/>
  </p:notesMasterIdLst>
  <p:handoutMasterIdLst>
    <p:handoutMasterId r:id="rId219"/>
  </p:handoutMasterIdLst>
  <p:sldIdLst>
    <p:sldId id="272" r:id="rId30"/>
    <p:sldId id="265" r:id="rId31"/>
    <p:sldId id="715" r:id="rId32"/>
    <p:sldId id="714" r:id="rId33"/>
    <p:sldId id="469" r:id="rId34"/>
    <p:sldId id="480" r:id="rId35"/>
    <p:sldId id="481" r:id="rId36"/>
    <p:sldId id="482" r:id="rId37"/>
    <p:sldId id="583" r:id="rId38"/>
    <p:sldId id="584" r:id="rId39"/>
    <p:sldId id="712" r:id="rId40"/>
    <p:sldId id="472" r:id="rId41"/>
    <p:sldId id="520" r:id="rId42"/>
    <p:sldId id="521" r:id="rId43"/>
    <p:sldId id="713" r:id="rId44"/>
    <p:sldId id="647" r:id="rId45"/>
    <p:sldId id="577" r:id="rId46"/>
    <p:sldId id="648" r:id="rId47"/>
    <p:sldId id="581" r:id="rId48"/>
    <p:sldId id="475" r:id="rId49"/>
    <p:sldId id="646" r:id="rId50"/>
    <p:sldId id="641" r:id="rId51"/>
    <p:sldId id="642" r:id="rId52"/>
    <p:sldId id="644" r:id="rId53"/>
    <p:sldId id="645" r:id="rId54"/>
    <p:sldId id="258" r:id="rId55"/>
    <p:sldId id="708" r:id="rId56"/>
    <p:sldId id="709" r:id="rId57"/>
    <p:sldId id="710" r:id="rId58"/>
    <p:sldId id="649" r:id="rId59"/>
    <p:sldId id="650" r:id="rId60"/>
    <p:sldId id="704" r:id="rId61"/>
    <p:sldId id="705" r:id="rId62"/>
    <p:sldId id="706" r:id="rId63"/>
    <p:sldId id="707" r:id="rId64"/>
    <p:sldId id="717" r:id="rId65"/>
    <p:sldId id="718" r:id="rId66"/>
    <p:sldId id="256" r:id="rId67"/>
    <p:sldId id="257" r:id="rId68"/>
    <p:sldId id="719" r:id="rId69"/>
    <p:sldId id="259" r:id="rId70"/>
    <p:sldId id="260" r:id="rId71"/>
    <p:sldId id="261" r:id="rId72"/>
    <p:sldId id="262" r:id="rId73"/>
    <p:sldId id="263" r:id="rId74"/>
    <p:sldId id="264" r:id="rId75"/>
    <p:sldId id="720" r:id="rId76"/>
    <p:sldId id="266" r:id="rId77"/>
    <p:sldId id="267" r:id="rId78"/>
    <p:sldId id="268" r:id="rId79"/>
    <p:sldId id="269" r:id="rId80"/>
    <p:sldId id="270" r:id="rId81"/>
    <p:sldId id="271" r:id="rId82"/>
    <p:sldId id="721" r:id="rId83"/>
    <p:sldId id="273" r:id="rId84"/>
    <p:sldId id="274" r:id="rId85"/>
    <p:sldId id="275" r:id="rId86"/>
    <p:sldId id="276" r:id="rId87"/>
    <p:sldId id="277" r:id="rId88"/>
    <p:sldId id="278" r:id="rId89"/>
    <p:sldId id="279" r:id="rId90"/>
    <p:sldId id="280" r:id="rId91"/>
    <p:sldId id="281" r:id="rId92"/>
    <p:sldId id="282" r:id="rId93"/>
    <p:sldId id="283" r:id="rId94"/>
    <p:sldId id="284" r:id="rId95"/>
    <p:sldId id="285" r:id="rId96"/>
    <p:sldId id="286" r:id="rId97"/>
    <p:sldId id="722" r:id="rId98"/>
    <p:sldId id="723" r:id="rId99"/>
    <p:sldId id="724" r:id="rId100"/>
    <p:sldId id="725" r:id="rId101"/>
    <p:sldId id="726" r:id="rId102"/>
    <p:sldId id="727" r:id="rId103"/>
    <p:sldId id="728" r:id="rId104"/>
    <p:sldId id="729" r:id="rId105"/>
    <p:sldId id="730" r:id="rId106"/>
    <p:sldId id="731" r:id="rId107"/>
    <p:sldId id="732" r:id="rId108"/>
    <p:sldId id="733" r:id="rId109"/>
    <p:sldId id="734" r:id="rId110"/>
    <p:sldId id="735" r:id="rId111"/>
    <p:sldId id="736" r:id="rId112"/>
    <p:sldId id="737" r:id="rId113"/>
    <p:sldId id="738" r:id="rId114"/>
    <p:sldId id="739" r:id="rId115"/>
    <p:sldId id="287" r:id="rId116"/>
    <p:sldId id="288" r:id="rId117"/>
    <p:sldId id="289" r:id="rId118"/>
    <p:sldId id="290" r:id="rId119"/>
    <p:sldId id="291" r:id="rId120"/>
    <p:sldId id="292" r:id="rId121"/>
    <p:sldId id="293" r:id="rId122"/>
    <p:sldId id="294" r:id="rId123"/>
    <p:sldId id="295" r:id="rId124"/>
    <p:sldId id="296" r:id="rId125"/>
    <p:sldId id="297" r:id="rId126"/>
    <p:sldId id="740" r:id="rId127"/>
    <p:sldId id="741" r:id="rId128"/>
    <p:sldId id="370" r:id="rId129"/>
    <p:sldId id="371" r:id="rId130"/>
    <p:sldId id="372" r:id="rId131"/>
    <p:sldId id="373" r:id="rId132"/>
    <p:sldId id="374" r:id="rId133"/>
    <p:sldId id="375" r:id="rId134"/>
    <p:sldId id="377" r:id="rId135"/>
    <p:sldId id="378" r:id="rId136"/>
    <p:sldId id="379" r:id="rId137"/>
    <p:sldId id="380" r:id="rId138"/>
    <p:sldId id="381" r:id="rId139"/>
    <p:sldId id="382" r:id="rId140"/>
    <p:sldId id="383" r:id="rId141"/>
    <p:sldId id="384" r:id="rId142"/>
    <p:sldId id="385" r:id="rId143"/>
    <p:sldId id="386" r:id="rId144"/>
    <p:sldId id="387" r:id="rId145"/>
    <p:sldId id="388" r:id="rId146"/>
    <p:sldId id="389" r:id="rId147"/>
    <p:sldId id="390" r:id="rId148"/>
    <p:sldId id="391" r:id="rId149"/>
    <p:sldId id="392" r:id="rId150"/>
    <p:sldId id="394" r:id="rId151"/>
    <p:sldId id="393" r:id="rId152"/>
    <p:sldId id="395" r:id="rId153"/>
    <p:sldId id="396" r:id="rId154"/>
    <p:sldId id="397" r:id="rId155"/>
    <p:sldId id="398" r:id="rId156"/>
    <p:sldId id="399" r:id="rId157"/>
    <p:sldId id="400" r:id="rId158"/>
    <p:sldId id="403" r:id="rId159"/>
    <p:sldId id="401" r:id="rId160"/>
    <p:sldId id="742" r:id="rId161"/>
    <p:sldId id="743" r:id="rId162"/>
    <p:sldId id="2147473847" r:id="rId163"/>
    <p:sldId id="2147473848" r:id="rId164"/>
    <p:sldId id="2147473849" r:id="rId165"/>
    <p:sldId id="2147473850" r:id="rId166"/>
    <p:sldId id="2147473851" r:id="rId167"/>
    <p:sldId id="2147473852" r:id="rId168"/>
    <p:sldId id="2147473853" r:id="rId169"/>
    <p:sldId id="2147478482" r:id="rId170"/>
    <p:sldId id="2145706363" r:id="rId171"/>
    <p:sldId id="2147478552" r:id="rId172"/>
    <p:sldId id="2147478484" r:id="rId173"/>
    <p:sldId id="2147478486" r:id="rId174"/>
    <p:sldId id="2147478553" r:id="rId175"/>
    <p:sldId id="2147478551" r:id="rId176"/>
    <p:sldId id="2147478554" r:id="rId177"/>
    <p:sldId id="2147478556" r:id="rId178"/>
    <p:sldId id="2147478555" r:id="rId179"/>
    <p:sldId id="2147478523" r:id="rId180"/>
    <p:sldId id="2147478524" r:id="rId181"/>
    <p:sldId id="2147478483" r:id="rId182"/>
    <p:sldId id="2147478550" r:id="rId183"/>
    <p:sldId id="2147478557" r:id="rId184"/>
    <p:sldId id="2147478558" r:id="rId185"/>
    <p:sldId id="1367" r:id="rId186"/>
    <p:sldId id="2147478487" r:id="rId187"/>
    <p:sldId id="1747256682" r:id="rId188"/>
    <p:sldId id="2147478559" r:id="rId189"/>
    <p:sldId id="2147478585" r:id="rId190"/>
    <p:sldId id="2147478560" r:id="rId191"/>
    <p:sldId id="2147478561" r:id="rId192"/>
    <p:sldId id="2147478562" r:id="rId193"/>
    <p:sldId id="2147478563" r:id="rId194"/>
    <p:sldId id="2147478564" r:id="rId195"/>
    <p:sldId id="2147478565" r:id="rId196"/>
    <p:sldId id="2147478566" r:id="rId197"/>
    <p:sldId id="2147478567" r:id="rId198"/>
    <p:sldId id="2147478568" r:id="rId199"/>
    <p:sldId id="2147478569" r:id="rId200"/>
    <p:sldId id="2147478570" r:id="rId201"/>
    <p:sldId id="2147478571" r:id="rId202"/>
    <p:sldId id="2147478572" r:id="rId203"/>
    <p:sldId id="2147478573" r:id="rId204"/>
    <p:sldId id="8231" r:id="rId205"/>
    <p:sldId id="2147478574" r:id="rId206"/>
    <p:sldId id="2147478575" r:id="rId207"/>
    <p:sldId id="2147478576" r:id="rId208"/>
    <p:sldId id="2147478577" r:id="rId209"/>
    <p:sldId id="2147478578" r:id="rId210"/>
    <p:sldId id="2147478579" r:id="rId211"/>
    <p:sldId id="2147478580" r:id="rId212"/>
    <p:sldId id="2147478581" r:id="rId213"/>
    <p:sldId id="2147478582" r:id="rId214"/>
    <p:sldId id="2147478583" r:id="rId215"/>
    <p:sldId id="2147478584" r:id="rId216"/>
    <p:sldId id="8230" r:id="rId2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43D"/>
    <a:srgbClr val="233859"/>
    <a:srgbClr val="0045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FE034E-0D5A-420C-902F-D1102BB5D7C4}" v="22" dt="2024-06-28T14:35:07.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74"/>
    <p:restoredTop sz="94643"/>
  </p:normalViewPr>
  <p:slideViewPr>
    <p:cSldViewPr snapToGrid="0" snapToObjects="1">
      <p:cViewPr varScale="1">
        <p:scale>
          <a:sx n="51" d="100"/>
          <a:sy n="51" d="100"/>
        </p:scale>
        <p:origin x="760" y="24"/>
      </p:cViewPr>
      <p:guideLst>
        <p:guide orient="horz" pos="2160"/>
        <p:guide pos="3840"/>
      </p:guideLst>
    </p:cSldViewPr>
  </p:slideViewPr>
  <p:notesTextViewPr>
    <p:cViewPr>
      <p:scale>
        <a:sx n="1" d="1"/>
        <a:sy n="1" d="1"/>
      </p:scale>
      <p:origin x="0" y="0"/>
    </p:cViewPr>
  </p:notesTextViewPr>
  <p:sorterViewPr>
    <p:cViewPr varScale="1">
      <p:scale>
        <a:sx n="1" d="1"/>
        <a:sy n="1" d="1"/>
      </p:scale>
      <p:origin x="0" y="-621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18.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slide" Target="slides/slide109.xml"/><Relationship Id="rId159" Type="http://schemas.openxmlformats.org/officeDocument/2006/relationships/slide" Target="slides/slide130.xml"/><Relationship Id="rId170" Type="http://schemas.openxmlformats.org/officeDocument/2006/relationships/slide" Target="slides/slide141.xml"/><Relationship Id="rId191" Type="http://schemas.openxmlformats.org/officeDocument/2006/relationships/slide" Target="slides/slide162.xml"/><Relationship Id="rId205" Type="http://schemas.openxmlformats.org/officeDocument/2006/relationships/slide" Target="slides/slide176.xml"/><Relationship Id="rId107" Type="http://schemas.openxmlformats.org/officeDocument/2006/relationships/slide" Target="slides/slide78.xml"/><Relationship Id="rId11" Type="http://schemas.openxmlformats.org/officeDocument/2006/relationships/slideMaster" Target="slideMasters/slideMaster8.xml"/><Relationship Id="rId32" Type="http://schemas.openxmlformats.org/officeDocument/2006/relationships/slide" Target="slides/slide3.xml"/><Relationship Id="rId53" Type="http://schemas.openxmlformats.org/officeDocument/2006/relationships/slide" Target="slides/slide24.xml"/><Relationship Id="rId74" Type="http://schemas.openxmlformats.org/officeDocument/2006/relationships/slide" Target="slides/slide45.xml"/><Relationship Id="rId128" Type="http://schemas.openxmlformats.org/officeDocument/2006/relationships/slide" Target="slides/slide99.xml"/><Relationship Id="rId149" Type="http://schemas.openxmlformats.org/officeDocument/2006/relationships/slide" Target="slides/slide120.xml"/><Relationship Id="rId5" Type="http://schemas.openxmlformats.org/officeDocument/2006/relationships/slideMaster" Target="slideMasters/slideMaster2.xml"/><Relationship Id="rId95" Type="http://schemas.openxmlformats.org/officeDocument/2006/relationships/slide" Target="slides/slide66.xml"/><Relationship Id="rId160" Type="http://schemas.openxmlformats.org/officeDocument/2006/relationships/slide" Target="slides/slide131.xml"/><Relationship Id="rId181" Type="http://schemas.openxmlformats.org/officeDocument/2006/relationships/slide" Target="slides/slide152.xml"/><Relationship Id="rId216" Type="http://schemas.openxmlformats.org/officeDocument/2006/relationships/slide" Target="slides/slide187.xml"/><Relationship Id="rId22" Type="http://schemas.openxmlformats.org/officeDocument/2006/relationships/slideMaster" Target="slideMasters/slideMaster19.xml"/><Relationship Id="rId43" Type="http://schemas.openxmlformats.org/officeDocument/2006/relationships/slide" Target="slides/slide14.xml"/><Relationship Id="rId64" Type="http://schemas.openxmlformats.org/officeDocument/2006/relationships/slide" Target="slides/slide35.xml"/><Relationship Id="rId118" Type="http://schemas.openxmlformats.org/officeDocument/2006/relationships/slide" Target="slides/slide89.xml"/><Relationship Id="rId139" Type="http://schemas.openxmlformats.org/officeDocument/2006/relationships/slide" Target="slides/slide110.xml"/><Relationship Id="rId85" Type="http://schemas.openxmlformats.org/officeDocument/2006/relationships/slide" Target="slides/slide56.xml"/><Relationship Id="rId150" Type="http://schemas.openxmlformats.org/officeDocument/2006/relationships/slide" Target="slides/slide121.xml"/><Relationship Id="rId171" Type="http://schemas.openxmlformats.org/officeDocument/2006/relationships/slide" Target="slides/slide142.xml"/><Relationship Id="rId192" Type="http://schemas.openxmlformats.org/officeDocument/2006/relationships/slide" Target="slides/slide163.xml"/><Relationship Id="rId206" Type="http://schemas.openxmlformats.org/officeDocument/2006/relationships/slide" Target="slides/slide177.xml"/><Relationship Id="rId12" Type="http://schemas.openxmlformats.org/officeDocument/2006/relationships/slideMaster" Target="slideMasters/slideMaster9.xml"/><Relationship Id="rId33" Type="http://schemas.openxmlformats.org/officeDocument/2006/relationships/slide" Target="slides/slide4.xml"/><Relationship Id="rId108" Type="http://schemas.openxmlformats.org/officeDocument/2006/relationships/slide" Target="slides/slide79.xml"/><Relationship Id="rId129" Type="http://schemas.openxmlformats.org/officeDocument/2006/relationships/slide" Target="slides/slide100.xml"/><Relationship Id="rId54" Type="http://schemas.openxmlformats.org/officeDocument/2006/relationships/slide" Target="slides/slide25.xml"/><Relationship Id="rId75" Type="http://schemas.openxmlformats.org/officeDocument/2006/relationships/slide" Target="slides/slide46.xml"/><Relationship Id="rId96" Type="http://schemas.openxmlformats.org/officeDocument/2006/relationships/slide" Target="slides/slide67.xml"/><Relationship Id="rId140" Type="http://schemas.openxmlformats.org/officeDocument/2006/relationships/slide" Target="slides/slide111.xml"/><Relationship Id="rId161" Type="http://schemas.openxmlformats.org/officeDocument/2006/relationships/slide" Target="slides/slide132.xml"/><Relationship Id="rId182" Type="http://schemas.openxmlformats.org/officeDocument/2006/relationships/slide" Target="slides/slide153.xml"/><Relationship Id="rId217" Type="http://schemas.openxmlformats.org/officeDocument/2006/relationships/slide" Target="slides/slide188.xml"/><Relationship Id="rId6" Type="http://schemas.openxmlformats.org/officeDocument/2006/relationships/slideMaster" Target="slideMasters/slideMaster3.xml"/><Relationship Id="rId23" Type="http://schemas.openxmlformats.org/officeDocument/2006/relationships/slideMaster" Target="slideMasters/slideMaster20.xml"/><Relationship Id="rId119" Type="http://schemas.openxmlformats.org/officeDocument/2006/relationships/slide" Target="slides/slide90.xml"/><Relationship Id="rId44" Type="http://schemas.openxmlformats.org/officeDocument/2006/relationships/slide" Target="slides/slide15.xml"/><Relationship Id="rId65" Type="http://schemas.openxmlformats.org/officeDocument/2006/relationships/slide" Target="slides/slide36.xml"/><Relationship Id="rId86" Type="http://schemas.openxmlformats.org/officeDocument/2006/relationships/slide" Target="slides/slide57.xml"/><Relationship Id="rId130" Type="http://schemas.openxmlformats.org/officeDocument/2006/relationships/slide" Target="slides/slide101.xml"/><Relationship Id="rId151" Type="http://schemas.openxmlformats.org/officeDocument/2006/relationships/slide" Target="slides/slide122.xml"/><Relationship Id="rId172" Type="http://schemas.openxmlformats.org/officeDocument/2006/relationships/slide" Target="slides/slide143.xml"/><Relationship Id="rId193" Type="http://schemas.openxmlformats.org/officeDocument/2006/relationships/slide" Target="slides/slide164.xml"/><Relationship Id="rId207" Type="http://schemas.openxmlformats.org/officeDocument/2006/relationships/slide" Target="slides/slide178.xml"/><Relationship Id="rId13" Type="http://schemas.openxmlformats.org/officeDocument/2006/relationships/slideMaster" Target="slideMasters/slideMaster10.xml"/><Relationship Id="rId109" Type="http://schemas.openxmlformats.org/officeDocument/2006/relationships/slide" Target="slides/slide80.xml"/><Relationship Id="rId34" Type="http://schemas.openxmlformats.org/officeDocument/2006/relationships/slide" Target="slides/slide5.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20" Type="http://schemas.openxmlformats.org/officeDocument/2006/relationships/slide" Target="slides/slide91.xml"/><Relationship Id="rId141" Type="http://schemas.openxmlformats.org/officeDocument/2006/relationships/slide" Target="slides/slide112.xml"/><Relationship Id="rId7" Type="http://schemas.openxmlformats.org/officeDocument/2006/relationships/slideMaster" Target="slideMasters/slideMaster4.xml"/><Relationship Id="rId162" Type="http://schemas.openxmlformats.org/officeDocument/2006/relationships/slide" Target="slides/slide133.xml"/><Relationship Id="rId183" Type="http://schemas.openxmlformats.org/officeDocument/2006/relationships/slide" Target="slides/slide154.xml"/><Relationship Id="rId218" Type="http://schemas.openxmlformats.org/officeDocument/2006/relationships/notesMaster" Target="notesMasters/notesMaster1.xml"/><Relationship Id="rId24" Type="http://schemas.openxmlformats.org/officeDocument/2006/relationships/slideMaster" Target="slideMasters/slideMaster2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31" Type="http://schemas.openxmlformats.org/officeDocument/2006/relationships/slide" Target="slides/slide102.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208" Type="http://schemas.openxmlformats.org/officeDocument/2006/relationships/slide" Target="slides/slide179.xml"/><Relationship Id="rId14" Type="http://schemas.openxmlformats.org/officeDocument/2006/relationships/slideMaster" Target="slideMasters/slideMaster1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8" Type="http://schemas.openxmlformats.org/officeDocument/2006/relationships/slideMaster" Target="slideMasters/slideMaster5.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219" Type="http://schemas.openxmlformats.org/officeDocument/2006/relationships/handoutMaster" Target="handoutMasters/handoutMaster1.xml"/><Relationship Id="rId3" Type="http://schemas.openxmlformats.org/officeDocument/2006/relationships/customXml" Target="../customXml/item3.xml"/><Relationship Id="rId214" Type="http://schemas.openxmlformats.org/officeDocument/2006/relationships/slide" Target="slides/slide185.xml"/><Relationship Id="rId25" Type="http://schemas.openxmlformats.org/officeDocument/2006/relationships/slideMaster" Target="slideMasters/slideMaster22.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0" Type="http://schemas.openxmlformats.org/officeDocument/2006/relationships/slideMaster" Target="slideMasters/slideMaster17.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79" Type="http://schemas.openxmlformats.org/officeDocument/2006/relationships/slide" Target="slides/slide150.xml"/><Relationship Id="rId195" Type="http://schemas.openxmlformats.org/officeDocument/2006/relationships/slide" Target="slides/slide166.xml"/><Relationship Id="rId209" Type="http://schemas.openxmlformats.org/officeDocument/2006/relationships/slide" Target="slides/slide180.xml"/><Relationship Id="rId190" Type="http://schemas.openxmlformats.org/officeDocument/2006/relationships/slide" Target="slides/slide161.xml"/><Relationship Id="rId204" Type="http://schemas.openxmlformats.org/officeDocument/2006/relationships/slide" Target="slides/slide175.xml"/><Relationship Id="rId220" Type="http://schemas.openxmlformats.org/officeDocument/2006/relationships/presProps" Target="presProps.xml"/><Relationship Id="rId225" Type="http://schemas.microsoft.com/office/2015/10/relationships/revisionInfo" Target="revisionInfo.xml"/><Relationship Id="rId15" Type="http://schemas.openxmlformats.org/officeDocument/2006/relationships/slideMaster" Target="slideMasters/slideMaster12.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7.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48" Type="http://schemas.openxmlformats.org/officeDocument/2006/relationships/slide" Target="slides/slide119.xml"/><Relationship Id="rId164" Type="http://schemas.openxmlformats.org/officeDocument/2006/relationships/slide" Target="slides/slide135.xml"/><Relationship Id="rId169" Type="http://schemas.openxmlformats.org/officeDocument/2006/relationships/slide" Target="slides/slide140.xml"/><Relationship Id="rId185" Type="http://schemas.openxmlformats.org/officeDocument/2006/relationships/slide" Target="slides/slide156.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51.xml"/><Relationship Id="rId210" Type="http://schemas.openxmlformats.org/officeDocument/2006/relationships/slide" Target="slides/slide181.xml"/><Relationship Id="rId215" Type="http://schemas.openxmlformats.org/officeDocument/2006/relationships/slide" Target="slides/slide186.xml"/><Relationship Id="rId26" Type="http://schemas.openxmlformats.org/officeDocument/2006/relationships/slideMaster" Target="slideMasters/slideMaster23.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196" Type="http://schemas.openxmlformats.org/officeDocument/2006/relationships/slide" Target="slides/slide167.xml"/><Relationship Id="rId200" Type="http://schemas.openxmlformats.org/officeDocument/2006/relationships/slide" Target="slides/slide171.xml"/><Relationship Id="rId16" Type="http://schemas.openxmlformats.org/officeDocument/2006/relationships/slideMaster" Target="slideMasters/slideMaster13.xml"/><Relationship Id="rId221" Type="http://schemas.openxmlformats.org/officeDocument/2006/relationships/viewProps" Target="viewProps.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 Id="rId211" Type="http://schemas.openxmlformats.org/officeDocument/2006/relationships/slide" Target="slides/slide182.xml"/><Relationship Id="rId27" Type="http://schemas.openxmlformats.org/officeDocument/2006/relationships/slideMaster" Target="slideMasters/slideMaster24.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 Id="rId80" Type="http://schemas.openxmlformats.org/officeDocument/2006/relationships/slide" Target="slides/slide51.xml"/><Relationship Id="rId155" Type="http://schemas.openxmlformats.org/officeDocument/2006/relationships/slide" Target="slides/slide126.xml"/><Relationship Id="rId176" Type="http://schemas.openxmlformats.org/officeDocument/2006/relationships/slide" Target="slides/slide147.xml"/><Relationship Id="rId197" Type="http://schemas.openxmlformats.org/officeDocument/2006/relationships/slide" Target="slides/slide168.xml"/><Relationship Id="rId201" Type="http://schemas.openxmlformats.org/officeDocument/2006/relationships/slide" Target="slides/slide172.xml"/><Relationship Id="rId222" Type="http://schemas.openxmlformats.org/officeDocument/2006/relationships/theme" Target="theme/theme1.xml"/><Relationship Id="rId17" Type="http://schemas.openxmlformats.org/officeDocument/2006/relationships/slideMaster" Target="slideMasters/slideMaster1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24" Type="http://schemas.openxmlformats.org/officeDocument/2006/relationships/slide" Target="slides/slide95.xml"/><Relationship Id="rId70" Type="http://schemas.openxmlformats.org/officeDocument/2006/relationships/slide" Target="slides/slide41.xml"/><Relationship Id="rId91" Type="http://schemas.openxmlformats.org/officeDocument/2006/relationships/slide" Target="slides/slide62.xml"/><Relationship Id="rId145" Type="http://schemas.openxmlformats.org/officeDocument/2006/relationships/slide" Target="slides/slide116.xml"/><Relationship Id="rId166" Type="http://schemas.openxmlformats.org/officeDocument/2006/relationships/slide" Target="slides/slide137.xml"/><Relationship Id="rId187" Type="http://schemas.openxmlformats.org/officeDocument/2006/relationships/slide" Target="slides/slide158.xml"/><Relationship Id="rId1" Type="http://schemas.openxmlformats.org/officeDocument/2006/relationships/customXml" Target="../customXml/item1.xml"/><Relationship Id="rId212" Type="http://schemas.openxmlformats.org/officeDocument/2006/relationships/slide" Target="slides/slide183.xml"/><Relationship Id="rId28" Type="http://schemas.openxmlformats.org/officeDocument/2006/relationships/slideMaster" Target="slideMasters/slideMaster25.xml"/><Relationship Id="rId49" Type="http://schemas.openxmlformats.org/officeDocument/2006/relationships/slide" Target="slides/slide20.xml"/><Relationship Id="rId114" Type="http://schemas.openxmlformats.org/officeDocument/2006/relationships/slide" Target="slides/slide85.xml"/><Relationship Id="rId60" Type="http://schemas.openxmlformats.org/officeDocument/2006/relationships/slide" Target="slides/slide31.xml"/><Relationship Id="rId81" Type="http://schemas.openxmlformats.org/officeDocument/2006/relationships/slide" Target="slides/slide52.xml"/><Relationship Id="rId135" Type="http://schemas.openxmlformats.org/officeDocument/2006/relationships/slide" Target="slides/slide106.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202" Type="http://schemas.openxmlformats.org/officeDocument/2006/relationships/slide" Target="slides/slide173.xml"/><Relationship Id="rId223" Type="http://schemas.openxmlformats.org/officeDocument/2006/relationships/tableStyles" Target="tableStyles.xml"/><Relationship Id="rId18" Type="http://schemas.openxmlformats.org/officeDocument/2006/relationships/slideMaster" Target="slideMasters/slideMaster15.xml"/><Relationship Id="rId39" Type="http://schemas.openxmlformats.org/officeDocument/2006/relationships/slide" Target="slides/slide10.xml"/><Relationship Id="rId50" Type="http://schemas.openxmlformats.org/officeDocument/2006/relationships/slide" Target="slides/slide21.xml"/><Relationship Id="rId104" Type="http://schemas.openxmlformats.org/officeDocument/2006/relationships/slide" Target="slides/slide75.xml"/><Relationship Id="rId125" Type="http://schemas.openxmlformats.org/officeDocument/2006/relationships/slide" Target="slides/slide96.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71" Type="http://schemas.openxmlformats.org/officeDocument/2006/relationships/slide" Target="slides/slide42.xml"/><Relationship Id="rId92" Type="http://schemas.openxmlformats.org/officeDocument/2006/relationships/slide" Target="slides/slide63.xml"/><Relationship Id="rId213" Type="http://schemas.openxmlformats.org/officeDocument/2006/relationships/slide" Target="slides/slide184.xml"/><Relationship Id="rId2" Type="http://schemas.openxmlformats.org/officeDocument/2006/relationships/customXml" Target="../customXml/item2.xml"/><Relationship Id="rId29" Type="http://schemas.openxmlformats.org/officeDocument/2006/relationships/slideMaster" Target="slideMasters/slideMaster26.xml"/><Relationship Id="rId40" Type="http://schemas.openxmlformats.org/officeDocument/2006/relationships/slide" Target="slides/slide11.xml"/><Relationship Id="rId115" Type="http://schemas.openxmlformats.org/officeDocument/2006/relationships/slide" Target="slides/slide86.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61" Type="http://schemas.openxmlformats.org/officeDocument/2006/relationships/slide" Target="slides/slide32.xml"/><Relationship Id="rId82" Type="http://schemas.openxmlformats.org/officeDocument/2006/relationships/slide" Target="slides/slide53.xml"/><Relationship Id="rId199" Type="http://schemas.openxmlformats.org/officeDocument/2006/relationships/slide" Target="slides/slide170.xml"/><Relationship Id="rId203" Type="http://schemas.openxmlformats.org/officeDocument/2006/relationships/slide" Target="slides/slide174.xml"/><Relationship Id="rId19" Type="http://schemas.openxmlformats.org/officeDocument/2006/relationships/slideMaster" Target="slideMasters/slideMaster16.xml"/><Relationship Id="rId224" Type="http://schemas.microsoft.com/office/2016/11/relationships/changesInfo" Target="changesInfos/changesInfo1.xml"/><Relationship Id="rId30" Type="http://schemas.openxmlformats.org/officeDocument/2006/relationships/slide" Target="slides/slide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189" Type="http://schemas.openxmlformats.org/officeDocument/2006/relationships/slide" Target="slides/slide1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Greer" userId="2ddd3eaa-d59d-4e6f-8745-bb565a51d7c2" providerId="ADAL" clId="{30FE034E-0D5A-420C-902F-D1102BB5D7C4}"/>
    <pc:docChg chg="undo custSel addSld delSld modSld sldOrd">
      <pc:chgData name="Ashley Greer" userId="2ddd3eaa-d59d-4e6f-8745-bb565a51d7c2" providerId="ADAL" clId="{30FE034E-0D5A-420C-902F-D1102BB5D7C4}" dt="2024-06-28T14:35:12.631" v="67" actId="478"/>
      <pc:docMkLst>
        <pc:docMk/>
      </pc:docMkLst>
      <pc:sldChg chg="add del modTransition">
        <pc:chgData name="Ashley Greer" userId="2ddd3eaa-d59d-4e6f-8745-bb565a51d7c2" providerId="ADAL" clId="{30FE034E-0D5A-420C-902F-D1102BB5D7C4}" dt="2024-06-28T14:32:58.141" v="8"/>
        <pc:sldMkLst>
          <pc:docMk/>
          <pc:sldMk cId="0" sldId="256"/>
        </pc:sldMkLst>
      </pc:sldChg>
      <pc:sldChg chg="add del">
        <pc:chgData name="Ashley Greer" userId="2ddd3eaa-d59d-4e6f-8745-bb565a51d7c2" providerId="ADAL" clId="{30FE034E-0D5A-420C-902F-D1102BB5D7C4}" dt="2024-06-28T14:32:58.141" v="8"/>
        <pc:sldMkLst>
          <pc:docMk/>
          <pc:sldMk cId="0" sldId="257"/>
        </pc:sldMkLst>
      </pc:sldChg>
      <pc:sldChg chg="add del">
        <pc:chgData name="Ashley Greer" userId="2ddd3eaa-d59d-4e6f-8745-bb565a51d7c2" providerId="ADAL" clId="{30FE034E-0D5A-420C-902F-D1102BB5D7C4}" dt="2024-06-28T14:32:58.141" v="8"/>
        <pc:sldMkLst>
          <pc:docMk/>
          <pc:sldMk cId="0" sldId="259"/>
        </pc:sldMkLst>
      </pc:sldChg>
      <pc:sldChg chg="add del">
        <pc:chgData name="Ashley Greer" userId="2ddd3eaa-d59d-4e6f-8745-bb565a51d7c2" providerId="ADAL" clId="{30FE034E-0D5A-420C-902F-D1102BB5D7C4}" dt="2024-06-28T14:32:58.141" v="8"/>
        <pc:sldMkLst>
          <pc:docMk/>
          <pc:sldMk cId="0" sldId="260"/>
        </pc:sldMkLst>
      </pc:sldChg>
      <pc:sldChg chg="add del">
        <pc:chgData name="Ashley Greer" userId="2ddd3eaa-d59d-4e6f-8745-bb565a51d7c2" providerId="ADAL" clId="{30FE034E-0D5A-420C-902F-D1102BB5D7C4}" dt="2024-06-28T14:32:58.141" v="8"/>
        <pc:sldMkLst>
          <pc:docMk/>
          <pc:sldMk cId="0" sldId="261"/>
        </pc:sldMkLst>
      </pc:sldChg>
      <pc:sldChg chg="add del">
        <pc:chgData name="Ashley Greer" userId="2ddd3eaa-d59d-4e6f-8745-bb565a51d7c2" providerId="ADAL" clId="{30FE034E-0D5A-420C-902F-D1102BB5D7C4}" dt="2024-06-28T14:32:58.141" v="8"/>
        <pc:sldMkLst>
          <pc:docMk/>
          <pc:sldMk cId="0" sldId="262"/>
        </pc:sldMkLst>
      </pc:sldChg>
      <pc:sldChg chg="add del">
        <pc:chgData name="Ashley Greer" userId="2ddd3eaa-d59d-4e6f-8745-bb565a51d7c2" providerId="ADAL" clId="{30FE034E-0D5A-420C-902F-D1102BB5D7C4}" dt="2024-06-28T14:32:58.141" v="8"/>
        <pc:sldMkLst>
          <pc:docMk/>
          <pc:sldMk cId="0" sldId="263"/>
        </pc:sldMkLst>
      </pc:sldChg>
      <pc:sldChg chg="add del">
        <pc:chgData name="Ashley Greer" userId="2ddd3eaa-d59d-4e6f-8745-bb565a51d7c2" providerId="ADAL" clId="{30FE034E-0D5A-420C-902F-D1102BB5D7C4}" dt="2024-06-28T14:32:58.141" v="8"/>
        <pc:sldMkLst>
          <pc:docMk/>
          <pc:sldMk cId="0" sldId="264"/>
        </pc:sldMkLst>
      </pc:sldChg>
      <pc:sldChg chg="add del">
        <pc:chgData name="Ashley Greer" userId="2ddd3eaa-d59d-4e6f-8745-bb565a51d7c2" providerId="ADAL" clId="{30FE034E-0D5A-420C-902F-D1102BB5D7C4}" dt="2024-06-28T14:32:58.141" v="8"/>
        <pc:sldMkLst>
          <pc:docMk/>
          <pc:sldMk cId="0" sldId="266"/>
        </pc:sldMkLst>
      </pc:sldChg>
      <pc:sldChg chg="modSp add del mod">
        <pc:chgData name="Ashley Greer" userId="2ddd3eaa-d59d-4e6f-8745-bb565a51d7c2" providerId="ADAL" clId="{30FE034E-0D5A-420C-902F-D1102BB5D7C4}" dt="2024-06-28T14:32:58.434" v="10" actId="27636"/>
        <pc:sldMkLst>
          <pc:docMk/>
          <pc:sldMk cId="0" sldId="267"/>
        </pc:sldMkLst>
        <pc:spChg chg="mod">
          <ac:chgData name="Ashley Greer" userId="2ddd3eaa-d59d-4e6f-8745-bb565a51d7c2" providerId="ADAL" clId="{30FE034E-0D5A-420C-902F-D1102BB5D7C4}" dt="2024-06-28T14:32:58.434" v="10" actId="27636"/>
          <ac:spMkLst>
            <pc:docMk/>
            <pc:sldMk cId="0" sldId="267"/>
            <ac:spMk id="1129" creationId="{00000000-0000-0000-0000-000000000000}"/>
          </ac:spMkLst>
        </pc:spChg>
      </pc:sldChg>
      <pc:sldChg chg="modSp add del mod">
        <pc:chgData name="Ashley Greer" userId="2ddd3eaa-d59d-4e6f-8745-bb565a51d7c2" providerId="ADAL" clId="{30FE034E-0D5A-420C-902F-D1102BB5D7C4}" dt="2024-06-28T14:32:58.434" v="11" actId="27636"/>
        <pc:sldMkLst>
          <pc:docMk/>
          <pc:sldMk cId="0" sldId="268"/>
        </pc:sldMkLst>
        <pc:spChg chg="mod">
          <ac:chgData name="Ashley Greer" userId="2ddd3eaa-d59d-4e6f-8745-bb565a51d7c2" providerId="ADAL" clId="{30FE034E-0D5A-420C-902F-D1102BB5D7C4}" dt="2024-06-28T14:32:58.434" v="11" actId="27636"/>
          <ac:spMkLst>
            <pc:docMk/>
            <pc:sldMk cId="0" sldId="268"/>
            <ac:spMk id="1133" creationId="{00000000-0000-0000-0000-000000000000}"/>
          </ac:spMkLst>
        </pc:spChg>
      </pc:sldChg>
      <pc:sldChg chg="add del">
        <pc:chgData name="Ashley Greer" userId="2ddd3eaa-d59d-4e6f-8745-bb565a51d7c2" providerId="ADAL" clId="{30FE034E-0D5A-420C-902F-D1102BB5D7C4}" dt="2024-06-28T14:32:58.141" v="8"/>
        <pc:sldMkLst>
          <pc:docMk/>
          <pc:sldMk cId="0" sldId="269"/>
        </pc:sldMkLst>
      </pc:sldChg>
      <pc:sldChg chg="add del">
        <pc:chgData name="Ashley Greer" userId="2ddd3eaa-d59d-4e6f-8745-bb565a51d7c2" providerId="ADAL" clId="{30FE034E-0D5A-420C-902F-D1102BB5D7C4}" dt="2024-06-28T14:32:58.141" v="8"/>
        <pc:sldMkLst>
          <pc:docMk/>
          <pc:sldMk cId="0" sldId="270"/>
        </pc:sldMkLst>
      </pc:sldChg>
      <pc:sldChg chg="add del">
        <pc:chgData name="Ashley Greer" userId="2ddd3eaa-d59d-4e6f-8745-bb565a51d7c2" providerId="ADAL" clId="{30FE034E-0D5A-420C-902F-D1102BB5D7C4}" dt="2024-06-28T14:32:58.141" v="8"/>
        <pc:sldMkLst>
          <pc:docMk/>
          <pc:sldMk cId="0" sldId="271"/>
        </pc:sldMkLst>
      </pc:sldChg>
      <pc:sldChg chg="add ord">
        <pc:chgData name="Ashley Greer" userId="2ddd3eaa-d59d-4e6f-8745-bb565a51d7c2" providerId="ADAL" clId="{30FE034E-0D5A-420C-902F-D1102BB5D7C4}" dt="2024-06-28T14:32:28.612" v="2"/>
        <pc:sldMkLst>
          <pc:docMk/>
          <pc:sldMk cId="264567940" sldId="272"/>
        </pc:sldMkLst>
      </pc:sldChg>
      <pc:sldChg chg="add del">
        <pc:chgData name="Ashley Greer" userId="2ddd3eaa-d59d-4e6f-8745-bb565a51d7c2" providerId="ADAL" clId="{30FE034E-0D5A-420C-902F-D1102BB5D7C4}" dt="2024-06-28T14:32:58.141" v="8"/>
        <pc:sldMkLst>
          <pc:docMk/>
          <pc:sldMk cId="0" sldId="273"/>
        </pc:sldMkLst>
      </pc:sldChg>
      <pc:sldChg chg="add del">
        <pc:chgData name="Ashley Greer" userId="2ddd3eaa-d59d-4e6f-8745-bb565a51d7c2" providerId="ADAL" clId="{30FE034E-0D5A-420C-902F-D1102BB5D7C4}" dt="2024-06-28T14:32:58.141" v="8"/>
        <pc:sldMkLst>
          <pc:docMk/>
          <pc:sldMk cId="0" sldId="274"/>
        </pc:sldMkLst>
      </pc:sldChg>
      <pc:sldChg chg="add del">
        <pc:chgData name="Ashley Greer" userId="2ddd3eaa-d59d-4e6f-8745-bb565a51d7c2" providerId="ADAL" clId="{30FE034E-0D5A-420C-902F-D1102BB5D7C4}" dt="2024-06-28T14:32:58.141" v="8"/>
        <pc:sldMkLst>
          <pc:docMk/>
          <pc:sldMk cId="0" sldId="275"/>
        </pc:sldMkLst>
      </pc:sldChg>
      <pc:sldChg chg="add del">
        <pc:chgData name="Ashley Greer" userId="2ddd3eaa-d59d-4e6f-8745-bb565a51d7c2" providerId="ADAL" clId="{30FE034E-0D5A-420C-902F-D1102BB5D7C4}" dt="2024-06-28T14:32:58.141" v="8"/>
        <pc:sldMkLst>
          <pc:docMk/>
          <pc:sldMk cId="0" sldId="276"/>
        </pc:sldMkLst>
      </pc:sldChg>
      <pc:sldChg chg="add del">
        <pc:chgData name="Ashley Greer" userId="2ddd3eaa-d59d-4e6f-8745-bb565a51d7c2" providerId="ADAL" clId="{30FE034E-0D5A-420C-902F-D1102BB5D7C4}" dt="2024-06-28T14:32:58.141" v="8"/>
        <pc:sldMkLst>
          <pc:docMk/>
          <pc:sldMk cId="0" sldId="277"/>
        </pc:sldMkLst>
      </pc:sldChg>
      <pc:sldChg chg="add del">
        <pc:chgData name="Ashley Greer" userId="2ddd3eaa-d59d-4e6f-8745-bb565a51d7c2" providerId="ADAL" clId="{30FE034E-0D5A-420C-902F-D1102BB5D7C4}" dt="2024-06-28T14:32:58.141" v="8"/>
        <pc:sldMkLst>
          <pc:docMk/>
          <pc:sldMk cId="0" sldId="278"/>
        </pc:sldMkLst>
      </pc:sldChg>
      <pc:sldChg chg="add del">
        <pc:chgData name="Ashley Greer" userId="2ddd3eaa-d59d-4e6f-8745-bb565a51d7c2" providerId="ADAL" clId="{30FE034E-0D5A-420C-902F-D1102BB5D7C4}" dt="2024-06-28T14:32:58.141" v="8"/>
        <pc:sldMkLst>
          <pc:docMk/>
          <pc:sldMk cId="0" sldId="279"/>
        </pc:sldMkLst>
      </pc:sldChg>
      <pc:sldChg chg="add del">
        <pc:chgData name="Ashley Greer" userId="2ddd3eaa-d59d-4e6f-8745-bb565a51d7c2" providerId="ADAL" clId="{30FE034E-0D5A-420C-902F-D1102BB5D7C4}" dt="2024-06-28T14:32:58.141" v="8"/>
        <pc:sldMkLst>
          <pc:docMk/>
          <pc:sldMk cId="0" sldId="280"/>
        </pc:sldMkLst>
      </pc:sldChg>
      <pc:sldChg chg="add del modTransition">
        <pc:chgData name="Ashley Greer" userId="2ddd3eaa-d59d-4e6f-8745-bb565a51d7c2" providerId="ADAL" clId="{30FE034E-0D5A-420C-902F-D1102BB5D7C4}" dt="2024-06-28T14:32:58.141" v="8"/>
        <pc:sldMkLst>
          <pc:docMk/>
          <pc:sldMk cId="0" sldId="281"/>
        </pc:sldMkLst>
      </pc:sldChg>
      <pc:sldChg chg="add del modTransition">
        <pc:chgData name="Ashley Greer" userId="2ddd3eaa-d59d-4e6f-8745-bb565a51d7c2" providerId="ADAL" clId="{30FE034E-0D5A-420C-902F-D1102BB5D7C4}" dt="2024-06-28T14:32:58.141" v="8"/>
        <pc:sldMkLst>
          <pc:docMk/>
          <pc:sldMk cId="0" sldId="282"/>
        </pc:sldMkLst>
      </pc:sldChg>
      <pc:sldChg chg="add del">
        <pc:chgData name="Ashley Greer" userId="2ddd3eaa-d59d-4e6f-8745-bb565a51d7c2" providerId="ADAL" clId="{30FE034E-0D5A-420C-902F-D1102BB5D7C4}" dt="2024-06-28T14:32:58.141" v="8"/>
        <pc:sldMkLst>
          <pc:docMk/>
          <pc:sldMk cId="0" sldId="283"/>
        </pc:sldMkLst>
      </pc:sldChg>
      <pc:sldChg chg="add del">
        <pc:chgData name="Ashley Greer" userId="2ddd3eaa-d59d-4e6f-8745-bb565a51d7c2" providerId="ADAL" clId="{30FE034E-0D5A-420C-902F-D1102BB5D7C4}" dt="2024-06-28T14:32:58.141" v="8"/>
        <pc:sldMkLst>
          <pc:docMk/>
          <pc:sldMk cId="0" sldId="284"/>
        </pc:sldMkLst>
      </pc:sldChg>
      <pc:sldChg chg="add del">
        <pc:chgData name="Ashley Greer" userId="2ddd3eaa-d59d-4e6f-8745-bb565a51d7c2" providerId="ADAL" clId="{30FE034E-0D5A-420C-902F-D1102BB5D7C4}" dt="2024-06-28T14:32:58.141" v="8"/>
        <pc:sldMkLst>
          <pc:docMk/>
          <pc:sldMk cId="0" sldId="285"/>
        </pc:sldMkLst>
      </pc:sldChg>
      <pc:sldChg chg="add del">
        <pc:chgData name="Ashley Greer" userId="2ddd3eaa-d59d-4e6f-8745-bb565a51d7c2" providerId="ADAL" clId="{30FE034E-0D5A-420C-902F-D1102BB5D7C4}" dt="2024-06-28T14:32:58.141" v="8"/>
        <pc:sldMkLst>
          <pc:docMk/>
          <pc:sldMk cId="0" sldId="286"/>
        </pc:sldMkLst>
      </pc:sldChg>
      <pc:sldChg chg="add del">
        <pc:chgData name="Ashley Greer" userId="2ddd3eaa-d59d-4e6f-8745-bb565a51d7c2" providerId="ADAL" clId="{30FE034E-0D5A-420C-902F-D1102BB5D7C4}" dt="2024-06-28T14:33:37.581" v="24"/>
        <pc:sldMkLst>
          <pc:docMk/>
          <pc:sldMk cId="4252610844" sldId="287"/>
        </pc:sldMkLst>
      </pc:sldChg>
      <pc:sldChg chg="add del">
        <pc:chgData name="Ashley Greer" userId="2ddd3eaa-d59d-4e6f-8745-bb565a51d7c2" providerId="ADAL" clId="{30FE034E-0D5A-420C-902F-D1102BB5D7C4}" dt="2024-06-28T14:33:37.581" v="24"/>
        <pc:sldMkLst>
          <pc:docMk/>
          <pc:sldMk cId="3964458507" sldId="288"/>
        </pc:sldMkLst>
      </pc:sldChg>
      <pc:sldChg chg="add del">
        <pc:chgData name="Ashley Greer" userId="2ddd3eaa-d59d-4e6f-8745-bb565a51d7c2" providerId="ADAL" clId="{30FE034E-0D5A-420C-902F-D1102BB5D7C4}" dt="2024-06-28T14:33:37.581" v="24"/>
        <pc:sldMkLst>
          <pc:docMk/>
          <pc:sldMk cId="2802790660" sldId="289"/>
        </pc:sldMkLst>
      </pc:sldChg>
      <pc:sldChg chg="add del">
        <pc:chgData name="Ashley Greer" userId="2ddd3eaa-d59d-4e6f-8745-bb565a51d7c2" providerId="ADAL" clId="{30FE034E-0D5A-420C-902F-D1102BB5D7C4}" dt="2024-06-28T14:33:37.581" v="24"/>
        <pc:sldMkLst>
          <pc:docMk/>
          <pc:sldMk cId="353250691" sldId="290"/>
        </pc:sldMkLst>
      </pc:sldChg>
      <pc:sldChg chg="add del">
        <pc:chgData name="Ashley Greer" userId="2ddd3eaa-d59d-4e6f-8745-bb565a51d7c2" providerId="ADAL" clId="{30FE034E-0D5A-420C-902F-D1102BB5D7C4}" dt="2024-06-28T14:33:37.581" v="24"/>
        <pc:sldMkLst>
          <pc:docMk/>
          <pc:sldMk cId="3337807018" sldId="291"/>
        </pc:sldMkLst>
      </pc:sldChg>
      <pc:sldChg chg="add del">
        <pc:chgData name="Ashley Greer" userId="2ddd3eaa-d59d-4e6f-8745-bb565a51d7c2" providerId="ADAL" clId="{30FE034E-0D5A-420C-902F-D1102BB5D7C4}" dt="2024-06-28T14:33:37.581" v="24"/>
        <pc:sldMkLst>
          <pc:docMk/>
          <pc:sldMk cId="4224725171" sldId="292"/>
        </pc:sldMkLst>
      </pc:sldChg>
      <pc:sldChg chg="add del">
        <pc:chgData name="Ashley Greer" userId="2ddd3eaa-d59d-4e6f-8745-bb565a51d7c2" providerId="ADAL" clId="{30FE034E-0D5A-420C-902F-D1102BB5D7C4}" dt="2024-06-28T14:33:37.581" v="24"/>
        <pc:sldMkLst>
          <pc:docMk/>
          <pc:sldMk cId="1821683888" sldId="293"/>
        </pc:sldMkLst>
      </pc:sldChg>
      <pc:sldChg chg="add del">
        <pc:chgData name="Ashley Greer" userId="2ddd3eaa-d59d-4e6f-8745-bb565a51d7c2" providerId="ADAL" clId="{30FE034E-0D5A-420C-902F-D1102BB5D7C4}" dt="2024-06-28T14:33:37.581" v="24"/>
        <pc:sldMkLst>
          <pc:docMk/>
          <pc:sldMk cId="825914650" sldId="294"/>
        </pc:sldMkLst>
      </pc:sldChg>
      <pc:sldChg chg="add del">
        <pc:chgData name="Ashley Greer" userId="2ddd3eaa-d59d-4e6f-8745-bb565a51d7c2" providerId="ADAL" clId="{30FE034E-0D5A-420C-902F-D1102BB5D7C4}" dt="2024-06-28T14:33:37.581" v="24"/>
        <pc:sldMkLst>
          <pc:docMk/>
          <pc:sldMk cId="1947012848" sldId="295"/>
        </pc:sldMkLst>
      </pc:sldChg>
      <pc:sldChg chg="add del">
        <pc:chgData name="Ashley Greer" userId="2ddd3eaa-d59d-4e6f-8745-bb565a51d7c2" providerId="ADAL" clId="{30FE034E-0D5A-420C-902F-D1102BB5D7C4}" dt="2024-06-28T14:33:37.581" v="24"/>
        <pc:sldMkLst>
          <pc:docMk/>
          <pc:sldMk cId="397516100" sldId="296"/>
        </pc:sldMkLst>
      </pc:sldChg>
      <pc:sldChg chg="add del">
        <pc:chgData name="Ashley Greer" userId="2ddd3eaa-d59d-4e6f-8745-bb565a51d7c2" providerId="ADAL" clId="{30FE034E-0D5A-420C-902F-D1102BB5D7C4}" dt="2024-06-28T14:33:37.581" v="24"/>
        <pc:sldMkLst>
          <pc:docMk/>
          <pc:sldMk cId="3334612308" sldId="297"/>
        </pc:sldMkLst>
      </pc:sldChg>
      <pc:sldChg chg="add del">
        <pc:chgData name="Ashley Greer" userId="2ddd3eaa-d59d-4e6f-8745-bb565a51d7c2" providerId="ADAL" clId="{30FE034E-0D5A-420C-902F-D1102BB5D7C4}" dt="2024-06-28T14:33:59.878" v="27"/>
        <pc:sldMkLst>
          <pc:docMk/>
          <pc:sldMk cId="3579315505" sldId="370"/>
        </pc:sldMkLst>
      </pc:sldChg>
      <pc:sldChg chg="add del">
        <pc:chgData name="Ashley Greer" userId="2ddd3eaa-d59d-4e6f-8745-bb565a51d7c2" providerId="ADAL" clId="{30FE034E-0D5A-420C-902F-D1102BB5D7C4}" dt="2024-06-28T14:33:59.878" v="27"/>
        <pc:sldMkLst>
          <pc:docMk/>
          <pc:sldMk cId="1251643842" sldId="371"/>
        </pc:sldMkLst>
      </pc:sldChg>
      <pc:sldChg chg="add del">
        <pc:chgData name="Ashley Greer" userId="2ddd3eaa-d59d-4e6f-8745-bb565a51d7c2" providerId="ADAL" clId="{30FE034E-0D5A-420C-902F-D1102BB5D7C4}" dt="2024-06-28T14:33:59.878" v="27"/>
        <pc:sldMkLst>
          <pc:docMk/>
          <pc:sldMk cId="4271856781" sldId="372"/>
        </pc:sldMkLst>
      </pc:sldChg>
      <pc:sldChg chg="add del">
        <pc:chgData name="Ashley Greer" userId="2ddd3eaa-d59d-4e6f-8745-bb565a51d7c2" providerId="ADAL" clId="{30FE034E-0D5A-420C-902F-D1102BB5D7C4}" dt="2024-06-28T14:33:59.878" v="27"/>
        <pc:sldMkLst>
          <pc:docMk/>
          <pc:sldMk cId="3332196734" sldId="373"/>
        </pc:sldMkLst>
      </pc:sldChg>
      <pc:sldChg chg="add del">
        <pc:chgData name="Ashley Greer" userId="2ddd3eaa-d59d-4e6f-8745-bb565a51d7c2" providerId="ADAL" clId="{30FE034E-0D5A-420C-902F-D1102BB5D7C4}" dt="2024-06-28T14:33:59.878" v="27"/>
        <pc:sldMkLst>
          <pc:docMk/>
          <pc:sldMk cId="4058005029" sldId="374"/>
        </pc:sldMkLst>
      </pc:sldChg>
      <pc:sldChg chg="add del">
        <pc:chgData name="Ashley Greer" userId="2ddd3eaa-d59d-4e6f-8745-bb565a51d7c2" providerId="ADAL" clId="{30FE034E-0D5A-420C-902F-D1102BB5D7C4}" dt="2024-06-28T14:33:59.878" v="27"/>
        <pc:sldMkLst>
          <pc:docMk/>
          <pc:sldMk cId="4201472052" sldId="375"/>
        </pc:sldMkLst>
      </pc:sldChg>
      <pc:sldChg chg="add del">
        <pc:chgData name="Ashley Greer" userId="2ddd3eaa-d59d-4e6f-8745-bb565a51d7c2" providerId="ADAL" clId="{30FE034E-0D5A-420C-902F-D1102BB5D7C4}" dt="2024-06-28T14:33:59.878" v="27"/>
        <pc:sldMkLst>
          <pc:docMk/>
          <pc:sldMk cId="2951729874" sldId="377"/>
        </pc:sldMkLst>
      </pc:sldChg>
      <pc:sldChg chg="add del">
        <pc:chgData name="Ashley Greer" userId="2ddd3eaa-d59d-4e6f-8745-bb565a51d7c2" providerId="ADAL" clId="{30FE034E-0D5A-420C-902F-D1102BB5D7C4}" dt="2024-06-28T14:33:59.878" v="27"/>
        <pc:sldMkLst>
          <pc:docMk/>
          <pc:sldMk cId="2275518839" sldId="378"/>
        </pc:sldMkLst>
      </pc:sldChg>
      <pc:sldChg chg="add del">
        <pc:chgData name="Ashley Greer" userId="2ddd3eaa-d59d-4e6f-8745-bb565a51d7c2" providerId="ADAL" clId="{30FE034E-0D5A-420C-902F-D1102BB5D7C4}" dt="2024-06-28T14:33:59.878" v="27"/>
        <pc:sldMkLst>
          <pc:docMk/>
          <pc:sldMk cId="1280269829" sldId="379"/>
        </pc:sldMkLst>
      </pc:sldChg>
      <pc:sldChg chg="add del">
        <pc:chgData name="Ashley Greer" userId="2ddd3eaa-d59d-4e6f-8745-bb565a51d7c2" providerId="ADAL" clId="{30FE034E-0D5A-420C-902F-D1102BB5D7C4}" dt="2024-06-28T14:33:59.878" v="27"/>
        <pc:sldMkLst>
          <pc:docMk/>
          <pc:sldMk cId="1358919224" sldId="380"/>
        </pc:sldMkLst>
      </pc:sldChg>
      <pc:sldChg chg="add del">
        <pc:chgData name="Ashley Greer" userId="2ddd3eaa-d59d-4e6f-8745-bb565a51d7c2" providerId="ADAL" clId="{30FE034E-0D5A-420C-902F-D1102BB5D7C4}" dt="2024-06-28T14:33:59.878" v="27"/>
        <pc:sldMkLst>
          <pc:docMk/>
          <pc:sldMk cId="2372644506" sldId="381"/>
        </pc:sldMkLst>
      </pc:sldChg>
      <pc:sldChg chg="add del">
        <pc:chgData name="Ashley Greer" userId="2ddd3eaa-d59d-4e6f-8745-bb565a51d7c2" providerId="ADAL" clId="{30FE034E-0D5A-420C-902F-D1102BB5D7C4}" dt="2024-06-28T14:33:59.878" v="27"/>
        <pc:sldMkLst>
          <pc:docMk/>
          <pc:sldMk cId="675213137" sldId="382"/>
        </pc:sldMkLst>
      </pc:sldChg>
      <pc:sldChg chg="add del">
        <pc:chgData name="Ashley Greer" userId="2ddd3eaa-d59d-4e6f-8745-bb565a51d7c2" providerId="ADAL" clId="{30FE034E-0D5A-420C-902F-D1102BB5D7C4}" dt="2024-06-28T14:33:59.878" v="27"/>
        <pc:sldMkLst>
          <pc:docMk/>
          <pc:sldMk cId="1328753516" sldId="383"/>
        </pc:sldMkLst>
      </pc:sldChg>
      <pc:sldChg chg="add del">
        <pc:chgData name="Ashley Greer" userId="2ddd3eaa-d59d-4e6f-8745-bb565a51d7c2" providerId="ADAL" clId="{30FE034E-0D5A-420C-902F-D1102BB5D7C4}" dt="2024-06-28T14:33:59.878" v="27"/>
        <pc:sldMkLst>
          <pc:docMk/>
          <pc:sldMk cId="3462995504" sldId="384"/>
        </pc:sldMkLst>
      </pc:sldChg>
      <pc:sldChg chg="add del">
        <pc:chgData name="Ashley Greer" userId="2ddd3eaa-d59d-4e6f-8745-bb565a51d7c2" providerId="ADAL" clId="{30FE034E-0D5A-420C-902F-D1102BB5D7C4}" dt="2024-06-28T14:33:59.878" v="27"/>
        <pc:sldMkLst>
          <pc:docMk/>
          <pc:sldMk cId="1267658260" sldId="385"/>
        </pc:sldMkLst>
      </pc:sldChg>
      <pc:sldChg chg="add del">
        <pc:chgData name="Ashley Greer" userId="2ddd3eaa-d59d-4e6f-8745-bb565a51d7c2" providerId="ADAL" clId="{30FE034E-0D5A-420C-902F-D1102BB5D7C4}" dt="2024-06-28T14:33:59.878" v="27"/>
        <pc:sldMkLst>
          <pc:docMk/>
          <pc:sldMk cId="2850689788" sldId="386"/>
        </pc:sldMkLst>
      </pc:sldChg>
      <pc:sldChg chg="add del">
        <pc:chgData name="Ashley Greer" userId="2ddd3eaa-d59d-4e6f-8745-bb565a51d7c2" providerId="ADAL" clId="{30FE034E-0D5A-420C-902F-D1102BB5D7C4}" dt="2024-06-28T14:33:59.878" v="27"/>
        <pc:sldMkLst>
          <pc:docMk/>
          <pc:sldMk cId="1229140029" sldId="387"/>
        </pc:sldMkLst>
      </pc:sldChg>
      <pc:sldChg chg="add del">
        <pc:chgData name="Ashley Greer" userId="2ddd3eaa-d59d-4e6f-8745-bb565a51d7c2" providerId="ADAL" clId="{30FE034E-0D5A-420C-902F-D1102BB5D7C4}" dt="2024-06-28T14:33:59.878" v="27"/>
        <pc:sldMkLst>
          <pc:docMk/>
          <pc:sldMk cId="651307609" sldId="388"/>
        </pc:sldMkLst>
      </pc:sldChg>
      <pc:sldChg chg="add del">
        <pc:chgData name="Ashley Greer" userId="2ddd3eaa-d59d-4e6f-8745-bb565a51d7c2" providerId="ADAL" clId="{30FE034E-0D5A-420C-902F-D1102BB5D7C4}" dt="2024-06-28T14:33:59.878" v="27"/>
        <pc:sldMkLst>
          <pc:docMk/>
          <pc:sldMk cId="173763391" sldId="389"/>
        </pc:sldMkLst>
      </pc:sldChg>
      <pc:sldChg chg="add del">
        <pc:chgData name="Ashley Greer" userId="2ddd3eaa-d59d-4e6f-8745-bb565a51d7c2" providerId="ADAL" clId="{30FE034E-0D5A-420C-902F-D1102BB5D7C4}" dt="2024-06-28T14:33:59.878" v="27"/>
        <pc:sldMkLst>
          <pc:docMk/>
          <pc:sldMk cId="60059842" sldId="390"/>
        </pc:sldMkLst>
      </pc:sldChg>
      <pc:sldChg chg="add del">
        <pc:chgData name="Ashley Greer" userId="2ddd3eaa-d59d-4e6f-8745-bb565a51d7c2" providerId="ADAL" clId="{30FE034E-0D5A-420C-902F-D1102BB5D7C4}" dt="2024-06-28T14:33:59.878" v="27"/>
        <pc:sldMkLst>
          <pc:docMk/>
          <pc:sldMk cId="733027313" sldId="391"/>
        </pc:sldMkLst>
      </pc:sldChg>
      <pc:sldChg chg="add del">
        <pc:chgData name="Ashley Greer" userId="2ddd3eaa-d59d-4e6f-8745-bb565a51d7c2" providerId="ADAL" clId="{30FE034E-0D5A-420C-902F-D1102BB5D7C4}" dt="2024-06-28T14:33:59.878" v="27"/>
        <pc:sldMkLst>
          <pc:docMk/>
          <pc:sldMk cId="2494597164" sldId="392"/>
        </pc:sldMkLst>
      </pc:sldChg>
      <pc:sldChg chg="add del">
        <pc:chgData name="Ashley Greer" userId="2ddd3eaa-d59d-4e6f-8745-bb565a51d7c2" providerId="ADAL" clId="{30FE034E-0D5A-420C-902F-D1102BB5D7C4}" dt="2024-06-28T14:33:59.878" v="27"/>
        <pc:sldMkLst>
          <pc:docMk/>
          <pc:sldMk cId="1296784437" sldId="393"/>
        </pc:sldMkLst>
      </pc:sldChg>
      <pc:sldChg chg="add del">
        <pc:chgData name="Ashley Greer" userId="2ddd3eaa-d59d-4e6f-8745-bb565a51d7c2" providerId="ADAL" clId="{30FE034E-0D5A-420C-902F-D1102BB5D7C4}" dt="2024-06-28T14:33:59.878" v="27"/>
        <pc:sldMkLst>
          <pc:docMk/>
          <pc:sldMk cId="1312901506" sldId="394"/>
        </pc:sldMkLst>
      </pc:sldChg>
      <pc:sldChg chg="add del">
        <pc:chgData name="Ashley Greer" userId="2ddd3eaa-d59d-4e6f-8745-bb565a51d7c2" providerId="ADAL" clId="{30FE034E-0D5A-420C-902F-D1102BB5D7C4}" dt="2024-06-28T14:33:59.878" v="27"/>
        <pc:sldMkLst>
          <pc:docMk/>
          <pc:sldMk cId="3861027066" sldId="395"/>
        </pc:sldMkLst>
      </pc:sldChg>
      <pc:sldChg chg="add del">
        <pc:chgData name="Ashley Greer" userId="2ddd3eaa-d59d-4e6f-8745-bb565a51d7c2" providerId="ADAL" clId="{30FE034E-0D5A-420C-902F-D1102BB5D7C4}" dt="2024-06-28T14:33:59.878" v="27"/>
        <pc:sldMkLst>
          <pc:docMk/>
          <pc:sldMk cId="2287552892" sldId="396"/>
        </pc:sldMkLst>
      </pc:sldChg>
      <pc:sldChg chg="add del">
        <pc:chgData name="Ashley Greer" userId="2ddd3eaa-d59d-4e6f-8745-bb565a51d7c2" providerId="ADAL" clId="{30FE034E-0D5A-420C-902F-D1102BB5D7C4}" dt="2024-06-28T14:33:59.878" v="27"/>
        <pc:sldMkLst>
          <pc:docMk/>
          <pc:sldMk cId="2389241987" sldId="397"/>
        </pc:sldMkLst>
      </pc:sldChg>
      <pc:sldChg chg="add del">
        <pc:chgData name="Ashley Greer" userId="2ddd3eaa-d59d-4e6f-8745-bb565a51d7c2" providerId="ADAL" clId="{30FE034E-0D5A-420C-902F-D1102BB5D7C4}" dt="2024-06-28T14:33:59.878" v="27"/>
        <pc:sldMkLst>
          <pc:docMk/>
          <pc:sldMk cId="475242858" sldId="398"/>
        </pc:sldMkLst>
      </pc:sldChg>
      <pc:sldChg chg="add del">
        <pc:chgData name="Ashley Greer" userId="2ddd3eaa-d59d-4e6f-8745-bb565a51d7c2" providerId="ADAL" clId="{30FE034E-0D5A-420C-902F-D1102BB5D7C4}" dt="2024-06-28T14:33:59.878" v="27"/>
        <pc:sldMkLst>
          <pc:docMk/>
          <pc:sldMk cId="829569955" sldId="399"/>
        </pc:sldMkLst>
      </pc:sldChg>
      <pc:sldChg chg="add del">
        <pc:chgData name="Ashley Greer" userId="2ddd3eaa-d59d-4e6f-8745-bb565a51d7c2" providerId="ADAL" clId="{30FE034E-0D5A-420C-902F-D1102BB5D7C4}" dt="2024-06-28T14:33:59.878" v="27"/>
        <pc:sldMkLst>
          <pc:docMk/>
          <pc:sldMk cId="3358481977" sldId="400"/>
        </pc:sldMkLst>
      </pc:sldChg>
      <pc:sldChg chg="add del">
        <pc:chgData name="Ashley Greer" userId="2ddd3eaa-d59d-4e6f-8745-bb565a51d7c2" providerId="ADAL" clId="{30FE034E-0D5A-420C-902F-D1102BB5D7C4}" dt="2024-06-28T14:33:59.878" v="27"/>
        <pc:sldMkLst>
          <pc:docMk/>
          <pc:sldMk cId="2226085154" sldId="401"/>
        </pc:sldMkLst>
      </pc:sldChg>
      <pc:sldChg chg="add del">
        <pc:chgData name="Ashley Greer" userId="2ddd3eaa-d59d-4e6f-8745-bb565a51d7c2" providerId="ADAL" clId="{30FE034E-0D5A-420C-902F-D1102BB5D7C4}" dt="2024-06-28T14:33:59.878" v="27"/>
        <pc:sldMkLst>
          <pc:docMk/>
          <pc:sldMk cId="1949104241" sldId="403"/>
        </pc:sldMkLst>
      </pc:sldChg>
      <pc:sldChg chg="add">
        <pc:chgData name="Ashley Greer" userId="2ddd3eaa-d59d-4e6f-8745-bb565a51d7c2" providerId="ADAL" clId="{30FE034E-0D5A-420C-902F-D1102BB5D7C4}" dt="2024-06-28T14:32:32.605" v="3"/>
        <pc:sldMkLst>
          <pc:docMk/>
          <pc:sldMk cId="930766467" sldId="718"/>
        </pc:sldMkLst>
      </pc:sldChg>
      <pc:sldChg chg="add del">
        <pc:chgData name="Ashley Greer" userId="2ddd3eaa-d59d-4e6f-8745-bb565a51d7c2" providerId="ADAL" clId="{30FE034E-0D5A-420C-902F-D1102BB5D7C4}" dt="2024-06-28T14:32:58.141" v="8"/>
        <pc:sldMkLst>
          <pc:docMk/>
          <pc:sldMk cId="0" sldId="719"/>
        </pc:sldMkLst>
      </pc:sldChg>
      <pc:sldChg chg="modSp add del mod">
        <pc:chgData name="Ashley Greer" userId="2ddd3eaa-d59d-4e6f-8745-bb565a51d7c2" providerId="ADAL" clId="{30FE034E-0D5A-420C-902F-D1102BB5D7C4}" dt="2024-06-28T14:32:58.418" v="9" actId="27636"/>
        <pc:sldMkLst>
          <pc:docMk/>
          <pc:sldMk cId="0" sldId="720"/>
        </pc:sldMkLst>
        <pc:spChg chg="mod">
          <ac:chgData name="Ashley Greer" userId="2ddd3eaa-d59d-4e6f-8745-bb565a51d7c2" providerId="ADAL" clId="{30FE034E-0D5A-420C-902F-D1102BB5D7C4}" dt="2024-06-28T14:32:58.418" v="9" actId="27636"/>
          <ac:spMkLst>
            <pc:docMk/>
            <pc:sldMk cId="0" sldId="720"/>
            <ac:spMk id="998" creationId="{00000000-0000-0000-0000-000000000000}"/>
          </ac:spMkLst>
        </pc:spChg>
      </pc:sldChg>
      <pc:sldChg chg="add del">
        <pc:chgData name="Ashley Greer" userId="2ddd3eaa-d59d-4e6f-8745-bb565a51d7c2" providerId="ADAL" clId="{30FE034E-0D5A-420C-902F-D1102BB5D7C4}" dt="2024-06-28T14:32:58.141" v="8"/>
        <pc:sldMkLst>
          <pc:docMk/>
          <pc:sldMk cId="0" sldId="721"/>
        </pc:sldMkLst>
      </pc:sldChg>
      <pc:sldChg chg="add">
        <pc:chgData name="Ashley Greer" userId="2ddd3eaa-d59d-4e6f-8745-bb565a51d7c2" providerId="ADAL" clId="{30FE034E-0D5A-420C-902F-D1102BB5D7C4}" dt="2024-06-28T14:33:37.581" v="24"/>
        <pc:sldMkLst>
          <pc:docMk/>
          <pc:sldMk cId="1009541419" sldId="722"/>
        </pc:sldMkLst>
      </pc:sldChg>
      <pc:sldChg chg="add del">
        <pc:chgData name="Ashley Greer" userId="2ddd3eaa-d59d-4e6f-8745-bb565a51d7c2" providerId="ADAL" clId="{30FE034E-0D5A-420C-902F-D1102BB5D7C4}" dt="2024-06-28T14:33:32.269" v="17"/>
        <pc:sldMkLst>
          <pc:docMk/>
          <pc:sldMk cId="2500544393" sldId="722"/>
        </pc:sldMkLst>
      </pc:sldChg>
      <pc:sldChg chg="add del">
        <pc:chgData name="Ashley Greer" userId="2ddd3eaa-d59d-4e6f-8745-bb565a51d7c2" providerId="ADAL" clId="{30FE034E-0D5A-420C-902F-D1102BB5D7C4}" dt="2024-06-28T14:33:37.033" v="23"/>
        <pc:sldMkLst>
          <pc:docMk/>
          <pc:sldMk cId="3276181990" sldId="722"/>
        </pc:sldMkLst>
      </pc:sldChg>
      <pc:sldChg chg="add del modTransition">
        <pc:chgData name="Ashley Greer" userId="2ddd3eaa-d59d-4e6f-8745-bb565a51d7c2" providerId="ADAL" clId="{30FE034E-0D5A-420C-902F-D1102BB5D7C4}" dt="2024-06-28T14:33:37.033" v="23"/>
        <pc:sldMkLst>
          <pc:docMk/>
          <pc:sldMk cId="3535518199" sldId="723"/>
        </pc:sldMkLst>
      </pc:sldChg>
      <pc:sldChg chg="add del modTransition">
        <pc:chgData name="Ashley Greer" userId="2ddd3eaa-d59d-4e6f-8745-bb565a51d7c2" providerId="ADAL" clId="{30FE034E-0D5A-420C-902F-D1102BB5D7C4}" dt="2024-06-28T14:33:32.269" v="17"/>
        <pc:sldMkLst>
          <pc:docMk/>
          <pc:sldMk cId="3684794335" sldId="723"/>
        </pc:sldMkLst>
      </pc:sldChg>
      <pc:sldChg chg="add">
        <pc:chgData name="Ashley Greer" userId="2ddd3eaa-d59d-4e6f-8745-bb565a51d7c2" providerId="ADAL" clId="{30FE034E-0D5A-420C-902F-D1102BB5D7C4}" dt="2024-06-28T14:33:37.581" v="24"/>
        <pc:sldMkLst>
          <pc:docMk/>
          <pc:sldMk cId="3896520775" sldId="723"/>
        </pc:sldMkLst>
      </pc:sldChg>
      <pc:sldChg chg="add del modTransition">
        <pc:chgData name="Ashley Greer" userId="2ddd3eaa-d59d-4e6f-8745-bb565a51d7c2" providerId="ADAL" clId="{30FE034E-0D5A-420C-902F-D1102BB5D7C4}" dt="2024-06-28T14:33:37.581" v="24"/>
        <pc:sldMkLst>
          <pc:docMk/>
          <pc:sldMk cId="1249712676" sldId="724"/>
        </pc:sldMkLst>
      </pc:sldChg>
      <pc:sldChg chg="add del">
        <pc:chgData name="Ashley Greer" userId="2ddd3eaa-d59d-4e6f-8745-bb565a51d7c2" providerId="ADAL" clId="{30FE034E-0D5A-420C-902F-D1102BB5D7C4}" dt="2024-06-28T14:33:37.581" v="24"/>
        <pc:sldMkLst>
          <pc:docMk/>
          <pc:sldMk cId="4228849535" sldId="725"/>
        </pc:sldMkLst>
      </pc:sldChg>
      <pc:sldChg chg="modSp add del mod">
        <pc:chgData name="Ashley Greer" userId="2ddd3eaa-d59d-4e6f-8745-bb565a51d7c2" providerId="ADAL" clId="{30FE034E-0D5A-420C-902F-D1102BB5D7C4}" dt="2024-06-28T14:33:37.581" v="24"/>
        <pc:sldMkLst>
          <pc:docMk/>
          <pc:sldMk cId="1037678653" sldId="726"/>
        </pc:sldMkLst>
        <pc:spChg chg="mod">
          <ac:chgData name="Ashley Greer" userId="2ddd3eaa-d59d-4e6f-8745-bb565a51d7c2" providerId="ADAL" clId="{30FE034E-0D5A-420C-902F-D1102BB5D7C4}" dt="2024-06-28T14:33:37.033" v="23"/>
          <ac:spMkLst>
            <pc:docMk/>
            <pc:sldMk cId="1037678653" sldId="726"/>
            <ac:spMk id="2" creationId="{00000000-0000-0000-0000-000000000000}"/>
          </ac:spMkLst>
        </pc:spChg>
      </pc:sldChg>
      <pc:sldChg chg="modSp add del mod modTransition">
        <pc:chgData name="Ashley Greer" userId="2ddd3eaa-d59d-4e6f-8745-bb565a51d7c2" providerId="ADAL" clId="{30FE034E-0D5A-420C-902F-D1102BB5D7C4}" dt="2024-06-28T14:33:37.581" v="24"/>
        <pc:sldMkLst>
          <pc:docMk/>
          <pc:sldMk cId="209551549" sldId="727"/>
        </pc:sldMkLst>
        <pc:spChg chg="mod">
          <ac:chgData name="Ashley Greer" userId="2ddd3eaa-d59d-4e6f-8745-bb565a51d7c2" providerId="ADAL" clId="{30FE034E-0D5A-420C-902F-D1102BB5D7C4}" dt="2024-06-28T14:33:37.033" v="23"/>
          <ac:spMkLst>
            <pc:docMk/>
            <pc:sldMk cId="209551549" sldId="727"/>
            <ac:spMk id="2" creationId="{00000000-0000-0000-0000-000000000000}"/>
          </ac:spMkLst>
        </pc:spChg>
      </pc:sldChg>
      <pc:sldChg chg="modSp add del mod modTransition">
        <pc:chgData name="Ashley Greer" userId="2ddd3eaa-d59d-4e6f-8745-bb565a51d7c2" providerId="ADAL" clId="{30FE034E-0D5A-420C-902F-D1102BB5D7C4}" dt="2024-06-28T14:33:37.581" v="24"/>
        <pc:sldMkLst>
          <pc:docMk/>
          <pc:sldMk cId="1673536855" sldId="728"/>
        </pc:sldMkLst>
        <pc:spChg chg="mod">
          <ac:chgData name="Ashley Greer" userId="2ddd3eaa-d59d-4e6f-8745-bb565a51d7c2" providerId="ADAL" clId="{30FE034E-0D5A-420C-902F-D1102BB5D7C4}" dt="2024-06-28T14:33:37.033" v="23"/>
          <ac:spMkLst>
            <pc:docMk/>
            <pc:sldMk cId="1673536855" sldId="728"/>
            <ac:spMk id="2" creationId="{00000000-0000-0000-0000-000000000000}"/>
          </ac:spMkLst>
        </pc:spChg>
      </pc:sldChg>
      <pc:sldChg chg="add del modTransition">
        <pc:chgData name="Ashley Greer" userId="2ddd3eaa-d59d-4e6f-8745-bb565a51d7c2" providerId="ADAL" clId="{30FE034E-0D5A-420C-902F-D1102BB5D7C4}" dt="2024-06-28T14:33:37.581" v="24"/>
        <pc:sldMkLst>
          <pc:docMk/>
          <pc:sldMk cId="2530117274" sldId="729"/>
        </pc:sldMkLst>
      </pc:sldChg>
      <pc:sldChg chg="add del modTransition">
        <pc:chgData name="Ashley Greer" userId="2ddd3eaa-d59d-4e6f-8745-bb565a51d7c2" providerId="ADAL" clId="{30FE034E-0D5A-420C-902F-D1102BB5D7C4}" dt="2024-06-28T14:33:37.581" v="24"/>
        <pc:sldMkLst>
          <pc:docMk/>
          <pc:sldMk cId="2067323847" sldId="730"/>
        </pc:sldMkLst>
      </pc:sldChg>
      <pc:sldChg chg="add del">
        <pc:chgData name="Ashley Greer" userId="2ddd3eaa-d59d-4e6f-8745-bb565a51d7c2" providerId="ADAL" clId="{30FE034E-0D5A-420C-902F-D1102BB5D7C4}" dt="2024-06-28T14:33:37.581" v="24"/>
        <pc:sldMkLst>
          <pc:docMk/>
          <pc:sldMk cId="3967327635" sldId="731"/>
        </pc:sldMkLst>
      </pc:sldChg>
      <pc:sldChg chg="add del">
        <pc:chgData name="Ashley Greer" userId="2ddd3eaa-d59d-4e6f-8745-bb565a51d7c2" providerId="ADAL" clId="{30FE034E-0D5A-420C-902F-D1102BB5D7C4}" dt="2024-06-28T14:33:37.581" v="24"/>
        <pc:sldMkLst>
          <pc:docMk/>
          <pc:sldMk cId="2356788906" sldId="732"/>
        </pc:sldMkLst>
      </pc:sldChg>
      <pc:sldChg chg="add del">
        <pc:chgData name="Ashley Greer" userId="2ddd3eaa-d59d-4e6f-8745-bb565a51d7c2" providerId="ADAL" clId="{30FE034E-0D5A-420C-902F-D1102BB5D7C4}" dt="2024-06-28T14:33:37.581" v="24"/>
        <pc:sldMkLst>
          <pc:docMk/>
          <pc:sldMk cId="1434627454" sldId="733"/>
        </pc:sldMkLst>
      </pc:sldChg>
      <pc:sldChg chg="add del">
        <pc:chgData name="Ashley Greer" userId="2ddd3eaa-d59d-4e6f-8745-bb565a51d7c2" providerId="ADAL" clId="{30FE034E-0D5A-420C-902F-D1102BB5D7C4}" dt="2024-06-28T14:33:37.581" v="24"/>
        <pc:sldMkLst>
          <pc:docMk/>
          <pc:sldMk cId="3432813026" sldId="734"/>
        </pc:sldMkLst>
      </pc:sldChg>
      <pc:sldChg chg="add del">
        <pc:chgData name="Ashley Greer" userId="2ddd3eaa-d59d-4e6f-8745-bb565a51d7c2" providerId="ADAL" clId="{30FE034E-0D5A-420C-902F-D1102BB5D7C4}" dt="2024-06-28T14:33:37.581" v="24"/>
        <pc:sldMkLst>
          <pc:docMk/>
          <pc:sldMk cId="3857069638" sldId="735"/>
        </pc:sldMkLst>
      </pc:sldChg>
      <pc:sldChg chg="add del">
        <pc:chgData name="Ashley Greer" userId="2ddd3eaa-d59d-4e6f-8745-bb565a51d7c2" providerId="ADAL" clId="{30FE034E-0D5A-420C-902F-D1102BB5D7C4}" dt="2024-06-28T14:33:37.581" v="24"/>
        <pc:sldMkLst>
          <pc:docMk/>
          <pc:sldMk cId="1648431809" sldId="736"/>
        </pc:sldMkLst>
      </pc:sldChg>
      <pc:sldChg chg="add del">
        <pc:chgData name="Ashley Greer" userId="2ddd3eaa-d59d-4e6f-8745-bb565a51d7c2" providerId="ADAL" clId="{30FE034E-0D5A-420C-902F-D1102BB5D7C4}" dt="2024-06-28T14:33:37.581" v="24"/>
        <pc:sldMkLst>
          <pc:docMk/>
          <pc:sldMk cId="1734391108" sldId="737"/>
        </pc:sldMkLst>
      </pc:sldChg>
      <pc:sldChg chg="add del">
        <pc:chgData name="Ashley Greer" userId="2ddd3eaa-d59d-4e6f-8745-bb565a51d7c2" providerId="ADAL" clId="{30FE034E-0D5A-420C-902F-D1102BB5D7C4}" dt="2024-06-28T14:33:37.581" v="24"/>
        <pc:sldMkLst>
          <pc:docMk/>
          <pc:sldMk cId="2328317658" sldId="738"/>
        </pc:sldMkLst>
      </pc:sldChg>
      <pc:sldChg chg="add del">
        <pc:chgData name="Ashley Greer" userId="2ddd3eaa-d59d-4e6f-8745-bb565a51d7c2" providerId="ADAL" clId="{30FE034E-0D5A-420C-902F-D1102BB5D7C4}" dt="2024-06-28T14:33:37.581" v="24"/>
        <pc:sldMkLst>
          <pc:docMk/>
          <pc:sldMk cId="3979849946" sldId="739"/>
        </pc:sldMkLst>
      </pc:sldChg>
      <pc:sldChg chg="add">
        <pc:chgData name="Ashley Greer" userId="2ddd3eaa-d59d-4e6f-8745-bb565a51d7c2" providerId="ADAL" clId="{30FE034E-0D5A-420C-902F-D1102BB5D7C4}" dt="2024-06-28T14:33:59.878" v="27"/>
        <pc:sldMkLst>
          <pc:docMk/>
          <pc:sldMk cId="1168453445" sldId="740"/>
        </pc:sldMkLst>
      </pc:sldChg>
      <pc:sldChg chg="add del">
        <pc:chgData name="Ashley Greer" userId="2ddd3eaa-d59d-4e6f-8745-bb565a51d7c2" providerId="ADAL" clId="{30FE034E-0D5A-420C-902F-D1102BB5D7C4}" dt="2024-06-28T14:33:59.807" v="26"/>
        <pc:sldMkLst>
          <pc:docMk/>
          <pc:sldMk cId="4069745149" sldId="740"/>
        </pc:sldMkLst>
      </pc:sldChg>
      <pc:sldChg chg="add del">
        <pc:chgData name="Ashley Greer" userId="2ddd3eaa-d59d-4e6f-8745-bb565a51d7c2" providerId="ADAL" clId="{30FE034E-0D5A-420C-902F-D1102BB5D7C4}" dt="2024-06-28T14:33:59.878" v="27"/>
        <pc:sldMkLst>
          <pc:docMk/>
          <pc:sldMk cId="2028456509" sldId="741"/>
        </pc:sldMkLst>
      </pc:sldChg>
      <pc:sldChg chg="add del">
        <pc:chgData name="Ashley Greer" userId="2ddd3eaa-d59d-4e6f-8745-bb565a51d7c2" providerId="ADAL" clId="{30FE034E-0D5A-420C-902F-D1102BB5D7C4}" dt="2024-06-28T14:34:29.016" v="51"/>
        <pc:sldMkLst>
          <pc:docMk/>
          <pc:sldMk cId="1770905082" sldId="742"/>
        </pc:sldMkLst>
      </pc:sldChg>
      <pc:sldChg chg="modSp add del mod">
        <pc:chgData name="Ashley Greer" userId="2ddd3eaa-d59d-4e6f-8745-bb565a51d7c2" providerId="ADAL" clId="{30FE034E-0D5A-420C-902F-D1102BB5D7C4}" dt="2024-06-28T14:34:28.757" v="50"/>
        <pc:sldMkLst>
          <pc:docMk/>
          <pc:sldMk cId="1100649003" sldId="743"/>
        </pc:sldMkLst>
        <pc:spChg chg="mod">
          <ac:chgData name="Ashley Greer" userId="2ddd3eaa-d59d-4e6f-8745-bb565a51d7c2" providerId="ADAL" clId="{30FE034E-0D5A-420C-902F-D1102BB5D7C4}" dt="2024-06-28T14:34:28.757" v="50"/>
          <ac:spMkLst>
            <pc:docMk/>
            <pc:sldMk cId="1100649003" sldId="743"/>
            <ac:spMk id="4" creationId="{00000000-0000-0000-0000-000000000000}"/>
          </ac:spMkLst>
        </pc:spChg>
      </pc:sldChg>
      <pc:sldChg chg="add">
        <pc:chgData name="Ashley Greer" userId="2ddd3eaa-d59d-4e6f-8745-bb565a51d7c2" providerId="ADAL" clId="{30FE034E-0D5A-420C-902F-D1102BB5D7C4}" dt="2024-06-28T14:34:29.016" v="51"/>
        <pc:sldMkLst>
          <pc:docMk/>
          <pc:sldMk cId="3420663470" sldId="743"/>
        </pc:sldMkLst>
      </pc:sldChg>
      <pc:sldChg chg="add del">
        <pc:chgData name="Ashley Greer" userId="2ddd3eaa-d59d-4e6f-8745-bb565a51d7c2" providerId="ADAL" clId="{30FE034E-0D5A-420C-902F-D1102BB5D7C4}" dt="2024-06-28T14:34:29.016" v="51"/>
        <pc:sldMkLst>
          <pc:docMk/>
          <pc:sldMk cId="1827543854" sldId="1367"/>
        </pc:sldMkLst>
      </pc:sldChg>
      <pc:sldChg chg="add del">
        <pc:chgData name="Ashley Greer" userId="2ddd3eaa-d59d-4e6f-8745-bb565a51d7c2" providerId="ADAL" clId="{30FE034E-0D5A-420C-902F-D1102BB5D7C4}" dt="2024-06-28T14:34:45.807" v="65"/>
        <pc:sldMkLst>
          <pc:docMk/>
          <pc:sldMk cId="3100842960" sldId="8230"/>
        </pc:sldMkLst>
      </pc:sldChg>
      <pc:sldChg chg="add del">
        <pc:chgData name="Ashley Greer" userId="2ddd3eaa-d59d-4e6f-8745-bb565a51d7c2" providerId="ADAL" clId="{30FE034E-0D5A-420C-902F-D1102BB5D7C4}" dt="2024-06-28T14:34:45.807" v="65"/>
        <pc:sldMkLst>
          <pc:docMk/>
          <pc:sldMk cId="2750441966" sldId="8231"/>
        </pc:sldMkLst>
      </pc:sldChg>
      <pc:sldChg chg="add del">
        <pc:chgData name="Ashley Greer" userId="2ddd3eaa-d59d-4e6f-8745-bb565a51d7c2" providerId="ADAL" clId="{30FE034E-0D5A-420C-902F-D1102BB5D7C4}" dt="2024-06-28T14:34:29.016" v="51"/>
        <pc:sldMkLst>
          <pc:docMk/>
          <pc:sldMk cId="4164552329" sldId="1747256682"/>
        </pc:sldMkLst>
      </pc:sldChg>
      <pc:sldChg chg="add del">
        <pc:chgData name="Ashley Greer" userId="2ddd3eaa-d59d-4e6f-8745-bb565a51d7c2" providerId="ADAL" clId="{30FE034E-0D5A-420C-902F-D1102BB5D7C4}" dt="2024-06-28T14:34:29.016" v="51"/>
        <pc:sldMkLst>
          <pc:docMk/>
          <pc:sldMk cId="1456900949" sldId="2145706363"/>
        </pc:sldMkLst>
      </pc:sldChg>
      <pc:sldChg chg="modSp add del mod">
        <pc:chgData name="Ashley Greer" userId="2ddd3eaa-d59d-4e6f-8745-bb565a51d7c2" providerId="ADAL" clId="{30FE034E-0D5A-420C-902F-D1102BB5D7C4}" dt="2024-06-28T14:34:29.665" v="52" actId="27636"/>
        <pc:sldMkLst>
          <pc:docMk/>
          <pc:sldMk cId="1710644215" sldId="2147473847"/>
        </pc:sldMkLst>
        <pc:spChg chg="mod">
          <ac:chgData name="Ashley Greer" userId="2ddd3eaa-d59d-4e6f-8745-bb565a51d7c2" providerId="ADAL" clId="{30FE034E-0D5A-420C-902F-D1102BB5D7C4}" dt="2024-06-28T14:34:28.757" v="50"/>
          <ac:spMkLst>
            <pc:docMk/>
            <pc:sldMk cId="1710644215" sldId="2147473847"/>
            <ac:spMk id="2" creationId="{26747354-DDC6-4545-3FBD-B7CAFDFC6AA6}"/>
          </ac:spMkLst>
        </pc:spChg>
        <pc:spChg chg="mod">
          <ac:chgData name="Ashley Greer" userId="2ddd3eaa-d59d-4e6f-8745-bb565a51d7c2" providerId="ADAL" clId="{30FE034E-0D5A-420C-902F-D1102BB5D7C4}" dt="2024-06-28T14:34:29.665" v="52" actId="27636"/>
          <ac:spMkLst>
            <pc:docMk/>
            <pc:sldMk cId="1710644215" sldId="2147473847"/>
            <ac:spMk id="4" creationId="{A4E9FBB3-BB58-7882-001F-30B35199CD7A}"/>
          </ac:spMkLst>
        </pc:spChg>
      </pc:sldChg>
      <pc:sldChg chg="add del">
        <pc:chgData name="Ashley Greer" userId="2ddd3eaa-d59d-4e6f-8745-bb565a51d7c2" providerId="ADAL" clId="{30FE034E-0D5A-420C-902F-D1102BB5D7C4}" dt="2024-06-28T14:34:29.016" v="51"/>
        <pc:sldMkLst>
          <pc:docMk/>
          <pc:sldMk cId="267310758" sldId="2147473848"/>
        </pc:sldMkLst>
      </pc:sldChg>
      <pc:sldChg chg="modSp add del mod">
        <pc:chgData name="Ashley Greer" userId="2ddd3eaa-d59d-4e6f-8745-bb565a51d7c2" providerId="ADAL" clId="{30FE034E-0D5A-420C-902F-D1102BB5D7C4}" dt="2024-06-28T14:34:29.665" v="53" actId="27636"/>
        <pc:sldMkLst>
          <pc:docMk/>
          <pc:sldMk cId="2500126762" sldId="2147473849"/>
        </pc:sldMkLst>
        <pc:spChg chg="mod">
          <ac:chgData name="Ashley Greer" userId="2ddd3eaa-d59d-4e6f-8745-bb565a51d7c2" providerId="ADAL" clId="{30FE034E-0D5A-420C-902F-D1102BB5D7C4}" dt="2024-06-28T14:34:28.757" v="50"/>
          <ac:spMkLst>
            <pc:docMk/>
            <pc:sldMk cId="2500126762" sldId="2147473849"/>
            <ac:spMk id="2" creationId="{26747354-DDC6-4545-3FBD-B7CAFDFC6AA6}"/>
          </ac:spMkLst>
        </pc:spChg>
        <pc:spChg chg="mod">
          <ac:chgData name="Ashley Greer" userId="2ddd3eaa-d59d-4e6f-8745-bb565a51d7c2" providerId="ADAL" clId="{30FE034E-0D5A-420C-902F-D1102BB5D7C4}" dt="2024-06-28T14:34:29.665" v="53" actId="27636"/>
          <ac:spMkLst>
            <pc:docMk/>
            <pc:sldMk cId="2500126762" sldId="2147473849"/>
            <ac:spMk id="73" creationId="{3D1CF516-BC3F-5E6B-3B64-49D2AA9E2173}"/>
          </ac:spMkLst>
        </pc:spChg>
      </pc:sldChg>
      <pc:sldChg chg="add del">
        <pc:chgData name="Ashley Greer" userId="2ddd3eaa-d59d-4e6f-8745-bb565a51d7c2" providerId="ADAL" clId="{30FE034E-0D5A-420C-902F-D1102BB5D7C4}" dt="2024-06-28T14:34:29.016" v="51"/>
        <pc:sldMkLst>
          <pc:docMk/>
          <pc:sldMk cId="2631925347" sldId="2147473850"/>
        </pc:sldMkLst>
      </pc:sldChg>
      <pc:sldChg chg="modSp add del mod">
        <pc:chgData name="Ashley Greer" userId="2ddd3eaa-d59d-4e6f-8745-bb565a51d7c2" providerId="ADAL" clId="{30FE034E-0D5A-420C-902F-D1102BB5D7C4}" dt="2024-06-28T14:34:29.684" v="54" actId="27636"/>
        <pc:sldMkLst>
          <pc:docMk/>
          <pc:sldMk cId="4037139484" sldId="2147473851"/>
        </pc:sldMkLst>
        <pc:spChg chg="mod">
          <ac:chgData name="Ashley Greer" userId="2ddd3eaa-d59d-4e6f-8745-bb565a51d7c2" providerId="ADAL" clId="{30FE034E-0D5A-420C-902F-D1102BB5D7C4}" dt="2024-06-28T14:34:29.684" v="54" actId="27636"/>
          <ac:spMkLst>
            <pc:docMk/>
            <pc:sldMk cId="4037139484" sldId="2147473851"/>
            <ac:spMk id="73" creationId="{44F2B5F5-6CF6-C586-27A7-86885FEC3001}"/>
          </ac:spMkLst>
        </pc:spChg>
      </pc:sldChg>
      <pc:sldChg chg="modSp add del mod">
        <pc:chgData name="Ashley Greer" userId="2ddd3eaa-d59d-4e6f-8745-bb565a51d7c2" providerId="ADAL" clId="{30FE034E-0D5A-420C-902F-D1102BB5D7C4}" dt="2024-06-28T14:34:29.686" v="55" actId="27636"/>
        <pc:sldMkLst>
          <pc:docMk/>
          <pc:sldMk cId="1803437237" sldId="2147473852"/>
        </pc:sldMkLst>
        <pc:spChg chg="mod">
          <ac:chgData name="Ashley Greer" userId="2ddd3eaa-d59d-4e6f-8745-bb565a51d7c2" providerId="ADAL" clId="{30FE034E-0D5A-420C-902F-D1102BB5D7C4}" dt="2024-06-28T14:34:29.686" v="55" actId="27636"/>
          <ac:spMkLst>
            <pc:docMk/>
            <pc:sldMk cId="1803437237" sldId="2147473852"/>
            <ac:spMk id="3" creationId="{8A55C696-FC60-85B9-F49A-9DA4010ABBD2}"/>
          </ac:spMkLst>
        </pc:spChg>
      </pc:sldChg>
      <pc:sldChg chg="modSp add del mod">
        <pc:chgData name="Ashley Greer" userId="2ddd3eaa-d59d-4e6f-8745-bb565a51d7c2" providerId="ADAL" clId="{30FE034E-0D5A-420C-902F-D1102BB5D7C4}" dt="2024-06-28T14:34:29.686" v="56" actId="27636"/>
        <pc:sldMkLst>
          <pc:docMk/>
          <pc:sldMk cId="2442285294" sldId="2147473853"/>
        </pc:sldMkLst>
        <pc:spChg chg="mod">
          <ac:chgData name="Ashley Greer" userId="2ddd3eaa-d59d-4e6f-8745-bb565a51d7c2" providerId="ADAL" clId="{30FE034E-0D5A-420C-902F-D1102BB5D7C4}" dt="2024-06-28T14:34:29.686" v="56" actId="27636"/>
          <ac:spMkLst>
            <pc:docMk/>
            <pc:sldMk cId="2442285294" sldId="2147473853"/>
            <ac:spMk id="21" creationId="{05121435-B3A0-28FB-1559-F8EE2E3A6DDD}"/>
          </ac:spMkLst>
        </pc:spChg>
      </pc:sldChg>
      <pc:sldChg chg="modSp add del mod">
        <pc:chgData name="Ashley Greer" userId="2ddd3eaa-d59d-4e6f-8745-bb565a51d7c2" providerId="ADAL" clId="{30FE034E-0D5A-420C-902F-D1102BB5D7C4}" dt="2024-06-28T14:34:29.686" v="57" actId="27636"/>
        <pc:sldMkLst>
          <pc:docMk/>
          <pc:sldMk cId="2642840826" sldId="2147478482"/>
        </pc:sldMkLst>
        <pc:spChg chg="mod">
          <ac:chgData name="Ashley Greer" userId="2ddd3eaa-d59d-4e6f-8745-bb565a51d7c2" providerId="ADAL" clId="{30FE034E-0D5A-420C-902F-D1102BB5D7C4}" dt="2024-06-28T14:34:28.757" v="50"/>
          <ac:spMkLst>
            <pc:docMk/>
            <pc:sldMk cId="2642840826" sldId="2147478482"/>
            <ac:spMk id="47" creationId="{25F6D241-618D-8B85-D672-716A13012E42}"/>
          </ac:spMkLst>
        </pc:spChg>
        <pc:spChg chg="mod">
          <ac:chgData name="Ashley Greer" userId="2ddd3eaa-d59d-4e6f-8745-bb565a51d7c2" providerId="ADAL" clId="{30FE034E-0D5A-420C-902F-D1102BB5D7C4}" dt="2024-06-28T14:34:29.686" v="57" actId="27636"/>
          <ac:spMkLst>
            <pc:docMk/>
            <pc:sldMk cId="2642840826" sldId="2147478482"/>
            <ac:spMk id="49" creationId="{12A9C710-B8E6-7766-93A1-C5D738BCE93D}"/>
          </ac:spMkLst>
        </pc:spChg>
      </pc:sldChg>
      <pc:sldChg chg="modSp add del mod">
        <pc:chgData name="Ashley Greer" userId="2ddd3eaa-d59d-4e6f-8745-bb565a51d7c2" providerId="ADAL" clId="{30FE034E-0D5A-420C-902F-D1102BB5D7C4}" dt="2024-06-28T14:34:29.718" v="61" actId="27636"/>
        <pc:sldMkLst>
          <pc:docMk/>
          <pc:sldMk cId="2852171666" sldId="2147478483"/>
        </pc:sldMkLst>
        <pc:spChg chg="mod">
          <ac:chgData name="Ashley Greer" userId="2ddd3eaa-d59d-4e6f-8745-bb565a51d7c2" providerId="ADAL" clId="{30FE034E-0D5A-420C-902F-D1102BB5D7C4}" dt="2024-06-28T14:34:28.757" v="50"/>
          <ac:spMkLst>
            <pc:docMk/>
            <pc:sldMk cId="2852171666" sldId="2147478483"/>
            <ac:spMk id="2" creationId="{92950D47-9D68-3C85-7AD6-28C973243850}"/>
          </ac:spMkLst>
        </pc:spChg>
        <pc:spChg chg="mod">
          <ac:chgData name="Ashley Greer" userId="2ddd3eaa-d59d-4e6f-8745-bb565a51d7c2" providerId="ADAL" clId="{30FE034E-0D5A-420C-902F-D1102BB5D7C4}" dt="2024-06-28T14:34:29.718" v="61" actId="27636"/>
          <ac:spMkLst>
            <pc:docMk/>
            <pc:sldMk cId="2852171666" sldId="2147478483"/>
            <ac:spMk id="3" creationId="{FCF33A39-3010-AFFB-1187-11FA26BE4262}"/>
          </ac:spMkLst>
        </pc:spChg>
      </pc:sldChg>
      <pc:sldChg chg="modSp add del mod">
        <pc:chgData name="Ashley Greer" userId="2ddd3eaa-d59d-4e6f-8745-bb565a51d7c2" providerId="ADAL" clId="{30FE034E-0D5A-420C-902F-D1102BB5D7C4}" dt="2024-06-28T14:34:29.686" v="58" actId="27636"/>
        <pc:sldMkLst>
          <pc:docMk/>
          <pc:sldMk cId="1253783953" sldId="2147478484"/>
        </pc:sldMkLst>
        <pc:spChg chg="mod">
          <ac:chgData name="Ashley Greer" userId="2ddd3eaa-d59d-4e6f-8745-bb565a51d7c2" providerId="ADAL" clId="{30FE034E-0D5A-420C-902F-D1102BB5D7C4}" dt="2024-06-28T14:34:29.686" v="58" actId="27636"/>
          <ac:spMkLst>
            <pc:docMk/>
            <pc:sldMk cId="1253783953" sldId="2147478484"/>
            <ac:spMk id="14" creationId="{CA33EFBD-B137-FAA4-E8CB-9759DD3D2C89}"/>
          </ac:spMkLst>
        </pc:spChg>
      </pc:sldChg>
      <pc:sldChg chg="modSp add del mod">
        <pc:chgData name="Ashley Greer" userId="2ddd3eaa-d59d-4e6f-8745-bb565a51d7c2" providerId="ADAL" clId="{30FE034E-0D5A-420C-902F-D1102BB5D7C4}" dt="2024-06-28T14:34:29.703" v="59" actId="27636"/>
        <pc:sldMkLst>
          <pc:docMk/>
          <pc:sldMk cId="1520707024" sldId="2147478486"/>
        </pc:sldMkLst>
        <pc:spChg chg="mod">
          <ac:chgData name="Ashley Greer" userId="2ddd3eaa-d59d-4e6f-8745-bb565a51d7c2" providerId="ADAL" clId="{30FE034E-0D5A-420C-902F-D1102BB5D7C4}" dt="2024-06-28T14:34:29.703" v="59" actId="27636"/>
          <ac:spMkLst>
            <pc:docMk/>
            <pc:sldMk cId="1520707024" sldId="2147478486"/>
            <ac:spMk id="14" creationId="{CA33EFBD-B137-FAA4-E8CB-9759DD3D2C89}"/>
          </ac:spMkLst>
        </pc:spChg>
      </pc:sldChg>
      <pc:sldChg chg="add del">
        <pc:chgData name="Ashley Greer" userId="2ddd3eaa-d59d-4e6f-8745-bb565a51d7c2" providerId="ADAL" clId="{30FE034E-0D5A-420C-902F-D1102BB5D7C4}" dt="2024-06-28T14:34:29.016" v="51"/>
        <pc:sldMkLst>
          <pc:docMk/>
          <pc:sldMk cId="4089603309" sldId="2147478487"/>
        </pc:sldMkLst>
      </pc:sldChg>
      <pc:sldChg chg="modSp add del mod">
        <pc:chgData name="Ashley Greer" userId="2ddd3eaa-d59d-4e6f-8745-bb565a51d7c2" providerId="ADAL" clId="{30FE034E-0D5A-420C-902F-D1102BB5D7C4}" dt="2024-06-28T14:34:29.016" v="51"/>
        <pc:sldMkLst>
          <pc:docMk/>
          <pc:sldMk cId="614660474" sldId="2147478523"/>
        </pc:sldMkLst>
        <pc:spChg chg="mod">
          <ac:chgData name="Ashley Greer" userId="2ddd3eaa-d59d-4e6f-8745-bb565a51d7c2" providerId="ADAL" clId="{30FE034E-0D5A-420C-902F-D1102BB5D7C4}" dt="2024-06-28T14:34:28.757" v="50"/>
          <ac:spMkLst>
            <pc:docMk/>
            <pc:sldMk cId="614660474" sldId="2147478523"/>
            <ac:spMk id="9" creationId="{73202A9C-462B-2831-4805-0E7120E78C2A}"/>
          </ac:spMkLst>
        </pc:spChg>
      </pc:sldChg>
      <pc:sldChg chg="modSp add del mod">
        <pc:chgData name="Ashley Greer" userId="2ddd3eaa-d59d-4e6f-8745-bb565a51d7c2" providerId="ADAL" clId="{30FE034E-0D5A-420C-902F-D1102BB5D7C4}" dt="2024-06-28T14:34:29.703" v="60" actId="27636"/>
        <pc:sldMkLst>
          <pc:docMk/>
          <pc:sldMk cId="207339956" sldId="2147478524"/>
        </pc:sldMkLst>
        <pc:spChg chg="mod">
          <ac:chgData name="Ashley Greer" userId="2ddd3eaa-d59d-4e6f-8745-bb565a51d7c2" providerId="ADAL" clId="{30FE034E-0D5A-420C-902F-D1102BB5D7C4}" dt="2024-06-28T14:34:28.757" v="50"/>
          <ac:spMkLst>
            <pc:docMk/>
            <pc:sldMk cId="207339956" sldId="2147478524"/>
            <ac:spMk id="2" creationId="{92950D47-9D68-3C85-7AD6-28C973243850}"/>
          </ac:spMkLst>
        </pc:spChg>
        <pc:spChg chg="mod">
          <ac:chgData name="Ashley Greer" userId="2ddd3eaa-d59d-4e6f-8745-bb565a51d7c2" providerId="ADAL" clId="{30FE034E-0D5A-420C-902F-D1102BB5D7C4}" dt="2024-06-28T14:34:29.703" v="60" actId="27636"/>
          <ac:spMkLst>
            <pc:docMk/>
            <pc:sldMk cId="207339956" sldId="2147478524"/>
            <ac:spMk id="6" creationId="{B227F48A-E3D9-451B-3C37-6D64421E7498}"/>
          </ac:spMkLst>
        </pc:spChg>
      </pc:sldChg>
      <pc:sldChg chg="modSp add del mod">
        <pc:chgData name="Ashley Greer" userId="2ddd3eaa-d59d-4e6f-8745-bb565a51d7c2" providerId="ADAL" clId="{30FE034E-0D5A-420C-902F-D1102BB5D7C4}" dt="2024-06-28T14:34:29.734" v="62" actId="27636"/>
        <pc:sldMkLst>
          <pc:docMk/>
          <pc:sldMk cId="1207748425" sldId="2147478550"/>
        </pc:sldMkLst>
        <pc:spChg chg="mod">
          <ac:chgData name="Ashley Greer" userId="2ddd3eaa-d59d-4e6f-8745-bb565a51d7c2" providerId="ADAL" clId="{30FE034E-0D5A-420C-902F-D1102BB5D7C4}" dt="2024-06-28T14:34:28.757" v="50"/>
          <ac:spMkLst>
            <pc:docMk/>
            <pc:sldMk cId="1207748425" sldId="2147478550"/>
            <ac:spMk id="2" creationId="{92950D47-9D68-3C85-7AD6-28C973243850}"/>
          </ac:spMkLst>
        </pc:spChg>
        <pc:spChg chg="mod">
          <ac:chgData name="Ashley Greer" userId="2ddd3eaa-d59d-4e6f-8745-bb565a51d7c2" providerId="ADAL" clId="{30FE034E-0D5A-420C-902F-D1102BB5D7C4}" dt="2024-06-28T14:34:29.734" v="62" actId="27636"/>
          <ac:spMkLst>
            <pc:docMk/>
            <pc:sldMk cId="1207748425" sldId="2147478550"/>
            <ac:spMk id="3" creationId="{FCF33A39-3010-AFFB-1187-11FA26BE4262}"/>
          </ac:spMkLst>
        </pc:spChg>
      </pc:sldChg>
      <pc:sldChg chg="add del">
        <pc:chgData name="Ashley Greer" userId="2ddd3eaa-d59d-4e6f-8745-bb565a51d7c2" providerId="ADAL" clId="{30FE034E-0D5A-420C-902F-D1102BB5D7C4}" dt="2024-06-28T14:34:29.016" v="51"/>
        <pc:sldMkLst>
          <pc:docMk/>
          <pc:sldMk cId="3128915643" sldId="2147478551"/>
        </pc:sldMkLst>
      </pc:sldChg>
      <pc:sldChg chg="modSp add del mod">
        <pc:chgData name="Ashley Greer" userId="2ddd3eaa-d59d-4e6f-8745-bb565a51d7c2" providerId="ADAL" clId="{30FE034E-0D5A-420C-902F-D1102BB5D7C4}" dt="2024-06-28T14:34:29.016" v="51"/>
        <pc:sldMkLst>
          <pc:docMk/>
          <pc:sldMk cId="727415467" sldId="2147478552"/>
        </pc:sldMkLst>
        <pc:spChg chg="mod">
          <ac:chgData name="Ashley Greer" userId="2ddd3eaa-d59d-4e6f-8745-bb565a51d7c2" providerId="ADAL" clId="{30FE034E-0D5A-420C-902F-D1102BB5D7C4}" dt="2024-06-28T14:34:28.757" v="50"/>
          <ac:spMkLst>
            <pc:docMk/>
            <pc:sldMk cId="727415467" sldId="2147478552"/>
            <ac:spMk id="2" creationId="{DDE2BF6C-65BF-F5FA-3131-DDA3836BEF86}"/>
          </ac:spMkLst>
        </pc:spChg>
      </pc:sldChg>
      <pc:sldChg chg="add del">
        <pc:chgData name="Ashley Greer" userId="2ddd3eaa-d59d-4e6f-8745-bb565a51d7c2" providerId="ADAL" clId="{30FE034E-0D5A-420C-902F-D1102BB5D7C4}" dt="2024-06-28T14:34:29.016" v="51"/>
        <pc:sldMkLst>
          <pc:docMk/>
          <pc:sldMk cId="4189928348" sldId="2147478553"/>
        </pc:sldMkLst>
      </pc:sldChg>
      <pc:sldChg chg="add del">
        <pc:chgData name="Ashley Greer" userId="2ddd3eaa-d59d-4e6f-8745-bb565a51d7c2" providerId="ADAL" clId="{30FE034E-0D5A-420C-902F-D1102BB5D7C4}" dt="2024-06-28T14:34:29.016" v="51"/>
        <pc:sldMkLst>
          <pc:docMk/>
          <pc:sldMk cId="4058655865" sldId="2147478554"/>
        </pc:sldMkLst>
      </pc:sldChg>
      <pc:sldChg chg="add del">
        <pc:chgData name="Ashley Greer" userId="2ddd3eaa-d59d-4e6f-8745-bb565a51d7c2" providerId="ADAL" clId="{30FE034E-0D5A-420C-902F-D1102BB5D7C4}" dt="2024-06-28T14:34:29.016" v="51"/>
        <pc:sldMkLst>
          <pc:docMk/>
          <pc:sldMk cId="997520798" sldId="2147478555"/>
        </pc:sldMkLst>
      </pc:sldChg>
      <pc:sldChg chg="add del">
        <pc:chgData name="Ashley Greer" userId="2ddd3eaa-d59d-4e6f-8745-bb565a51d7c2" providerId="ADAL" clId="{30FE034E-0D5A-420C-902F-D1102BB5D7C4}" dt="2024-06-28T14:34:29.016" v="51"/>
        <pc:sldMkLst>
          <pc:docMk/>
          <pc:sldMk cId="45360526" sldId="2147478556"/>
        </pc:sldMkLst>
      </pc:sldChg>
      <pc:sldChg chg="add del">
        <pc:chgData name="Ashley Greer" userId="2ddd3eaa-d59d-4e6f-8745-bb565a51d7c2" providerId="ADAL" clId="{30FE034E-0D5A-420C-902F-D1102BB5D7C4}" dt="2024-06-28T14:34:29.016" v="51"/>
        <pc:sldMkLst>
          <pc:docMk/>
          <pc:sldMk cId="1921086577" sldId="2147478557"/>
        </pc:sldMkLst>
      </pc:sldChg>
      <pc:sldChg chg="add del">
        <pc:chgData name="Ashley Greer" userId="2ddd3eaa-d59d-4e6f-8745-bb565a51d7c2" providerId="ADAL" clId="{30FE034E-0D5A-420C-902F-D1102BB5D7C4}" dt="2024-06-28T14:34:29.016" v="51"/>
        <pc:sldMkLst>
          <pc:docMk/>
          <pc:sldMk cId="892961248" sldId="2147478558"/>
        </pc:sldMkLst>
      </pc:sldChg>
      <pc:sldChg chg="add del">
        <pc:chgData name="Ashley Greer" userId="2ddd3eaa-d59d-4e6f-8745-bb565a51d7c2" providerId="ADAL" clId="{30FE034E-0D5A-420C-902F-D1102BB5D7C4}" dt="2024-06-28T14:34:29.016" v="51"/>
        <pc:sldMkLst>
          <pc:docMk/>
          <pc:sldMk cId="3293086328" sldId="2147478559"/>
        </pc:sldMkLst>
      </pc:sldChg>
      <pc:sldChg chg="add del setBg">
        <pc:chgData name="Ashley Greer" userId="2ddd3eaa-d59d-4e6f-8745-bb565a51d7c2" providerId="ADAL" clId="{30FE034E-0D5A-420C-902F-D1102BB5D7C4}" dt="2024-06-28T14:34:45.807" v="65"/>
        <pc:sldMkLst>
          <pc:docMk/>
          <pc:sldMk cId="3214977508" sldId="2147478560"/>
        </pc:sldMkLst>
      </pc:sldChg>
      <pc:sldChg chg="add del">
        <pc:chgData name="Ashley Greer" userId="2ddd3eaa-d59d-4e6f-8745-bb565a51d7c2" providerId="ADAL" clId="{30FE034E-0D5A-420C-902F-D1102BB5D7C4}" dt="2024-06-28T14:34:45.807" v="65"/>
        <pc:sldMkLst>
          <pc:docMk/>
          <pc:sldMk cId="3735760380" sldId="2147478561"/>
        </pc:sldMkLst>
      </pc:sldChg>
      <pc:sldChg chg="add del">
        <pc:chgData name="Ashley Greer" userId="2ddd3eaa-d59d-4e6f-8745-bb565a51d7c2" providerId="ADAL" clId="{30FE034E-0D5A-420C-902F-D1102BB5D7C4}" dt="2024-06-28T14:34:45.807" v="65"/>
        <pc:sldMkLst>
          <pc:docMk/>
          <pc:sldMk cId="4252453882" sldId="2147478562"/>
        </pc:sldMkLst>
      </pc:sldChg>
      <pc:sldChg chg="add del">
        <pc:chgData name="Ashley Greer" userId="2ddd3eaa-d59d-4e6f-8745-bb565a51d7c2" providerId="ADAL" clId="{30FE034E-0D5A-420C-902F-D1102BB5D7C4}" dt="2024-06-28T14:34:45.807" v="65"/>
        <pc:sldMkLst>
          <pc:docMk/>
          <pc:sldMk cId="132126326" sldId="2147478563"/>
        </pc:sldMkLst>
      </pc:sldChg>
      <pc:sldChg chg="add del">
        <pc:chgData name="Ashley Greer" userId="2ddd3eaa-d59d-4e6f-8745-bb565a51d7c2" providerId="ADAL" clId="{30FE034E-0D5A-420C-902F-D1102BB5D7C4}" dt="2024-06-28T14:34:45.807" v="65"/>
        <pc:sldMkLst>
          <pc:docMk/>
          <pc:sldMk cId="0" sldId="2147478564"/>
        </pc:sldMkLst>
      </pc:sldChg>
      <pc:sldChg chg="add del">
        <pc:chgData name="Ashley Greer" userId="2ddd3eaa-d59d-4e6f-8745-bb565a51d7c2" providerId="ADAL" clId="{30FE034E-0D5A-420C-902F-D1102BB5D7C4}" dt="2024-06-28T14:34:45.807" v="65"/>
        <pc:sldMkLst>
          <pc:docMk/>
          <pc:sldMk cId="0" sldId="2147478565"/>
        </pc:sldMkLst>
      </pc:sldChg>
      <pc:sldChg chg="add del">
        <pc:chgData name="Ashley Greer" userId="2ddd3eaa-d59d-4e6f-8745-bb565a51d7c2" providerId="ADAL" clId="{30FE034E-0D5A-420C-902F-D1102BB5D7C4}" dt="2024-06-28T14:34:45.807" v="65"/>
        <pc:sldMkLst>
          <pc:docMk/>
          <pc:sldMk cId="0" sldId="2147478566"/>
        </pc:sldMkLst>
      </pc:sldChg>
      <pc:sldChg chg="add del">
        <pc:chgData name="Ashley Greer" userId="2ddd3eaa-d59d-4e6f-8745-bb565a51d7c2" providerId="ADAL" clId="{30FE034E-0D5A-420C-902F-D1102BB5D7C4}" dt="2024-06-28T14:34:45.807" v="65"/>
        <pc:sldMkLst>
          <pc:docMk/>
          <pc:sldMk cId="0" sldId="2147478567"/>
        </pc:sldMkLst>
      </pc:sldChg>
      <pc:sldChg chg="add del">
        <pc:chgData name="Ashley Greer" userId="2ddd3eaa-d59d-4e6f-8745-bb565a51d7c2" providerId="ADAL" clId="{30FE034E-0D5A-420C-902F-D1102BB5D7C4}" dt="2024-06-28T14:34:45.807" v="65"/>
        <pc:sldMkLst>
          <pc:docMk/>
          <pc:sldMk cId="0" sldId="2147478568"/>
        </pc:sldMkLst>
      </pc:sldChg>
      <pc:sldChg chg="add del">
        <pc:chgData name="Ashley Greer" userId="2ddd3eaa-d59d-4e6f-8745-bb565a51d7c2" providerId="ADAL" clId="{30FE034E-0D5A-420C-902F-D1102BB5D7C4}" dt="2024-06-28T14:34:45.807" v="65"/>
        <pc:sldMkLst>
          <pc:docMk/>
          <pc:sldMk cId="0" sldId="2147478569"/>
        </pc:sldMkLst>
      </pc:sldChg>
      <pc:sldChg chg="add del">
        <pc:chgData name="Ashley Greer" userId="2ddd3eaa-d59d-4e6f-8745-bb565a51d7c2" providerId="ADAL" clId="{30FE034E-0D5A-420C-902F-D1102BB5D7C4}" dt="2024-06-28T14:34:45.807" v="65"/>
        <pc:sldMkLst>
          <pc:docMk/>
          <pc:sldMk cId="0" sldId="2147478570"/>
        </pc:sldMkLst>
      </pc:sldChg>
      <pc:sldChg chg="add del">
        <pc:chgData name="Ashley Greer" userId="2ddd3eaa-d59d-4e6f-8745-bb565a51d7c2" providerId="ADAL" clId="{30FE034E-0D5A-420C-902F-D1102BB5D7C4}" dt="2024-06-28T14:34:45.807" v="65"/>
        <pc:sldMkLst>
          <pc:docMk/>
          <pc:sldMk cId="0" sldId="2147478571"/>
        </pc:sldMkLst>
      </pc:sldChg>
      <pc:sldChg chg="add del">
        <pc:chgData name="Ashley Greer" userId="2ddd3eaa-d59d-4e6f-8745-bb565a51d7c2" providerId="ADAL" clId="{30FE034E-0D5A-420C-902F-D1102BB5D7C4}" dt="2024-06-28T14:34:45.807" v="65"/>
        <pc:sldMkLst>
          <pc:docMk/>
          <pc:sldMk cId="0" sldId="2147478572"/>
        </pc:sldMkLst>
      </pc:sldChg>
      <pc:sldChg chg="add del">
        <pc:chgData name="Ashley Greer" userId="2ddd3eaa-d59d-4e6f-8745-bb565a51d7c2" providerId="ADAL" clId="{30FE034E-0D5A-420C-902F-D1102BB5D7C4}" dt="2024-06-28T14:34:45.807" v="65"/>
        <pc:sldMkLst>
          <pc:docMk/>
          <pc:sldMk cId="1351043242" sldId="2147478573"/>
        </pc:sldMkLst>
      </pc:sldChg>
      <pc:sldChg chg="add del">
        <pc:chgData name="Ashley Greer" userId="2ddd3eaa-d59d-4e6f-8745-bb565a51d7c2" providerId="ADAL" clId="{30FE034E-0D5A-420C-902F-D1102BB5D7C4}" dt="2024-06-28T14:34:45.807" v="65"/>
        <pc:sldMkLst>
          <pc:docMk/>
          <pc:sldMk cId="2602061494" sldId="2147478574"/>
        </pc:sldMkLst>
      </pc:sldChg>
      <pc:sldChg chg="add del">
        <pc:chgData name="Ashley Greer" userId="2ddd3eaa-d59d-4e6f-8745-bb565a51d7c2" providerId="ADAL" clId="{30FE034E-0D5A-420C-902F-D1102BB5D7C4}" dt="2024-06-28T14:34:45.807" v="65"/>
        <pc:sldMkLst>
          <pc:docMk/>
          <pc:sldMk cId="0" sldId="2147478575"/>
        </pc:sldMkLst>
      </pc:sldChg>
      <pc:sldChg chg="add del">
        <pc:chgData name="Ashley Greer" userId="2ddd3eaa-d59d-4e6f-8745-bb565a51d7c2" providerId="ADAL" clId="{30FE034E-0D5A-420C-902F-D1102BB5D7C4}" dt="2024-06-28T14:34:45.807" v="65"/>
        <pc:sldMkLst>
          <pc:docMk/>
          <pc:sldMk cId="0" sldId="2147478576"/>
        </pc:sldMkLst>
      </pc:sldChg>
      <pc:sldChg chg="add del">
        <pc:chgData name="Ashley Greer" userId="2ddd3eaa-d59d-4e6f-8745-bb565a51d7c2" providerId="ADAL" clId="{30FE034E-0D5A-420C-902F-D1102BB5D7C4}" dt="2024-06-28T14:34:45.807" v="65"/>
        <pc:sldMkLst>
          <pc:docMk/>
          <pc:sldMk cId="0" sldId="2147478577"/>
        </pc:sldMkLst>
      </pc:sldChg>
      <pc:sldChg chg="add del">
        <pc:chgData name="Ashley Greer" userId="2ddd3eaa-d59d-4e6f-8745-bb565a51d7c2" providerId="ADAL" clId="{30FE034E-0D5A-420C-902F-D1102BB5D7C4}" dt="2024-06-28T14:34:45.807" v="65"/>
        <pc:sldMkLst>
          <pc:docMk/>
          <pc:sldMk cId="0" sldId="2147478578"/>
        </pc:sldMkLst>
      </pc:sldChg>
      <pc:sldChg chg="add del">
        <pc:chgData name="Ashley Greer" userId="2ddd3eaa-d59d-4e6f-8745-bb565a51d7c2" providerId="ADAL" clId="{30FE034E-0D5A-420C-902F-D1102BB5D7C4}" dt="2024-06-28T14:34:45.807" v="65"/>
        <pc:sldMkLst>
          <pc:docMk/>
          <pc:sldMk cId="0" sldId="2147478579"/>
        </pc:sldMkLst>
      </pc:sldChg>
      <pc:sldChg chg="add del">
        <pc:chgData name="Ashley Greer" userId="2ddd3eaa-d59d-4e6f-8745-bb565a51d7c2" providerId="ADAL" clId="{30FE034E-0D5A-420C-902F-D1102BB5D7C4}" dt="2024-06-28T14:34:45.807" v="65"/>
        <pc:sldMkLst>
          <pc:docMk/>
          <pc:sldMk cId="0" sldId="2147478580"/>
        </pc:sldMkLst>
      </pc:sldChg>
      <pc:sldChg chg="add del">
        <pc:chgData name="Ashley Greer" userId="2ddd3eaa-d59d-4e6f-8745-bb565a51d7c2" providerId="ADAL" clId="{30FE034E-0D5A-420C-902F-D1102BB5D7C4}" dt="2024-06-28T14:34:45.807" v="65"/>
        <pc:sldMkLst>
          <pc:docMk/>
          <pc:sldMk cId="0" sldId="2147478581"/>
        </pc:sldMkLst>
      </pc:sldChg>
      <pc:sldChg chg="add del">
        <pc:chgData name="Ashley Greer" userId="2ddd3eaa-d59d-4e6f-8745-bb565a51d7c2" providerId="ADAL" clId="{30FE034E-0D5A-420C-902F-D1102BB5D7C4}" dt="2024-06-28T14:34:45.807" v="65"/>
        <pc:sldMkLst>
          <pc:docMk/>
          <pc:sldMk cId="0" sldId="2147478582"/>
        </pc:sldMkLst>
      </pc:sldChg>
      <pc:sldChg chg="add del">
        <pc:chgData name="Ashley Greer" userId="2ddd3eaa-d59d-4e6f-8745-bb565a51d7c2" providerId="ADAL" clId="{30FE034E-0D5A-420C-902F-D1102BB5D7C4}" dt="2024-06-28T14:34:45.807" v="65"/>
        <pc:sldMkLst>
          <pc:docMk/>
          <pc:sldMk cId="2032770925" sldId="2147478583"/>
        </pc:sldMkLst>
      </pc:sldChg>
      <pc:sldChg chg="add del">
        <pc:chgData name="Ashley Greer" userId="2ddd3eaa-d59d-4e6f-8745-bb565a51d7c2" providerId="ADAL" clId="{30FE034E-0D5A-420C-902F-D1102BB5D7C4}" dt="2024-06-28T14:34:45.807" v="65"/>
        <pc:sldMkLst>
          <pc:docMk/>
          <pc:sldMk cId="1987027856" sldId="2147478584"/>
        </pc:sldMkLst>
      </pc:sldChg>
      <pc:sldChg chg="delSp add mod">
        <pc:chgData name="Ashley Greer" userId="2ddd3eaa-d59d-4e6f-8745-bb565a51d7c2" providerId="ADAL" clId="{30FE034E-0D5A-420C-902F-D1102BB5D7C4}" dt="2024-06-28T14:35:12.631" v="67" actId="478"/>
        <pc:sldMkLst>
          <pc:docMk/>
          <pc:sldMk cId="3867129550" sldId="2147478585"/>
        </pc:sldMkLst>
        <pc:picChg chg="del">
          <ac:chgData name="Ashley Greer" userId="2ddd3eaa-d59d-4e6f-8745-bb565a51d7c2" providerId="ADAL" clId="{30FE034E-0D5A-420C-902F-D1102BB5D7C4}" dt="2024-06-28T14:35:12.631" v="67" actId="478"/>
          <ac:picMkLst>
            <pc:docMk/>
            <pc:sldMk cId="3867129550" sldId="2147478585"/>
            <ac:picMk id="2" creationId="{AF629517-F3FD-848E-7F02-31B63DA1A97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E25E2A-42B5-BB47-A3C7-FFA94E7FDEA0}" type="datetimeFigureOut">
              <a:rPr lang="en-US" smtClean="0"/>
              <a:t>6/28/2024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1CEB43-98B5-774E-9D31-C675FA862554}" type="slidenum">
              <a:rPr lang="en-US" smtClean="0"/>
              <a:t>‹#›</a:t>
            </a:fld>
            <a:endParaRPr lang="en-US"/>
          </a:p>
        </p:txBody>
      </p:sp>
    </p:spTree>
    <p:extLst>
      <p:ext uri="{BB962C8B-B14F-4D97-AF65-F5344CB8AC3E}">
        <p14:creationId xmlns:p14="http://schemas.microsoft.com/office/powerpoint/2010/main" val="4260614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78EB1-2869-D94B-849D-930122BFC71E}" type="datetimeFigureOut">
              <a:rPr lang="en-US" smtClean="0"/>
              <a:pPr/>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8F560-7671-9943-9A27-E72342DFB0A1}" type="slidenum">
              <a:rPr lang="en-US" smtClean="0"/>
              <a:pPr/>
              <a:t>‹#›</a:t>
            </a:fld>
            <a:endParaRPr lang="en-US"/>
          </a:p>
        </p:txBody>
      </p:sp>
    </p:spTree>
    <p:extLst>
      <p:ext uri="{BB962C8B-B14F-4D97-AF65-F5344CB8AC3E}">
        <p14:creationId xmlns:p14="http://schemas.microsoft.com/office/powerpoint/2010/main" val="122653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6E2D9-D457-8E42-BD1F-B87E57C6AD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8440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6E2D9-D457-8E42-BD1F-B87E57C6AD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6940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6E2D9-D457-8E42-BD1F-B87E57C6AD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991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75F71-553B-449F-847C-87AC4BFD4F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9400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86414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82468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026178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dirty="0">
                <a:solidFill>
                  <a:schemeClr val="tx2"/>
                </a:solidFill>
              </a:rPr>
              <a:t>Answer: C</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B770D2-6009-404B-9F38-4C36AD6BE1F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254583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74375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6E2D9-D457-8E42-BD1F-B87E57C6AD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4274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9.xml"/><Relationship Id="rId6" Type="http://schemas.openxmlformats.org/officeDocument/2006/relationships/image" Target="../media/image22.pn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9.xml"/><Relationship Id="rId4" Type="http://schemas.openxmlformats.org/officeDocument/2006/relationships/image" Target="../media/image29.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Titl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524000" y="2233409"/>
            <a:ext cx="9144000" cy="1650334"/>
          </a:xfrm>
        </p:spPr>
        <p:txBody>
          <a:bodyPr anchor="ctr">
            <a:normAutofit/>
          </a:bodyPr>
          <a:lstStyle>
            <a:lvl1pPr algn="ctr">
              <a:defRPr sz="8000" b="1" i="0" baseline="0">
                <a:ln>
                  <a:noFill/>
                </a:ln>
                <a:solidFill>
                  <a:srgbClr val="233859"/>
                </a:solidFill>
                <a:latin typeface="Helvetica Bold" charset="0"/>
                <a:cs typeface="Helvetica Bold" charset="0"/>
              </a:defRPr>
            </a:lvl1pPr>
          </a:lstStyle>
          <a:p>
            <a:pPr algn="ctr"/>
            <a:r>
              <a:rPr lang="en-US" dirty="0"/>
              <a:t>SLIDE TITLE</a:t>
            </a:r>
            <a:endParaRPr lang="en-US" sz="8000" dirty="0">
              <a:solidFill>
                <a:srgbClr val="233859"/>
              </a:solidFill>
              <a:latin typeface="Interstate-Black"/>
              <a:ea typeface="Gotham Narrow" charset="0"/>
              <a:cs typeface="Interstate-Black"/>
            </a:endParaRPr>
          </a:p>
        </p:txBody>
      </p:sp>
    </p:spTree>
    <p:extLst>
      <p:ext uri="{BB962C8B-B14F-4D97-AF65-F5344CB8AC3E}">
        <p14:creationId xmlns:p14="http://schemas.microsoft.com/office/powerpoint/2010/main" val="2671850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92059CE-8A92-4132-B2F1-033E2087255E}" type="datetime1">
              <a:rPr lang="en-US">
                <a:solidFill>
                  <a:prstClr val="black">
                    <a:tint val="75000"/>
                  </a:prstClr>
                </a:solidFill>
              </a:rPr>
              <a:pPr>
                <a:defRPr/>
              </a:pPr>
              <a:t>6/28/2024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9347200" y="6492876"/>
            <a:ext cx="2844800" cy="365125"/>
          </a:xfrm>
        </p:spPr>
        <p:txBody>
          <a:bodyPr/>
          <a:lstStyle>
            <a:lvl1pPr>
              <a:defRPr/>
            </a:lvl1pPr>
          </a:lstStyle>
          <a:p>
            <a:pPr>
              <a:defRPr/>
            </a:pPr>
            <a:fld id="{209B7872-69E4-4278-8779-B05E36E4EB55}" type="slidenum">
              <a:rPr lang="en-US" altLang="en-US"/>
              <a:pPr>
                <a:defRPr/>
              </a:pPr>
              <a:t>‹#›</a:t>
            </a:fld>
            <a:endParaRPr lang="en-US" altLang="en-US"/>
          </a:p>
        </p:txBody>
      </p:sp>
    </p:spTree>
    <p:extLst>
      <p:ext uri="{BB962C8B-B14F-4D97-AF65-F5344CB8AC3E}">
        <p14:creationId xmlns:p14="http://schemas.microsoft.com/office/powerpoint/2010/main" val="38840642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28043298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2046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29195577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0179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0137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54661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2450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36532206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0440482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4874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89444E16-C896-4D64-9DE8-A6F598B9D738}" type="datetime1">
              <a:rPr lang="en-US">
                <a:solidFill>
                  <a:prstClr val="black">
                    <a:tint val="75000"/>
                  </a:prstClr>
                </a:solidFill>
              </a:rPr>
              <a:pPr>
                <a:defRPr/>
              </a:pPr>
              <a:t>6/28/2024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9347200" y="6492876"/>
            <a:ext cx="2844800" cy="365125"/>
          </a:xfrm>
        </p:spPr>
        <p:txBody>
          <a:bodyPr/>
          <a:lstStyle>
            <a:lvl1pPr>
              <a:defRPr/>
            </a:lvl1pPr>
          </a:lstStyle>
          <a:p>
            <a:pPr>
              <a:defRPr/>
            </a:pPr>
            <a:fld id="{F1521DEB-0651-4ACE-A0FE-F41E37DAC104}" type="slidenum">
              <a:rPr lang="en-US" altLang="en-US"/>
              <a:pPr>
                <a:defRPr/>
              </a:pPr>
              <a:t>‹#›</a:t>
            </a:fld>
            <a:endParaRPr lang="en-US" altLang="en-US"/>
          </a:p>
        </p:txBody>
      </p:sp>
    </p:spTree>
    <p:extLst>
      <p:ext uri="{BB962C8B-B14F-4D97-AF65-F5344CB8AC3E}">
        <p14:creationId xmlns:p14="http://schemas.microsoft.com/office/powerpoint/2010/main" val="32474833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46749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23090580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1892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42000837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0681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9809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56653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2588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19954638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140106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933357D6-485F-466D-9797-A2C2577AE448}" type="datetime1">
              <a:rPr lang="en-US">
                <a:solidFill>
                  <a:prstClr val="black">
                    <a:tint val="75000"/>
                  </a:prstClr>
                </a:solidFill>
              </a:rPr>
              <a:pPr>
                <a:defRPr/>
              </a:pPr>
              <a:t>6/28/2024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9347200" y="6492876"/>
            <a:ext cx="2844800" cy="365125"/>
          </a:xfrm>
        </p:spPr>
        <p:txBody>
          <a:bodyPr/>
          <a:lstStyle>
            <a:lvl1pPr>
              <a:defRPr/>
            </a:lvl1pPr>
          </a:lstStyle>
          <a:p>
            <a:pPr>
              <a:defRPr/>
            </a:pPr>
            <a:fld id="{D79E24A7-2235-49F0-91D6-1EF8A7BF0C55}" type="slidenum">
              <a:rPr lang="en-US" altLang="en-US"/>
              <a:pPr>
                <a:defRPr/>
              </a:pPr>
              <a:t>‹#›</a:t>
            </a:fld>
            <a:endParaRPr lang="en-US" altLang="en-US"/>
          </a:p>
        </p:txBody>
      </p:sp>
    </p:spTree>
    <p:extLst>
      <p:ext uri="{BB962C8B-B14F-4D97-AF65-F5344CB8AC3E}">
        <p14:creationId xmlns:p14="http://schemas.microsoft.com/office/powerpoint/2010/main" val="37967412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3749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91605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7A33F-0273-97E9-E1AA-A134C8B43D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AAD7ED-7162-03B2-26C6-89942F47E65A}"/>
              </a:ext>
            </a:extLst>
          </p:cNvPr>
          <p:cNvSpPr>
            <a:spLocks noGrp="1"/>
          </p:cNvSpPr>
          <p:nvPr>
            <p:ph type="dt" sz="half" idx="10"/>
          </p:nvPr>
        </p:nvSpPr>
        <p:spPr/>
        <p:txBody>
          <a:bodyPr/>
          <a:lstStyle/>
          <a:p>
            <a:fld id="{735EC4DB-DDD4-4DB5-9D90-BCC45EAE1954}" type="datetimeFigureOut">
              <a:rPr lang="en-US" smtClean="0"/>
              <a:t>6/28/2024</a:t>
            </a:fld>
            <a:endParaRPr lang="en-US"/>
          </a:p>
        </p:txBody>
      </p:sp>
      <p:sp>
        <p:nvSpPr>
          <p:cNvPr id="4" name="Footer Placeholder 3">
            <a:extLst>
              <a:ext uri="{FF2B5EF4-FFF2-40B4-BE49-F238E27FC236}">
                <a16:creationId xmlns:a16="http://schemas.microsoft.com/office/drawing/2014/main" id="{615896EA-424F-73A8-D33C-33FB252F3F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12E54D-C7A3-CB0C-16C9-976FBC03BB89}"/>
              </a:ext>
            </a:extLst>
          </p:cNvPr>
          <p:cNvSpPr>
            <a:spLocks noGrp="1"/>
          </p:cNvSpPr>
          <p:nvPr>
            <p:ph type="sldNum" sz="quarter" idx="12"/>
          </p:nvPr>
        </p:nvSpPr>
        <p:spPr/>
        <p:txBody>
          <a:bodyPr/>
          <a:lstStyle/>
          <a:p>
            <a:fld id="{49F5F1B4-D151-491E-AB31-8C0F10494114}" type="slidenum">
              <a:rPr lang="en-US" smtClean="0"/>
              <a:t>‹#›</a:t>
            </a:fld>
            <a:endParaRPr lang="en-US"/>
          </a:p>
        </p:txBody>
      </p:sp>
    </p:spTree>
    <p:extLst>
      <p:ext uri="{BB962C8B-B14F-4D97-AF65-F5344CB8AC3E}">
        <p14:creationId xmlns:p14="http://schemas.microsoft.com/office/powerpoint/2010/main" val="28773947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39148"/>
            <a:ext cx="10972800" cy="810103"/>
          </a:xfrm>
          <a:prstGeom prst="rect">
            <a:avLst/>
          </a:prstGeom>
        </p:spPr>
        <p:txBody>
          <a:bodyPr/>
          <a:lstStyle>
            <a:lvl1pPr algn="l">
              <a:defRPr sz="3197"/>
            </a:lvl1pPr>
          </a:lstStyle>
          <a:p>
            <a:r>
              <a:rPr lang="en-US" dirty="0"/>
              <a:t>Click to edit Master title style</a:t>
            </a:r>
          </a:p>
        </p:txBody>
      </p:sp>
      <p:sp>
        <p:nvSpPr>
          <p:cNvPr id="3" name="Content Placeholder 2"/>
          <p:cNvSpPr>
            <a:spLocks noGrp="1"/>
          </p:cNvSpPr>
          <p:nvPr>
            <p:ph idx="1"/>
          </p:nvPr>
        </p:nvSpPr>
        <p:spPr>
          <a:xfrm>
            <a:off x="609600" y="1529073"/>
            <a:ext cx="10972800" cy="4730217"/>
          </a:xfrm>
          <a:prstGeom prst="rect">
            <a:avLst/>
          </a:prstGeom>
        </p:spPr>
        <p:txBody>
          <a:bodyPr/>
          <a:lstStyle>
            <a:lvl1pPr>
              <a:defRPr sz="2398"/>
            </a:lvl1pPr>
            <a:lvl2pPr>
              <a:defRPr sz="1998"/>
            </a:lvl2pPr>
            <a:lvl3pPr>
              <a:defRPr sz="1799"/>
            </a:lvl3pPr>
            <a:lvl4pPr>
              <a:defRPr sz="1598"/>
            </a:lvl4pPr>
            <a:lvl5pPr>
              <a:defRPr sz="159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8737600" y="6427789"/>
            <a:ext cx="2844800" cy="363537"/>
          </a:xfrm>
          <a:prstGeom prst="rect">
            <a:avLst/>
          </a:prstGeom>
        </p:spPr>
        <p:txBody>
          <a:bodyPr/>
          <a:lstStyle>
            <a:lvl1pPr algn="r" defTabSz="914400" eaLnBrk="0" fontAlgn="auto" hangingPunct="0">
              <a:spcBef>
                <a:spcPts val="0"/>
              </a:spcBef>
              <a:spcAft>
                <a:spcPts val="0"/>
              </a:spcAft>
              <a:defRPr sz="1199">
                <a:solidFill>
                  <a:prstClr val="black">
                    <a:tint val="75000"/>
                  </a:prstClr>
                </a:solidFill>
                <a:latin typeface="+mn-lt"/>
                <a:ea typeface="+mn-ea"/>
                <a:cs typeface="+mn-cs"/>
              </a:defRPr>
            </a:lvl1pPr>
          </a:lstStyle>
          <a:p>
            <a:pPr>
              <a:defRPr/>
            </a:pPr>
            <a:fld id="{1EA33BCA-F171-483C-AABC-E8735B23D7E6}" type="slidenum">
              <a:rPr lang="en-US"/>
              <a:pPr>
                <a:defRPr/>
              </a:pPr>
              <a:t>‹#›</a:t>
            </a:fld>
            <a:endParaRPr lang="en-US" dirty="0"/>
          </a:p>
        </p:txBody>
      </p:sp>
      <p:sp>
        <p:nvSpPr>
          <p:cNvPr id="5" name="Footer Placeholder 4"/>
          <p:cNvSpPr>
            <a:spLocks noGrp="1"/>
          </p:cNvSpPr>
          <p:nvPr>
            <p:ph type="ftr" sz="quarter" idx="11"/>
          </p:nvPr>
        </p:nvSpPr>
        <p:spPr>
          <a:xfrm>
            <a:off x="624417" y="6437314"/>
            <a:ext cx="3860800" cy="363537"/>
          </a:xfrm>
          <a:prstGeom prst="rect">
            <a:avLst/>
          </a:prstGeom>
        </p:spPr>
        <p:txBody>
          <a:bodyPr/>
          <a:lstStyle>
            <a:lvl1pPr algn="l" defTabSz="914400" eaLnBrk="0" fontAlgn="auto" hangingPunct="0">
              <a:spcBef>
                <a:spcPts val="0"/>
              </a:spcBef>
              <a:spcAft>
                <a:spcPts val="0"/>
              </a:spcAft>
              <a:defRPr sz="1199" dirty="0">
                <a:solidFill>
                  <a:prstClr val="black">
                    <a:tint val="75000"/>
                  </a:prstClr>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39109749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04F7-2B19-396D-9D0A-215C746B9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75E57-F710-5EAF-ED2E-BD57A43280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3B0A68-707E-405F-9737-BDB996F925F8}"/>
              </a:ext>
            </a:extLst>
          </p:cNvPr>
          <p:cNvSpPr>
            <a:spLocks noGrp="1"/>
          </p:cNvSpPr>
          <p:nvPr>
            <p:ph type="dt" sz="half" idx="10"/>
          </p:nvPr>
        </p:nvSpPr>
        <p:spPr/>
        <p:txBody>
          <a:bodyPr/>
          <a:lstStyle/>
          <a:p>
            <a:fld id="{CF5D0651-3E8C-4E8A-BCBC-8E5A3F52973D}" type="datetimeFigureOut">
              <a:rPr lang="en-US" smtClean="0"/>
              <a:t>6/28/2024</a:t>
            </a:fld>
            <a:endParaRPr lang="en-US"/>
          </a:p>
        </p:txBody>
      </p:sp>
      <p:sp>
        <p:nvSpPr>
          <p:cNvPr id="5" name="Footer Placeholder 4">
            <a:extLst>
              <a:ext uri="{FF2B5EF4-FFF2-40B4-BE49-F238E27FC236}">
                <a16:creationId xmlns:a16="http://schemas.microsoft.com/office/drawing/2014/main" id="{60040D06-9336-0041-D580-4C1EADC7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5140A-8FF0-B1B5-87CA-BD5B3F08B39A}"/>
              </a:ext>
            </a:extLst>
          </p:cNvPr>
          <p:cNvSpPr>
            <a:spLocks noGrp="1"/>
          </p:cNvSpPr>
          <p:nvPr>
            <p:ph type="sldNum" sz="quarter" idx="12"/>
          </p:nvPr>
        </p:nvSpPr>
        <p:spPr/>
        <p:txBody>
          <a:bodyPr/>
          <a:lstStyle/>
          <a:p>
            <a:fld id="{89350D9F-3913-4B46-BF3B-2C2CE0B74570}" type="slidenum">
              <a:rPr lang="en-US" smtClean="0"/>
              <a:t>‹#›</a:t>
            </a:fld>
            <a:endParaRPr lang="en-US"/>
          </a:p>
        </p:txBody>
      </p:sp>
    </p:spTree>
    <p:extLst>
      <p:ext uri="{BB962C8B-B14F-4D97-AF65-F5344CB8AC3E}">
        <p14:creationId xmlns:p14="http://schemas.microsoft.com/office/powerpoint/2010/main" val="39924038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9204-C5B7-1E30-1E34-E3CBBBDF40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87CDE-9573-CAC6-D854-9F38CA532B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E1DC8-2797-FFDD-A576-876F47CFACFD}"/>
              </a:ext>
            </a:extLst>
          </p:cNvPr>
          <p:cNvSpPr>
            <a:spLocks noGrp="1"/>
          </p:cNvSpPr>
          <p:nvPr>
            <p:ph type="dt" sz="half" idx="10"/>
          </p:nvPr>
        </p:nvSpPr>
        <p:spPr/>
        <p:txBody>
          <a:bodyPr/>
          <a:lstStyle/>
          <a:p>
            <a:fld id="{CF5D0651-3E8C-4E8A-BCBC-8E5A3F52973D}" type="datetimeFigureOut">
              <a:rPr lang="en-US" smtClean="0"/>
              <a:t>6/28/2024</a:t>
            </a:fld>
            <a:endParaRPr lang="en-US"/>
          </a:p>
        </p:txBody>
      </p:sp>
      <p:sp>
        <p:nvSpPr>
          <p:cNvPr id="5" name="Footer Placeholder 4">
            <a:extLst>
              <a:ext uri="{FF2B5EF4-FFF2-40B4-BE49-F238E27FC236}">
                <a16:creationId xmlns:a16="http://schemas.microsoft.com/office/drawing/2014/main" id="{B8C14E13-EA23-0F3D-87CB-946E700FA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DAB9A-1E06-379B-2222-F2BC8F31B4C4}"/>
              </a:ext>
            </a:extLst>
          </p:cNvPr>
          <p:cNvSpPr>
            <a:spLocks noGrp="1"/>
          </p:cNvSpPr>
          <p:nvPr>
            <p:ph type="sldNum" sz="quarter" idx="12"/>
          </p:nvPr>
        </p:nvSpPr>
        <p:spPr/>
        <p:txBody>
          <a:bodyPr/>
          <a:lstStyle/>
          <a:p>
            <a:fld id="{89350D9F-3913-4B46-BF3B-2C2CE0B74570}" type="slidenum">
              <a:rPr lang="en-US" smtClean="0"/>
              <a:t>‹#›</a:t>
            </a:fld>
            <a:endParaRPr lang="en-US"/>
          </a:p>
        </p:txBody>
      </p:sp>
    </p:spTree>
    <p:extLst>
      <p:ext uri="{BB962C8B-B14F-4D97-AF65-F5344CB8AC3E}">
        <p14:creationId xmlns:p14="http://schemas.microsoft.com/office/powerpoint/2010/main" val="17787105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E3C7-C4A2-0B97-2DCA-976763D9F2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2643C6-A517-713E-32AC-AEED174A2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C6FA60-0A7B-93B3-82AF-FB738B7146A7}"/>
              </a:ext>
            </a:extLst>
          </p:cNvPr>
          <p:cNvSpPr>
            <a:spLocks noGrp="1"/>
          </p:cNvSpPr>
          <p:nvPr>
            <p:ph type="dt" sz="half" idx="10"/>
          </p:nvPr>
        </p:nvSpPr>
        <p:spPr/>
        <p:txBody>
          <a:bodyPr/>
          <a:lstStyle/>
          <a:p>
            <a:fld id="{CF5D0651-3E8C-4E8A-BCBC-8E5A3F52973D}" type="datetimeFigureOut">
              <a:rPr lang="en-US" smtClean="0"/>
              <a:t>6/28/2024</a:t>
            </a:fld>
            <a:endParaRPr lang="en-US"/>
          </a:p>
        </p:txBody>
      </p:sp>
      <p:sp>
        <p:nvSpPr>
          <p:cNvPr id="5" name="Footer Placeholder 4">
            <a:extLst>
              <a:ext uri="{FF2B5EF4-FFF2-40B4-BE49-F238E27FC236}">
                <a16:creationId xmlns:a16="http://schemas.microsoft.com/office/drawing/2014/main" id="{4D637755-0E56-54F2-A638-9853D6996F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47B16-410F-4325-398D-015923F1067D}"/>
              </a:ext>
            </a:extLst>
          </p:cNvPr>
          <p:cNvSpPr>
            <a:spLocks noGrp="1"/>
          </p:cNvSpPr>
          <p:nvPr>
            <p:ph type="sldNum" sz="quarter" idx="12"/>
          </p:nvPr>
        </p:nvSpPr>
        <p:spPr/>
        <p:txBody>
          <a:bodyPr/>
          <a:lstStyle/>
          <a:p>
            <a:fld id="{89350D9F-3913-4B46-BF3B-2C2CE0B74570}" type="slidenum">
              <a:rPr lang="en-US" smtClean="0"/>
              <a:t>‹#›</a:t>
            </a:fld>
            <a:endParaRPr lang="en-US"/>
          </a:p>
        </p:txBody>
      </p:sp>
    </p:spTree>
    <p:extLst>
      <p:ext uri="{BB962C8B-B14F-4D97-AF65-F5344CB8AC3E}">
        <p14:creationId xmlns:p14="http://schemas.microsoft.com/office/powerpoint/2010/main" val="42529270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67B6-FBBD-7288-29BE-511DEB030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8EC22-F5CC-A187-C5C5-F9F338FFEE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3282A3-5312-B435-4B12-6595D5A740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70EF9B-4981-D766-4B2D-FF4F33B477DB}"/>
              </a:ext>
            </a:extLst>
          </p:cNvPr>
          <p:cNvSpPr>
            <a:spLocks noGrp="1"/>
          </p:cNvSpPr>
          <p:nvPr>
            <p:ph type="dt" sz="half" idx="10"/>
          </p:nvPr>
        </p:nvSpPr>
        <p:spPr/>
        <p:txBody>
          <a:bodyPr/>
          <a:lstStyle/>
          <a:p>
            <a:fld id="{CF5D0651-3E8C-4E8A-BCBC-8E5A3F52973D}" type="datetimeFigureOut">
              <a:rPr lang="en-US" smtClean="0"/>
              <a:t>6/28/2024</a:t>
            </a:fld>
            <a:endParaRPr lang="en-US"/>
          </a:p>
        </p:txBody>
      </p:sp>
      <p:sp>
        <p:nvSpPr>
          <p:cNvPr id="6" name="Footer Placeholder 5">
            <a:extLst>
              <a:ext uri="{FF2B5EF4-FFF2-40B4-BE49-F238E27FC236}">
                <a16:creationId xmlns:a16="http://schemas.microsoft.com/office/drawing/2014/main" id="{C70BD44B-2D8A-95AB-17DA-48A6C95459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C1E38-B499-52BD-BDB9-9BB090A61375}"/>
              </a:ext>
            </a:extLst>
          </p:cNvPr>
          <p:cNvSpPr>
            <a:spLocks noGrp="1"/>
          </p:cNvSpPr>
          <p:nvPr>
            <p:ph type="sldNum" sz="quarter" idx="12"/>
          </p:nvPr>
        </p:nvSpPr>
        <p:spPr/>
        <p:txBody>
          <a:bodyPr/>
          <a:lstStyle/>
          <a:p>
            <a:fld id="{89350D9F-3913-4B46-BF3B-2C2CE0B74570}" type="slidenum">
              <a:rPr lang="en-US" smtClean="0"/>
              <a:t>‹#›</a:t>
            </a:fld>
            <a:endParaRPr lang="en-US"/>
          </a:p>
        </p:txBody>
      </p:sp>
    </p:spTree>
    <p:extLst>
      <p:ext uri="{BB962C8B-B14F-4D97-AF65-F5344CB8AC3E}">
        <p14:creationId xmlns:p14="http://schemas.microsoft.com/office/powerpoint/2010/main" val="9876951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67EA-FD50-C020-3C7F-197BDA7ABC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9586A9-53E3-C4AC-9D2A-1F89F610D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98458F-6DDB-89B4-0A15-849502D7C3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263D41-5002-2981-CD66-AE52AD9846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5BBA88-2125-1054-2B93-4B6F5B3492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AB27C1-E658-16E8-F403-1162BAB0CCCF}"/>
              </a:ext>
            </a:extLst>
          </p:cNvPr>
          <p:cNvSpPr>
            <a:spLocks noGrp="1"/>
          </p:cNvSpPr>
          <p:nvPr>
            <p:ph type="dt" sz="half" idx="10"/>
          </p:nvPr>
        </p:nvSpPr>
        <p:spPr/>
        <p:txBody>
          <a:bodyPr/>
          <a:lstStyle/>
          <a:p>
            <a:fld id="{CF5D0651-3E8C-4E8A-BCBC-8E5A3F52973D}" type="datetimeFigureOut">
              <a:rPr lang="en-US" smtClean="0"/>
              <a:t>6/28/2024</a:t>
            </a:fld>
            <a:endParaRPr lang="en-US"/>
          </a:p>
        </p:txBody>
      </p:sp>
      <p:sp>
        <p:nvSpPr>
          <p:cNvPr id="8" name="Footer Placeholder 7">
            <a:extLst>
              <a:ext uri="{FF2B5EF4-FFF2-40B4-BE49-F238E27FC236}">
                <a16:creationId xmlns:a16="http://schemas.microsoft.com/office/drawing/2014/main" id="{0FA98126-6830-FB2D-EF8B-ED780EB3D9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E068BA-93ED-2A90-3A4B-99F509A13DA3}"/>
              </a:ext>
            </a:extLst>
          </p:cNvPr>
          <p:cNvSpPr>
            <a:spLocks noGrp="1"/>
          </p:cNvSpPr>
          <p:nvPr>
            <p:ph type="sldNum" sz="quarter" idx="12"/>
          </p:nvPr>
        </p:nvSpPr>
        <p:spPr/>
        <p:txBody>
          <a:bodyPr/>
          <a:lstStyle/>
          <a:p>
            <a:fld id="{89350D9F-3913-4B46-BF3B-2C2CE0B74570}" type="slidenum">
              <a:rPr lang="en-US" smtClean="0"/>
              <a:t>‹#›</a:t>
            </a:fld>
            <a:endParaRPr lang="en-US"/>
          </a:p>
        </p:txBody>
      </p:sp>
    </p:spTree>
    <p:extLst>
      <p:ext uri="{BB962C8B-B14F-4D97-AF65-F5344CB8AC3E}">
        <p14:creationId xmlns:p14="http://schemas.microsoft.com/office/powerpoint/2010/main" val="6561754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80768-709D-6142-5FCD-F82919C7BA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144D8-38A7-7C98-1305-2003A211B3B7}"/>
              </a:ext>
            </a:extLst>
          </p:cNvPr>
          <p:cNvSpPr>
            <a:spLocks noGrp="1"/>
          </p:cNvSpPr>
          <p:nvPr>
            <p:ph type="dt" sz="half" idx="10"/>
          </p:nvPr>
        </p:nvSpPr>
        <p:spPr/>
        <p:txBody>
          <a:bodyPr/>
          <a:lstStyle/>
          <a:p>
            <a:fld id="{CF5D0651-3E8C-4E8A-BCBC-8E5A3F52973D}" type="datetimeFigureOut">
              <a:rPr lang="en-US" smtClean="0"/>
              <a:t>6/28/2024</a:t>
            </a:fld>
            <a:endParaRPr lang="en-US"/>
          </a:p>
        </p:txBody>
      </p:sp>
      <p:sp>
        <p:nvSpPr>
          <p:cNvPr id="4" name="Footer Placeholder 3">
            <a:extLst>
              <a:ext uri="{FF2B5EF4-FFF2-40B4-BE49-F238E27FC236}">
                <a16:creationId xmlns:a16="http://schemas.microsoft.com/office/drawing/2014/main" id="{B55BD3FB-DF6C-E648-2F4E-161E4CAEF9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765C54-A45B-9558-16C3-EFF8B241F93D}"/>
              </a:ext>
            </a:extLst>
          </p:cNvPr>
          <p:cNvSpPr>
            <a:spLocks noGrp="1"/>
          </p:cNvSpPr>
          <p:nvPr>
            <p:ph type="sldNum" sz="quarter" idx="12"/>
          </p:nvPr>
        </p:nvSpPr>
        <p:spPr/>
        <p:txBody>
          <a:bodyPr/>
          <a:lstStyle/>
          <a:p>
            <a:fld id="{89350D9F-3913-4B46-BF3B-2C2CE0B74570}" type="slidenum">
              <a:rPr lang="en-US" smtClean="0"/>
              <a:t>‹#›</a:t>
            </a:fld>
            <a:endParaRPr lang="en-US"/>
          </a:p>
        </p:txBody>
      </p:sp>
    </p:spTree>
    <p:extLst>
      <p:ext uri="{BB962C8B-B14F-4D97-AF65-F5344CB8AC3E}">
        <p14:creationId xmlns:p14="http://schemas.microsoft.com/office/powerpoint/2010/main" val="1471018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685A3505-B7FD-4A55-A588-1176E8E67560}" type="datetime1">
              <a:rPr lang="en-US">
                <a:solidFill>
                  <a:prstClr val="black">
                    <a:tint val="75000"/>
                  </a:prstClr>
                </a:solidFill>
              </a:rPr>
              <a:pPr>
                <a:defRPr/>
              </a:pPr>
              <a:t>6/28/2024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9347200" y="6492876"/>
            <a:ext cx="2844800" cy="365125"/>
          </a:xfrm>
        </p:spPr>
        <p:txBody>
          <a:bodyPr/>
          <a:lstStyle>
            <a:lvl1pPr>
              <a:defRPr/>
            </a:lvl1pPr>
          </a:lstStyle>
          <a:p>
            <a:pPr>
              <a:defRPr/>
            </a:pPr>
            <a:fld id="{2D25042D-54E0-4520-8E72-D116FE6D8803}" type="slidenum">
              <a:rPr lang="en-US" altLang="en-US"/>
              <a:pPr>
                <a:defRPr/>
              </a:pPr>
              <a:t>‹#›</a:t>
            </a:fld>
            <a:endParaRPr lang="en-US" altLang="en-US"/>
          </a:p>
        </p:txBody>
      </p:sp>
    </p:spTree>
    <p:extLst>
      <p:ext uri="{BB962C8B-B14F-4D97-AF65-F5344CB8AC3E}">
        <p14:creationId xmlns:p14="http://schemas.microsoft.com/office/powerpoint/2010/main" val="4292157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52B81E-641F-910A-0220-70E987815B70}"/>
              </a:ext>
            </a:extLst>
          </p:cNvPr>
          <p:cNvSpPr>
            <a:spLocks noGrp="1"/>
          </p:cNvSpPr>
          <p:nvPr>
            <p:ph type="dt" sz="half" idx="10"/>
          </p:nvPr>
        </p:nvSpPr>
        <p:spPr/>
        <p:txBody>
          <a:bodyPr/>
          <a:lstStyle/>
          <a:p>
            <a:fld id="{CF5D0651-3E8C-4E8A-BCBC-8E5A3F52973D}" type="datetimeFigureOut">
              <a:rPr lang="en-US" smtClean="0"/>
              <a:t>6/28/2024</a:t>
            </a:fld>
            <a:endParaRPr lang="en-US"/>
          </a:p>
        </p:txBody>
      </p:sp>
      <p:sp>
        <p:nvSpPr>
          <p:cNvPr id="3" name="Footer Placeholder 2">
            <a:extLst>
              <a:ext uri="{FF2B5EF4-FFF2-40B4-BE49-F238E27FC236}">
                <a16:creationId xmlns:a16="http://schemas.microsoft.com/office/drawing/2014/main" id="{491B4E04-690C-5548-B4DD-BB47C3B067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3B6A39-3C8E-DB44-FA30-AD88359F2FE5}"/>
              </a:ext>
            </a:extLst>
          </p:cNvPr>
          <p:cNvSpPr>
            <a:spLocks noGrp="1"/>
          </p:cNvSpPr>
          <p:nvPr>
            <p:ph type="sldNum" sz="quarter" idx="12"/>
          </p:nvPr>
        </p:nvSpPr>
        <p:spPr/>
        <p:txBody>
          <a:bodyPr/>
          <a:lstStyle/>
          <a:p>
            <a:fld id="{89350D9F-3913-4B46-BF3B-2C2CE0B74570}" type="slidenum">
              <a:rPr lang="en-US" smtClean="0"/>
              <a:t>‹#›</a:t>
            </a:fld>
            <a:endParaRPr lang="en-US"/>
          </a:p>
        </p:txBody>
      </p:sp>
    </p:spTree>
    <p:extLst>
      <p:ext uri="{BB962C8B-B14F-4D97-AF65-F5344CB8AC3E}">
        <p14:creationId xmlns:p14="http://schemas.microsoft.com/office/powerpoint/2010/main" val="11885406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9DAA0-B69E-C794-B499-039246D3E1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6FD6CD-B65B-A97C-72BC-B6A1F779BA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4D100E-E2F3-5F84-4284-F77D281052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457585-98DD-6BDC-3126-DDB7126DCC6F}"/>
              </a:ext>
            </a:extLst>
          </p:cNvPr>
          <p:cNvSpPr>
            <a:spLocks noGrp="1"/>
          </p:cNvSpPr>
          <p:nvPr>
            <p:ph type="dt" sz="half" idx="10"/>
          </p:nvPr>
        </p:nvSpPr>
        <p:spPr/>
        <p:txBody>
          <a:bodyPr/>
          <a:lstStyle/>
          <a:p>
            <a:fld id="{CF5D0651-3E8C-4E8A-BCBC-8E5A3F52973D}" type="datetimeFigureOut">
              <a:rPr lang="en-US" smtClean="0"/>
              <a:t>6/28/2024</a:t>
            </a:fld>
            <a:endParaRPr lang="en-US"/>
          </a:p>
        </p:txBody>
      </p:sp>
      <p:sp>
        <p:nvSpPr>
          <p:cNvPr id="6" name="Footer Placeholder 5">
            <a:extLst>
              <a:ext uri="{FF2B5EF4-FFF2-40B4-BE49-F238E27FC236}">
                <a16:creationId xmlns:a16="http://schemas.microsoft.com/office/drawing/2014/main" id="{56EAE023-3A11-440F-4342-6962541D34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51C43-CA0B-9154-2401-1C8D757B3A43}"/>
              </a:ext>
            </a:extLst>
          </p:cNvPr>
          <p:cNvSpPr>
            <a:spLocks noGrp="1"/>
          </p:cNvSpPr>
          <p:nvPr>
            <p:ph type="sldNum" sz="quarter" idx="12"/>
          </p:nvPr>
        </p:nvSpPr>
        <p:spPr/>
        <p:txBody>
          <a:bodyPr/>
          <a:lstStyle/>
          <a:p>
            <a:fld id="{89350D9F-3913-4B46-BF3B-2C2CE0B74570}" type="slidenum">
              <a:rPr lang="en-US" smtClean="0"/>
              <a:t>‹#›</a:t>
            </a:fld>
            <a:endParaRPr lang="en-US"/>
          </a:p>
        </p:txBody>
      </p:sp>
    </p:spTree>
    <p:extLst>
      <p:ext uri="{BB962C8B-B14F-4D97-AF65-F5344CB8AC3E}">
        <p14:creationId xmlns:p14="http://schemas.microsoft.com/office/powerpoint/2010/main" val="39622394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C46BD-4827-82F4-277C-88B3A80123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FBD4CB-FF6E-FDA0-550B-4D8A426171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CD4C00-290F-0C6F-44ED-8B254811C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5129BB-A3F5-D838-4349-9299A211BE73}"/>
              </a:ext>
            </a:extLst>
          </p:cNvPr>
          <p:cNvSpPr>
            <a:spLocks noGrp="1"/>
          </p:cNvSpPr>
          <p:nvPr>
            <p:ph type="dt" sz="half" idx="10"/>
          </p:nvPr>
        </p:nvSpPr>
        <p:spPr/>
        <p:txBody>
          <a:bodyPr/>
          <a:lstStyle/>
          <a:p>
            <a:fld id="{CF5D0651-3E8C-4E8A-BCBC-8E5A3F52973D}" type="datetimeFigureOut">
              <a:rPr lang="en-US" smtClean="0"/>
              <a:t>6/28/2024</a:t>
            </a:fld>
            <a:endParaRPr lang="en-US"/>
          </a:p>
        </p:txBody>
      </p:sp>
      <p:sp>
        <p:nvSpPr>
          <p:cNvPr id="6" name="Footer Placeholder 5">
            <a:extLst>
              <a:ext uri="{FF2B5EF4-FFF2-40B4-BE49-F238E27FC236}">
                <a16:creationId xmlns:a16="http://schemas.microsoft.com/office/drawing/2014/main" id="{64E10A3A-632A-0647-33FD-E4B33F465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14012-973B-422B-45F1-AF33636EE5F8}"/>
              </a:ext>
            </a:extLst>
          </p:cNvPr>
          <p:cNvSpPr>
            <a:spLocks noGrp="1"/>
          </p:cNvSpPr>
          <p:nvPr>
            <p:ph type="sldNum" sz="quarter" idx="12"/>
          </p:nvPr>
        </p:nvSpPr>
        <p:spPr/>
        <p:txBody>
          <a:bodyPr/>
          <a:lstStyle/>
          <a:p>
            <a:fld id="{89350D9F-3913-4B46-BF3B-2C2CE0B74570}" type="slidenum">
              <a:rPr lang="en-US" smtClean="0"/>
              <a:t>‹#›</a:t>
            </a:fld>
            <a:endParaRPr lang="en-US"/>
          </a:p>
        </p:txBody>
      </p:sp>
    </p:spTree>
    <p:extLst>
      <p:ext uri="{BB962C8B-B14F-4D97-AF65-F5344CB8AC3E}">
        <p14:creationId xmlns:p14="http://schemas.microsoft.com/office/powerpoint/2010/main" val="22715013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29C2-8359-DB79-9B69-9FC816D9F4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76BB4-A391-5DFB-B8C7-9C862698FB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C7A0B-5FBC-28B9-35EF-5A723AC28CA6}"/>
              </a:ext>
            </a:extLst>
          </p:cNvPr>
          <p:cNvSpPr>
            <a:spLocks noGrp="1"/>
          </p:cNvSpPr>
          <p:nvPr>
            <p:ph type="dt" sz="half" idx="10"/>
          </p:nvPr>
        </p:nvSpPr>
        <p:spPr/>
        <p:txBody>
          <a:bodyPr/>
          <a:lstStyle/>
          <a:p>
            <a:fld id="{CF5D0651-3E8C-4E8A-BCBC-8E5A3F52973D}" type="datetimeFigureOut">
              <a:rPr lang="en-US" smtClean="0"/>
              <a:t>6/28/2024</a:t>
            </a:fld>
            <a:endParaRPr lang="en-US"/>
          </a:p>
        </p:txBody>
      </p:sp>
      <p:sp>
        <p:nvSpPr>
          <p:cNvPr id="5" name="Footer Placeholder 4">
            <a:extLst>
              <a:ext uri="{FF2B5EF4-FFF2-40B4-BE49-F238E27FC236}">
                <a16:creationId xmlns:a16="http://schemas.microsoft.com/office/drawing/2014/main" id="{2C44E150-4E04-E43E-4CD8-F68494303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A39C6-2CFF-15A2-16C1-E528B303D155}"/>
              </a:ext>
            </a:extLst>
          </p:cNvPr>
          <p:cNvSpPr>
            <a:spLocks noGrp="1"/>
          </p:cNvSpPr>
          <p:nvPr>
            <p:ph type="sldNum" sz="quarter" idx="12"/>
          </p:nvPr>
        </p:nvSpPr>
        <p:spPr/>
        <p:txBody>
          <a:bodyPr/>
          <a:lstStyle/>
          <a:p>
            <a:fld id="{89350D9F-3913-4B46-BF3B-2C2CE0B74570}" type="slidenum">
              <a:rPr lang="en-US" smtClean="0"/>
              <a:t>‹#›</a:t>
            </a:fld>
            <a:endParaRPr lang="en-US"/>
          </a:p>
        </p:txBody>
      </p:sp>
    </p:spTree>
    <p:extLst>
      <p:ext uri="{BB962C8B-B14F-4D97-AF65-F5344CB8AC3E}">
        <p14:creationId xmlns:p14="http://schemas.microsoft.com/office/powerpoint/2010/main" val="14675701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9CAE02-93FA-5DCA-220F-C2914E8484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00E0-07BF-BDD4-129D-8327F4B7BE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BDD87-AE02-5F47-F94B-D91AF0539C9F}"/>
              </a:ext>
            </a:extLst>
          </p:cNvPr>
          <p:cNvSpPr>
            <a:spLocks noGrp="1"/>
          </p:cNvSpPr>
          <p:nvPr>
            <p:ph type="dt" sz="half" idx="10"/>
          </p:nvPr>
        </p:nvSpPr>
        <p:spPr/>
        <p:txBody>
          <a:bodyPr/>
          <a:lstStyle/>
          <a:p>
            <a:fld id="{CF5D0651-3E8C-4E8A-BCBC-8E5A3F52973D}" type="datetimeFigureOut">
              <a:rPr lang="en-US" smtClean="0"/>
              <a:t>6/28/2024</a:t>
            </a:fld>
            <a:endParaRPr lang="en-US"/>
          </a:p>
        </p:txBody>
      </p:sp>
      <p:sp>
        <p:nvSpPr>
          <p:cNvPr id="5" name="Footer Placeholder 4">
            <a:extLst>
              <a:ext uri="{FF2B5EF4-FFF2-40B4-BE49-F238E27FC236}">
                <a16:creationId xmlns:a16="http://schemas.microsoft.com/office/drawing/2014/main" id="{66282C1A-623B-3AB6-57F4-912EE4AAF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9832D-D676-F0F1-AF20-5B7912D91366}"/>
              </a:ext>
            </a:extLst>
          </p:cNvPr>
          <p:cNvSpPr>
            <a:spLocks noGrp="1"/>
          </p:cNvSpPr>
          <p:nvPr>
            <p:ph type="sldNum" sz="quarter" idx="12"/>
          </p:nvPr>
        </p:nvSpPr>
        <p:spPr/>
        <p:txBody>
          <a:bodyPr/>
          <a:lstStyle/>
          <a:p>
            <a:fld id="{89350D9F-3913-4B46-BF3B-2C2CE0B74570}" type="slidenum">
              <a:rPr lang="en-US" smtClean="0"/>
              <a:t>‹#›</a:t>
            </a:fld>
            <a:endParaRPr lang="en-US"/>
          </a:p>
        </p:txBody>
      </p:sp>
    </p:spTree>
    <p:extLst>
      <p:ext uri="{BB962C8B-B14F-4D97-AF65-F5344CB8AC3E}">
        <p14:creationId xmlns:p14="http://schemas.microsoft.com/office/powerpoint/2010/main" val="36436010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7466834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0733654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068233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064538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085803"/>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DC84C35-B06B-43B1-B97B-257A7F72F315}" type="datetime1">
              <a:rPr lang="en-US">
                <a:solidFill>
                  <a:prstClr val="black">
                    <a:tint val="75000"/>
                  </a:prstClr>
                </a:solidFill>
              </a:rPr>
              <a:pPr>
                <a:defRPr/>
              </a:pPr>
              <a:t>6/28/2024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9347200" y="6492876"/>
            <a:ext cx="2844800" cy="365125"/>
          </a:xfrm>
        </p:spPr>
        <p:txBody>
          <a:bodyPr/>
          <a:lstStyle>
            <a:lvl1pPr>
              <a:defRPr/>
            </a:lvl1pPr>
          </a:lstStyle>
          <a:p>
            <a:pPr>
              <a:defRPr/>
            </a:pPr>
            <a:fld id="{3B7FA0D0-4B23-4C81-B66B-044C48BB81AC}" type="slidenum">
              <a:rPr lang="en-US" altLang="en-US"/>
              <a:pPr>
                <a:defRPr/>
              </a:pPr>
              <a:t>‹#›</a:t>
            </a:fld>
            <a:endParaRPr lang="en-US" altLang="en-US"/>
          </a:p>
        </p:txBody>
      </p:sp>
    </p:spTree>
    <p:extLst>
      <p:ext uri="{BB962C8B-B14F-4D97-AF65-F5344CB8AC3E}">
        <p14:creationId xmlns:p14="http://schemas.microsoft.com/office/powerpoint/2010/main" val="2357823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3269593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8271414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3863510" y="6119510"/>
            <a:ext cx="5204949" cy="556172"/>
          </a:xfrm>
          <a:prstGeom prst="rect">
            <a:avLst/>
          </a:prstGeom>
        </p:spPr>
        <p:txBody>
          <a:bodyPr/>
          <a:lstStyle/>
          <a:p>
            <a:endParaRPr lang="en-US" dirty="0"/>
          </a:p>
        </p:txBody>
      </p:sp>
    </p:spTree>
    <p:extLst>
      <p:ext uri="{BB962C8B-B14F-4D97-AF65-F5344CB8AC3E}">
        <p14:creationId xmlns:p14="http://schemas.microsoft.com/office/powerpoint/2010/main" val="30117366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9384" y="1"/>
            <a:ext cx="12173233"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51CB41AE-48D8-46B7-DDC1-EAF1A9D7A22D}"/>
              </a:ext>
            </a:extLst>
          </p:cNvPr>
          <p:cNvPicPr>
            <a:picLocks noChangeAspect="1"/>
          </p:cNvPicPr>
          <p:nvPr userDrawn="1"/>
        </p:nvPicPr>
        <p:blipFill>
          <a:blip r:embed="rId3"/>
          <a:stretch>
            <a:fillRect/>
          </a:stretch>
        </p:blipFill>
        <p:spPr>
          <a:xfrm>
            <a:off x="8603410" y="5773130"/>
            <a:ext cx="3494575" cy="805694"/>
          </a:xfrm>
          <a:prstGeom prst="rect">
            <a:avLst/>
          </a:prstGeom>
        </p:spPr>
      </p:pic>
    </p:spTree>
    <p:extLst>
      <p:ext uri="{BB962C8B-B14F-4D97-AF65-F5344CB8AC3E}">
        <p14:creationId xmlns:p14="http://schemas.microsoft.com/office/powerpoint/2010/main" val="1505609877"/>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400" y="2653121"/>
            <a:ext cx="10363200" cy="1470026"/>
          </a:xfrm>
          <a:prstGeom prst="rect">
            <a:avLst/>
          </a:prstGeom>
        </p:spPr>
        <p:txBody>
          <a:bodyPr/>
          <a:lstStyle>
            <a:lvl1pPr algn="ctr">
              <a:defRPr sz="4300"/>
            </a:lvl1pPr>
          </a:lstStyle>
          <a:p>
            <a:r>
              <a:t>Title Text</a:t>
            </a:r>
          </a:p>
        </p:txBody>
      </p:sp>
      <p:sp>
        <p:nvSpPr>
          <p:cNvPr id="12" name="Body Level One…"/>
          <p:cNvSpPr txBox="1">
            <a:spLocks noGrp="1"/>
          </p:cNvSpPr>
          <p:nvPr>
            <p:ph type="body" sz="quarter" idx="1"/>
          </p:nvPr>
        </p:nvSpPr>
        <p:spPr>
          <a:xfrm>
            <a:off x="1828800" y="4408894"/>
            <a:ext cx="8534400" cy="1752601"/>
          </a:xfrm>
          <a:prstGeom prst="rect">
            <a:avLst/>
          </a:prstGeom>
        </p:spPr>
        <p:txBody>
          <a:bodyPr/>
          <a:lstStyle>
            <a:lvl1pPr marL="0" indent="0" algn="ctr">
              <a:spcBef>
                <a:spcPts val="700"/>
              </a:spcBef>
              <a:buSzTx/>
              <a:buFontTx/>
              <a:buNone/>
              <a:defRPr sz="3100">
                <a:solidFill>
                  <a:srgbClr val="888888"/>
                </a:solidFill>
              </a:defRPr>
            </a:lvl1pPr>
            <a:lvl2pPr marL="0" indent="456777" algn="ctr">
              <a:spcBef>
                <a:spcPts val="700"/>
              </a:spcBef>
              <a:buSzTx/>
              <a:buFontTx/>
              <a:buNone/>
              <a:defRPr sz="3100">
                <a:solidFill>
                  <a:srgbClr val="888888"/>
                </a:solidFill>
              </a:defRPr>
            </a:lvl2pPr>
            <a:lvl3pPr marL="0" indent="913554" algn="ctr">
              <a:spcBef>
                <a:spcPts val="700"/>
              </a:spcBef>
              <a:buSzTx/>
              <a:buFontTx/>
              <a:buNone/>
              <a:defRPr sz="3100">
                <a:solidFill>
                  <a:srgbClr val="888888"/>
                </a:solidFill>
              </a:defRPr>
            </a:lvl3pPr>
            <a:lvl4pPr marL="0" indent="1370330" algn="ctr">
              <a:spcBef>
                <a:spcPts val="700"/>
              </a:spcBef>
              <a:buSzTx/>
              <a:buFontTx/>
              <a:buNone/>
              <a:defRPr sz="3100">
                <a:solidFill>
                  <a:srgbClr val="888888"/>
                </a:solidFill>
              </a:defRPr>
            </a:lvl4pPr>
            <a:lvl5pPr marL="0" indent="1827108" algn="ctr">
              <a:spcBef>
                <a:spcPts val="700"/>
              </a:spcBef>
              <a:buSzTx/>
              <a:buFontTx/>
              <a:buNone/>
              <a:defRPr sz="31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1476364115"/>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5156836"/>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63084" y="4406901"/>
            <a:ext cx="10363201" cy="1362076"/>
          </a:xfrm>
          <a:prstGeom prst="rect">
            <a:avLst/>
          </a:prstGeom>
        </p:spPr>
        <p:txBody>
          <a:bodyPr anchor="t"/>
          <a:lstStyle>
            <a:lvl1pPr>
              <a:defRPr sz="3900" b="1" cap="all"/>
            </a:lvl1pPr>
          </a:lstStyle>
          <a:p>
            <a:r>
              <a:t>Title Text</a:t>
            </a:r>
          </a:p>
        </p:txBody>
      </p:sp>
      <p:sp>
        <p:nvSpPr>
          <p:cNvPr id="30" name="Body Level One…"/>
          <p:cNvSpPr txBox="1">
            <a:spLocks noGrp="1"/>
          </p:cNvSpPr>
          <p:nvPr>
            <p:ph type="body" sz="quarter" idx="1"/>
          </p:nvPr>
        </p:nvSpPr>
        <p:spPr>
          <a:xfrm>
            <a:off x="963084" y="2906715"/>
            <a:ext cx="10363201" cy="1500189"/>
          </a:xfrm>
          <a:prstGeom prst="rect">
            <a:avLst/>
          </a:prstGeom>
        </p:spPr>
        <p:txBody>
          <a:bodyPr anchor="b"/>
          <a:lstStyle>
            <a:lvl1pPr marL="0" indent="0">
              <a:spcBef>
                <a:spcPts val="400"/>
              </a:spcBef>
              <a:buSzTx/>
              <a:buFontTx/>
              <a:buNone/>
              <a:defRPr sz="1900">
                <a:solidFill>
                  <a:srgbClr val="888888"/>
                </a:solidFill>
              </a:defRPr>
            </a:lvl1pPr>
            <a:lvl2pPr marL="0" indent="456777">
              <a:spcBef>
                <a:spcPts val="400"/>
              </a:spcBef>
              <a:buSzTx/>
              <a:buFontTx/>
              <a:buNone/>
              <a:defRPr sz="1900">
                <a:solidFill>
                  <a:srgbClr val="888888"/>
                </a:solidFill>
              </a:defRPr>
            </a:lvl2pPr>
            <a:lvl3pPr marL="0" indent="913554">
              <a:spcBef>
                <a:spcPts val="400"/>
              </a:spcBef>
              <a:buSzTx/>
              <a:buFontTx/>
              <a:buNone/>
              <a:defRPr sz="1900">
                <a:solidFill>
                  <a:srgbClr val="888888"/>
                </a:solidFill>
              </a:defRPr>
            </a:lvl3pPr>
            <a:lvl4pPr marL="0" indent="1370330">
              <a:spcBef>
                <a:spcPts val="400"/>
              </a:spcBef>
              <a:buSzTx/>
              <a:buFontTx/>
              <a:buNone/>
              <a:defRPr sz="1900">
                <a:solidFill>
                  <a:srgbClr val="888888"/>
                </a:solidFill>
              </a:defRPr>
            </a:lvl4pPr>
            <a:lvl5pPr marL="0" indent="1827108">
              <a:spcBef>
                <a:spcPts val="400"/>
              </a:spcBef>
              <a:buSzTx/>
              <a:buFontTx/>
              <a:buNone/>
              <a:defRPr sz="19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11336650" y="6425265"/>
            <a:ext cx="245751" cy="22570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585172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38" name="Title Text"/>
          <p:cNvSpPr txBox="1">
            <a:spLocks noGrp="1"/>
          </p:cNvSpPr>
          <p:nvPr>
            <p:ph type="title"/>
          </p:nvPr>
        </p:nvSpPr>
        <p:spPr>
          <a:xfrm>
            <a:off x="609600" y="274638"/>
            <a:ext cx="10972800" cy="1143001"/>
          </a:xfrm>
          <a:prstGeom prst="rect">
            <a:avLst/>
          </a:prstGeom>
        </p:spPr>
        <p:txBody>
          <a:bodyPr/>
          <a:lstStyle>
            <a:lvl1pPr algn="ctr">
              <a:defRPr sz="4300"/>
            </a:lvl1pPr>
          </a:lstStyle>
          <a:p>
            <a:r>
              <a:t>Title Text</a:t>
            </a:r>
          </a:p>
        </p:txBody>
      </p:sp>
      <p:sp>
        <p:nvSpPr>
          <p:cNvPr id="39" name="Body Level One…"/>
          <p:cNvSpPr txBox="1">
            <a:spLocks noGrp="1"/>
          </p:cNvSpPr>
          <p:nvPr>
            <p:ph type="body" sz="half" idx="1"/>
          </p:nvPr>
        </p:nvSpPr>
        <p:spPr>
          <a:xfrm>
            <a:off x="609600" y="1201738"/>
            <a:ext cx="5384800" cy="3397251"/>
          </a:xfrm>
          <a:prstGeom prst="rect">
            <a:avLst/>
          </a:prstGeom>
        </p:spPr>
        <p:txBody>
          <a:bodyPr/>
          <a:lstStyle>
            <a:lvl1pPr>
              <a:spcBef>
                <a:spcPts val="600"/>
              </a:spcBef>
              <a:defRPr sz="2700"/>
            </a:lvl1pPr>
            <a:lvl2pPr marL="790782" indent="-333582">
              <a:spcBef>
                <a:spcPts val="600"/>
              </a:spcBef>
              <a:defRPr sz="2700"/>
            </a:lvl2pPr>
            <a:lvl3pPr marL="1236997" indent="-322597">
              <a:spcBef>
                <a:spcPts val="600"/>
              </a:spcBef>
              <a:defRPr sz="2700"/>
            </a:lvl3pPr>
            <a:lvl4pPr marL="1732150" indent="-360550">
              <a:spcBef>
                <a:spcPts val="600"/>
              </a:spcBef>
              <a:defRPr sz="2700"/>
            </a:lvl4pPr>
            <a:lvl5pPr marL="2187762" indent="-360550">
              <a:spcBef>
                <a:spcPts val="600"/>
              </a:spcBef>
              <a:defRPr sz="27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11336650" y="6425265"/>
            <a:ext cx="245751" cy="22570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6978964"/>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09600" y="274638"/>
            <a:ext cx="10972800" cy="1143001"/>
          </a:xfrm>
          <a:prstGeom prst="rect">
            <a:avLst/>
          </a:prstGeom>
        </p:spPr>
        <p:txBody>
          <a:bodyPr/>
          <a:lstStyle>
            <a:lvl1pPr algn="ctr">
              <a:defRPr sz="4300"/>
            </a:lvl1pPr>
          </a:lstStyle>
          <a:p>
            <a:r>
              <a:t>Title Text</a:t>
            </a:r>
          </a:p>
        </p:txBody>
      </p:sp>
      <p:sp>
        <p:nvSpPr>
          <p:cNvPr id="48" name="Body Level One…"/>
          <p:cNvSpPr txBox="1">
            <a:spLocks noGrp="1"/>
          </p:cNvSpPr>
          <p:nvPr>
            <p:ph type="body" sz="quarter" idx="1"/>
          </p:nvPr>
        </p:nvSpPr>
        <p:spPr>
          <a:xfrm>
            <a:off x="609600" y="1535112"/>
            <a:ext cx="5386917" cy="639763"/>
          </a:xfrm>
          <a:prstGeom prst="rect">
            <a:avLst/>
          </a:prstGeom>
        </p:spPr>
        <p:txBody>
          <a:bodyPr anchor="b"/>
          <a:lstStyle>
            <a:lvl1pPr marL="0" indent="0">
              <a:buSzTx/>
              <a:buFontTx/>
              <a:buNone/>
              <a:defRPr b="1"/>
            </a:lvl1pPr>
            <a:lvl2pPr marL="0" indent="456777">
              <a:buSzTx/>
              <a:buFontTx/>
              <a:buNone/>
              <a:defRPr b="1"/>
            </a:lvl2pPr>
            <a:lvl3pPr marL="0" indent="913554">
              <a:buSzTx/>
              <a:buFontTx/>
              <a:buNone/>
              <a:defRPr b="1"/>
            </a:lvl3pPr>
            <a:lvl4pPr marL="0" indent="1370330">
              <a:buSzTx/>
              <a:buFontTx/>
              <a:buNone/>
              <a:defRPr b="1"/>
            </a:lvl4pPr>
            <a:lvl5pPr marL="0" indent="1827108">
              <a:buSzTx/>
              <a:buFontTx/>
              <a:buNone/>
              <a:defRPr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93369" y="1535112"/>
            <a:ext cx="5389035" cy="639763"/>
          </a:xfrm>
          <a:prstGeom prst="rect">
            <a:avLst/>
          </a:prstGeom>
        </p:spPr>
        <p:txBody>
          <a:bodyPr anchor="b"/>
          <a:lstStyle/>
          <a:p>
            <a:pPr marL="0" indent="0">
              <a:buSzTx/>
              <a:buFontTx/>
              <a:buNone/>
              <a:defRPr b="1"/>
            </a:pPr>
            <a:endParaRPr/>
          </a:p>
        </p:txBody>
      </p:sp>
      <p:sp>
        <p:nvSpPr>
          <p:cNvPr id="50" name="Slide Number"/>
          <p:cNvSpPr txBox="1">
            <a:spLocks noGrp="1"/>
          </p:cNvSpPr>
          <p:nvPr>
            <p:ph type="sldNum" sz="quarter" idx="2"/>
          </p:nvPr>
        </p:nvSpPr>
        <p:spPr>
          <a:xfrm>
            <a:off x="11336650" y="6425265"/>
            <a:ext cx="245751" cy="22570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7685722"/>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57" name="Title Text"/>
          <p:cNvSpPr txBox="1">
            <a:spLocks noGrp="1"/>
          </p:cNvSpPr>
          <p:nvPr>
            <p:ph type="title"/>
          </p:nvPr>
        </p:nvSpPr>
        <p:spPr>
          <a:xfrm>
            <a:off x="609600" y="274638"/>
            <a:ext cx="10972800" cy="1143001"/>
          </a:xfrm>
          <a:prstGeom prst="rect">
            <a:avLst/>
          </a:prstGeom>
        </p:spPr>
        <p:txBody>
          <a:bodyPr/>
          <a:lstStyle>
            <a:lvl1pPr algn="ctr">
              <a:defRPr sz="4300"/>
            </a:lvl1pPr>
          </a:lstStyle>
          <a:p>
            <a:r>
              <a:t>Title Text</a:t>
            </a:r>
          </a:p>
        </p:txBody>
      </p:sp>
      <p:sp>
        <p:nvSpPr>
          <p:cNvPr id="58" name="Slide Number"/>
          <p:cNvSpPr txBox="1">
            <a:spLocks noGrp="1"/>
          </p:cNvSpPr>
          <p:nvPr>
            <p:ph type="sldNum" sz="quarter" idx="2"/>
          </p:nvPr>
        </p:nvSpPr>
        <p:spPr>
          <a:xfrm>
            <a:off x="11336650" y="6425265"/>
            <a:ext cx="245751" cy="22570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178227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C38DDE6-1A46-47BB-A073-49F92ACA8911}" type="datetime1">
              <a:rPr lang="en-US">
                <a:solidFill>
                  <a:prstClr val="black">
                    <a:tint val="75000"/>
                  </a:prstClr>
                </a:solidFill>
              </a:rPr>
              <a:pPr>
                <a:defRPr/>
              </a:pPr>
              <a:t>6/28/2024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9347200" y="6492876"/>
            <a:ext cx="2844800" cy="365125"/>
          </a:xfrm>
        </p:spPr>
        <p:txBody>
          <a:bodyPr/>
          <a:lstStyle>
            <a:lvl1pPr>
              <a:defRPr/>
            </a:lvl1pPr>
          </a:lstStyle>
          <a:p>
            <a:pPr>
              <a:defRPr/>
            </a:pPr>
            <a:fld id="{46D189A4-16FB-4857-9243-FA4E3DABEAC5}" type="slidenum">
              <a:rPr lang="en-US" altLang="en-US"/>
              <a:pPr>
                <a:defRPr/>
              </a:pPr>
              <a:t>‹#›</a:t>
            </a:fld>
            <a:endParaRPr lang="en-US" altLang="en-US"/>
          </a:p>
        </p:txBody>
      </p:sp>
    </p:spTree>
    <p:extLst>
      <p:ext uri="{BB962C8B-B14F-4D97-AF65-F5344CB8AC3E}">
        <p14:creationId xmlns:p14="http://schemas.microsoft.com/office/powerpoint/2010/main" val="12873116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1336650" y="6425265"/>
            <a:ext cx="245751" cy="22570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1614585"/>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09603" y="273052"/>
            <a:ext cx="4011084" cy="1162051"/>
          </a:xfrm>
          <a:prstGeom prst="rect">
            <a:avLst/>
          </a:prstGeom>
        </p:spPr>
        <p:txBody>
          <a:bodyPr anchor="b"/>
          <a:lstStyle>
            <a:lvl1pPr>
              <a:defRPr sz="1900" b="1"/>
            </a:lvl1pPr>
          </a:lstStyle>
          <a:p>
            <a:r>
              <a:t>Title Text</a:t>
            </a:r>
          </a:p>
        </p:txBody>
      </p:sp>
      <p:sp>
        <p:nvSpPr>
          <p:cNvPr id="73" name="Body Level One…"/>
          <p:cNvSpPr txBox="1">
            <a:spLocks noGrp="1"/>
          </p:cNvSpPr>
          <p:nvPr>
            <p:ph type="body" idx="1"/>
          </p:nvPr>
        </p:nvSpPr>
        <p:spPr>
          <a:xfrm>
            <a:off x="4766733" y="273052"/>
            <a:ext cx="6815667" cy="5853113"/>
          </a:xfrm>
          <a:prstGeom prst="rect">
            <a:avLst/>
          </a:prstGeom>
        </p:spPr>
        <p:txBody>
          <a:bodyPr/>
          <a:lstStyle>
            <a:lvl1pPr>
              <a:spcBef>
                <a:spcPts val="700"/>
              </a:spcBef>
              <a:defRPr sz="3100"/>
            </a:lvl1pPr>
            <a:lvl2pPr marL="783461" indent="-326261">
              <a:spcBef>
                <a:spcPts val="700"/>
              </a:spcBef>
              <a:defRPr sz="3100"/>
            </a:lvl2pPr>
            <a:lvl3pPr marL="1220373" indent="-305973">
              <a:spcBef>
                <a:spcPts val="700"/>
              </a:spcBef>
              <a:defRPr sz="3100"/>
            </a:lvl3pPr>
            <a:lvl4pPr marL="1741989" indent="-370389">
              <a:spcBef>
                <a:spcPts val="700"/>
              </a:spcBef>
              <a:defRPr sz="3100"/>
            </a:lvl4pPr>
            <a:lvl5pPr marL="2197601" indent="-370389">
              <a:spcBef>
                <a:spcPts val="700"/>
              </a:spcBef>
              <a:defRPr sz="31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609602" y="1435103"/>
            <a:ext cx="4011085" cy="4691063"/>
          </a:xfrm>
          <a:prstGeom prst="rect">
            <a:avLst/>
          </a:prstGeom>
        </p:spPr>
        <p:txBody>
          <a:bodyPr/>
          <a:lstStyle/>
          <a:p>
            <a:pPr marL="0" indent="0">
              <a:spcBef>
                <a:spcPts val="300"/>
              </a:spcBef>
              <a:buSzTx/>
              <a:buFontTx/>
              <a:buNone/>
              <a:defRPr sz="1300"/>
            </a:pPr>
            <a:endParaRPr/>
          </a:p>
        </p:txBody>
      </p:sp>
      <p:sp>
        <p:nvSpPr>
          <p:cNvPr id="75" name="Slide Number"/>
          <p:cNvSpPr txBox="1">
            <a:spLocks noGrp="1"/>
          </p:cNvSpPr>
          <p:nvPr>
            <p:ph type="sldNum" sz="quarter" idx="2"/>
          </p:nvPr>
        </p:nvSpPr>
        <p:spPr>
          <a:xfrm>
            <a:off x="11336650" y="6425265"/>
            <a:ext cx="245751" cy="22570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3230149"/>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389716" y="4800600"/>
            <a:ext cx="7315201" cy="566738"/>
          </a:xfrm>
          <a:prstGeom prst="rect">
            <a:avLst/>
          </a:prstGeom>
        </p:spPr>
        <p:txBody>
          <a:bodyPr anchor="b"/>
          <a:lstStyle>
            <a:lvl1pPr>
              <a:defRPr sz="1900" b="1"/>
            </a:lvl1pPr>
          </a:lstStyle>
          <a:p>
            <a:r>
              <a:t>Title Text</a:t>
            </a:r>
          </a:p>
        </p:txBody>
      </p:sp>
      <p:sp>
        <p:nvSpPr>
          <p:cNvPr id="83" name="Picture Placeholder 2"/>
          <p:cNvSpPr>
            <a:spLocks noGrp="1"/>
          </p:cNvSpPr>
          <p:nvPr>
            <p:ph type="pic" sz="half" idx="21"/>
          </p:nvPr>
        </p:nvSpPr>
        <p:spPr>
          <a:xfrm>
            <a:off x="2389716" y="612775"/>
            <a:ext cx="73152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2389716" y="5367340"/>
            <a:ext cx="7315201" cy="804862"/>
          </a:xfrm>
          <a:prstGeom prst="rect">
            <a:avLst/>
          </a:prstGeom>
        </p:spPr>
        <p:txBody>
          <a:bodyPr/>
          <a:lstStyle>
            <a:lvl1pPr marL="0" indent="0">
              <a:spcBef>
                <a:spcPts val="300"/>
              </a:spcBef>
              <a:buSzTx/>
              <a:buFontTx/>
              <a:buNone/>
              <a:defRPr sz="1300"/>
            </a:lvl1pPr>
            <a:lvl2pPr marL="0" indent="456777">
              <a:spcBef>
                <a:spcPts val="300"/>
              </a:spcBef>
              <a:buSzTx/>
              <a:buFontTx/>
              <a:buNone/>
              <a:defRPr sz="1300"/>
            </a:lvl2pPr>
            <a:lvl3pPr marL="0" indent="913554">
              <a:spcBef>
                <a:spcPts val="300"/>
              </a:spcBef>
              <a:buSzTx/>
              <a:buFontTx/>
              <a:buNone/>
              <a:defRPr sz="1300"/>
            </a:lvl3pPr>
            <a:lvl4pPr marL="0" indent="1370330">
              <a:spcBef>
                <a:spcPts val="300"/>
              </a:spcBef>
              <a:buSzTx/>
              <a:buFontTx/>
              <a:buNone/>
              <a:defRPr sz="1300"/>
            </a:lvl4pPr>
            <a:lvl5pPr marL="0" indent="1827108">
              <a:spcBef>
                <a:spcPts val="300"/>
              </a:spcBef>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11336650" y="6425265"/>
            <a:ext cx="245751" cy="22570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476502"/>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Diapositiva de títu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4211096074"/>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ítulo y objeto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9" name="Body Level One…"/>
          <p:cNvSpPr txBox="1">
            <a:spLocks noGrp="1"/>
          </p:cNvSpPr>
          <p:nvPr>
            <p:ph type="body" sz="half" idx="1"/>
          </p:nvPr>
        </p:nvSpPr>
        <p:spPr>
          <a:xfrm>
            <a:off x="1571625" y="1943530"/>
            <a:ext cx="8953500" cy="3285670"/>
          </a:xfrm>
          <a:prstGeom prst="rect">
            <a:avLst/>
          </a:prstGeom>
        </p:spPr>
        <p:txBody>
          <a:bodyPr/>
          <a:lstStyle>
            <a:lvl1pPr marL="342900" indent="-342900" defTabSz="914400">
              <a:spcBef>
                <a:spcPts val="400"/>
              </a:spcBef>
              <a:defRPr sz="2000">
                <a:solidFill>
                  <a:srgbClr val="5E5E5E"/>
                </a:solidFill>
              </a:defRPr>
            </a:lvl1pPr>
            <a:lvl2pPr marL="742950" indent="-285750" defTabSz="914400">
              <a:spcBef>
                <a:spcPts val="400"/>
              </a:spcBef>
              <a:buChar char="‒"/>
              <a:defRPr sz="2000">
                <a:solidFill>
                  <a:srgbClr val="5E5E5E"/>
                </a:solidFill>
              </a:defRPr>
            </a:lvl2pPr>
            <a:lvl3pPr marL="1143000" indent="-228600" defTabSz="914400">
              <a:spcBef>
                <a:spcPts val="400"/>
              </a:spcBef>
              <a:defRPr sz="2000">
                <a:solidFill>
                  <a:srgbClr val="5E5E5E"/>
                </a:solidFill>
              </a:defRPr>
            </a:lvl3pPr>
            <a:lvl4pPr marL="1657350" indent="-285750" defTabSz="914400">
              <a:spcBef>
                <a:spcPts val="400"/>
              </a:spcBef>
              <a:defRPr sz="2000">
                <a:solidFill>
                  <a:srgbClr val="5E5E5E"/>
                </a:solidFill>
              </a:defRPr>
            </a:lvl4pPr>
            <a:lvl5pPr marL="2114550" indent="-285750" defTabSz="914400">
              <a:spcBef>
                <a:spcPts val="400"/>
              </a:spcBef>
              <a:defRPr sz="2000">
                <a:solidFill>
                  <a:srgbClr val="5E5E5E"/>
                </a:solidFill>
              </a:defRPr>
            </a:lvl5pPr>
          </a:lstStyle>
          <a:p>
            <a:r>
              <a:t>Body Level One</a:t>
            </a:r>
          </a:p>
          <a:p>
            <a:pPr lvl="1"/>
            <a:r>
              <a:t>Body Level Two</a:t>
            </a:r>
          </a:p>
          <a:p>
            <a:pPr lvl="2"/>
            <a:r>
              <a:t>Body Level Three</a:t>
            </a:r>
          </a:p>
          <a:p>
            <a:pPr lvl="3"/>
            <a:r>
              <a:t>Body Level Four</a:t>
            </a:r>
          </a:p>
          <a:p>
            <a:pPr lvl="4"/>
            <a:r>
              <a:t>Body Level Five</a:t>
            </a:r>
          </a:p>
        </p:txBody>
      </p:sp>
      <p:sp>
        <p:nvSpPr>
          <p:cNvPr id="100" name="Marcador de texto 2"/>
          <p:cNvSpPr>
            <a:spLocks noGrp="1"/>
          </p:cNvSpPr>
          <p:nvPr>
            <p:ph type="body" sz="quarter" idx="21"/>
          </p:nvPr>
        </p:nvSpPr>
        <p:spPr>
          <a:xfrm>
            <a:off x="1570567" y="1243424"/>
            <a:ext cx="8953501" cy="550864"/>
          </a:xfrm>
          <a:prstGeom prst="rect">
            <a:avLst/>
          </a:prstGeom>
        </p:spPr>
        <p:txBody>
          <a:bodyPr/>
          <a:lstStyle/>
          <a:p>
            <a:pPr marL="0" indent="0" defTabSz="914400">
              <a:buSzTx/>
              <a:buFontTx/>
              <a:buNone/>
              <a:defRPr sz="2400">
                <a:solidFill>
                  <a:srgbClr val="96251B"/>
                </a:solidFill>
              </a:defRPr>
            </a:pPr>
            <a:endParaRPr/>
          </a:p>
        </p:txBody>
      </p:sp>
      <p:sp>
        <p:nvSpPr>
          <p:cNvPr id="101" name="Title Text"/>
          <p:cNvSpPr txBox="1">
            <a:spLocks noGrp="1"/>
          </p:cNvSpPr>
          <p:nvPr>
            <p:ph type="title"/>
          </p:nvPr>
        </p:nvSpPr>
        <p:spPr>
          <a:xfrm>
            <a:off x="335360" y="188639"/>
            <a:ext cx="10972801" cy="500044"/>
          </a:xfrm>
          <a:prstGeom prst="rect">
            <a:avLst/>
          </a:prstGeom>
        </p:spPr>
        <p:txBody>
          <a:bodyPr anchor="t"/>
          <a:lstStyle>
            <a:lvl1pPr defTabSz="914400">
              <a:defRPr sz="2400" b="1">
                <a:solidFill>
                  <a:srgbClr val="96251B"/>
                </a:solidFill>
                <a:latin typeface="Trebuchet MS"/>
                <a:ea typeface="Trebuchet MS"/>
                <a:cs typeface="Trebuchet MS"/>
                <a:sym typeface="Trebuchet MS"/>
              </a:defRPr>
            </a:lvl1pPr>
          </a:lstStyle>
          <a:p>
            <a:r>
              <a:t>Title Text</a:t>
            </a:r>
          </a:p>
        </p:txBody>
      </p:sp>
      <p:sp>
        <p:nvSpPr>
          <p:cNvPr id="102" name="19 Marcador de texto"/>
          <p:cNvSpPr>
            <a:spLocks noGrp="1"/>
          </p:cNvSpPr>
          <p:nvPr>
            <p:ph type="body" sz="quarter" idx="22"/>
          </p:nvPr>
        </p:nvSpPr>
        <p:spPr>
          <a:xfrm>
            <a:off x="335359" y="665552"/>
            <a:ext cx="11715834" cy="428629"/>
          </a:xfrm>
          <a:prstGeom prst="rect">
            <a:avLst/>
          </a:prstGeom>
        </p:spPr>
        <p:txBody>
          <a:bodyPr/>
          <a:lstStyle/>
          <a:p>
            <a:pPr marL="342900" indent="-342900" defTabSz="914400">
              <a:spcBef>
                <a:spcPts val="400"/>
              </a:spcBef>
              <a:buSzTx/>
              <a:buFontTx/>
              <a:buNone/>
              <a:defRPr sz="2000" i="1">
                <a:solidFill>
                  <a:srgbClr val="BA4D47"/>
                </a:solidFill>
                <a:latin typeface="Trebuchet MS"/>
                <a:ea typeface="Trebuchet MS"/>
                <a:cs typeface="Trebuchet MS"/>
                <a:sym typeface="Trebuchet MS"/>
              </a:defRPr>
            </a:pPr>
            <a:endParaRPr/>
          </a:p>
        </p:txBody>
      </p:sp>
      <p:sp>
        <p:nvSpPr>
          <p:cNvPr id="103"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2617672989"/>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gráfico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335360" y="188639"/>
            <a:ext cx="10972801" cy="500044"/>
          </a:xfrm>
          <a:prstGeom prst="rect">
            <a:avLst/>
          </a:prstGeom>
        </p:spPr>
        <p:txBody>
          <a:bodyPr anchor="t"/>
          <a:lstStyle>
            <a:lvl1pPr defTabSz="914400">
              <a:defRPr sz="2400" b="1">
                <a:solidFill>
                  <a:srgbClr val="96251B"/>
                </a:solidFill>
                <a:latin typeface="Trebuchet MS"/>
                <a:ea typeface="Trebuchet MS"/>
                <a:cs typeface="Trebuchet MS"/>
                <a:sym typeface="Trebuchet MS"/>
              </a:defRPr>
            </a:lvl1pPr>
          </a:lstStyle>
          <a:p>
            <a:r>
              <a:t>Title Text</a:t>
            </a:r>
          </a:p>
        </p:txBody>
      </p:sp>
      <p:sp>
        <p:nvSpPr>
          <p:cNvPr id="111" name="Body Level One…"/>
          <p:cNvSpPr txBox="1">
            <a:spLocks noGrp="1"/>
          </p:cNvSpPr>
          <p:nvPr>
            <p:ph type="body" sz="quarter" idx="1"/>
          </p:nvPr>
        </p:nvSpPr>
        <p:spPr>
          <a:xfrm>
            <a:off x="335360" y="665552"/>
            <a:ext cx="11715833" cy="428629"/>
          </a:xfrm>
          <a:prstGeom prst="rect">
            <a:avLst/>
          </a:prstGeom>
        </p:spPr>
        <p:txBody>
          <a:bodyPr/>
          <a:lstStyle>
            <a:lvl1pPr marL="342900" indent="-342900" defTabSz="914400">
              <a:spcBef>
                <a:spcPts val="400"/>
              </a:spcBef>
              <a:buSzTx/>
              <a:buFontTx/>
              <a:buNone/>
              <a:defRPr sz="2000" i="1">
                <a:solidFill>
                  <a:srgbClr val="BA4D47"/>
                </a:solidFill>
                <a:latin typeface="Trebuchet MS"/>
                <a:ea typeface="Trebuchet MS"/>
                <a:cs typeface="Trebuchet MS"/>
                <a:sym typeface="Trebuchet MS"/>
              </a:defRPr>
            </a:lvl1pPr>
            <a:lvl2pPr marL="661307" indent="-204107" defTabSz="914400">
              <a:spcBef>
                <a:spcPts val="400"/>
              </a:spcBef>
              <a:buFontTx/>
              <a:defRPr sz="2000" i="1">
                <a:solidFill>
                  <a:srgbClr val="BA4D47"/>
                </a:solidFill>
                <a:latin typeface="Trebuchet MS"/>
                <a:ea typeface="Trebuchet MS"/>
                <a:cs typeface="Trebuchet MS"/>
                <a:sym typeface="Trebuchet MS"/>
              </a:defRPr>
            </a:lvl2pPr>
            <a:lvl3pPr marL="1104900" indent="-190500" defTabSz="914400">
              <a:spcBef>
                <a:spcPts val="400"/>
              </a:spcBef>
              <a:buFontTx/>
              <a:defRPr sz="2000" i="1">
                <a:solidFill>
                  <a:srgbClr val="BA4D47"/>
                </a:solidFill>
                <a:latin typeface="Trebuchet MS"/>
                <a:ea typeface="Trebuchet MS"/>
                <a:cs typeface="Trebuchet MS"/>
                <a:sym typeface="Trebuchet MS"/>
              </a:defRPr>
            </a:lvl3pPr>
            <a:lvl4pPr marL="1600200" indent="-228600" defTabSz="914400">
              <a:spcBef>
                <a:spcPts val="400"/>
              </a:spcBef>
              <a:buFontTx/>
              <a:defRPr sz="2000" i="1">
                <a:solidFill>
                  <a:srgbClr val="BA4D47"/>
                </a:solidFill>
                <a:latin typeface="Trebuchet MS"/>
                <a:ea typeface="Trebuchet MS"/>
                <a:cs typeface="Trebuchet MS"/>
                <a:sym typeface="Trebuchet MS"/>
              </a:defRPr>
            </a:lvl4pPr>
            <a:lvl5pPr marL="2057400" indent="-228600" defTabSz="914400">
              <a:spcBef>
                <a:spcPts val="400"/>
              </a:spcBef>
              <a:buFontTx/>
              <a:defRPr sz="2000" i="1">
                <a:solidFill>
                  <a:srgbClr val="BA4D47"/>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2379001475"/>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gráfico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335360" y="188639"/>
            <a:ext cx="10972801" cy="500044"/>
          </a:xfrm>
          <a:prstGeom prst="rect">
            <a:avLst/>
          </a:prstGeom>
        </p:spPr>
        <p:txBody>
          <a:bodyPr anchor="t"/>
          <a:lstStyle>
            <a:lvl1pPr defTabSz="914400">
              <a:defRPr sz="2400" b="1">
                <a:solidFill>
                  <a:srgbClr val="96251B"/>
                </a:solidFill>
                <a:latin typeface="Trebuchet MS"/>
                <a:ea typeface="Trebuchet MS"/>
                <a:cs typeface="Trebuchet MS"/>
                <a:sym typeface="Trebuchet MS"/>
              </a:defRPr>
            </a:lvl1pPr>
          </a:lstStyle>
          <a:p>
            <a:r>
              <a:t>Title Text</a:t>
            </a:r>
          </a:p>
        </p:txBody>
      </p:sp>
      <p:sp>
        <p:nvSpPr>
          <p:cNvPr id="120" name="Body Level One…"/>
          <p:cNvSpPr txBox="1">
            <a:spLocks noGrp="1"/>
          </p:cNvSpPr>
          <p:nvPr>
            <p:ph type="body" sz="quarter" idx="1"/>
          </p:nvPr>
        </p:nvSpPr>
        <p:spPr>
          <a:xfrm>
            <a:off x="335360" y="665552"/>
            <a:ext cx="11715833" cy="428629"/>
          </a:xfrm>
          <a:prstGeom prst="rect">
            <a:avLst/>
          </a:prstGeom>
        </p:spPr>
        <p:txBody>
          <a:bodyPr/>
          <a:lstStyle>
            <a:lvl1pPr marL="342900" indent="-342900" defTabSz="914400">
              <a:spcBef>
                <a:spcPts val="400"/>
              </a:spcBef>
              <a:buSzTx/>
              <a:buFontTx/>
              <a:buNone/>
              <a:defRPr sz="2000" i="1">
                <a:solidFill>
                  <a:srgbClr val="BA4D47"/>
                </a:solidFill>
                <a:latin typeface="Trebuchet MS"/>
                <a:ea typeface="Trebuchet MS"/>
                <a:cs typeface="Trebuchet MS"/>
                <a:sym typeface="Trebuchet MS"/>
              </a:defRPr>
            </a:lvl1pPr>
            <a:lvl2pPr marL="661307" indent="-204107" defTabSz="914400">
              <a:spcBef>
                <a:spcPts val="400"/>
              </a:spcBef>
              <a:buFontTx/>
              <a:defRPr sz="2000" i="1">
                <a:solidFill>
                  <a:srgbClr val="BA4D47"/>
                </a:solidFill>
                <a:latin typeface="Trebuchet MS"/>
                <a:ea typeface="Trebuchet MS"/>
                <a:cs typeface="Trebuchet MS"/>
                <a:sym typeface="Trebuchet MS"/>
              </a:defRPr>
            </a:lvl2pPr>
            <a:lvl3pPr marL="1104900" indent="-190500" defTabSz="914400">
              <a:spcBef>
                <a:spcPts val="400"/>
              </a:spcBef>
              <a:buFontTx/>
              <a:defRPr sz="2000" i="1">
                <a:solidFill>
                  <a:srgbClr val="BA4D47"/>
                </a:solidFill>
                <a:latin typeface="Trebuchet MS"/>
                <a:ea typeface="Trebuchet MS"/>
                <a:cs typeface="Trebuchet MS"/>
                <a:sym typeface="Trebuchet MS"/>
              </a:defRPr>
            </a:lvl3pPr>
            <a:lvl4pPr marL="1600200" indent="-228600" defTabSz="914400">
              <a:spcBef>
                <a:spcPts val="400"/>
              </a:spcBef>
              <a:buFontTx/>
              <a:defRPr sz="2000" i="1">
                <a:solidFill>
                  <a:srgbClr val="BA4D47"/>
                </a:solidFill>
                <a:latin typeface="Trebuchet MS"/>
                <a:ea typeface="Trebuchet MS"/>
                <a:cs typeface="Trebuchet MS"/>
                <a:sym typeface="Trebuchet MS"/>
              </a:defRPr>
            </a:lvl4pPr>
            <a:lvl5pPr marL="2057400" indent="-228600" defTabSz="914400">
              <a:spcBef>
                <a:spcPts val="400"/>
              </a:spcBef>
              <a:buFontTx/>
              <a:defRPr sz="2000" i="1">
                <a:solidFill>
                  <a:srgbClr val="BA4D47"/>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727492831"/>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anchor="t"/>
          <a:lstStyle>
            <a:lvl1pPr defTabSz="914400">
              <a:defRPr>
                <a:solidFill>
                  <a:srgbClr val="96251B"/>
                </a:solidFill>
              </a:defRPr>
            </a:lvl1pPr>
          </a:lstStyle>
          <a:p>
            <a:r>
              <a:t>Title Text</a:t>
            </a:r>
          </a:p>
        </p:txBody>
      </p:sp>
      <p:sp>
        <p:nvSpPr>
          <p:cNvPr id="129" name="Body Level One…"/>
          <p:cNvSpPr txBox="1">
            <a:spLocks noGrp="1"/>
          </p:cNvSpPr>
          <p:nvPr>
            <p:ph type="body" idx="1"/>
          </p:nvPr>
        </p:nvSpPr>
        <p:spPr>
          <a:prstGeom prst="rect">
            <a:avLst/>
          </a:prstGeom>
        </p:spPr>
        <p:txBody>
          <a:bodyPr/>
          <a:lstStyle>
            <a:lvl1pPr marL="342900" indent="-342900" defTabSz="914400">
              <a:defRPr>
                <a:solidFill>
                  <a:srgbClr val="96251B"/>
                </a:solidFill>
              </a:defRPr>
            </a:lvl1pPr>
            <a:lvl2pPr marL="803107" indent="-345907" defTabSz="914400">
              <a:defRPr>
                <a:solidFill>
                  <a:srgbClr val="96251B"/>
                </a:solidFill>
              </a:defRPr>
            </a:lvl2pPr>
            <a:lvl3pPr marL="1223682" indent="-309282" defTabSz="914400">
              <a:defRPr>
                <a:solidFill>
                  <a:srgbClr val="96251B"/>
                </a:solidFill>
              </a:defRPr>
            </a:lvl3pPr>
            <a:lvl4pPr marL="1722120" indent="-350520" defTabSz="914400">
              <a:defRPr>
                <a:solidFill>
                  <a:srgbClr val="96251B"/>
                </a:solidFill>
              </a:defRPr>
            </a:lvl4pPr>
            <a:lvl5pPr marL="2179320" indent="-350520" defTabSz="914400">
              <a:defRPr>
                <a:solidFill>
                  <a:srgbClr val="96251B"/>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11336650" y="6427789"/>
            <a:ext cx="245751" cy="225708"/>
          </a:xfrm>
          <a:prstGeom prst="rect">
            <a:avLst/>
          </a:prstGeom>
        </p:spPr>
        <p:txBody>
          <a:bodyPr anchor="t"/>
          <a:lstStyle/>
          <a:p>
            <a:fld id="{86CB4B4D-7CA3-9044-876B-883B54F8677D}" type="slidenum">
              <a:t>‹#›</a:t>
            </a:fld>
            <a:endParaRPr/>
          </a:p>
        </p:txBody>
      </p:sp>
    </p:spTree>
    <p:extLst>
      <p:ext uri="{BB962C8B-B14F-4D97-AF65-F5344CB8AC3E}">
        <p14:creationId xmlns:p14="http://schemas.microsoft.com/office/powerpoint/2010/main" val="3084666020"/>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FFFFF"/>
        </a:solid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914402" y="2130425"/>
            <a:ext cx="10363201" cy="1470026"/>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138" name="Body Level One…"/>
          <p:cNvSpPr txBox="1">
            <a:spLocks noGrp="1"/>
          </p:cNvSpPr>
          <p:nvPr>
            <p:ph type="body" sz="quarter" idx="1"/>
          </p:nvPr>
        </p:nvSpPr>
        <p:spPr>
          <a:xfrm>
            <a:off x="1828801" y="3886200"/>
            <a:ext cx="8534401" cy="1752600"/>
          </a:xfrm>
          <a:prstGeom prst="rect">
            <a:avLst/>
          </a:prstGeom>
        </p:spPr>
        <p:txBody>
          <a:bodyPr lIns="0" tIns="0" rIns="0" bIns="0"/>
          <a:lstStyle>
            <a:lvl1pPr marL="0" indent="0" algn="ctr" defTabSz="428637">
              <a:lnSpc>
                <a:spcPct val="112000"/>
              </a:lnSpc>
              <a:spcBef>
                <a:spcPts val="1300"/>
              </a:spcBef>
              <a:buSzTx/>
              <a:buFontTx/>
              <a:buNone/>
              <a:defRPr sz="3000">
                <a:latin typeface="Times New Roman"/>
                <a:ea typeface="Times New Roman"/>
                <a:cs typeface="Times New Roman"/>
                <a:sym typeface="Times New Roman"/>
              </a:defRPr>
            </a:lvl1pPr>
            <a:lvl2pPr marL="0" indent="428637" algn="ctr" defTabSz="428637">
              <a:lnSpc>
                <a:spcPct val="112000"/>
              </a:lnSpc>
              <a:spcBef>
                <a:spcPts val="1300"/>
              </a:spcBef>
              <a:buSzTx/>
              <a:buFontTx/>
              <a:buNone/>
              <a:defRPr sz="3000">
                <a:latin typeface="Times New Roman"/>
                <a:ea typeface="Times New Roman"/>
                <a:cs typeface="Times New Roman"/>
                <a:sym typeface="Times New Roman"/>
              </a:defRPr>
            </a:lvl2pPr>
            <a:lvl3pPr marL="0" indent="857277" algn="ctr" defTabSz="428637">
              <a:lnSpc>
                <a:spcPct val="112000"/>
              </a:lnSpc>
              <a:spcBef>
                <a:spcPts val="1300"/>
              </a:spcBef>
              <a:buSzTx/>
              <a:buFontTx/>
              <a:buNone/>
              <a:defRPr sz="3000">
                <a:latin typeface="Times New Roman"/>
                <a:ea typeface="Times New Roman"/>
                <a:cs typeface="Times New Roman"/>
                <a:sym typeface="Times New Roman"/>
              </a:defRPr>
            </a:lvl3pPr>
            <a:lvl4pPr marL="0" indent="1285915" algn="ctr" defTabSz="428637">
              <a:lnSpc>
                <a:spcPct val="112000"/>
              </a:lnSpc>
              <a:spcBef>
                <a:spcPts val="1300"/>
              </a:spcBef>
              <a:buSzTx/>
              <a:buFontTx/>
              <a:buNone/>
              <a:defRPr sz="3000">
                <a:latin typeface="Times New Roman"/>
                <a:ea typeface="Times New Roman"/>
                <a:cs typeface="Times New Roman"/>
                <a:sym typeface="Times New Roman"/>
              </a:defRPr>
            </a:lvl4pPr>
            <a:lvl5pPr marL="0" indent="1714552" algn="ctr" defTabSz="428637">
              <a:lnSpc>
                <a:spcPct val="112000"/>
              </a:lnSpc>
              <a:spcBef>
                <a:spcPts val="1300"/>
              </a:spcBef>
              <a:buSzTx/>
              <a:buFontTx/>
              <a:buNone/>
              <a:defRPr sz="3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01795637"/>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FFFFFF"/>
        </a:solid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895352" y="569912"/>
            <a:ext cx="10407650" cy="1141413"/>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147" name="Body Level One…"/>
          <p:cNvSpPr txBox="1">
            <a:spLocks noGrp="1"/>
          </p:cNvSpPr>
          <p:nvPr>
            <p:ph type="body" idx="1"/>
          </p:nvPr>
        </p:nvSpPr>
        <p:spPr>
          <a:xfrm>
            <a:off x="895352" y="1906589"/>
            <a:ext cx="10407650" cy="4316413"/>
          </a:xfrm>
          <a:prstGeom prst="rect">
            <a:avLst/>
          </a:prstGeom>
        </p:spPr>
        <p:txBody>
          <a:bodyPr lIns="0" tIns="0" rIns="0" bIns="0"/>
          <a:lstStyle>
            <a:lvl1pPr marL="403337" indent="-303618"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1pPr>
            <a:lvl2pPr marL="849377" indent="-309114" defTabSz="428637">
              <a:lnSpc>
                <a:spcPct val="112000"/>
              </a:lnSpc>
              <a:spcBef>
                <a:spcPts val="1300"/>
              </a:spcBef>
              <a:buClr>
                <a:srgbClr val="000000"/>
              </a:buClr>
              <a:buSzPct val="75000"/>
              <a:buFont typeface="Helvetica"/>
              <a:defRPr sz="3000">
                <a:latin typeface="Times New Roman"/>
                <a:ea typeface="Times New Roman"/>
                <a:cs typeface="Times New Roman"/>
                <a:sym typeface="Times New Roman"/>
              </a:defRPr>
            </a:lvl2pPr>
            <a:lvl3pPr marL="1286591" indent="-276016"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3pPr>
            <a:lvl4pPr marL="1751761" indent="-334873" defTabSz="428637">
              <a:lnSpc>
                <a:spcPct val="112000"/>
              </a:lnSpc>
              <a:spcBef>
                <a:spcPts val="1300"/>
              </a:spcBef>
              <a:buClr>
                <a:srgbClr val="000000"/>
              </a:buClr>
              <a:buSzPct val="75000"/>
              <a:buFont typeface="Helvetica"/>
              <a:defRPr sz="3000">
                <a:latin typeface="Times New Roman"/>
                <a:ea typeface="Times New Roman"/>
                <a:cs typeface="Times New Roman"/>
                <a:sym typeface="Times New Roman"/>
              </a:defRPr>
            </a:lvl4pPr>
            <a:lvl5pPr marL="2157579" indent="-337353"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418378497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EFEDBA02-ABD2-438C-9196-CE78DC3ED998}" type="datetime1">
              <a:rPr lang="en-US">
                <a:solidFill>
                  <a:prstClr val="black">
                    <a:tint val="75000"/>
                  </a:prstClr>
                </a:solidFill>
              </a:rPr>
              <a:pPr>
                <a:defRPr/>
              </a:pPr>
              <a:t>6/28/2024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9347200" y="6492876"/>
            <a:ext cx="2844800" cy="365125"/>
          </a:xfrm>
        </p:spPr>
        <p:txBody>
          <a:bodyPr/>
          <a:lstStyle>
            <a:lvl1pPr>
              <a:defRPr/>
            </a:lvl1pPr>
          </a:lstStyle>
          <a:p>
            <a:pPr>
              <a:defRPr/>
            </a:pPr>
            <a:fld id="{93E6657C-1305-4444-9985-869C0DF4C331}" type="slidenum">
              <a:rPr lang="en-US" altLang="en-US"/>
              <a:pPr>
                <a:defRPr/>
              </a:pPr>
              <a:t>‹#›</a:t>
            </a:fld>
            <a:endParaRPr lang="en-US" altLang="en-US"/>
          </a:p>
        </p:txBody>
      </p:sp>
    </p:spTree>
    <p:extLst>
      <p:ext uri="{BB962C8B-B14F-4D97-AF65-F5344CB8AC3E}">
        <p14:creationId xmlns:p14="http://schemas.microsoft.com/office/powerpoint/2010/main" val="25922206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FFFFFF"/>
        </a:solidFill>
        <a:effectLst/>
      </p:bgPr>
    </p:bg>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963085" y="4406901"/>
            <a:ext cx="10363201" cy="1362076"/>
          </a:xfrm>
          <a:prstGeom prst="rect">
            <a:avLst/>
          </a:prstGeom>
        </p:spPr>
        <p:txBody>
          <a:bodyPr lIns="0" tIns="0" rIns="0" bIns="0" anchor="t"/>
          <a:lstStyle>
            <a:lvl1pPr defTabSz="428637">
              <a:lnSpc>
                <a:spcPct val="112000"/>
              </a:lnSpc>
              <a:defRPr sz="3700" b="1" cap="all">
                <a:latin typeface="Times New Roman"/>
                <a:ea typeface="Times New Roman"/>
                <a:cs typeface="Times New Roman"/>
                <a:sym typeface="Times New Roman"/>
              </a:defRPr>
            </a:lvl1pPr>
          </a:lstStyle>
          <a:p>
            <a:r>
              <a:t>Title Text</a:t>
            </a:r>
          </a:p>
        </p:txBody>
      </p:sp>
      <p:sp>
        <p:nvSpPr>
          <p:cNvPr id="156" name="Body Level One…"/>
          <p:cNvSpPr txBox="1">
            <a:spLocks noGrp="1"/>
          </p:cNvSpPr>
          <p:nvPr>
            <p:ph type="body" sz="quarter" idx="1"/>
          </p:nvPr>
        </p:nvSpPr>
        <p:spPr>
          <a:xfrm>
            <a:off x="963085" y="2906713"/>
            <a:ext cx="10363201" cy="1500188"/>
          </a:xfrm>
          <a:prstGeom prst="rect">
            <a:avLst/>
          </a:prstGeom>
        </p:spPr>
        <p:txBody>
          <a:bodyPr lIns="0" tIns="0" rIns="0" bIns="0" anchor="b"/>
          <a:lstStyle>
            <a:lvl1pPr marL="0" indent="0" defTabSz="428637">
              <a:lnSpc>
                <a:spcPct val="112000"/>
              </a:lnSpc>
              <a:spcBef>
                <a:spcPts val="1300"/>
              </a:spcBef>
              <a:buSzTx/>
              <a:buFontTx/>
              <a:buNone/>
              <a:defRPr sz="1800">
                <a:latin typeface="Times New Roman"/>
                <a:ea typeface="Times New Roman"/>
                <a:cs typeface="Times New Roman"/>
                <a:sym typeface="Times New Roman"/>
              </a:defRPr>
            </a:lvl1pPr>
            <a:lvl2pPr marL="0" indent="428637" defTabSz="428637">
              <a:lnSpc>
                <a:spcPct val="112000"/>
              </a:lnSpc>
              <a:spcBef>
                <a:spcPts val="1300"/>
              </a:spcBef>
              <a:buSzTx/>
              <a:buFontTx/>
              <a:buNone/>
              <a:defRPr sz="1800">
                <a:latin typeface="Times New Roman"/>
                <a:ea typeface="Times New Roman"/>
                <a:cs typeface="Times New Roman"/>
                <a:sym typeface="Times New Roman"/>
              </a:defRPr>
            </a:lvl2pPr>
            <a:lvl3pPr marL="0" indent="857277" defTabSz="428637">
              <a:lnSpc>
                <a:spcPct val="112000"/>
              </a:lnSpc>
              <a:spcBef>
                <a:spcPts val="1300"/>
              </a:spcBef>
              <a:buSzTx/>
              <a:buFontTx/>
              <a:buNone/>
              <a:defRPr sz="1800">
                <a:latin typeface="Times New Roman"/>
                <a:ea typeface="Times New Roman"/>
                <a:cs typeface="Times New Roman"/>
                <a:sym typeface="Times New Roman"/>
              </a:defRPr>
            </a:lvl3pPr>
            <a:lvl4pPr marL="0" indent="1285915" defTabSz="428637">
              <a:lnSpc>
                <a:spcPct val="112000"/>
              </a:lnSpc>
              <a:spcBef>
                <a:spcPts val="1300"/>
              </a:spcBef>
              <a:buSzTx/>
              <a:buFontTx/>
              <a:buNone/>
              <a:defRPr sz="1800">
                <a:latin typeface="Times New Roman"/>
                <a:ea typeface="Times New Roman"/>
                <a:cs typeface="Times New Roman"/>
                <a:sym typeface="Times New Roman"/>
              </a:defRPr>
            </a:lvl4pPr>
            <a:lvl5pPr marL="0" indent="1714552" defTabSz="428637">
              <a:lnSpc>
                <a:spcPct val="112000"/>
              </a:lnSpc>
              <a:spcBef>
                <a:spcPts val="1300"/>
              </a:spcBef>
              <a:buSzTx/>
              <a:buFontTx/>
              <a:buNone/>
              <a:defRPr sz="1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977563689"/>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FFFFFF"/>
        </a:solidFill>
        <a:effectLst/>
      </p:bgPr>
    </p:bg>
    <p:spTree>
      <p:nvGrpSpPr>
        <p:cNvPr id="1" name=""/>
        <p:cNvGrpSpPr/>
        <p:nvPr/>
      </p:nvGrpSpPr>
      <p:grpSpPr>
        <a:xfrm>
          <a:off x="0" y="0"/>
          <a:ext cx="0" cy="0"/>
          <a:chOff x="0" y="0"/>
          <a:chExt cx="0" cy="0"/>
        </a:xfrm>
      </p:grpSpPr>
      <p:sp>
        <p:nvSpPr>
          <p:cNvPr id="164" name="Title Text"/>
          <p:cNvSpPr txBox="1">
            <a:spLocks noGrp="1"/>
          </p:cNvSpPr>
          <p:nvPr>
            <p:ph type="title"/>
          </p:nvPr>
        </p:nvSpPr>
        <p:spPr>
          <a:xfrm>
            <a:off x="895352" y="569912"/>
            <a:ext cx="10407650" cy="1141413"/>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165" name="Body Level One…"/>
          <p:cNvSpPr txBox="1">
            <a:spLocks noGrp="1"/>
          </p:cNvSpPr>
          <p:nvPr>
            <p:ph type="body" sz="half" idx="1"/>
          </p:nvPr>
        </p:nvSpPr>
        <p:spPr>
          <a:xfrm>
            <a:off x="895350" y="1906589"/>
            <a:ext cx="5101168" cy="4316413"/>
          </a:xfrm>
          <a:prstGeom prst="rect">
            <a:avLst/>
          </a:prstGeom>
        </p:spPr>
        <p:txBody>
          <a:bodyPr lIns="0" tIns="0" rIns="0" bIns="0"/>
          <a:lstStyle>
            <a:lvl1pPr marL="403337" indent="-303618" defTabSz="428637">
              <a:lnSpc>
                <a:spcPct val="112000"/>
              </a:lnSpc>
              <a:spcBef>
                <a:spcPts val="1300"/>
              </a:spcBef>
              <a:buClr>
                <a:srgbClr val="000000"/>
              </a:buClr>
              <a:buSzPct val="45000"/>
              <a:buFont typeface="Helvetica"/>
              <a:buChar char="●"/>
              <a:defRPr sz="2600">
                <a:latin typeface="Times New Roman"/>
                <a:ea typeface="Times New Roman"/>
                <a:cs typeface="Times New Roman"/>
                <a:sym typeface="Times New Roman"/>
              </a:defRPr>
            </a:lvl1pPr>
            <a:lvl2pPr marL="856870" indent="-316607" defTabSz="428637">
              <a:lnSpc>
                <a:spcPct val="112000"/>
              </a:lnSpc>
              <a:spcBef>
                <a:spcPts val="1300"/>
              </a:spcBef>
              <a:buClr>
                <a:srgbClr val="000000"/>
              </a:buClr>
              <a:buSzPct val="75000"/>
              <a:buFont typeface="Helvetica"/>
              <a:defRPr sz="2600">
                <a:latin typeface="Times New Roman"/>
                <a:ea typeface="Times New Roman"/>
                <a:cs typeface="Times New Roman"/>
                <a:sym typeface="Times New Roman"/>
              </a:defRPr>
            </a:lvl2pPr>
            <a:lvl3pPr marL="1302947" indent="-292372" defTabSz="428637">
              <a:lnSpc>
                <a:spcPct val="112000"/>
              </a:lnSpc>
              <a:spcBef>
                <a:spcPts val="1300"/>
              </a:spcBef>
              <a:buClr>
                <a:srgbClr val="000000"/>
              </a:buClr>
              <a:buSzPct val="45000"/>
              <a:buFont typeface="Helvetica"/>
              <a:buChar char="●"/>
              <a:defRPr sz="2600">
                <a:latin typeface="Times New Roman"/>
                <a:ea typeface="Times New Roman"/>
                <a:cs typeface="Times New Roman"/>
                <a:sym typeface="Times New Roman"/>
              </a:defRPr>
            </a:lvl3pPr>
            <a:lvl4pPr marL="1743389" indent="-326501" defTabSz="428637">
              <a:lnSpc>
                <a:spcPct val="112000"/>
              </a:lnSpc>
              <a:spcBef>
                <a:spcPts val="1300"/>
              </a:spcBef>
              <a:buClr>
                <a:srgbClr val="000000"/>
              </a:buClr>
              <a:buSzPct val="75000"/>
              <a:buFont typeface="Helvetica"/>
              <a:defRPr sz="2600">
                <a:latin typeface="Times New Roman"/>
                <a:ea typeface="Times New Roman"/>
                <a:cs typeface="Times New Roman"/>
                <a:sym typeface="Times New Roman"/>
              </a:defRPr>
            </a:lvl4pPr>
            <a:lvl5pPr marL="2149145" indent="-328919" defTabSz="428637">
              <a:lnSpc>
                <a:spcPct val="112000"/>
              </a:lnSpc>
              <a:spcBef>
                <a:spcPts val="1300"/>
              </a:spcBef>
              <a:buClr>
                <a:srgbClr val="000000"/>
              </a:buClr>
              <a:buSzPct val="45000"/>
              <a:buFont typeface="Helvetica"/>
              <a:buChar char="●"/>
              <a:defRPr sz="26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875161368"/>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_Comparison">
    <p:bg>
      <p:bgPr>
        <a:solidFill>
          <a:srgbClr val="FFFFFF"/>
        </a:solidFill>
        <a:effectLst/>
      </p:bgPr>
    </p:bg>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609600" y="274638"/>
            <a:ext cx="10972800" cy="1143001"/>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174" name="Body Level One…"/>
          <p:cNvSpPr txBox="1">
            <a:spLocks noGrp="1"/>
          </p:cNvSpPr>
          <p:nvPr>
            <p:ph type="body" sz="quarter" idx="1"/>
          </p:nvPr>
        </p:nvSpPr>
        <p:spPr>
          <a:xfrm>
            <a:off x="609601" y="1535113"/>
            <a:ext cx="5386917" cy="639763"/>
          </a:xfrm>
          <a:prstGeom prst="rect">
            <a:avLst/>
          </a:prstGeom>
        </p:spPr>
        <p:txBody>
          <a:bodyPr lIns="0" tIns="0" rIns="0" bIns="0" anchor="b"/>
          <a:lstStyle>
            <a:lvl1pPr marL="0" indent="0" defTabSz="428637">
              <a:lnSpc>
                <a:spcPct val="112000"/>
              </a:lnSpc>
              <a:spcBef>
                <a:spcPts val="1300"/>
              </a:spcBef>
              <a:buSzTx/>
              <a:buFontTx/>
              <a:buNone/>
              <a:defRPr sz="2200" b="1">
                <a:latin typeface="Times New Roman"/>
                <a:ea typeface="Times New Roman"/>
                <a:cs typeface="Times New Roman"/>
                <a:sym typeface="Times New Roman"/>
              </a:defRPr>
            </a:lvl1pPr>
            <a:lvl2pPr marL="0" indent="428637" defTabSz="428637">
              <a:lnSpc>
                <a:spcPct val="112000"/>
              </a:lnSpc>
              <a:spcBef>
                <a:spcPts val="1300"/>
              </a:spcBef>
              <a:buSzTx/>
              <a:buFontTx/>
              <a:buNone/>
              <a:defRPr sz="2200" b="1">
                <a:latin typeface="Times New Roman"/>
                <a:ea typeface="Times New Roman"/>
                <a:cs typeface="Times New Roman"/>
                <a:sym typeface="Times New Roman"/>
              </a:defRPr>
            </a:lvl2pPr>
            <a:lvl3pPr marL="0" indent="857277" defTabSz="428637">
              <a:lnSpc>
                <a:spcPct val="112000"/>
              </a:lnSpc>
              <a:spcBef>
                <a:spcPts val="1300"/>
              </a:spcBef>
              <a:buSzTx/>
              <a:buFontTx/>
              <a:buNone/>
              <a:defRPr sz="2200" b="1">
                <a:latin typeface="Times New Roman"/>
                <a:ea typeface="Times New Roman"/>
                <a:cs typeface="Times New Roman"/>
                <a:sym typeface="Times New Roman"/>
              </a:defRPr>
            </a:lvl3pPr>
            <a:lvl4pPr marL="0" indent="1285915" defTabSz="428637">
              <a:lnSpc>
                <a:spcPct val="112000"/>
              </a:lnSpc>
              <a:spcBef>
                <a:spcPts val="1300"/>
              </a:spcBef>
              <a:buSzTx/>
              <a:buFontTx/>
              <a:buNone/>
              <a:defRPr sz="2200" b="1">
                <a:latin typeface="Times New Roman"/>
                <a:ea typeface="Times New Roman"/>
                <a:cs typeface="Times New Roman"/>
                <a:sym typeface="Times New Roman"/>
              </a:defRPr>
            </a:lvl4pPr>
            <a:lvl5pPr marL="0" indent="1714552" defTabSz="428637">
              <a:lnSpc>
                <a:spcPct val="112000"/>
              </a:lnSpc>
              <a:spcBef>
                <a:spcPts val="1300"/>
              </a:spcBef>
              <a:buSzTx/>
              <a:buFontTx/>
              <a:buNone/>
              <a:defRPr sz="22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75" name="Text Placeholder 4"/>
          <p:cNvSpPr>
            <a:spLocks noGrp="1"/>
          </p:cNvSpPr>
          <p:nvPr>
            <p:ph type="body" sz="quarter" idx="21"/>
          </p:nvPr>
        </p:nvSpPr>
        <p:spPr>
          <a:xfrm>
            <a:off x="6193371" y="1535113"/>
            <a:ext cx="5389034" cy="639763"/>
          </a:xfrm>
          <a:prstGeom prst="rect">
            <a:avLst/>
          </a:prstGeom>
        </p:spPr>
        <p:txBody>
          <a:bodyPr lIns="0" tIns="0" rIns="0" bIns="0" anchor="b"/>
          <a:lstStyle/>
          <a:p>
            <a:pPr marL="0" indent="0" defTabSz="428637">
              <a:lnSpc>
                <a:spcPct val="112000"/>
              </a:lnSpc>
              <a:spcBef>
                <a:spcPts val="1300"/>
              </a:spcBef>
              <a:buSzTx/>
              <a:buFontTx/>
              <a:buNone/>
              <a:defRPr sz="2200" b="1">
                <a:latin typeface="Times New Roman"/>
                <a:ea typeface="Times New Roman"/>
                <a:cs typeface="Times New Roman"/>
                <a:sym typeface="Times New Roman"/>
              </a:defRPr>
            </a:pPr>
            <a:endParaRPr/>
          </a:p>
        </p:txBody>
      </p:sp>
      <p:sp>
        <p:nvSpPr>
          <p:cNvPr id="176"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2255437003"/>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_Title Only">
    <p:bg>
      <p:bgPr>
        <a:solidFill>
          <a:srgbClr val="FFFFFF"/>
        </a:solidFill>
        <a:effectLst/>
      </p:bgPr>
    </p:bg>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895352" y="569912"/>
            <a:ext cx="10407650" cy="1141413"/>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184"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487821157"/>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_Blank">
    <p:bg>
      <p:bgPr>
        <a:solidFill>
          <a:srgbClr val="FFFFFF"/>
        </a:solidFill>
        <a:effectLst/>
      </p:bgPr>
    </p:bg>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654666499"/>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FFFFFF"/>
        </a:solidFill>
        <a:effectLst/>
      </p:bgPr>
    </p:bg>
    <p:spTree>
      <p:nvGrpSpPr>
        <p:cNvPr id="1" name=""/>
        <p:cNvGrpSpPr/>
        <p:nvPr/>
      </p:nvGrpSpPr>
      <p:grpSpPr>
        <a:xfrm>
          <a:off x="0" y="0"/>
          <a:ext cx="0" cy="0"/>
          <a:chOff x="0" y="0"/>
          <a:chExt cx="0" cy="0"/>
        </a:xfrm>
      </p:grpSpPr>
      <p:sp>
        <p:nvSpPr>
          <p:cNvPr id="198" name="Title Text"/>
          <p:cNvSpPr txBox="1">
            <a:spLocks noGrp="1"/>
          </p:cNvSpPr>
          <p:nvPr>
            <p:ph type="title"/>
          </p:nvPr>
        </p:nvSpPr>
        <p:spPr>
          <a:xfrm>
            <a:off x="609603" y="273050"/>
            <a:ext cx="4011084" cy="1162050"/>
          </a:xfrm>
          <a:prstGeom prst="rect">
            <a:avLst/>
          </a:prstGeom>
        </p:spPr>
        <p:txBody>
          <a:bodyPr lIns="0" tIns="0" rIns="0" bIns="0" anchor="b"/>
          <a:lstStyle>
            <a:lvl1pPr defTabSz="428637">
              <a:lnSpc>
                <a:spcPct val="112000"/>
              </a:lnSpc>
              <a:defRPr sz="1800" b="1">
                <a:latin typeface="Times New Roman"/>
                <a:ea typeface="Times New Roman"/>
                <a:cs typeface="Times New Roman"/>
                <a:sym typeface="Times New Roman"/>
              </a:defRPr>
            </a:lvl1pPr>
          </a:lstStyle>
          <a:p>
            <a:r>
              <a:t>Title Text</a:t>
            </a:r>
          </a:p>
        </p:txBody>
      </p:sp>
      <p:sp>
        <p:nvSpPr>
          <p:cNvPr id="199" name="Body Level One…"/>
          <p:cNvSpPr txBox="1">
            <a:spLocks noGrp="1"/>
          </p:cNvSpPr>
          <p:nvPr>
            <p:ph type="body" idx="1"/>
          </p:nvPr>
        </p:nvSpPr>
        <p:spPr>
          <a:xfrm>
            <a:off x="4766733" y="273050"/>
            <a:ext cx="6815668" cy="5853114"/>
          </a:xfrm>
          <a:prstGeom prst="rect">
            <a:avLst/>
          </a:prstGeom>
        </p:spPr>
        <p:txBody>
          <a:bodyPr lIns="0" tIns="0" rIns="0" bIns="0"/>
          <a:lstStyle>
            <a:lvl1pPr marL="403337" indent="-303618"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1pPr>
            <a:lvl2pPr marL="849377" indent="-309114" defTabSz="428637">
              <a:lnSpc>
                <a:spcPct val="112000"/>
              </a:lnSpc>
              <a:spcBef>
                <a:spcPts val="1300"/>
              </a:spcBef>
              <a:buClr>
                <a:srgbClr val="000000"/>
              </a:buClr>
              <a:buSzPct val="75000"/>
              <a:buFont typeface="Helvetica"/>
              <a:defRPr sz="3000">
                <a:latin typeface="Times New Roman"/>
                <a:ea typeface="Times New Roman"/>
                <a:cs typeface="Times New Roman"/>
                <a:sym typeface="Times New Roman"/>
              </a:defRPr>
            </a:lvl2pPr>
            <a:lvl3pPr marL="1286591" indent="-276016"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3pPr>
            <a:lvl4pPr marL="1751761" indent="-334873" defTabSz="428637">
              <a:lnSpc>
                <a:spcPct val="112000"/>
              </a:lnSpc>
              <a:spcBef>
                <a:spcPts val="1300"/>
              </a:spcBef>
              <a:buClr>
                <a:srgbClr val="000000"/>
              </a:buClr>
              <a:buSzPct val="75000"/>
              <a:buFont typeface="Helvetica"/>
              <a:defRPr sz="3000">
                <a:latin typeface="Times New Roman"/>
                <a:ea typeface="Times New Roman"/>
                <a:cs typeface="Times New Roman"/>
                <a:sym typeface="Times New Roman"/>
              </a:defRPr>
            </a:lvl4pPr>
            <a:lvl5pPr marL="2157579" indent="-337353"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00" name="Text Placeholder 3"/>
          <p:cNvSpPr>
            <a:spLocks noGrp="1"/>
          </p:cNvSpPr>
          <p:nvPr>
            <p:ph type="body" sz="half" idx="21"/>
          </p:nvPr>
        </p:nvSpPr>
        <p:spPr>
          <a:xfrm>
            <a:off x="609602" y="1435101"/>
            <a:ext cx="4011085" cy="4691063"/>
          </a:xfrm>
          <a:prstGeom prst="rect">
            <a:avLst/>
          </a:prstGeom>
        </p:spPr>
        <p:txBody>
          <a:bodyPr lIns="0" tIns="0" rIns="0" bIns="0"/>
          <a:lstStyle/>
          <a:p>
            <a:pPr marL="0" indent="0" defTabSz="428637">
              <a:lnSpc>
                <a:spcPct val="112000"/>
              </a:lnSpc>
              <a:spcBef>
                <a:spcPts val="1300"/>
              </a:spcBef>
              <a:buSzTx/>
              <a:buFontTx/>
              <a:buNone/>
              <a:defRPr sz="1300">
                <a:latin typeface="Times New Roman"/>
                <a:ea typeface="Times New Roman"/>
                <a:cs typeface="Times New Roman"/>
                <a:sym typeface="Times New Roman"/>
              </a:defRPr>
            </a:pPr>
            <a:endParaRPr/>
          </a:p>
        </p:txBody>
      </p:sp>
      <p:sp>
        <p:nvSpPr>
          <p:cNvPr id="201"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138916947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FFFFFF"/>
        </a:solidFill>
        <a:effectLst/>
      </p:bgPr>
    </p:bg>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2389719" y="4800601"/>
            <a:ext cx="7315201" cy="566739"/>
          </a:xfrm>
          <a:prstGeom prst="rect">
            <a:avLst/>
          </a:prstGeom>
        </p:spPr>
        <p:txBody>
          <a:bodyPr lIns="0" tIns="0" rIns="0" bIns="0" anchor="b"/>
          <a:lstStyle>
            <a:lvl1pPr defTabSz="428637">
              <a:lnSpc>
                <a:spcPct val="112000"/>
              </a:lnSpc>
              <a:defRPr sz="1800" b="1">
                <a:latin typeface="Times New Roman"/>
                <a:ea typeface="Times New Roman"/>
                <a:cs typeface="Times New Roman"/>
                <a:sym typeface="Times New Roman"/>
              </a:defRPr>
            </a:lvl1pPr>
          </a:lstStyle>
          <a:p>
            <a:r>
              <a:t>Title Text</a:t>
            </a:r>
          </a:p>
        </p:txBody>
      </p:sp>
      <p:sp>
        <p:nvSpPr>
          <p:cNvPr id="209" name="Picture Placeholder 2"/>
          <p:cNvSpPr>
            <a:spLocks noGrp="1"/>
          </p:cNvSpPr>
          <p:nvPr>
            <p:ph type="pic" sz="half" idx="21"/>
          </p:nvPr>
        </p:nvSpPr>
        <p:spPr>
          <a:xfrm>
            <a:off x="2389719" y="612775"/>
            <a:ext cx="7315201" cy="4114800"/>
          </a:xfrm>
          <a:prstGeom prst="rect">
            <a:avLst/>
          </a:prstGeom>
        </p:spPr>
        <p:txBody>
          <a:bodyPr lIns="91439" rIns="91439">
            <a:noAutofit/>
          </a:bodyPr>
          <a:lstStyle/>
          <a:p>
            <a:endParaRPr/>
          </a:p>
        </p:txBody>
      </p:sp>
      <p:sp>
        <p:nvSpPr>
          <p:cNvPr id="210" name="Body Level One…"/>
          <p:cNvSpPr txBox="1">
            <a:spLocks noGrp="1"/>
          </p:cNvSpPr>
          <p:nvPr>
            <p:ph type="body" sz="quarter" idx="1"/>
          </p:nvPr>
        </p:nvSpPr>
        <p:spPr>
          <a:xfrm>
            <a:off x="2389719" y="5367339"/>
            <a:ext cx="7315201" cy="804863"/>
          </a:xfrm>
          <a:prstGeom prst="rect">
            <a:avLst/>
          </a:prstGeom>
        </p:spPr>
        <p:txBody>
          <a:bodyPr lIns="0" tIns="0" rIns="0" bIns="0"/>
          <a:lstStyle>
            <a:lvl1pPr marL="0" indent="0" defTabSz="428637">
              <a:lnSpc>
                <a:spcPct val="112000"/>
              </a:lnSpc>
              <a:spcBef>
                <a:spcPts val="1300"/>
              </a:spcBef>
              <a:buSzTx/>
              <a:buFontTx/>
              <a:buNone/>
              <a:defRPr sz="1300">
                <a:latin typeface="Times New Roman"/>
                <a:ea typeface="Times New Roman"/>
                <a:cs typeface="Times New Roman"/>
                <a:sym typeface="Times New Roman"/>
              </a:defRPr>
            </a:lvl1pPr>
            <a:lvl2pPr marL="0" indent="428637" defTabSz="428637">
              <a:lnSpc>
                <a:spcPct val="112000"/>
              </a:lnSpc>
              <a:spcBef>
                <a:spcPts val="1300"/>
              </a:spcBef>
              <a:buSzTx/>
              <a:buFontTx/>
              <a:buNone/>
              <a:defRPr sz="1300">
                <a:latin typeface="Times New Roman"/>
                <a:ea typeface="Times New Roman"/>
                <a:cs typeface="Times New Roman"/>
                <a:sym typeface="Times New Roman"/>
              </a:defRPr>
            </a:lvl2pPr>
            <a:lvl3pPr marL="0" indent="857277" defTabSz="428637">
              <a:lnSpc>
                <a:spcPct val="112000"/>
              </a:lnSpc>
              <a:spcBef>
                <a:spcPts val="1300"/>
              </a:spcBef>
              <a:buSzTx/>
              <a:buFontTx/>
              <a:buNone/>
              <a:defRPr sz="1300">
                <a:latin typeface="Times New Roman"/>
                <a:ea typeface="Times New Roman"/>
                <a:cs typeface="Times New Roman"/>
                <a:sym typeface="Times New Roman"/>
              </a:defRPr>
            </a:lvl3pPr>
            <a:lvl4pPr marL="0" indent="1285915" defTabSz="428637">
              <a:lnSpc>
                <a:spcPct val="112000"/>
              </a:lnSpc>
              <a:spcBef>
                <a:spcPts val="1300"/>
              </a:spcBef>
              <a:buSzTx/>
              <a:buFontTx/>
              <a:buNone/>
              <a:defRPr sz="1300">
                <a:latin typeface="Times New Roman"/>
                <a:ea typeface="Times New Roman"/>
                <a:cs typeface="Times New Roman"/>
                <a:sym typeface="Times New Roman"/>
              </a:defRPr>
            </a:lvl4pPr>
            <a:lvl5pPr marL="0" indent="1714552" defTabSz="428637">
              <a:lnSpc>
                <a:spcPct val="112000"/>
              </a:lnSpc>
              <a:spcBef>
                <a:spcPts val="1300"/>
              </a:spcBef>
              <a:buSzTx/>
              <a:buFontTx/>
              <a:buNone/>
              <a:defRPr sz="13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509775828"/>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FFFFFF"/>
        </a:solidFill>
        <a:effectLst/>
      </p:bgPr>
    </p:bg>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914402" y="2130425"/>
            <a:ext cx="10363201" cy="1470026"/>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219" name="Body Level One…"/>
          <p:cNvSpPr txBox="1">
            <a:spLocks noGrp="1"/>
          </p:cNvSpPr>
          <p:nvPr>
            <p:ph type="body" sz="quarter" idx="1"/>
          </p:nvPr>
        </p:nvSpPr>
        <p:spPr>
          <a:xfrm>
            <a:off x="1828801" y="3886200"/>
            <a:ext cx="8534401" cy="1752600"/>
          </a:xfrm>
          <a:prstGeom prst="rect">
            <a:avLst/>
          </a:prstGeom>
        </p:spPr>
        <p:txBody>
          <a:bodyPr lIns="0" tIns="0" rIns="0" bIns="0"/>
          <a:lstStyle>
            <a:lvl1pPr marL="0" indent="0" algn="ctr" defTabSz="428637">
              <a:lnSpc>
                <a:spcPct val="112000"/>
              </a:lnSpc>
              <a:spcBef>
                <a:spcPts val="1300"/>
              </a:spcBef>
              <a:buSzTx/>
              <a:buFontTx/>
              <a:buNone/>
              <a:defRPr sz="3000">
                <a:latin typeface="Times New Roman"/>
                <a:ea typeface="Times New Roman"/>
                <a:cs typeface="Times New Roman"/>
                <a:sym typeface="Times New Roman"/>
              </a:defRPr>
            </a:lvl1pPr>
            <a:lvl2pPr marL="0" indent="428637" algn="ctr" defTabSz="428637">
              <a:lnSpc>
                <a:spcPct val="112000"/>
              </a:lnSpc>
              <a:spcBef>
                <a:spcPts val="1300"/>
              </a:spcBef>
              <a:buSzTx/>
              <a:buFontTx/>
              <a:buNone/>
              <a:defRPr sz="3000">
                <a:latin typeface="Times New Roman"/>
                <a:ea typeface="Times New Roman"/>
                <a:cs typeface="Times New Roman"/>
                <a:sym typeface="Times New Roman"/>
              </a:defRPr>
            </a:lvl2pPr>
            <a:lvl3pPr marL="0" indent="857277" algn="ctr" defTabSz="428637">
              <a:lnSpc>
                <a:spcPct val="112000"/>
              </a:lnSpc>
              <a:spcBef>
                <a:spcPts val="1300"/>
              </a:spcBef>
              <a:buSzTx/>
              <a:buFontTx/>
              <a:buNone/>
              <a:defRPr sz="3000">
                <a:latin typeface="Times New Roman"/>
                <a:ea typeface="Times New Roman"/>
                <a:cs typeface="Times New Roman"/>
                <a:sym typeface="Times New Roman"/>
              </a:defRPr>
            </a:lvl3pPr>
            <a:lvl4pPr marL="0" indent="1285915" algn="ctr" defTabSz="428637">
              <a:lnSpc>
                <a:spcPct val="112000"/>
              </a:lnSpc>
              <a:spcBef>
                <a:spcPts val="1300"/>
              </a:spcBef>
              <a:buSzTx/>
              <a:buFontTx/>
              <a:buNone/>
              <a:defRPr sz="3000">
                <a:latin typeface="Times New Roman"/>
                <a:ea typeface="Times New Roman"/>
                <a:cs typeface="Times New Roman"/>
                <a:sym typeface="Times New Roman"/>
              </a:defRPr>
            </a:lvl4pPr>
            <a:lvl5pPr marL="0" indent="1714552" algn="ctr" defTabSz="428637">
              <a:lnSpc>
                <a:spcPct val="112000"/>
              </a:lnSpc>
              <a:spcBef>
                <a:spcPts val="1300"/>
              </a:spcBef>
              <a:buSzTx/>
              <a:buFontTx/>
              <a:buNone/>
              <a:defRPr sz="3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213731719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FFFFFF"/>
        </a:solidFill>
        <a:effectLst/>
      </p:bgPr>
    </p:bg>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895352" y="569912"/>
            <a:ext cx="10407650" cy="1141413"/>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228" name="Body Level One…"/>
          <p:cNvSpPr txBox="1">
            <a:spLocks noGrp="1"/>
          </p:cNvSpPr>
          <p:nvPr>
            <p:ph type="body" idx="1"/>
          </p:nvPr>
        </p:nvSpPr>
        <p:spPr>
          <a:xfrm>
            <a:off x="895352" y="1906589"/>
            <a:ext cx="10407650" cy="4316413"/>
          </a:xfrm>
          <a:prstGeom prst="rect">
            <a:avLst/>
          </a:prstGeom>
        </p:spPr>
        <p:txBody>
          <a:bodyPr lIns="0" tIns="0" rIns="0" bIns="0"/>
          <a:lstStyle>
            <a:lvl1pPr marL="403337" indent="-303618"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1pPr>
            <a:lvl2pPr marL="849377" indent="-309114" defTabSz="428637">
              <a:lnSpc>
                <a:spcPct val="112000"/>
              </a:lnSpc>
              <a:spcBef>
                <a:spcPts val="1300"/>
              </a:spcBef>
              <a:buClr>
                <a:srgbClr val="000000"/>
              </a:buClr>
              <a:buSzPct val="75000"/>
              <a:buFont typeface="Helvetica"/>
              <a:defRPr sz="3000">
                <a:latin typeface="Times New Roman"/>
                <a:ea typeface="Times New Roman"/>
                <a:cs typeface="Times New Roman"/>
                <a:sym typeface="Times New Roman"/>
              </a:defRPr>
            </a:lvl2pPr>
            <a:lvl3pPr marL="1286591" indent="-276016"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3pPr>
            <a:lvl4pPr marL="1751761" indent="-334873" defTabSz="428637">
              <a:lnSpc>
                <a:spcPct val="112000"/>
              </a:lnSpc>
              <a:spcBef>
                <a:spcPts val="1300"/>
              </a:spcBef>
              <a:buClr>
                <a:srgbClr val="000000"/>
              </a:buClr>
              <a:buSzPct val="75000"/>
              <a:buFont typeface="Helvetica"/>
              <a:defRPr sz="3000">
                <a:latin typeface="Times New Roman"/>
                <a:ea typeface="Times New Roman"/>
                <a:cs typeface="Times New Roman"/>
                <a:sym typeface="Times New Roman"/>
              </a:defRPr>
            </a:lvl4pPr>
            <a:lvl5pPr marL="2157579" indent="-337353"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983219106"/>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2_Section Header">
    <p:bg>
      <p:bgPr>
        <a:solidFill>
          <a:srgbClr val="FFFFFF"/>
        </a:solidFill>
        <a:effectLst/>
      </p:bgPr>
    </p:bg>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963085" y="4406901"/>
            <a:ext cx="10363201" cy="1362076"/>
          </a:xfrm>
          <a:prstGeom prst="rect">
            <a:avLst/>
          </a:prstGeom>
        </p:spPr>
        <p:txBody>
          <a:bodyPr lIns="0" tIns="0" rIns="0" bIns="0" anchor="t"/>
          <a:lstStyle>
            <a:lvl1pPr defTabSz="428637">
              <a:lnSpc>
                <a:spcPct val="112000"/>
              </a:lnSpc>
              <a:defRPr sz="3700" b="1" cap="all">
                <a:latin typeface="Times New Roman"/>
                <a:ea typeface="Times New Roman"/>
                <a:cs typeface="Times New Roman"/>
                <a:sym typeface="Times New Roman"/>
              </a:defRPr>
            </a:lvl1pPr>
          </a:lstStyle>
          <a:p>
            <a:r>
              <a:t>Title Text</a:t>
            </a:r>
          </a:p>
        </p:txBody>
      </p:sp>
      <p:sp>
        <p:nvSpPr>
          <p:cNvPr id="237" name="Body Level One…"/>
          <p:cNvSpPr txBox="1">
            <a:spLocks noGrp="1"/>
          </p:cNvSpPr>
          <p:nvPr>
            <p:ph type="body" sz="quarter" idx="1"/>
          </p:nvPr>
        </p:nvSpPr>
        <p:spPr>
          <a:xfrm>
            <a:off x="963085" y="2906713"/>
            <a:ext cx="10363201" cy="1500188"/>
          </a:xfrm>
          <a:prstGeom prst="rect">
            <a:avLst/>
          </a:prstGeom>
        </p:spPr>
        <p:txBody>
          <a:bodyPr lIns="0" tIns="0" rIns="0" bIns="0" anchor="b"/>
          <a:lstStyle>
            <a:lvl1pPr marL="0" indent="0" defTabSz="428637">
              <a:lnSpc>
                <a:spcPct val="112000"/>
              </a:lnSpc>
              <a:spcBef>
                <a:spcPts val="1300"/>
              </a:spcBef>
              <a:buSzTx/>
              <a:buFontTx/>
              <a:buNone/>
              <a:defRPr sz="1800">
                <a:latin typeface="Times New Roman"/>
                <a:ea typeface="Times New Roman"/>
                <a:cs typeface="Times New Roman"/>
                <a:sym typeface="Times New Roman"/>
              </a:defRPr>
            </a:lvl1pPr>
            <a:lvl2pPr marL="0" indent="428637" defTabSz="428637">
              <a:lnSpc>
                <a:spcPct val="112000"/>
              </a:lnSpc>
              <a:spcBef>
                <a:spcPts val="1300"/>
              </a:spcBef>
              <a:buSzTx/>
              <a:buFontTx/>
              <a:buNone/>
              <a:defRPr sz="1800">
                <a:latin typeface="Times New Roman"/>
                <a:ea typeface="Times New Roman"/>
                <a:cs typeface="Times New Roman"/>
                <a:sym typeface="Times New Roman"/>
              </a:defRPr>
            </a:lvl2pPr>
            <a:lvl3pPr marL="0" indent="857277" defTabSz="428637">
              <a:lnSpc>
                <a:spcPct val="112000"/>
              </a:lnSpc>
              <a:spcBef>
                <a:spcPts val="1300"/>
              </a:spcBef>
              <a:buSzTx/>
              <a:buFontTx/>
              <a:buNone/>
              <a:defRPr sz="1800">
                <a:latin typeface="Times New Roman"/>
                <a:ea typeface="Times New Roman"/>
                <a:cs typeface="Times New Roman"/>
                <a:sym typeface="Times New Roman"/>
              </a:defRPr>
            </a:lvl3pPr>
            <a:lvl4pPr marL="0" indent="1285915" defTabSz="428637">
              <a:lnSpc>
                <a:spcPct val="112000"/>
              </a:lnSpc>
              <a:spcBef>
                <a:spcPts val="1300"/>
              </a:spcBef>
              <a:buSzTx/>
              <a:buFontTx/>
              <a:buNone/>
              <a:defRPr sz="1800">
                <a:latin typeface="Times New Roman"/>
                <a:ea typeface="Times New Roman"/>
                <a:cs typeface="Times New Roman"/>
                <a:sym typeface="Times New Roman"/>
              </a:defRPr>
            </a:lvl4pPr>
            <a:lvl5pPr marL="0" indent="1714552" defTabSz="428637">
              <a:lnSpc>
                <a:spcPct val="112000"/>
              </a:lnSpc>
              <a:spcBef>
                <a:spcPts val="1300"/>
              </a:spcBef>
              <a:buSzTx/>
              <a:buFontTx/>
              <a:buNone/>
              <a:defRPr sz="1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194305997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AA8D3D-11DA-48B2-AEC6-523739CF26ED}" type="datetime1">
              <a:rPr lang="en-US">
                <a:solidFill>
                  <a:prstClr val="black">
                    <a:tint val="75000"/>
                  </a:prstClr>
                </a:solidFill>
              </a:rPr>
              <a:pPr>
                <a:defRPr/>
              </a:pPr>
              <a:t>6/28/2024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9347200" y="6492876"/>
            <a:ext cx="2844800" cy="365125"/>
          </a:xfrm>
        </p:spPr>
        <p:txBody>
          <a:bodyPr/>
          <a:lstStyle>
            <a:lvl1pPr>
              <a:defRPr/>
            </a:lvl1pPr>
          </a:lstStyle>
          <a:p>
            <a:pPr>
              <a:defRPr/>
            </a:pPr>
            <a:fld id="{10D8691A-942E-4A6C-B685-9392179CB957}" type="slidenum">
              <a:rPr lang="en-US" altLang="en-US"/>
              <a:pPr>
                <a:defRPr/>
              </a:pPr>
              <a:t>‹#›</a:t>
            </a:fld>
            <a:endParaRPr lang="en-US" altLang="en-US"/>
          </a:p>
        </p:txBody>
      </p:sp>
    </p:spTree>
    <p:extLst>
      <p:ext uri="{BB962C8B-B14F-4D97-AF65-F5344CB8AC3E}">
        <p14:creationId xmlns:p14="http://schemas.microsoft.com/office/powerpoint/2010/main" val="32452556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2_Two Content">
    <p:bg>
      <p:bgPr>
        <a:solidFill>
          <a:srgbClr val="FFFFFF"/>
        </a:solidFill>
        <a:effectLst/>
      </p:bgPr>
    </p:bg>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895352" y="569912"/>
            <a:ext cx="10407650" cy="1141413"/>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246" name="Body Level One…"/>
          <p:cNvSpPr txBox="1">
            <a:spLocks noGrp="1"/>
          </p:cNvSpPr>
          <p:nvPr>
            <p:ph type="body" sz="half" idx="1"/>
          </p:nvPr>
        </p:nvSpPr>
        <p:spPr>
          <a:xfrm>
            <a:off x="895350" y="1906589"/>
            <a:ext cx="5101168" cy="4316413"/>
          </a:xfrm>
          <a:prstGeom prst="rect">
            <a:avLst/>
          </a:prstGeom>
        </p:spPr>
        <p:txBody>
          <a:bodyPr lIns="0" tIns="0" rIns="0" bIns="0"/>
          <a:lstStyle>
            <a:lvl1pPr marL="403337" indent="-303618" defTabSz="428637">
              <a:lnSpc>
                <a:spcPct val="112000"/>
              </a:lnSpc>
              <a:spcBef>
                <a:spcPts val="1300"/>
              </a:spcBef>
              <a:buClr>
                <a:srgbClr val="000000"/>
              </a:buClr>
              <a:buSzPct val="45000"/>
              <a:buFont typeface="Helvetica"/>
              <a:buChar char="●"/>
              <a:defRPr sz="2600">
                <a:latin typeface="Times New Roman"/>
                <a:ea typeface="Times New Roman"/>
                <a:cs typeface="Times New Roman"/>
                <a:sym typeface="Times New Roman"/>
              </a:defRPr>
            </a:lvl1pPr>
            <a:lvl2pPr marL="856870" indent="-316607" defTabSz="428637">
              <a:lnSpc>
                <a:spcPct val="112000"/>
              </a:lnSpc>
              <a:spcBef>
                <a:spcPts val="1300"/>
              </a:spcBef>
              <a:buClr>
                <a:srgbClr val="000000"/>
              </a:buClr>
              <a:buSzPct val="75000"/>
              <a:buFont typeface="Helvetica"/>
              <a:defRPr sz="2600">
                <a:latin typeface="Times New Roman"/>
                <a:ea typeface="Times New Roman"/>
                <a:cs typeface="Times New Roman"/>
                <a:sym typeface="Times New Roman"/>
              </a:defRPr>
            </a:lvl2pPr>
            <a:lvl3pPr marL="1302947" indent="-292372" defTabSz="428637">
              <a:lnSpc>
                <a:spcPct val="112000"/>
              </a:lnSpc>
              <a:spcBef>
                <a:spcPts val="1300"/>
              </a:spcBef>
              <a:buClr>
                <a:srgbClr val="000000"/>
              </a:buClr>
              <a:buSzPct val="45000"/>
              <a:buFont typeface="Helvetica"/>
              <a:buChar char="●"/>
              <a:defRPr sz="2600">
                <a:latin typeface="Times New Roman"/>
                <a:ea typeface="Times New Roman"/>
                <a:cs typeface="Times New Roman"/>
                <a:sym typeface="Times New Roman"/>
              </a:defRPr>
            </a:lvl3pPr>
            <a:lvl4pPr marL="1743389" indent="-326501" defTabSz="428637">
              <a:lnSpc>
                <a:spcPct val="112000"/>
              </a:lnSpc>
              <a:spcBef>
                <a:spcPts val="1300"/>
              </a:spcBef>
              <a:buClr>
                <a:srgbClr val="000000"/>
              </a:buClr>
              <a:buSzPct val="75000"/>
              <a:buFont typeface="Helvetica"/>
              <a:defRPr sz="2600">
                <a:latin typeface="Times New Roman"/>
                <a:ea typeface="Times New Roman"/>
                <a:cs typeface="Times New Roman"/>
                <a:sym typeface="Times New Roman"/>
              </a:defRPr>
            </a:lvl4pPr>
            <a:lvl5pPr marL="2149145" indent="-328919" defTabSz="428637">
              <a:lnSpc>
                <a:spcPct val="112000"/>
              </a:lnSpc>
              <a:spcBef>
                <a:spcPts val="1300"/>
              </a:spcBef>
              <a:buClr>
                <a:srgbClr val="000000"/>
              </a:buClr>
              <a:buSzPct val="45000"/>
              <a:buFont typeface="Helvetica"/>
              <a:buChar char="●"/>
              <a:defRPr sz="26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1998496146"/>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2_Comparison">
    <p:bg>
      <p:bgPr>
        <a:solidFill>
          <a:srgbClr val="FFFFFF"/>
        </a:solidFill>
        <a:effectLst/>
      </p:bgPr>
    </p:bg>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09600" y="274638"/>
            <a:ext cx="10972800" cy="1143001"/>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255" name="Body Level One…"/>
          <p:cNvSpPr txBox="1">
            <a:spLocks noGrp="1"/>
          </p:cNvSpPr>
          <p:nvPr>
            <p:ph type="body" sz="quarter" idx="1"/>
          </p:nvPr>
        </p:nvSpPr>
        <p:spPr>
          <a:xfrm>
            <a:off x="609601" y="1535113"/>
            <a:ext cx="5386917" cy="639763"/>
          </a:xfrm>
          <a:prstGeom prst="rect">
            <a:avLst/>
          </a:prstGeom>
        </p:spPr>
        <p:txBody>
          <a:bodyPr lIns="0" tIns="0" rIns="0" bIns="0" anchor="b"/>
          <a:lstStyle>
            <a:lvl1pPr marL="0" indent="0" defTabSz="428637">
              <a:lnSpc>
                <a:spcPct val="112000"/>
              </a:lnSpc>
              <a:spcBef>
                <a:spcPts val="1300"/>
              </a:spcBef>
              <a:buSzTx/>
              <a:buFontTx/>
              <a:buNone/>
              <a:defRPr sz="2200" b="1">
                <a:latin typeface="Times New Roman"/>
                <a:ea typeface="Times New Roman"/>
                <a:cs typeface="Times New Roman"/>
                <a:sym typeface="Times New Roman"/>
              </a:defRPr>
            </a:lvl1pPr>
            <a:lvl2pPr marL="0" indent="428637" defTabSz="428637">
              <a:lnSpc>
                <a:spcPct val="112000"/>
              </a:lnSpc>
              <a:spcBef>
                <a:spcPts val="1300"/>
              </a:spcBef>
              <a:buSzTx/>
              <a:buFontTx/>
              <a:buNone/>
              <a:defRPr sz="2200" b="1">
                <a:latin typeface="Times New Roman"/>
                <a:ea typeface="Times New Roman"/>
                <a:cs typeface="Times New Roman"/>
                <a:sym typeface="Times New Roman"/>
              </a:defRPr>
            </a:lvl2pPr>
            <a:lvl3pPr marL="0" indent="857277" defTabSz="428637">
              <a:lnSpc>
                <a:spcPct val="112000"/>
              </a:lnSpc>
              <a:spcBef>
                <a:spcPts val="1300"/>
              </a:spcBef>
              <a:buSzTx/>
              <a:buFontTx/>
              <a:buNone/>
              <a:defRPr sz="2200" b="1">
                <a:latin typeface="Times New Roman"/>
                <a:ea typeface="Times New Roman"/>
                <a:cs typeface="Times New Roman"/>
                <a:sym typeface="Times New Roman"/>
              </a:defRPr>
            </a:lvl3pPr>
            <a:lvl4pPr marL="0" indent="1285915" defTabSz="428637">
              <a:lnSpc>
                <a:spcPct val="112000"/>
              </a:lnSpc>
              <a:spcBef>
                <a:spcPts val="1300"/>
              </a:spcBef>
              <a:buSzTx/>
              <a:buFontTx/>
              <a:buNone/>
              <a:defRPr sz="2200" b="1">
                <a:latin typeface="Times New Roman"/>
                <a:ea typeface="Times New Roman"/>
                <a:cs typeface="Times New Roman"/>
                <a:sym typeface="Times New Roman"/>
              </a:defRPr>
            </a:lvl4pPr>
            <a:lvl5pPr marL="0" indent="1714552" defTabSz="428637">
              <a:lnSpc>
                <a:spcPct val="112000"/>
              </a:lnSpc>
              <a:spcBef>
                <a:spcPts val="1300"/>
              </a:spcBef>
              <a:buSzTx/>
              <a:buFontTx/>
              <a:buNone/>
              <a:defRPr sz="22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56" name="Text Placeholder 4"/>
          <p:cNvSpPr>
            <a:spLocks noGrp="1"/>
          </p:cNvSpPr>
          <p:nvPr>
            <p:ph type="body" sz="quarter" idx="21"/>
          </p:nvPr>
        </p:nvSpPr>
        <p:spPr>
          <a:xfrm>
            <a:off x="6193371" y="1535113"/>
            <a:ext cx="5389034" cy="639763"/>
          </a:xfrm>
          <a:prstGeom prst="rect">
            <a:avLst/>
          </a:prstGeom>
        </p:spPr>
        <p:txBody>
          <a:bodyPr lIns="0" tIns="0" rIns="0" bIns="0" anchor="b"/>
          <a:lstStyle/>
          <a:p>
            <a:pPr marL="0" indent="0" defTabSz="428637">
              <a:lnSpc>
                <a:spcPct val="112000"/>
              </a:lnSpc>
              <a:spcBef>
                <a:spcPts val="1300"/>
              </a:spcBef>
              <a:buSzTx/>
              <a:buFontTx/>
              <a:buNone/>
              <a:defRPr sz="2200" b="1">
                <a:latin typeface="Times New Roman"/>
                <a:ea typeface="Times New Roman"/>
                <a:cs typeface="Times New Roman"/>
                <a:sym typeface="Times New Roman"/>
              </a:defRPr>
            </a:pPr>
            <a:endParaRPr/>
          </a:p>
        </p:txBody>
      </p:sp>
      <p:sp>
        <p:nvSpPr>
          <p:cNvPr id="257"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120173411"/>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2_Title Only">
    <p:bg>
      <p:bgPr>
        <a:solidFill>
          <a:srgbClr val="FFFFFF"/>
        </a:solidFill>
        <a:effectLst/>
      </p:bgPr>
    </p:bg>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895352" y="569912"/>
            <a:ext cx="10407650" cy="1141413"/>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265"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829670082"/>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2_Blank">
    <p:bg>
      <p:bgPr>
        <a:solidFill>
          <a:srgbClr val="FFFFFF"/>
        </a:solidFill>
        <a:effectLst/>
      </p:bgPr>
    </p:bg>
    <p:spTree>
      <p:nvGrpSpPr>
        <p:cNvPr id="1" name=""/>
        <p:cNvGrpSpPr/>
        <p:nvPr/>
      </p:nvGrpSpPr>
      <p:grpSpPr>
        <a:xfrm>
          <a:off x="0" y="0"/>
          <a:ext cx="0" cy="0"/>
          <a:chOff x="0" y="0"/>
          <a:chExt cx="0" cy="0"/>
        </a:xfrm>
      </p:grpSpPr>
      <p:sp>
        <p:nvSpPr>
          <p:cNvPr id="272"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1484684127"/>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279" name="Title Text"/>
          <p:cNvSpPr txBox="1">
            <a:spLocks noGrp="1"/>
          </p:cNvSpPr>
          <p:nvPr>
            <p:ph type="title"/>
          </p:nvPr>
        </p:nvSpPr>
        <p:spPr>
          <a:xfrm>
            <a:off x="609603" y="273050"/>
            <a:ext cx="4011084" cy="1162050"/>
          </a:xfrm>
          <a:prstGeom prst="rect">
            <a:avLst/>
          </a:prstGeom>
        </p:spPr>
        <p:txBody>
          <a:bodyPr lIns="0" tIns="0" rIns="0" bIns="0" anchor="b"/>
          <a:lstStyle>
            <a:lvl1pPr defTabSz="428637">
              <a:lnSpc>
                <a:spcPct val="112000"/>
              </a:lnSpc>
              <a:defRPr sz="1800" b="1">
                <a:latin typeface="Times New Roman"/>
                <a:ea typeface="Times New Roman"/>
                <a:cs typeface="Times New Roman"/>
                <a:sym typeface="Times New Roman"/>
              </a:defRPr>
            </a:lvl1pPr>
          </a:lstStyle>
          <a:p>
            <a:r>
              <a:t>Title Text</a:t>
            </a:r>
          </a:p>
        </p:txBody>
      </p:sp>
      <p:sp>
        <p:nvSpPr>
          <p:cNvPr id="280" name="Body Level One…"/>
          <p:cNvSpPr txBox="1">
            <a:spLocks noGrp="1"/>
          </p:cNvSpPr>
          <p:nvPr>
            <p:ph type="body" idx="1"/>
          </p:nvPr>
        </p:nvSpPr>
        <p:spPr>
          <a:xfrm>
            <a:off x="4766733" y="273050"/>
            <a:ext cx="6815668" cy="5853114"/>
          </a:xfrm>
          <a:prstGeom prst="rect">
            <a:avLst/>
          </a:prstGeom>
        </p:spPr>
        <p:txBody>
          <a:bodyPr lIns="0" tIns="0" rIns="0" bIns="0"/>
          <a:lstStyle>
            <a:lvl1pPr marL="403337" indent="-303618"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1pPr>
            <a:lvl2pPr marL="849377" indent="-309114" defTabSz="428637">
              <a:lnSpc>
                <a:spcPct val="112000"/>
              </a:lnSpc>
              <a:spcBef>
                <a:spcPts val="1300"/>
              </a:spcBef>
              <a:buClr>
                <a:srgbClr val="000000"/>
              </a:buClr>
              <a:buSzPct val="75000"/>
              <a:buFont typeface="Helvetica"/>
              <a:defRPr sz="3000">
                <a:latin typeface="Times New Roman"/>
                <a:ea typeface="Times New Roman"/>
                <a:cs typeface="Times New Roman"/>
                <a:sym typeface="Times New Roman"/>
              </a:defRPr>
            </a:lvl2pPr>
            <a:lvl3pPr marL="1286591" indent="-276016"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3pPr>
            <a:lvl4pPr marL="1751761" indent="-334873" defTabSz="428637">
              <a:lnSpc>
                <a:spcPct val="112000"/>
              </a:lnSpc>
              <a:spcBef>
                <a:spcPts val="1300"/>
              </a:spcBef>
              <a:buClr>
                <a:srgbClr val="000000"/>
              </a:buClr>
              <a:buSzPct val="75000"/>
              <a:buFont typeface="Helvetica"/>
              <a:defRPr sz="3000">
                <a:latin typeface="Times New Roman"/>
                <a:ea typeface="Times New Roman"/>
                <a:cs typeface="Times New Roman"/>
                <a:sym typeface="Times New Roman"/>
              </a:defRPr>
            </a:lvl4pPr>
            <a:lvl5pPr marL="2157579" indent="-337353"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81" name="Text Placeholder 3"/>
          <p:cNvSpPr>
            <a:spLocks noGrp="1"/>
          </p:cNvSpPr>
          <p:nvPr>
            <p:ph type="body" sz="half" idx="21"/>
          </p:nvPr>
        </p:nvSpPr>
        <p:spPr>
          <a:xfrm>
            <a:off x="609602" y="1435101"/>
            <a:ext cx="4011085" cy="4691063"/>
          </a:xfrm>
          <a:prstGeom prst="rect">
            <a:avLst/>
          </a:prstGeom>
        </p:spPr>
        <p:txBody>
          <a:bodyPr lIns="0" tIns="0" rIns="0" bIns="0"/>
          <a:lstStyle/>
          <a:p>
            <a:pPr marL="0" indent="0" defTabSz="428637">
              <a:lnSpc>
                <a:spcPct val="112000"/>
              </a:lnSpc>
              <a:spcBef>
                <a:spcPts val="1300"/>
              </a:spcBef>
              <a:buSzTx/>
              <a:buFontTx/>
              <a:buNone/>
              <a:defRPr sz="1300">
                <a:latin typeface="Times New Roman"/>
                <a:ea typeface="Times New Roman"/>
                <a:cs typeface="Times New Roman"/>
                <a:sym typeface="Times New Roman"/>
              </a:defRPr>
            </a:pPr>
            <a:endParaRPr/>
          </a:p>
        </p:txBody>
      </p:sp>
      <p:sp>
        <p:nvSpPr>
          <p:cNvPr id="282"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596395468"/>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289" name="Title Text"/>
          <p:cNvSpPr txBox="1">
            <a:spLocks noGrp="1"/>
          </p:cNvSpPr>
          <p:nvPr>
            <p:ph type="title"/>
          </p:nvPr>
        </p:nvSpPr>
        <p:spPr>
          <a:xfrm>
            <a:off x="2389719" y="4800601"/>
            <a:ext cx="7315201" cy="566739"/>
          </a:xfrm>
          <a:prstGeom prst="rect">
            <a:avLst/>
          </a:prstGeom>
        </p:spPr>
        <p:txBody>
          <a:bodyPr lIns="0" tIns="0" rIns="0" bIns="0" anchor="b"/>
          <a:lstStyle>
            <a:lvl1pPr defTabSz="428637">
              <a:lnSpc>
                <a:spcPct val="112000"/>
              </a:lnSpc>
              <a:defRPr sz="1800" b="1">
                <a:latin typeface="Times New Roman"/>
                <a:ea typeface="Times New Roman"/>
                <a:cs typeface="Times New Roman"/>
                <a:sym typeface="Times New Roman"/>
              </a:defRPr>
            </a:lvl1pPr>
          </a:lstStyle>
          <a:p>
            <a:r>
              <a:t>Title Text</a:t>
            </a:r>
          </a:p>
        </p:txBody>
      </p:sp>
      <p:sp>
        <p:nvSpPr>
          <p:cNvPr id="290" name="Picture Placeholder 2"/>
          <p:cNvSpPr>
            <a:spLocks noGrp="1"/>
          </p:cNvSpPr>
          <p:nvPr>
            <p:ph type="pic" sz="half" idx="21"/>
          </p:nvPr>
        </p:nvSpPr>
        <p:spPr>
          <a:xfrm>
            <a:off x="2389719" y="612775"/>
            <a:ext cx="7315201" cy="4114800"/>
          </a:xfrm>
          <a:prstGeom prst="rect">
            <a:avLst/>
          </a:prstGeom>
        </p:spPr>
        <p:txBody>
          <a:bodyPr lIns="91439" rIns="91439">
            <a:noAutofit/>
          </a:bodyPr>
          <a:lstStyle/>
          <a:p>
            <a:endParaRPr/>
          </a:p>
        </p:txBody>
      </p:sp>
      <p:sp>
        <p:nvSpPr>
          <p:cNvPr id="291" name="Body Level One…"/>
          <p:cNvSpPr txBox="1">
            <a:spLocks noGrp="1"/>
          </p:cNvSpPr>
          <p:nvPr>
            <p:ph type="body" sz="quarter" idx="1"/>
          </p:nvPr>
        </p:nvSpPr>
        <p:spPr>
          <a:xfrm>
            <a:off x="2389719" y="5367339"/>
            <a:ext cx="7315201" cy="804863"/>
          </a:xfrm>
          <a:prstGeom prst="rect">
            <a:avLst/>
          </a:prstGeom>
        </p:spPr>
        <p:txBody>
          <a:bodyPr lIns="0" tIns="0" rIns="0" bIns="0"/>
          <a:lstStyle>
            <a:lvl1pPr marL="0" indent="0" defTabSz="428637">
              <a:lnSpc>
                <a:spcPct val="112000"/>
              </a:lnSpc>
              <a:spcBef>
                <a:spcPts val="1300"/>
              </a:spcBef>
              <a:buSzTx/>
              <a:buFontTx/>
              <a:buNone/>
              <a:defRPr sz="1300">
                <a:latin typeface="Times New Roman"/>
                <a:ea typeface="Times New Roman"/>
                <a:cs typeface="Times New Roman"/>
                <a:sym typeface="Times New Roman"/>
              </a:defRPr>
            </a:lvl1pPr>
            <a:lvl2pPr marL="0" indent="428637" defTabSz="428637">
              <a:lnSpc>
                <a:spcPct val="112000"/>
              </a:lnSpc>
              <a:spcBef>
                <a:spcPts val="1300"/>
              </a:spcBef>
              <a:buSzTx/>
              <a:buFontTx/>
              <a:buNone/>
              <a:defRPr sz="1300">
                <a:latin typeface="Times New Roman"/>
                <a:ea typeface="Times New Roman"/>
                <a:cs typeface="Times New Roman"/>
                <a:sym typeface="Times New Roman"/>
              </a:defRPr>
            </a:lvl2pPr>
            <a:lvl3pPr marL="0" indent="857277" defTabSz="428637">
              <a:lnSpc>
                <a:spcPct val="112000"/>
              </a:lnSpc>
              <a:spcBef>
                <a:spcPts val="1300"/>
              </a:spcBef>
              <a:buSzTx/>
              <a:buFontTx/>
              <a:buNone/>
              <a:defRPr sz="1300">
                <a:latin typeface="Times New Roman"/>
                <a:ea typeface="Times New Roman"/>
                <a:cs typeface="Times New Roman"/>
                <a:sym typeface="Times New Roman"/>
              </a:defRPr>
            </a:lvl3pPr>
            <a:lvl4pPr marL="0" indent="1285915" defTabSz="428637">
              <a:lnSpc>
                <a:spcPct val="112000"/>
              </a:lnSpc>
              <a:spcBef>
                <a:spcPts val="1300"/>
              </a:spcBef>
              <a:buSzTx/>
              <a:buFontTx/>
              <a:buNone/>
              <a:defRPr sz="1300">
                <a:latin typeface="Times New Roman"/>
                <a:ea typeface="Times New Roman"/>
                <a:cs typeface="Times New Roman"/>
                <a:sym typeface="Times New Roman"/>
              </a:defRPr>
            </a:lvl4pPr>
            <a:lvl5pPr marL="0" indent="1714552" defTabSz="428637">
              <a:lnSpc>
                <a:spcPct val="112000"/>
              </a:lnSpc>
              <a:spcBef>
                <a:spcPts val="1300"/>
              </a:spcBef>
              <a:buSzTx/>
              <a:buFontTx/>
              <a:buNone/>
              <a:defRPr sz="13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463653171"/>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FFFFFF"/>
        </a:solid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914402" y="2130425"/>
            <a:ext cx="10363201" cy="1470026"/>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300" name="Body Level One…"/>
          <p:cNvSpPr txBox="1">
            <a:spLocks noGrp="1"/>
          </p:cNvSpPr>
          <p:nvPr>
            <p:ph type="body" sz="quarter" idx="1"/>
          </p:nvPr>
        </p:nvSpPr>
        <p:spPr>
          <a:xfrm>
            <a:off x="1828801" y="3886200"/>
            <a:ext cx="8534401" cy="1752600"/>
          </a:xfrm>
          <a:prstGeom prst="rect">
            <a:avLst/>
          </a:prstGeom>
        </p:spPr>
        <p:txBody>
          <a:bodyPr lIns="0" tIns="0" rIns="0" bIns="0"/>
          <a:lstStyle>
            <a:lvl1pPr marL="0" indent="0" algn="ctr" defTabSz="428637">
              <a:lnSpc>
                <a:spcPct val="112000"/>
              </a:lnSpc>
              <a:spcBef>
                <a:spcPts val="1300"/>
              </a:spcBef>
              <a:buSzTx/>
              <a:buFontTx/>
              <a:buNone/>
              <a:defRPr sz="3000">
                <a:latin typeface="Times New Roman"/>
                <a:ea typeface="Times New Roman"/>
                <a:cs typeface="Times New Roman"/>
                <a:sym typeface="Times New Roman"/>
              </a:defRPr>
            </a:lvl1pPr>
            <a:lvl2pPr marL="0" indent="428637" algn="ctr" defTabSz="428637">
              <a:lnSpc>
                <a:spcPct val="112000"/>
              </a:lnSpc>
              <a:spcBef>
                <a:spcPts val="1300"/>
              </a:spcBef>
              <a:buSzTx/>
              <a:buFontTx/>
              <a:buNone/>
              <a:defRPr sz="3000">
                <a:latin typeface="Times New Roman"/>
                <a:ea typeface="Times New Roman"/>
                <a:cs typeface="Times New Roman"/>
                <a:sym typeface="Times New Roman"/>
              </a:defRPr>
            </a:lvl2pPr>
            <a:lvl3pPr marL="0" indent="857277" algn="ctr" defTabSz="428637">
              <a:lnSpc>
                <a:spcPct val="112000"/>
              </a:lnSpc>
              <a:spcBef>
                <a:spcPts val="1300"/>
              </a:spcBef>
              <a:buSzTx/>
              <a:buFontTx/>
              <a:buNone/>
              <a:defRPr sz="3000">
                <a:latin typeface="Times New Roman"/>
                <a:ea typeface="Times New Roman"/>
                <a:cs typeface="Times New Roman"/>
                <a:sym typeface="Times New Roman"/>
              </a:defRPr>
            </a:lvl3pPr>
            <a:lvl4pPr marL="0" indent="1285915" algn="ctr" defTabSz="428637">
              <a:lnSpc>
                <a:spcPct val="112000"/>
              </a:lnSpc>
              <a:spcBef>
                <a:spcPts val="1300"/>
              </a:spcBef>
              <a:buSzTx/>
              <a:buFontTx/>
              <a:buNone/>
              <a:defRPr sz="3000">
                <a:latin typeface="Times New Roman"/>
                <a:ea typeface="Times New Roman"/>
                <a:cs typeface="Times New Roman"/>
                <a:sym typeface="Times New Roman"/>
              </a:defRPr>
            </a:lvl4pPr>
            <a:lvl5pPr marL="0" indent="1714552" algn="ctr" defTabSz="428637">
              <a:lnSpc>
                <a:spcPct val="112000"/>
              </a:lnSpc>
              <a:spcBef>
                <a:spcPts val="1300"/>
              </a:spcBef>
              <a:buSzTx/>
              <a:buFontTx/>
              <a:buNone/>
              <a:defRPr sz="3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2339779576"/>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FFFFFF"/>
        </a:solid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895352" y="569912"/>
            <a:ext cx="10407650" cy="1141413"/>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309" name="Body Level One…"/>
          <p:cNvSpPr txBox="1">
            <a:spLocks noGrp="1"/>
          </p:cNvSpPr>
          <p:nvPr>
            <p:ph type="body" idx="1"/>
          </p:nvPr>
        </p:nvSpPr>
        <p:spPr>
          <a:xfrm>
            <a:off x="895352" y="1906589"/>
            <a:ext cx="10407650" cy="4316413"/>
          </a:xfrm>
          <a:prstGeom prst="rect">
            <a:avLst/>
          </a:prstGeom>
        </p:spPr>
        <p:txBody>
          <a:bodyPr lIns="0" tIns="0" rIns="0" bIns="0"/>
          <a:lstStyle>
            <a:lvl1pPr marL="403337" indent="-303618"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1pPr>
            <a:lvl2pPr marL="849377" indent="-309114" defTabSz="428637">
              <a:lnSpc>
                <a:spcPct val="112000"/>
              </a:lnSpc>
              <a:spcBef>
                <a:spcPts val="1300"/>
              </a:spcBef>
              <a:buClr>
                <a:srgbClr val="000000"/>
              </a:buClr>
              <a:buSzPct val="75000"/>
              <a:buFont typeface="Helvetica"/>
              <a:defRPr sz="3000">
                <a:latin typeface="Times New Roman"/>
                <a:ea typeface="Times New Roman"/>
                <a:cs typeface="Times New Roman"/>
                <a:sym typeface="Times New Roman"/>
              </a:defRPr>
            </a:lvl2pPr>
            <a:lvl3pPr marL="1286591" indent="-276016"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3pPr>
            <a:lvl4pPr marL="1751761" indent="-334873" defTabSz="428637">
              <a:lnSpc>
                <a:spcPct val="112000"/>
              </a:lnSpc>
              <a:spcBef>
                <a:spcPts val="1300"/>
              </a:spcBef>
              <a:buClr>
                <a:srgbClr val="000000"/>
              </a:buClr>
              <a:buSzPct val="75000"/>
              <a:buFont typeface="Helvetica"/>
              <a:defRPr sz="3000">
                <a:latin typeface="Times New Roman"/>
                <a:ea typeface="Times New Roman"/>
                <a:cs typeface="Times New Roman"/>
                <a:sym typeface="Times New Roman"/>
              </a:defRPr>
            </a:lvl4pPr>
            <a:lvl5pPr marL="2157579" indent="-337353"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0"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975665074"/>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FFFFFF"/>
        </a:solidFill>
        <a:effectLst/>
      </p:bgPr>
    </p:bg>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963085" y="4406901"/>
            <a:ext cx="10363201" cy="1362076"/>
          </a:xfrm>
          <a:prstGeom prst="rect">
            <a:avLst/>
          </a:prstGeom>
        </p:spPr>
        <p:txBody>
          <a:bodyPr lIns="0" tIns="0" rIns="0" bIns="0" anchor="t"/>
          <a:lstStyle>
            <a:lvl1pPr defTabSz="428637">
              <a:lnSpc>
                <a:spcPct val="112000"/>
              </a:lnSpc>
              <a:defRPr sz="3700" b="1" cap="all">
                <a:latin typeface="Times New Roman"/>
                <a:ea typeface="Times New Roman"/>
                <a:cs typeface="Times New Roman"/>
                <a:sym typeface="Times New Roman"/>
              </a:defRPr>
            </a:lvl1pPr>
          </a:lstStyle>
          <a:p>
            <a:r>
              <a:t>Title Text</a:t>
            </a:r>
          </a:p>
        </p:txBody>
      </p:sp>
      <p:sp>
        <p:nvSpPr>
          <p:cNvPr id="318" name="Body Level One…"/>
          <p:cNvSpPr txBox="1">
            <a:spLocks noGrp="1"/>
          </p:cNvSpPr>
          <p:nvPr>
            <p:ph type="body" sz="quarter" idx="1"/>
          </p:nvPr>
        </p:nvSpPr>
        <p:spPr>
          <a:xfrm>
            <a:off x="963085" y="2906713"/>
            <a:ext cx="10363201" cy="1500188"/>
          </a:xfrm>
          <a:prstGeom prst="rect">
            <a:avLst/>
          </a:prstGeom>
        </p:spPr>
        <p:txBody>
          <a:bodyPr lIns="0" tIns="0" rIns="0" bIns="0" anchor="b"/>
          <a:lstStyle>
            <a:lvl1pPr marL="0" indent="0" defTabSz="428637">
              <a:lnSpc>
                <a:spcPct val="112000"/>
              </a:lnSpc>
              <a:spcBef>
                <a:spcPts val="1300"/>
              </a:spcBef>
              <a:buSzTx/>
              <a:buFontTx/>
              <a:buNone/>
              <a:defRPr sz="1800">
                <a:latin typeface="Times New Roman"/>
                <a:ea typeface="Times New Roman"/>
                <a:cs typeface="Times New Roman"/>
                <a:sym typeface="Times New Roman"/>
              </a:defRPr>
            </a:lvl1pPr>
            <a:lvl2pPr marL="0" indent="428637" defTabSz="428637">
              <a:lnSpc>
                <a:spcPct val="112000"/>
              </a:lnSpc>
              <a:spcBef>
                <a:spcPts val="1300"/>
              </a:spcBef>
              <a:buSzTx/>
              <a:buFontTx/>
              <a:buNone/>
              <a:defRPr sz="1800">
                <a:latin typeface="Times New Roman"/>
                <a:ea typeface="Times New Roman"/>
                <a:cs typeface="Times New Roman"/>
                <a:sym typeface="Times New Roman"/>
              </a:defRPr>
            </a:lvl2pPr>
            <a:lvl3pPr marL="0" indent="857277" defTabSz="428637">
              <a:lnSpc>
                <a:spcPct val="112000"/>
              </a:lnSpc>
              <a:spcBef>
                <a:spcPts val="1300"/>
              </a:spcBef>
              <a:buSzTx/>
              <a:buFontTx/>
              <a:buNone/>
              <a:defRPr sz="1800">
                <a:latin typeface="Times New Roman"/>
                <a:ea typeface="Times New Roman"/>
                <a:cs typeface="Times New Roman"/>
                <a:sym typeface="Times New Roman"/>
              </a:defRPr>
            </a:lvl3pPr>
            <a:lvl4pPr marL="0" indent="1285915" defTabSz="428637">
              <a:lnSpc>
                <a:spcPct val="112000"/>
              </a:lnSpc>
              <a:spcBef>
                <a:spcPts val="1300"/>
              </a:spcBef>
              <a:buSzTx/>
              <a:buFontTx/>
              <a:buNone/>
              <a:defRPr sz="1800">
                <a:latin typeface="Times New Roman"/>
                <a:ea typeface="Times New Roman"/>
                <a:cs typeface="Times New Roman"/>
                <a:sym typeface="Times New Roman"/>
              </a:defRPr>
            </a:lvl4pPr>
            <a:lvl5pPr marL="0" indent="1714552" defTabSz="428637">
              <a:lnSpc>
                <a:spcPct val="112000"/>
              </a:lnSpc>
              <a:spcBef>
                <a:spcPts val="1300"/>
              </a:spcBef>
              <a:buSzTx/>
              <a:buFontTx/>
              <a:buNone/>
              <a:defRPr sz="1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2749221057"/>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FFFFFF"/>
        </a:solidFill>
        <a:effectLst/>
      </p:bgPr>
    </p:bg>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895352" y="569912"/>
            <a:ext cx="10407650" cy="1141413"/>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327" name="Body Level One…"/>
          <p:cNvSpPr txBox="1">
            <a:spLocks noGrp="1"/>
          </p:cNvSpPr>
          <p:nvPr>
            <p:ph type="body" sz="half" idx="1"/>
          </p:nvPr>
        </p:nvSpPr>
        <p:spPr>
          <a:xfrm>
            <a:off x="895350" y="1906589"/>
            <a:ext cx="5101168" cy="4316413"/>
          </a:xfrm>
          <a:prstGeom prst="rect">
            <a:avLst/>
          </a:prstGeom>
        </p:spPr>
        <p:txBody>
          <a:bodyPr lIns="0" tIns="0" rIns="0" bIns="0"/>
          <a:lstStyle>
            <a:lvl1pPr marL="403337" indent="-303618" defTabSz="428637">
              <a:lnSpc>
                <a:spcPct val="112000"/>
              </a:lnSpc>
              <a:spcBef>
                <a:spcPts val="1300"/>
              </a:spcBef>
              <a:buClr>
                <a:srgbClr val="000000"/>
              </a:buClr>
              <a:buSzPct val="45000"/>
              <a:buFont typeface="Helvetica"/>
              <a:buChar char="●"/>
              <a:defRPr sz="2600">
                <a:latin typeface="Times New Roman"/>
                <a:ea typeface="Times New Roman"/>
                <a:cs typeface="Times New Roman"/>
                <a:sym typeface="Times New Roman"/>
              </a:defRPr>
            </a:lvl1pPr>
            <a:lvl2pPr marL="856870" indent="-316607" defTabSz="428637">
              <a:lnSpc>
                <a:spcPct val="112000"/>
              </a:lnSpc>
              <a:spcBef>
                <a:spcPts val="1300"/>
              </a:spcBef>
              <a:buClr>
                <a:srgbClr val="000000"/>
              </a:buClr>
              <a:buSzPct val="75000"/>
              <a:buFont typeface="Helvetica"/>
              <a:defRPr sz="2600">
                <a:latin typeface="Times New Roman"/>
                <a:ea typeface="Times New Roman"/>
                <a:cs typeface="Times New Roman"/>
                <a:sym typeface="Times New Roman"/>
              </a:defRPr>
            </a:lvl2pPr>
            <a:lvl3pPr marL="1302947" indent="-292372" defTabSz="428637">
              <a:lnSpc>
                <a:spcPct val="112000"/>
              </a:lnSpc>
              <a:spcBef>
                <a:spcPts val="1300"/>
              </a:spcBef>
              <a:buClr>
                <a:srgbClr val="000000"/>
              </a:buClr>
              <a:buSzPct val="45000"/>
              <a:buFont typeface="Helvetica"/>
              <a:buChar char="●"/>
              <a:defRPr sz="2600">
                <a:latin typeface="Times New Roman"/>
                <a:ea typeface="Times New Roman"/>
                <a:cs typeface="Times New Roman"/>
                <a:sym typeface="Times New Roman"/>
              </a:defRPr>
            </a:lvl3pPr>
            <a:lvl4pPr marL="1743389" indent="-326501" defTabSz="428637">
              <a:lnSpc>
                <a:spcPct val="112000"/>
              </a:lnSpc>
              <a:spcBef>
                <a:spcPts val="1300"/>
              </a:spcBef>
              <a:buClr>
                <a:srgbClr val="000000"/>
              </a:buClr>
              <a:buSzPct val="75000"/>
              <a:buFont typeface="Helvetica"/>
              <a:defRPr sz="2600">
                <a:latin typeface="Times New Roman"/>
                <a:ea typeface="Times New Roman"/>
                <a:cs typeface="Times New Roman"/>
                <a:sym typeface="Times New Roman"/>
              </a:defRPr>
            </a:lvl4pPr>
            <a:lvl5pPr marL="2149145" indent="-328919" defTabSz="428637">
              <a:lnSpc>
                <a:spcPct val="112000"/>
              </a:lnSpc>
              <a:spcBef>
                <a:spcPts val="1300"/>
              </a:spcBef>
              <a:buClr>
                <a:srgbClr val="000000"/>
              </a:buClr>
              <a:buSzPct val="45000"/>
              <a:buFont typeface="Helvetica"/>
              <a:buChar char="●"/>
              <a:defRPr sz="26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107160989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D9B88EB-41FF-437C-AE59-1BA5B9D58145}" type="datetime1">
              <a:rPr lang="en-US">
                <a:solidFill>
                  <a:prstClr val="black">
                    <a:tint val="75000"/>
                  </a:prstClr>
                </a:solidFill>
              </a:rPr>
              <a:pPr>
                <a:defRPr/>
              </a:pPr>
              <a:t>6/28/2024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9347200" y="6492876"/>
            <a:ext cx="2844800" cy="365125"/>
          </a:xfrm>
        </p:spPr>
        <p:txBody>
          <a:bodyPr/>
          <a:lstStyle>
            <a:lvl1pPr>
              <a:defRPr/>
            </a:lvl1pPr>
          </a:lstStyle>
          <a:p>
            <a:pPr>
              <a:defRPr/>
            </a:pPr>
            <a:fld id="{4640A2C2-F4E4-43F2-ACC3-E64003B71B99}" type="slidenum">
              <a:rPr lang="en-US" altLang="en-US"/>
              <a:pPr>
                <a:defRPr/>
              </a:pPr>
              <a:t>‹#›</a:t>
            </a:fld>
            <a:endParaRPr lang="en-US" altLang="en-US"/>
          </a:p>
        </p:txBody>
      </p:sp>
    </p:spTree>
    <p:extLst>
      <p:ext uri="{BB962C8B-B14F-4D97-AF65-F5344CB8AC3E}">
        <p14:creationId xmlns:p14="http://schemas.microsoft.com/office/powerpoint/2010/main" val="34296011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3_Comparison">
    <p:bg>
      <p:bgPr>
        <a:solidFill>
          <a:srgbClr val="FFFFFF"/>
        </a:solidFill>
        <a:effectLst/>
      </p:bgPr>
    </p:bg>
    <p:spTree>
      <p:nvGrpSpPr>
        <p:cNvPr id="1" name=""/>
        <p:cNvGrpSpPr/>
        <p:nvPr/>
      </p:nvGrpSpPr>
      <p:grpSpPr>
        <a:xfrm>
          <a:off x="0" y="0"/>
          <a:ext cx="0" cy="0"/>
          <a:chOff x="0" y="0"/>
          <a:chExt cx="0" cy="0"/>
        </a:xfrm>
      </p:grpSpPr>
      <p:sp>
        <p:nvSpPr>
          <p:cNvPr id="335" name="Title Text"/>
          <p:cNvSpPr txBox="1">
            <a:spLocks noGrp="1"/>
          </p:cNvSpPr>
          <p:nvPr>
            <p:ph type="title"/>
          </p:nvPr>
        </p:nvSpPr>
        <p:spPr>
          <a:xfrm>
            <a:off x="609600" y="274638"/>
            <a:ext cx="10972800" cy="1143001"/>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336" name="Body Level One…"/>
          <p:cNvSpPr txBox="1">
            <a:spLocks noGrp="1"/>
          </p:cNvSpPr>
          <p:nvPr>
            <p:ph type="body" sz="quarter" idx="1"/>
          </p:nvPr>
        </p:nvSpPr>
        <p:spPr>
          <a:xfrm>
            <a:off x="609601" y="1535113"/>
            <a:ext cx="5386917" cy="639763"/>
          </a:xfrm>
          <a:prstGeom prst="rect">
            <a:avLst/>
          </a:prstGeom>
        </p:spPr>
        <p:txBody>
          <a:bodyPr lIns="0" tIns="0" rIns="0" bIns="0" anchor="b"/>
          <a:lstStyle>
            <a:lvl1pPr marL="0" indent="0" defTabSz="428637">
              <a:lnSpc>
                <a:spcPct val="112000"/>
              </a:lnSpc>
              <a:spcBef>
                <a:spcPts val="1300"/>
              </a:spcBef>
              <a:buSzTx/>
              <a:buFontTx/>
              <a:buNone/>
              <a:defRPr sz="2200" b="1">
                <a:latin typeface="Times New Roman"/>
                <a:ea typeface="Times New Roman"/>
                <a:cs typeface="Times New Roman"/>
                <a:sym typeface="Times New Roman"/>
              </a:defRPr>
            </a:lvl1pPr>
            <a:lvl2pPr marL="0" indent="428637" defTabSz="428637">
              <a:lnSpc>
                <a:spcPct val="112000"/>
              </a:lnSpc>
              <a:spcBef>
                <a:spcPts val="1300"/>
              </a:spcBef>
              <a:buSzTx/>
              <a:buFontTx/>
              <a:buNone/>
              <a:defRPr sz="2200" b="1">
                <a:latin typeface="Times New Roman"/>
                <a:ea typeface="Times New Roman"/>
                <a:cs typeface="Times New Roman"/>
                <a:sym typeface="Times New Roman"/>
              </a:defRPr>
            </a:lvl2pPr>
            <a:lvl3pPr marL="0" indent="857277" defTabSz="428637">
              <a:lnSpc>
                <a:spcPct val="112000"/>
              </a:lnSpc>
              <a:spcBef>
                <a:spcPts val="1300"/>
              </a:spcBef>
              <a:buSzTx/>
              <a:buFontTx/>
              <a:buNone/>
              <a:defRPr sz="2200" b="1">
                <a:latin typeface="Times New Roman"/>
                <a:ea typeface="Times New Roman"/>
                <a:cs typeface="Times New Roman"/>
                <a:sym typeface="Times New Roman"/>
              </a:defRPr>
            </a:lvl3pPr>
            <a:lvl4pPr marL="0" indent="1285915" defTabSz="428637">
              <a:lnSpc>
                <a:spcPct val="112000"/>
              </a:lnSpc>
              <a:spcBef>
                <a:spcPts val="1300"/>
              </a:spcBef>
              <a:buSzTx/>
              <a:buFontTx/>
              <a:buNone/>
              <a:defRPr sz="2200" b="1">
                <a:latin typeface="Times New Roman"/>
                <a:ea typeface="Times New Roman"/>
                <a:cs typeface="Times New Roman"/>
                <a:sym typeface="Times New Roman"/>
              </a:defRPr>
            </a:lvl4pPr>
            <a:lvl5pPr marL="0" indent="1714552" defTabSz="428637">
              <a:lnSpc>
                <a:spcPct val="112000"/>
              </a:lnSpc>
              <a:spcBef>
                <a:spcPts val="1300"/>
              </a:spcBef>
              <a:buSzTx/>
              <a:buFontTx/>
              <a:buNone/>
              <a:defRPr sz="22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37" name="Text Placeholder 4"/>
          <p:cNvSpPr>
            <a:spLocks noGrp="1"/>
          </p:cNvSpPr>
          <p:nvPr>
            <p:ph type="body" sz="quarter" idx="21"/>
          </p:nvPr>
        </p:nvSpPr>
        <p:spPr>
          <a:xfrm>
            <a:off x="6193371" y="1535113"/>
            <a:ext cx="5389034" cy="639763"/>
          </a:xfrm>
          <a:prstGeom prst="rect">
            <a:avLst/>
          </a:prstGeom>
        </p:spPr>
        <p:txBody>
          <a:bodyPr lIns="0" tIns="0" rIns="0" bIns="0" anchor="b"/>
          <a:lstStyle/>
          <a:p>
            <a:pPr marL="0" indent="0" defTabSz="428637">
              <a:lnSpc>
                <a:spcPct val="112000"/>
              </a:lnSpc>
              <a:spcBef>
                <a:spcPts val="1300"/>
              </a:spcBef>
              <a:buSzTx/>
              <a:buFontTx/>
              <a:buNone/>
              <a:defRPr sz="2200" b="1">
                <a:latin typeface="Times New Roman"/>
                <a:ea typeface="Times New Roman"/>
                <a:cs typeface="Times New Roman"/>
                <a:sym typeface="Times New Roman"/>
              </a:defRPr>
            </a:pPr>
            <a:endParaRPr/>
          </a:p>
        </p:txBody>
      </p:sp>
      <p:sp>
        <p:nvSpPr>
          <p:cNvPr id="338"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283239673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3_Title Only">
    <p:bg>
      <p:bgPr>
        <a:solidFill>
          <a:srgbClr val="FFFFFF"/>
        </a:solidFill>
        <a:effectLst/>
      </p:bgPr>
    </p:bg>
    <p:spTree>
      <p:nvGrpSpPr>
        <p:cNvPr id="1" name=""/>
        <p:cNvGrpSpPr/>
        <p:nvPr/>
      </p:nvGrpSpPr>
      <p:grpSpPr>
        <a:xfrm>
          <a:off x="0" y="0"/>
          <a:ext cx="0" cy="0"/>
          <a:chOff x="0" y="0"/>
          <a:chExt cx="0" cy="0"/>
        </a:xfrm>
      </p:grpSpPr>
      <p:sp>
        <p:nvSpPr>
          <p:cNvPr id="345" name="Title Text"/>
          <p:cNvSpPr txBox="1">
            <a:spLocks noGrp="1"/>
          </p:cNvSpPr>
          <p:nvPr>
            <p:ph type="title"/>
          </p:nvPr>
        </p:nvSpPr>
        <p:spPr>
          <a:xfrm>
            <a:off x="895352" y="569912"/>
            <a:ext cx="10407650" cy="1141413"/>
          </a:xfrm>
          <a:prstGeom prst="rect">
            <a:avLst/>
          </a:prstGeom>
        </p:spPr>
        <p:txBody>
          <a:bodyPr lIns="0" tIns="0" rIns="0" bIns="0"/>
          <a:lstStyle>
            <a:lvl1pPr algn="ctr" defTabSz="428637">
              <a:lnSpc>
                <a:spcPct val="112000"/>
              </a:lnSpc>
              <a:defRPr sz="4100">
                <a:latin typeface="Times New Roman"/>
                <a:ea typeface="Times New Roman"/>
                <a:cs typeface="Times New Roman"/>
                <a:sym typeface="Times New Roman"/>
              </a:defRPr>
            </a:lvl1pPr>
          </a:lstStyle>
          <a:p>
            <a:r>
              <a:t>Title Text</a:t>
            </a:r>
          </a:p>
        </p:txBody>
      </p:sp>
      <p:sp>
        <p:nvSpPr>
          <p:cNvPr id="346"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4248915074"/>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3_Blank">
    <p:bg>
      <p:bgPr>
        <a:solidFill>
          <a:srgbClr val="FFFFFF"/>
        </a:solidFill>
        <a:effectLst/>
      </p:bgPr>
    </p:bg>
    <p:spTree>
      <p:nvGrpSpPr>
        <p:cNvPr id="1" name=""/>
        <p:cNvGrpSpPr/>
        <p:nvPr/>
      </p:nvGrpSpPr>
      <p:grpSpPr>
        <a:xfrm>
          <a:off x="0" y="0"/>
          <a:ext cx="0" cy="0"/>
          <a:chOff x="0" y="0"/>
          <a:chExt cx="0" cy="0"/>
        </a:xfrm>
      </p:grpSpPr>
      <p:sp>
        <p:nvSpPr>
          <p:cNvPr id="353"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2430898210"/>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FFFFFF"/>
        </a:solid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09603" y="273050"/>
            <a:ext cx="4011084" cy="1162050"/>
          </a:xfrm>
          <a:prstGeom prst="rect">
            <a:avLst/>
          </a:prstGeom>
        </p:spPr>
        <p:txBody>
          <a:bodyPr lIns="0" tIns="0" rIns="0" bIns="0" anchor="b"/>
          <a:lstStyle>
            <a:lvl1pPr defTabSz="428637">
              <a:lnSpc>
                <a:spcPct val="112000"/>
              </a:lnSpc>
              <a:defRPr sz="1800" b="1">
                <a:latin typeface="Times New Roman"/>
                <a:ea typeface="Times New Roman"/>
                <a:cs typeface="Times New Roman"/>
                <a:sym typeface="Times New Roman"/>
              </a:defRPr>
            </a:lvl1pPr>
          </a:lstStyle>
          <a:p>
            <a:r>
              <a:t>Title Text</a:t>
            </a:r>
          </a:p>
        </p:txBody>
      </p:sp>
      <p:sp>
        <p:nvSpPr>
          <p:cNvPr id="361" name="Body Level One…"/>
          <p:cNvSpPr txBox="1">
            <a:spLocks noGrp="1"/>
          </p:cNvSpPr>
          <p:nvPr>
            <p:ph type="body" idx="1"/>
          </p:nvPr>
        </p:nvSpPr>
        <p:spPr>
          <a:xfrm>
            <a:off x="4766733" y="273050"/>
            <a:ext cx="6815668" cy="5853114"/>
          </a:xfrm>
          <a:prstGeom prst="rect">
            <a:avLst/>
          </a:prstGeom>
        </p:spPr>
        <p:txBody>
          <a:bodyPr lIns="0" tIns="0" rIns="0" bIns="0"/>
          <a:lstStyle>
            <a:lvl1pPr marL="403337" indent="-303618"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1pPr>
            <a:lvl2pPr marL="849377" indent="-309114" defTabSz="428637">
              <a:lnSpc>
                <a:spcPct val="112000"/>
              </a:lnSpc>
              <a:spcBef>
                <a:spcPts val="1300"/>
              </a:spcBef>
              <a:buClr>
                <a:srgbClr val="000000"/>
              </a:buClr>
              <a:buSzPct val="75000"/>
              <a:buFont typeface="Helvetica"/>
              <a:defRPr sz="3000">
                <a:latin typeface="Times New Roman"/>
                <a:ea typeface="Times New Roman"/>
                <a:cs typeface="Times New Roman"/>
                <a:sym typeface="Times New Roman"/>
              </a:defRPr>
            </a:lvl2pPr>
            <a:lvl3pPr marL="1286591" indent="-276016"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3pPr>
            <a:lvl4pPr marL="1751761" indent="-334873" defTabSz="428637">
              <a:lnSpc>
                <a:spcPct val="112000"/>
              </a:lnSpc>
              <a:spcBef>
                <a:spcPts val="1300"/>
              </a:spcBef>
              <a:buClr>
                <a:srgbClr val="000000"/>
              </a:buClr>
              <a:buSzPct val="75000"/>
              <a:buFont typeface="Helvetica"/>
              <a:defRPr sz="3000">
                <a:latin typeface="Times New Roman"/>
                <a:ea typeface="Times New Roman"/>
                <a:cs typeface="Times New Roman"/>
                <a:sym typeface="Times New Roman"/>
              </a:defRPr>
            </a:lvl4pPr>
            <a:lvl5pPr marL="2157579" indent="-337353" defTabSz="428637">
              <a:lnSpc>
                <a:spcPct val="112000"/>
              </a:lnSpc>
              <a:spcBef>
                <a:spcPts val="1300"/>
              </a:spcBef>
              <a:buClr>
                <a:srgbClr val="000000"/>
              </a:buClr>
              <a:buSzPct val="45000"/>
              <a:buFont typeface="Helvetica"/>
              <a:buChar char="●"/>
              <a:defRPr sz="3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62" name="Text Placeholder 3"/>
          <p:cNvSpPr>
            <a:spLocks noGrp="1"/>
          </p:cNvSpPr>
          <p:nvPr>
            <p:ph type="body" sz="half" idx="21"/>
          </p:nvPr>
        </p:nvSpPr>
        <p:spPr>
          <a:xfrm>
            <a:off x="609602" y="1435101"/>
            <a:ext cx="4011085" cy="4691063"/>
          </a:xfrm>
          <a:prstGeom prst="rect">
            <a:avLst/>
          </a:prstGeom>
        </p:spPr>
        <p:txBody>
          <a:bodyPr lIns="0" tIns="0" rIns="0" bIns="0"/>
          <a:lstStyle/>
          <a:p>
            <a:pPr marL="0" indent="0" defTabSz="428637">
              <a:lnSpc>
                <a:spcPct val="112000"/>
              </a:lnSpc>
              <a:spcBef>
                <a:spcPts val="1300"/>
              </a:spcBef>
              <a:buSzTx/>
              <a:buFontTx/>
              <a:buNone/>
              <a:defRPr sz="1300">
                <a:latin typeface="Times New Roman"/>
                <a:ea typeface="Times New Roman"/>
                <a:cs typeface="Times New Roman"/>
                <a:sym typeface="Times New Roman"/>
              </a:defRPr>
            </a:pPr>
            <a:endParaRPr/>
          </a:p>
        </p:txBody>
      </p:sp>
      <p:sp>
        <p:nvSpPr>
          <p:cNvPr id="363"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946826187"/>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FFFFFF"/>
        </a:solidFill>
        <a:effectLst/>
      </p:bgPr>
    </p:bg>
    <p:spTree>
      <p:nvGrpSpPr>
        <p:cNvPr id="1" name=""/>
        <p:cNvGrpSpPr/>
        <p:nvPr/>
      </p:nvGrpSpPr>
      <p:grpSpPr>
        <a:xfrm>
          <a:off x="0" y="0"/>
          <a:ext cx="0" cy="0"/>
          <a:chOff x="0" y="0"/>
          <a:chExt cx="0" cy="0"/>
        </a:xfrm>
      </p:grpSpPr>
      <p:sp>
        <p:nvSpPr>
          <p:cNvPr id="370" name="Title Text"/>
          <p:cNvSpPr txBox="1">
            <a:spLocks noGrp="1"/>
          </p:cNvSpPr>
          <p:nvPr>
            <p:ph type="title"/>
          </p:nvPr>
        </p:nvSpPr>
        <p:spPr>
          <a:xfrm>
            <a:off x="2389719" y="4800601"/>
            <a:ext cx="7315201" cy="566739"/>
          </a:xfrm>
          <a:prstGeom prst="rect">
            <a:avLst/>
          </a:prstGeom>
        </p:spPr>
        <p:txBody>
          <a:bodyPr lIns="0" tIns="0" rIns="0" bIns="0" anchor="b"/>
          <a:lstStyle>
            <a:lvl1pPr defTabSz="428637">
              <a:lnSpc>
                <a:spcPct val="112000"/>
              </a:lnSpc>
              <a:defRPr sz="1800" b="1">
                <a:latin typeface="Times New Roman"/>
                <a:ea typeface="Times New Roman"/>
                <a:cs typeface="Times New Roman"/>
                <a:sym typeface="Times New Roman"/>
              </a:defRPr>
            </a:lvl1pPr>
          </a:lstStyle>
          <a:p>
            <a:r>
              <a:t>Title Text</a:t>
            </a:r>
          </a:p>
        </p:txBody>
      </p:sp>
      <p:sp>
        <p:nvSpPr>
          <p:cNvPr id="371" name="Picture Placeholder 2"/>
          <p:cNvSpPr>
            <a:spLocks noGrp="1"/>
          </p:cNvSpPr>
          <p:nvPr>
            <p:ph type="pic" sz="half" idx="21"/>
          </p:nvPr>
        </p:nvSpPr>
        <p:spPr>
          <a:xfrm>
            <a:off x="2389719" y="612775"/>
            <a:ext cx="7315201" cy="4114800"/>
          </a:xfrm>
          <a:prstGeom prst="rect">
            <a:avLst/>
          </a:prstGeom>
        </p:spPr>
        <p:txBody>
          <a:bodyPr lIns="91439" rIns="91439">
            <a:noAutofit/>
          </a:bodyPr>
          <a:lstStyle/>
          <a:p>
            <a:endParaRPr/>
          </a:p>
        </p:txBody>
      </p:sp>
      <p:sp>
        <p:nvSpPr>
          <p:cNvPr id="372" name="Body Level One…"/>
          <p:cNvSpPr txBox="1">
            <a:spLocks noGrp="1"/>
          </p:cNvSpPr>
          <p:nvPr>
            <p:ph type="body" sz="quarter" idx="1"/>
          </p:nvPr>
        </p:nvSpPr>
        <p:spPr>
          <a:xfrm>
            <a:off x="2389719" y="5367339"/>
            <a:ext cx="7315201" cy="804863"/>
          </a:xfrm>
          <a:prstGeom prst="rect">
            <a:avLst/>
          </a:prstGeom>
        </p:spPr>
        <p:txBody>
          <a:bodyPr lIns="0" tIns="0" rIns="0" bIns="0"/>
          <a:lstStyle>
            <a:lvl1pPr marL="0" indent="0" defTabSz="428637">
              <a:lnSpc>
                <a:spcPct val="112000"/>
              </a:lnSpc>
              <a:spcBef>
                <a:spcPts val="1300"/>
              </a:spcBef>
              <a:buSzTx/>
              <a:buFontTx/>
              <a:buNone/>
              <a:defRPr sz="1300">
                <a:latin typeface="Times New Roman"/>
                <a:ea typeface="Times New Roman"/>
                <a:cs typeface="Times New Roman"/>
                <a:sym typeface="Times New Roman"/>
              </a:defRPr>
            </a:lvl1pPr>
            <a:lvl2pPr marL="0" indent="428637" defTabSz="428637">
              <a:lnSpc>
                <a:spcPct val="112000"/>
              </a:lnSpc>
              <a:spcBef>
                <a:spcPts val="1300"/>
              </a:spcBef>
              <a:buSzTx/>
              <a:buFontTx/>
              <a:buNone/>
              <a:defRPr sz="1300">
                <a:latin typeface="Times New Roman"/>
                <a:ea typeface="Times New Roman"/>
                <a:cs typeface="Times New Roman"/>
                <a:sym typeface="Times New Roman"/>
              </a:defRPr>
            </a:lvl2pPr>
            <a:lvl3pPr marL="0" indent="857277" defTabSz="428637">
              <a:lnSpc>
                <a:spcPct val="112000"/>
              </a:lnSpc>
              <a:spcBef>
                <a:spcPts val="1300"/>
              </a:spcBef>
              <a:buSzTx/>
              <a:buFontTx/>
              <a:buNone/>
              <a:defRPr sz="1300">
                <a:latin typeface="Times New Roman"/>
                <a:ea typeface="Times New Roman"/>
                <a:cs typeface="Times New Roman"/>
                <a:sym typeface="Times New Roman"/>
              </a:defRPr>
            </a:lvl3pPr>
            <a:lvl4pPr marL="0" indent="1285915" defTabSz="428637">
              <a:lnSpc>
                <a:spcPct val="112000"/>
              </a:lnSpc>
              <a:spcBef>
                <a:spcPts val="1300"/>
              </a:spcBef>
              <a:buSzTx/>
              <a:buFontTx/>
              <a:buNone/>
              <a:defRPr sz="1300">
                <a:latin typeface="Times New Roman"/>
                <a:ea typeface="Times New Roman"/>
                <a:cs typeface="Times New Roman"/>
                <a:sym typeface="Times New Roman"/>
              </a:defRPr>
            </a:lvl4pPr>
            <a:lvl5pPr marL="0" indent="1714552" defTabSz="428637">
              <a:lnSpc>
                <a:spcPct val="112000"/>
              </a:lnSpc>
              <a:spcBef>
                <a:spcPts val="1300"/>
              </a:spcBef>
              <a:buSzTx/>
              <a:buFontTx/>
              <a:buNone/>
              <a:defRPr sz="13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73"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347072628"/>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FFFFFF"/>
        </a:solidFill>
        <a:effectLst/>
      </p:bgPr>
    </p:bg>
    <p:spTree>
      <p:nvGrpSpPr>
        <p:cNvPr id="1" name=""/>
        <p:cNvGrpSpPr/>
        <p:nvPr/>
      </p:nvGrpSpPr>
      <p:grpSpPr>
        <a:xfrm>
          <a:off x="0" y="0"/>
          <a:ext cx="0" cy="0"/>
          <a:chOff x="0" y="0"/>
          <a:chExt cx="0" cy="0"/>
        </a:xfrm>
      </p:grpSpPr>
      <p:sp>
        <p:nvSpPr>
          <p:cNvPr id="380" name="Straight Connector 7"/>
          <p:cNvSpPr/>
          <p:nvPr/>
        </p:nvSpPr>
        <p:spPr>
          <a:xfrm>
            <a:off x="-1" y="61070"/>
            <a:ext cx="12207242" cy="1"/>
          </a:xfrm>
          <a:prstGeom prst="line">
            <a:avLst/>
          </a:prstGeom>
          <a:ln w="161925">
            <a:solidFill>
              <a:srgbClr val="005E79">
                <a:alpha val="71000"/>
              </a:srgbClr>
            </a:solidFill>
            <a:miter/>
          </a:ln>
        </p:spPr>
        <p:txBody>
          <a:bodyPr lIns="45719" rIns="45719"/>
          <a:lstStyle/>
          <a:p>
            <a:endParaRPr/>
          </a:p>
        </p:txBody>
      </p:sp>
      <p:sp>
        <p:nvSpPr>
          <p:cNvPr id="381" name="Straight Connector 8"/>
          <p:cNvSpPr/>
          <p:nvPr/>
        </p:nvSpPr>
        <p:spPr>
          <a:xfrm>
            <a:off x="-1" y="162443"/>
            <a:ext cx="12207242" cy="1"/>
          </a:xfrm>
          <a:prstGeom prst="line">
            <a:avLst/>
          </a:prstGeom>
          <a:ln w="50800">
            <a:solidFill>
              <a:srgbClr val="FFB400">
                <a:alpha val="72000"/>
              </a:srgbClr>
            </a:solidFill>
            <a:miter/>
          </a:ln>
        </p:spPr>
        <p:txBody>
          <a:bodyPr lIns="45719" rIns="45719"/>
          <a:lstStyle/>
          <a:p>
            <a:endParaRPr/>
          </a:p>
        </p:txBody>
      </p:sp>
      <p:sp>
        <p:nvSpPr>
          <p:cNvPr id="382" name="Title Text"/>
          <p:cNvSpPr txBox="1">
            <a:spLocks noGrp="1"/>
          </p:cNvSpPr>
          <p:nvPr>
            <p:ph type="title"/>
          </p:nvPr>
        </p:nvSpPr>
        <p:spPr>
          <a:xfrm>
            <a:off x="195942" y="257175"/>
            <a:ext cx="11737910" cy="1068388"/>
          </a:xfrm>
          <a:prstGeom prst="rect">
            <a:avLst/>
          </a:prstGeom>
        </p:spPr>
        <p:txBody>
          <a:bodyPr/>
          <a:lstStyle>
            <a:lvl1pPr defTabSz="914400">
              <a:lnSpc>
                <a:spcPct val="90000"/>
              </a:lnSpc>
              <a:defRPr sz="4000">
                <a:solidFill>
                  <a:srgbClr val="333F7F"/>
                </a:solidFill>
                <a:latin typeface="Arial Black"/>
                <a:ea typeface="Arial Black"/>
                <a:cs typeface="Arial Black"/>
                <a:sym typeface="Arial Black"/>
              </a:defRPr>
            </a:lvl1pPr>
          </a:lstStyle>
          <a:p>
            <a:r>
              <a:t>Title Text</a:t>
            </a:r>
          </a:p>
        </p:txBody>
      </p:sp>
      <p:sp>
        <p:nvSpPr>
          <p:cNvPr id="383" name="Body Level One…"/>
          <p:cNvSpPr txBox="1">
            <a:spLocks noGrp="1"/>
          </p:cNvSpPr>
          <p:nvPr>
            <p:ph type="body" idx="1"/>
          </p:nvPr>
        </p:nvSpPr>
        <p:spPr>
          <a:xfrm>
            <a:off x="195943" y="1651517"/>
            <a:ext cx="11737910" cy="4665405"/>
          </a:xfrm>
          <a:prstGeom prst="rect">
            <a:avLst/>
          </a:prstGeom>
        </p:spPr>
        <p:txBody>
          <a:bodyPr/>
          <a:lstStyle>
            <a:lvl1pPr marL="228600" indent="-228600" defTabSz="914400">
              <a:lnSpc>
                <a:spcPct val="90000"/>
              </a:lnSpc>
              <a:spcBef>
                <a:spcPts val="1000"/>
              </a:spcBef>
              <a:defRPr sz="2800">
                <a:solidFill>
                  <a:srgbClr val="333F7F"/>
                </a:solidFill>
                <a:latin typeface="Arial"/>
                <a:ea typeface="Arial"/>
                <a:cs typeface="Arial"/>
                <a:sym typeface="Arial"/>
              </a:defRPr>
            </a:lvl1pPr>
            <a:lvl2pPr marL="723900" indent="-266700" defTabSz="914400">
              <a:lnSpc>
                <a:spcPct val="90000"/>
              </a:lnSpc>
              <a:spcBef>
                <a:spcPts val="1000"/>
              </a:spcBef>
              <a:buChar char="•"/>
              <a:defRPr sz="2800">
                <a:solidFill>
                  <a:srgbClr val="333F7F"/>
                </a:solidFill>
                <a:latin typeface="Arial"/>
                <a:ea typeface="Arial"/>
                <a:cs typeface="Arial"/>
                <a:sym typeface="Arial"/>
              </a:defRPr>
            </a:lvl2pPr>
            <a:lvl3pPr marL="1234439" indent="-320039" defTabSz="914400">
              <a:lnSpc>
                <a:spcPct val="90000"/>
              </a:lnSpc>
              <a:spcBef>
                <a:spcPts val="1000"/>
              </a:spcBef>
              <a:defRPr sz="2800">
                <a:solidFill>
                  <a:srgbClr val="333F7F"/>
                </a:solidFill>
                <a:latin typeface="Arial"/>
                <a:ea typeface="Arial"/>
                <a:cs typeface="Arial"/>
                <a:sym typeface="Arial"/>
              </a:defRPr>
            </a:lvl3pPr>
            <a:lvl4pPr marL="1727200" indent="-355600" defTabSz="914400">
              <a:lnSpc>
                <a:spcPct val="90000"/>
              </a:lnSpc>
              <a:spcBef>
                <a:spcPts val="1000"/>
              </a:spcBef>
              <a:buChar char="•"/>
              <a:defRPr sz="2800">
                <a:solidFill>
                  <a:srgbClr val="333F7F"/>
                </a:solidFill>
                <a:latin typeface="Arial"/>
                <a:ea typeface="Arial"/>
                <a:cs typeface="Arial"/>
                <a:sym typeface="Arial"/>
              </a:defRPr>
            </a:lvl4pPr>
            <a:lvl5pPr marL="2184400" indent="-355600" defTabSz="914400">
              <a:lnSpc>
                <a:spcPct val="90000"/>
              </a:lnSpc>
              <a:spcBef>
                <a:spcPts val="1000"/>
              </a:spcBef>
              <a:buChar char="•"/>
              <a:defRPr sz="2800">
                <a:solidFill>
                  <a:srgbClr val="333F7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11792770" y="6512072"/>
            <a:ext cx="259530" cy="239271"/>
          </a:xfrm>
          <a:prstGeom prst="rect">
            <a:avLst/>
          </a:prstGeom>
        </p:spPr>
        <p:txBody>
          <a:bodyPr anchor="t"/>
          <a:lstStyle>
            <a:lvl1pPr>
              <a:defRPr>
                <a:solidFill>
                  <a:srgbClr val="333F7F"/>
                </a:solidFill>
                <a:latin typeface="Arial"/>
                <a:ea typeface="Arial"/>
                <a:cs typeface="Arial"/>
                <a:sym typeface="Arial"/>
              </a:defRPr>
            </a:lvl1pPr>
          </a:lstStyle>
          <a:p>
            <a:fld id="{86CB4B4D-7CA3-9044-876B-883B54F8677D}" type="slidenum">
              <a:t>‹#›</a:t>
            </a:fld>
            <a:endParaRPr/>
          </a:p>
        </p:txBody>
      </p:sp>
      <p:sp>
        <p:nvSpPr>
          <p:cNvPr id="385" name="Rectangle 8"/>
          <p:cNvSpPr txBox="1"/>
          <p:nvPr/>
        </p:nvSpPr>
        <p:spPr>
          <a:xfrm>
            <a:off x="8752144" y="6512072"/>
            <a:ext cx="2787772"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100">
                <a:solidFill>
                  <a:srgbClr val="333F7F"/>
                </a:solidFill>
                <a:latin typeface="Arial"/>
                <a:ea typeface="Arial"/>
                <a:cs typeface="Arial"/>
                <a:sym typeface="Arial"/>
              </a:defRPr>
            </a:lvl1pPr>
          </a:lstStyle>
          <a:p>
            <a:r>
              <a:t>Winship Cancer Institute | Emory University</a:t>
            </a:r>
          </a:p>
        </p:txBody>
      </p:sp>
    </p:spTree>
    <p:extLst>
      <p:ext uri="{BB962C8B-B14F-4D97-AF65-F5344CB8AC3E}">
        <p14:creationId xmlns:p14="http://schemas.microsoft.com/office/powerpoint/2010/main" val="1603318664"/>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Title Slide 1">
    <p:bg>
      <p:bgPr>
        <a:solidFill>
          <a:srgbClr val="FFFFFF"/>
        </a:solidFill>
        <a:effectLst/>
      </p:bgPr>
    </p:bg>
    <p:spTree>
      <p:nvGrpSpPr>
        <p:cNvPr id="1" name=""/>
        <p:cNvGrpSpPr/>
        <p:nvPr/>
      </p:nvGrpSpPr>
      <p:grpSpPr>
        <a:xfrm>
          <a:off x="0" y="0"/>
          <a:ext cx="0" cy="0"/>
          <a:chOff x="0" y="0"/>
          <a:chExt cx="0" cy="0"/>
        </a:xfrm>
      </p:grpSpPr>
      <p:sp>
        <p:nvSpPr>
          <p:cNvPr id="392" name="Straight Connector 7"/>
          <p:cNvSpPr/>
          <p:nvPr/>
        </p:nvSpPr>
        <p:spPr>
          <a:xfrm>
            <a:off x="-1" y="61070"/>
            <a:ext cx="12207242" cy="1"/>
          </a:xfrm>
          <a:prstGeom prst="line">
            <a:avLst/>
          </a:prstGeom>
          <a:ln w="161925">
            <a:solidFill>
              <a:srgbClr val="005E79">
                <a:alpha val="71000"/>
              </a:srgbClr>
            </a:solidFill>
            <a:miter/>
          </a:ln>
        </p:spPr>
        <p:txBody>
          <a:bodyPr lIns="45719" rIns="45719"/>
          <a:lstStyle/>
          <a:p>
            <a:endParaRPr/>
          </a:p>
        </p:txBody>
      </p:sp>
      <p:sp>
        <p:nvSpPr>
          <p:cNvPr id="393" name="Straight Connector 8"/>
          <p:cNvSpPr/>
          <p:nvPr/>
        </p:nvSpPr>
        <p:spPr>
          <a:xfrm>
            <a:off x="-1" y="162443"/>
            <a:ext cx="12207242" cy="1"/>
          </a:xfrm>
          <a:prstGeom prst="line">
            <a:avLst/>
          </a:prstGeom>
          <a:ln w="50800">
            <a:solidFill>
              <a:srgbClr val="FFB400">
                <a:alpha val="72000"/>
              </a:srgbClr>
            </a:solidFill>
            <a:miter/>
          </a:ln>
        </p:spPr>
        <p:txBody>
          <a:bodyPr lIns="45719" rIns="45719"/>
          <a:lstStyle/>
          <a:p>
            <a:endParaRPr/>
          </a:p>
        </p:txBody>
      </p:sp>
      <p:sp>
        <p:nvSpPr>
          <p:cNvPr id="394" name="Slide Number"/>
          <p:cNvSpPr txBox="1">
            <a:spLocks noGrp="1"/>
          </p:cNvSpPr>
          <p:nvPr>
            <p:ph type="sldNum" sz="quarter" idx="2"/>
          </p:nvPr>
        </p:nvSpPr>
        <p:spPr>
          <a:xfrm>
            <a:off x="11792770" y="6512072"/>
            <a:ext cx="259530" cy="239271"/>
          </a:xfrm>
          <a:prstGeom prst="rect">
            <a:avLst/>
          </a:prstGeom>
        </p:spPr>
        <p:txBody>
          <a:bodyPr anchor="t"/>
          <a:lstStyle>
            <a:lvl1pPr>
              <a:defRPr>
                <a:solidFill>
                  <a:srgbClr val="333F7F"/>
                </a:solidFill>
                <a:latin typeface="Arial"/>
                <a:ea typeface="Arial"/>
                <a:cs typeface="Arial"/>
                <a:sym typeface="Arial"/>
              </a:defRPr>
            </a:lvl1pPr>
          </a:lstStyle>
          <a:p>
            <a:fld id="{86CB4B4D-7CA3-9044-876B-883B54F8677D}" type="slidenum">
              <a:t>‹#›</a:t>
            </a:fld>
            <a:endParaRPr/>
          </a:p>
        </p:txBody>
      </p:sp>
      <p:sp>
        <p:nvSpPr>
          <p:cNvPr id="395" name="Rectangle 13"/>
          <p:cNvSpPr txBox="1"/>
          <p:nvPr/>
        </p:nvSpPr>
        <p:spPr>
          <a:xfrm>
            <a:off x="8752144" y="6512072"/>
            <a:ext cx="2787772"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100">
                <a:solidFill>
                  <a:srgbClr val="333F7F"/>
                </a:solidFill>
                <a:latin typeface="Arial"/>
                <a:ea typeface="Arial"/>
                <a:cs typeface="Arial"/>
                <a:sym typeface="Arial"/>
              </a:defRPr>
            </a:lvl1pPr>
          </a:lstStyle>
          <a:p>
            <a:r>
              <a:t>Winship Cancer Institute | Emory University</a:t>
            </a:r>
          </a:p>
        </p:txBody>
      </p:sp>
      <p:pic>
        <p:nvPicPr>
          <p:cNvPr id="396" name="Picture 3" descr="Picture 3"/>
          <p:cNvPicPr>
            <a:picLocks noChangeAspect="1"/>
          </p:cNvPicPr>
          <p:nvPr/>
        </p:nvPicPr>
        <p:blipFill>
          <a:blip r:embed="rId2"/>
          <a:srcRect b="17182"/>
          <a:stretch>
            <a:fillRect/>
          </a:stretch>
        </p:blipFill>
        <p:spPr>
          <a:xfrm>
            <a:off x="0" y="151601"/>
            <a:ext cx="12207241" cy="6706400"/>
          </a:xfrm>
          <a:prstGeom prst="rect">
            <a:avLst/>
          </a:prstGeom>
          <a:ln w="12700">
            <a:miter lim="400000"/>
          </a:ln>
        </p:spPr>
      </p:pic>
      <p:sp>
        <p:nvSpPr>
          <p:cNvPr id="397" name="Title Text"/>
          <p:cNvSpPr txBox="1">
            <a:spLocks noGrp="1"/>
          </p:cNvSpPr>
          <p:nvPr>
            <p:ph type="title"/>
          </p:nvPr>
        </p:nvSpPr>
        <p:spPr>
          <a:xfrm>
            <a:off x="831850" y="1709738"/>
            <a:ext cx="10515600" cy="2852737"/>
          </a:xfrm>
          <a:prstGeom prst="rect">
            <a:avLst/>
          </a:prstGeom>
        </p:spPr>
        <p:txBody>
          <a:bodyPr anchor="b"/>
          <a:lstStyle>
            <a:lvl1pPr algn="r" defTabSz="914400">
              <a:lnSpc>
                <a:spcPct val="90000"/>
              </a:lnSpc>
              <a:defRPr sz="4800">
                <a:solidFill>
                  <a:srgbClr val="333F7F"/>
                </a:solidFill>
                <a:latin typeface="Arial Black"/>
                <a:ea typeface="Arial Black"/>
                <a:cs typeface="Arial Black"/>
                <a:sym typeface="Arial Black"/>
              </a:defRPr>
            </a:lvl1pPr>
          </a:lstStyle>
          <a:p>
            <a:r>
              <a:t>Title Text</a:t>
            </a:r>
          </a:p>
        </p:txBody>
      </p:sp>
      <p:sp>
        <p:nvSpPr>
          <p:cNvPr id="398" name="Body Level One…"/>
          <p:cNvSpPr txBox="1">
            <a:spLocks noGrp="1"/>
          </p:cNvSpPr>
          <p:nvPr>
            <p:ph type="body" sz="half" idx="1"/>
          </p:nvPr>
        </p:nvSpPr>
        <p:spPr>
          <a:xfrm>
            <a:off x="831850" y="4589462"/>
            <a:ext cx="10515600" cy="2020888"/>
          </a:xfrm>
          <a:prstGeom prst="rect">
            <a:avLst/>
          </a:prstGeom>
        </p:spPr>
        <p:txBody>
          <a:bodyPr/>
          <a:lstStyle>
            <a:lvl1pPr marL="0" indent="0" algn="r" defTabSz="914400">
              <a:spcBef>
                <a:spcPts val="600"/>
              </a:spcBef>
              <a:buSzTx/>
              <a:buFontTx/>
              <a:buNone/>
              <a:defRPr sz="2400">
                <a:solidFill>
                  <a:srgbClr val="8D90AA"/>
                </a:solidFill>
                <a:latin typeface="Arial"/>
                <a:ea typeface="Arial"/>
                <a:cs typeface="Arial"/>
                <a:sym typeface="Arial"/>
              </a:defRPr>
            </a:lvl1pPr>
            <a:lvl2pPr marL="0" indent="457200" algn="r" defTabSz="914400">
              <a:spcBef>
                <a:spcPts val="600"/>
              </a:spcBef>
              <a:buSzTx/>
              <a:buFontTx/>
              <a:buNone/>
              <a:defRPr sz="2400">
                <a:solidFill>
                  <a:srgbClr val="8D90AA"/>
                </a:solidFill>
                <a:latin typeface="Arial"/>
                <a:ea typeface="Arial"/>
                <a:cs typeface="Arial"/>
                <a:sym typeface="Arial"/>
              </a:defRPr>
            </a:lvl2pPr>
            <a:lvl3pPr marL="0" indent="914400" algn="r" defTabSz="914400">
              <a:spcBef>
                <a:spcPts val="600"/>
              </a:spcBef>
              <a:buSzTx/>
              <a:buFontTx/>
              <a:buNone/>
              <a:defRPr sz="2400">
                <a:solidFill>
                  <a:srgbClr val="8D90AA"/>
                </a:solidFill>
                <a:latin typeface="Arial"/>
                <a:ea typeface="Arial"/>
                <a:cs typeface="Arial"/>
                <a:sym typeface="Arial"/>
              </a:defRPr>
            </a:lvl3pPr>
            <a:lvl4pPr marL="0" indent="1371600" algn="r" defTabSz="914400">
              <a:spcBef>
                <a:spcPts val="600"/>
              </a:spcBef>
              <a:buSzTx/>
              <a:buFontTx/>
              <a:buNone/>
              <a:defRPr sz="2400">
                <a:solidFill>
                  <a:srgbClr val="8D90AA"/>
                </a:solidFill>
                <a:latin typeface="Arial"/>
                <a:ea typeface="Arial"/>
                <a:cs typeface="Arial"/>
                <a:sym typeface="Arial"/>
              </a:defRPr>
            </a:lvl4pPr>
            <a:lvl5pPr marL="0" indent="1828800" algn="r" defTabSz="914400">
              <a:spcBef>
                <a:spcPts val="600"/>
              </a:spcBef>
              <a:buSzTx/>
              <a:buFontTx/>
              <a:buNone/>
              <a:defRPr sz="2400">
                <a:solidFill>
                  <a:srgbClr val="8D90AA"/>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pic>
        <p:nvPicPr>
          <p:cNvPr id="399" name="Picture 7" descr="Picture 7"/>
          <p:cNvPicPr>
            <a:picLocks noChangeAspect="1"/>
          </p:cNvPicPr>
          <p:nvPr/>
        </p:nvPicPr>
        <p:blipFill>
          <a:blip r:embed="rId3"/>
          <a:stretch>
            <a:fillRect/>
          </a:stretch>
        </p:blipFill>
        <p:spPr>
          <a:xfrm>
            <a:off x="180385" y="421103"/>
            <a:ext cx="1280161" cy="1000232"/>
          </a:xfrm>
          <a:prstGeom prst="rect">
            <a:avLst/>
          </a:prstGeom>
          <a:ln w="12700">
            <a:miter lim="400000"/>
          </a:ln>
        </p:spPr>
      </p:pic>
    </p:spTree>
    <p:extLst>
      <p:ext uri="{BB962C8B-B14F-4D97-AF65-F5344CB8AC3E}">
        <p14:creationId xmlns:p14="http://schemas.microsoft.com/office/powerpoint/2010/main" val="3116799535"/>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Title Slide 2">
    <p:bg>
      <p:bgPr>
        <a:solidFill>
          <a:srgbClr val="FFFFFF"/>
        </a:solidFill>
        <a:effectLst/>
      </p:bgPr>
    </p:bg>
    <p:spTree>
      <p:nvGrpSpPr>
        <p:cNvPr id="1" name=""/>
        <p:cNvGrpSpPr/>
        <p:nvPr/>
      </p:nvGrpSpPr>
      <p:grpSpPr>
        <a:xfrm>
          <a:off x="0" y="0"/>
          <a:ext cx="0" cy="0"/>
          <a:chOff x="0" y="0"/>
          <a:chExt cx="0" cy="0"/>
        </a:xfrm>
      </p:grpSpPr>
      <p:sp>
        <p:nvSpPr>
          <p:cNvPr id="406" name="Straight Connector 7"/>
          <p:cNvSpPr/>
          <p:nvPr/>
        </p:nvSpPr>
        <p:spPr>
          <a:xfrm>
            <a:off x="-1" y="61070"/>
            <a:ext cx="12207242" cy="1"/>
          </a:xfrm>
          <a:prstGeom prst="line">
            <a:avLst/>
          </a:prstGeom>
          <a:ln w="161925">
            <a:solidFill>
              <a:srgbClr val="005E79">
                <a:alpha val="71000"/>
              </a:srgbClr>
            </a:solidFill>
            <a:miter/>
          </a:ln>
        </p:spPr>
        <p:txBody>
          <a:bodyPr lIns="45719" rIns="45719"/>
          <a:lstStyle/>
          <a:p>
            <a:endParaRPr/>
          </a:p>
        </p:txBody>
      </p:sp>
      <p:sp>
        <p:nvSpPr>
          <p:cNvPr id="407" name="Straight Connector 8"/>
          <p:cNvSpPr/>
          <p:nvPr/>
        </p:nvSpPr>
        <p:spPr>
          <a:xfrm>
            <a:off x="-1" y="162443"/>
            <a:ext cx="12207242" cy="1"/>
          </a:xfrm>
          <a:prstGeom prst="line">
            <a:avLst/>
          </a:prstGeom>
          <a:ln w="50800">
            <a:solidFill>
              <a:srgbClr val="FFB400">
                <a:alpha val="72000"/>
              </a:srgbClr>
            </a:solidFill>
            <a:miter/>
          </a:ln>
        </p:spPr>
        <p:txBody>
          <a:bodyPr lIns="45719" rIns="45719"/>
          <a:lstStyle/>
          <a:p>
            <a:endParaRPr/>
          </a:p>
        </p:txBody>
      </p:sp>
      <p:sp>
        <p:nvSpPr>
          <p:cNvPr id="408" name="Title Text"/>
          <p:cNvSpPr txBox="1">
            <a:spLocks noGrp="1"/>
          </p:cNvSpPr>
          <p:nvPr>
            <p:ph type="title"/>
          </p:nvPr>
        </p:nvSpPr>
        <p:spPr>
          <a:xfrm>
            <a:off x="831850" y="1709738"/>
            <a:ext cx="10515600" cy="2852737"/>
          </a:xfrm>
          <a:prstGeom prst="rect">
            <a:avLst/>
          </a:prstGeom>
        </p:spPr>
        <p:txBody>
          <a:bodyPr anchor="b"/>
          <a:lstStyle>
            <a:lvl1pPr defTabSz="914400">
              <a:lnSpc>
                <a:spcPct val="90000"/>
              </a:lnSpc>
              <a:defRPr sz="4800">
                <a:solidFill>
                  <a:srgbClr val="333F7F"/>
                </a:solidFill>
                <a:latin typeface="Arial Black"/>
                <a:ea typeface="Arial Black"/>
                <a:cs typeface="Arial Black"/>
                <a:sym typeface="Arial Black"/>
              </a:defRPr>
            </a:lvl1pPr>
          </a:lstStyle>
          <a:p>
            <a:r>
              <a:t>Title Text</a:t>
            </a:r>
          </a:p>
        </p:txBody>
      </p:sp>
      <p:sp>
        <p:nvSpPr>
          <p:cNvPr id="409" name="Body Level One…"/>
          <p:cNvSpPr txBox="1">
            <a:spLocks noGrp="1"/>
          </p:cNvSpPr>
          <p:nvPr>
            <p:ph type="body" sz="half" idx="1"/>
          </p:nvPr>
        </p:nvSpPr>
        <p:spPr>
          <a:xfrm>
            <a:off x="831850" y="4589462"/>
            <a:ext cx="10515600" cy="1830388"/>
          </a:xfrm>
          <a:prstGeom prst="rect">
            <a:avLst/>
          </a:prstGeom>
        </p:spPr>
        <p:txBody>
          <a:bodyPr/>
          <a:lstStyle>
            <a:lvl1pPr marL="0" indent="0" defTabSz="914400">
              <a:spcBef>
                <a:spcPts val="600"/>
              </a:spcBef>
              <a:buSzTx/>
              <a:buFontTx/>
              <a:buNone/>
              <a:defRPr sz="2400">
                <a:solidFill>
                  <a:srgbClr val="8D90AA"/>
                </a:solidFill>
                <a:latin typeface="Arial"/>
                <a:ea typeface="Arial"/>
                <a:cs typeface="Arial"/>
                <a:sym typeface="Arial"/>
              </a:defRPr>
            </a:lvl1pPr>
            <a:lvl2pPr marL="0" indent="457200" defTabSz="914400">
              <a:spcBef>
                <a:spcPts val="600"/>
              </a:spcBef>
              <a:buSzTx/>
              <a:buFontTx/>
              <a:buNone/>
              <a:defRPr sz="2400">
                <a:solidFill>
                  <a:srgbClr val="8D90AA"/>
                </a:solidFill>
                <a:latin typeface="Arial"/>
                <a:ea typeface="Arial"/>
                <a:cs typeface="Arial"/>
                <a:sym typeface="Arial"/>
              </a:defRPr>
            </a:lvl2pPr>
            <a:lvl3pPr marL="0" indent="914400" defTabSz="914400">
              <a:spcBef>
                <a:spcPts val="600"/>
              </a:spcBef>
              <a:buSzTx/>
              <a:buFontTx/>
              <a:buNone/>
              <a:defRPr sz="2400">
                <a:solidFill>
                  <a:srgbClr val="8D90AA"/>
                </a:solidFill>
                <a:latin typeface="Arial"/>
                <a:ea typeface="Arial"/>
                <a:cs typeface="Arial"/>
                <a:sym typeface="Arial"/>
              </a:defRPr>
            </a:lvl3pPr>
            <a:lvl4pPr marL="0" indent="1371600" defTabSz="914400">
              <a:spcBef>
                <a:spcPts val="600"/>
              </a:spcBef>
              <a:buSzTx/>
              <a:buFontTx/>
              <a:buNone/>
              <a:defRPr sz="2400">
                <a:solidFill>
                  <a:srgbClr val="8D90AA"/>
                </a:solidFill>
                <a:latin typeface="Arial"/>
                <a:ea typeface="Arial"/>
                <a:cs typeface="Arial"/>
                <a:sym typeface="Arial"/>
              </a:defRPr>
            </a:lvl4pPr>
            <a:lvl5pPr marL="0" indent="1828800" defTabSz="914400">
              <a:spcBef>
                <a:spcPts val="600"/>
              </a:spcBef>
              <a:buSzTx/>
              <a:buFontTx/>
              <a:buNone/>
              <a:defRPr sz="2400">
                <a:solidFill>
                  <a:srgbClr val="8D90AA"/>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10" name="Slide Number"/>
          <p:cNvSpPr txBox="1">
            <a:spLocks noGrp="1"/>
          </p:cNvSpPr>
          <p:nvPr>
            <p:ph type="sldNum" sz="quarter" idx="2"/>
          </p:nvPr>
        </p:nvSpPr>
        <p:spPr>
          <a:xfrm>
            <a:off x="11792770" y="6512072"/>
            <a:ext cx="259530" cy="239271"/>
          </a:xfrm>
          <a:prstGeom prst="rect">
            <a:avLst/>
          </a:prstGeom>
        </p:spPr>
        <p:txBody>
          <a:bodyPr anchor="t"/>
          <a:lstStyle>
            <a:lvl1pPr>
              <a:defRPr>
                <a:solidFill>
                  <a:srgbClr val="333F7F"/>
                </a:solidFill>
                <a:latin typeface="Arial"/>
                <a:ea typeface="Arial"/>
                <a:cs typeface="Arial"/>
                <a:sym typeface="Arial"/>
              </a:defRPr>
            </a:lvl1pPr>
          </a:lstStyle>
          <a:p>
            <a:fld id="{86CB4B4D-7CA3-9044-876B-883B54F8677D}" type="slidenum">
              <a:t>‹#›</a:t>
            </a:fld>
            <a:endParaRPr/>
          </a:p>
        </p:txBody>
      </p:sp>
      <p:sp>
        <p:nvSpPr>
          <p:cNvPr id="411" name="Rectangle 13"/>
          <p:cNvSpPr txBox="1"/>
          <p:nvPr/>
        </p:nvSpPr>
        <p:spPr>
          <a:xfrm>
            <a:off x="8752144" y="6512072"/>
            <a:ext cx="2787772"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100">
                <a:solidFill>
                  <a:srgbClr val="333F7F"/>
                </a:solidFill>
                <a:latin typeface="Arial"/>
                <a:ea typeface="Arial"/>
                <a:cs typeface="Arial"/>
                <a:sym typeface="Arial"/>
              </a:defRPr>
            </a:lvl1pPr>
          </a:lstStyle>
          <a:p>
            <a:r>
              <a:t>Winship Cancer Institute | Emory University</a:t>
            </a:r>
          </a:p>
        </p:txBody>
      </p:sp>
    </p:spTree>
    <p:extLst>
      <p:ext uri="{BB962C8B-B14F-4D97-AF65-F5344CB8AC3E}">
        <p14:creationId xmlns:p14="http://schemas.microsoft.com/office/powerpoint/2010/main" val="2775826457"/>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Title Slide 3">
    <p:bg>
      <p:bgPr>
        <a:solidFill>
          <a:srgbClr val="FFFFFF"/>
        </a:solidFill>
        <a:effectLst/>
      </p:bgPr>
    </p:bg>
    <p:spTree>
      <p:nvGrpSpPr>
        <p:cNvPr id="1" name=""/>
        <p:cNvGrpSpPr/>
        <p:nvPr/>
      </p:nvGrpSpPr>
      <p:grpSpPr>
        <a:xfrm>
          <a:off x="0" y="0"/>
          <a:ext cx="0" cy="0"/>
          <a:chOff x="0" y="0"/>
          <a:chExt cx="0" cy="0"/>
        </a:xfrm>
      </p:grpSpPr>
      <p:sp>
        <p:nvSpPr>
          <p:cNvPr id="418" name="Straight Connector 7"/>
          <p:cNvSpPr/>
          <p:nvPr/>
        </p:nvSpPr>
        <p:spPr>
          <a:xfrm>
            <a:off x="-1" y="61070"/>
            <a:ext cx="12207242" cy="1"/>
          </a:xfrm>
          <a:prstGeom prst="line">
            <a:avLst/>
          </a:prstGeom>
          <a:ln w="161925">
            <a:solidFill>
              <a:srgbClr val="005E79">
                <a:alpha val="71000"/>
              </a:srgbClr>
            </a:solidFill>
            <a:miter/>
          </a:ln>
        </p:spPr>
        <p:txBody>
          <a:bodyPr lIns="45719" rIns="45719"/>
          <a:lstStyle/>
          <a:p>
            <a:endParaRPr/>
          </a:p>
        </p:txBody>
      </p:sp>
      <p:sp>
        <p:nvSpPr>
          <p:cNvPr id="419" name="Straight Connector 8"/>
          <p:cNvSpPr/>
          <p:nvPr/>
        </p:nvSpPr>
        <p:spPr>
          <a:xfrm>
            <a:off x="-1" y="162443"/>
            <a:ext cx="12207242" cy="1"/>
          </a:xfrm>
          <a:prstGeom prst="line">
            <a:avLst/>
          </a:prstGeom>
          <a:ln w="50800">
            <a:solidFill>
              <a:srgbClr val="FFB400">
                <a:alpha val="72000"/>
              </a:srgbClr>
            </a:solidFill>
            <a:miter/>
          </a:ln>
        </p:spPr>
        <p:txBody>
          <a:bodyPr lIns="45719" rIns="45719"/>
          <a:lstStyle/>
          <a:p>
            <a:endParaRPr/>
          </a:p>
        </p:txBody>
      </p:sp>
      <p:sp>
        <p:nvSpPr>
          <p:cNvPr id="420" name="Straight Connector 7"/>
          <p:cNvSpPr/>
          <p:nvPr/>
        </p:nvSpPr>
        <p:spPr>
          <a:xfrm>
            <a:off x="5583289" y="802640"/>
            <a:ext cx="24467" cy="5328170"/>
          </a:xfrm>
          <a:prstGeom prst="line">
            <a:avLst/>
          </a:prstGeom>
          <a:ln w="57150">
            <a:solidFill>
              <a:srgbClr val="333F7F"/>
            </a:solidFill>
            <a:miter/>
          </a:ln>
        </p:spPr>
        <p:txBody>
          <a:bodyPr lIns="45719" rIns="45719"/>
          <a:lstStyle/>
          <a:p>
            <a:endParaRPr/>
          </a:p>
        </p:txBody>
      </p:sp>
      <p:sp>
        <p:nvSpPr>
          <p:cNvPr id="421" name="Picture Placeholder 3"/>
          <p:cNvSpPr>
            <a:spLocks noGrp="1"/>
          </p:cNvSpPr>
          <p:nvPr>
            <p:ph type="pic" sz="half" idx="21"/>
          </p:nvPr>
        </p:nvSpPr>
        <p:spPr>
          <a:xfrm>
            <a:off x="407452" y="799856"/>
            <a:ext cx="4745573" cy="5330954"/>
          </a:xfrm>
          <a:prstGeom prst="rect">
            <a:avLst/>
          </a:prstGeom>
        </p:spPr>
        <p:txBody>
          <a:bodyPr lIns="91439" rIns="91439">
            <a:noAutofit/>
          </a:bodyPr>
          <a:lstStyle/>
          <a:p>
            <a:endParaRPr/>
          </a:p>
        </p:txBody>
      </p:sp>
      <p:sp>
        <p:nvSpPr>
          <p:cNvPr id="422" name="Slide Number"/>
          <p:cNvSpPr txBox="1">
            <a:spLocks noGrp="1"/>
          </p:cNvSpPr>
          <p:nvPr>
            <p:ph type="sldNum" sz="quarter" idx="2"/>
          </p:nvPr>
        </p:nvSpPr>
        <p:spPr>
          <a:xfrm>
            <a:off x="11792770" y="6512072"/>
            <a:ext cx="259530" cy="239271"/>
          </a:xfrm>
          <a:prstGeom prst="rect">
            <a:avLst/>
          </a:prstGeom>
        </p:spPr>
        <p:txBody>
          <a:bodyPr anchor="t"/>
          <a:lstStyle>
            <a:lvl1pPr>
              <a:defRPr>
                <a:solidFill>
                  <a:srgbClr val="333F7F"/>
                </a:solidFill>
                <a:latin typeface="Arial"/>
                <a:ea typeface="Arial"/>
                <a:cs typeface="Arial"/>
                <a:sym typeface="Arial"/>
              </a:defRPr>
            </a:lvl1pPr>
          </a:lstStyle>
          <a:p>
            <a:fld id="{86CB4B4D-7CA3-9044-876B-883B54F8677D}" type="slidenum">
              <a:t>‹#›</a:t>
            </a:fld>
            <a:endParaRPr/>
          </a:p>
        </p:txBody>
      </p:sp>
      <p:sp>
        <p:nvSpPr>
          <p:cNvPr id="423" name="Title Text"/>
          <p:cNvSpPr txBox="1">
            <a:spLocks noGrp="1"/>
          </p:cNvSpPr>
          <p:nvPr>
            <p:ph type="title"/>
          </p:nvPr>
        </p:nvSpPr>
        <p:spPr>
          <a:xfrm>
            <a:off x="6038020" y="1857375"/>
            <a:ext cx="5846395" cy="2695575"/>
          </a:xfrm>
          <a:prstGeom prst="rect">
            <a:avLst/>
          </a:prstGeom>
        </p:spPr>
        <p:txBody>
          <a:bodyPr anchor="b"/>
          <a:lstStyle>
            <a:lvl1pPr defTabSz="914400">
              <a:lnSpc>
                <a:spcPct val="90000"/>
              </a:lnSpc>
              <a:defRPr sz="3600">
                <a:solidFill>
                  <a:srgbClr val="333F7F"/>
                </a:solidFill>
                <a:latin typeface="Arial Black"/>
                <a:ea typeface="Arial Black"/>
                <a:cs typeface="Arial Black"/>
                <a:sym typeface="Arial Black"/>
              </a:defRPr>
            </a:lvl1pPr>
          </a:lstStyle>
          <a:p>
            <a:r>
              <a:t>Title Text</a:t>
            </a:r>
          </a:p>
        </p:txBody>
      </p:sp>
      <p:sp>
        <p:nvSpPr>
          <p:cNvPr id="424" name="Body Level One…"/>
          <p:cNvSpPr txBox="1">
            <a:spLocks noGrp="1"/>
          </p:cNvSpPr>
          <p:nvPr>
            <p:ph type="body" sz="quarter" idx="1"/>
          </p:nvPr>
        </p:nvSpPr>
        <p:spPr>
          <a:xfrm>
            <a:off x="6038020" y="4589464"/>
            <a:ext cx="5846395" cy="1823943"/>
          </a:xfrm>
          <a:prstGeom prst="rect">
            <a:avLst/>
          </a:prstGeom>
        </p:spPr>
        <p:txBody>
          <a:bodyPr/>
          <a:lstStyle>
            <a:lvl1pPr marL="0" indent="0" defTabSz="914400">
              <a:spcBef>
                <a:spcPts val="600"/>
              </a:spcBef>
              <a:buSzTx/>
              <a:buFontTx/>
              <a:buNone/>
              <a:defRPr sz="2000">
                <a:solidFill>
                  <a:srgbClr val="8D90AA"/>
                </a:solidFill>
                <a:latin typeface="Arial"/>
                <a:ea typeface="Arial"/>
                <a:cs typeface="Arial"/>
                <a:sym typeface="Arial"/>
              </a:defRPr>
            </a:lvl1pPr>
            <a:lvl2pPr marL="0" indent="457200" defTabSz="914400">
              <a:spcBef>
                <a:spcPts val="600"/>
              </a:spcBef>
              <a:buSzTx/>
              <a:buFontTx/>
              <a:buNone/>
              <a:defRPr sz="2000">
                <a:solidFill>
                  <a:srgbClr val="8D90AA"/>
                </a:solidFill>
                <a:latin typeface="Arial"/>
                <a:ea typeface="Arial"/>
                <a:cs typeface="Arial"/>
                <a:sym typeface="Arial"/>
              </a:defRPr>
            </a:lvl2pPr>
            <a:lvl3pPr marL="0" indent="914400" defTabSz="914400">
              <a:spcBef>
                <a:spcPts val="600"/>
              </a:spcBef>
              <a:buSzTx/>
              <a:buFontTx/>
              <a:buNone/>
              <a:defRPr sz="2000">
                <a:solidFill>
                  <a:srgbClr val="8D90AA"/>
                </a:solidFill>
                <a:latin typeface="Arial"/>
                <a:ea typeface="Arial"/>
                <a:cs typeface="Arial"/>
                <a:sym typeface="Arial"/>
              </a:defRPr>
            </a:lvl3pPr>
            <a:lvl4pPr marL="0" indent="1371600" defTabSz="914400">
              <a:spcBef>
                <a:spcPts val="600"/>
              </a:spcBef>
              <a:buSzTx/>
              <a:buFontTx/>
              <a:buNone/>
              <a:defRPr sz="2000">
                <a:solidFill>
                  <a:srgbClr val="8D90AA"/>
                </a:solidFill>
                <a:latin typeface="Arial"/>
                <a:ea typeface="Arial"/>
                <a:cs typeface="Arial"/>
                <a:sym typeface="Arial"/>
              </a:defRPr>
            </a:lvl4pPr>
            <a:lvl5pPr marL="0" indent="1828800" defTabSz="914400">
              <a:spcBef>
                <a:spcPts val="600"/>
              </a:spcBef>
              <a:buSzTx/>
              <a:buFontTx/>
              <a:buNone/>
              <a:defRPr sz="2000">
                <a:solidFill>
                  <a:srgbClr val="8D90AA"/>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pic>
        <p:nvPicPr>
          <p:cNvPr id="425" name="Picture 9" descr="Picture 9"/>
          <p:cNvPicPr>
            <a:picLocks noChangeAspect="1"/>
          </p:cNvPicPr>
          <p:nvPr/>
        </p:nvPicPr>
        <p:blipFill>
          <a:blip r:embed="rId2"/>
          <a:stretch>
            <a:fillRect/>
          </a:stretch>
        </p:blipFill>
        <p:spPr>
          <a:xfrm>
            <a:off x="10810482" y="443714"/>
            <a:ext cx="1073933" cy="839099"/>
          </a:xfrm>
          <a:prstGeom prst="rect">
            <a:avLst/>
          </a:prstGeom>
          <a:ln w="12700">
            <a:miter lim="400000"/>
          </a:ln>
        </p:spPr>
      </p:pic>
    </p:spTree>
    <p:extLst>
      <p:ext uri="{BB962C8B-B14F-4D97-AF65-F5344CB8AC3E}">
        <p14:creationId xmlns:p14="http://schemas.microsoft.com/office/powerpoint/2010/main" val="4178543809"/>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Title Slide 4">
    <p:bg>
      <p:bgPr>
        <a:solidFill>
          <a:srgbClr val="FFFFFF"/>
        </a:solidFill>
        <a:effectLst/>
      </p:bgPr>
    </p:bg>
    <p:spTree>
      <p:nvGrpSpPr>
        <p:cNvPr id="1" name=""/>
        <p:cNvGrpSpPr/>
        <p:nvPr/>
      </p:nvGrpSpPr>
      <p:grpSpPr>
        <a:xfrm>
          <a:off x="0" y="0"/>
          <a:ext cx="0" cy="0"/>
          <a:chOff x="0" y="0"/>
          <a:chExt cx="0" cy="0"/>
        </a:xfrm>
      </p:grpSpPr>
      <p:sp>
        <p:nvSpPr>
          <p:cNvPr id="432" name="Straight Connector 7"/>
          <p:cNvSpPr/>
          <p:nvPr/>
        </p:nvSpPr>
        <p:spPr>
          <a:xfrm>
            <a:off x="-1" y="61070"/>
            <a:ext cx="12207242" cy="1"/>
          </a:xfrm>
          <a:prstGeom prst="line">
            <a:avLst/>
          </a:prstGeom>
          <a:ln w="161925">
            <a:solidFill>
              <a:srgbClr val="005E79">
                <a:alpha val="71000"/>
              </a:srgbClr>
            </a:solidFill>
            <a:miter/>
          </a:ln>
        </p:spPr>
        <p:txBody>
          <a:bodyPr lIns="45719" rIns="45719"/>
          <a:lstStyle/>
          <a:p>
            <a:endParaRPr/>
          </a:p>
        </p:txBody>
      </p:sp>
      <p:sp>
        <p:nvSpPr>
          <p:cNvPr id="433" name="Straight Connector 8"/>
          <p:cNvSpPr/>
          <p:nvPr/>
        </p:nvSpPr>
        <p:spPr>
          <a:xfrm>
            <a:off x="-1" y="162443"/>
            <a:ext cx="12207242" cy="1"/>
          </a:xfrm>
          <a:prstGeom prst="line">
            <a:avLst/>
          </a:prstGeom>
          <a:ln w="50800">
            <a:solidFill>
              <a:srgbClr val="FFB400">
                <a:alpha val="72000"/>
              </a:srgbClr>
            </a:solidFill>
            <a:miter/>
          </a:ln>
        </p:spPr>
        <p:txBody>
          <a:bodyPr lIns="45719" rIns="45719"/>
          <a:lstStyle/>
          <a:p>
            <a:endParaRPr/>
          </a:p>
        </p:txBody>
      </p:sp>
      <p:sp>
        <p:nvSpPr>
          <p:cNvPr id="434" name="Title Text"/>
          <p:cNvSpPr txBox="1">
            <a:spLocks noGrp="1"/>
          </p:cNvSpPr>
          <p:nvPr>
            <p:ph type="title"/>
          </p:nvPr>
        </p:nvSpPr>
        <p:spPr>
          <a:xfrm>
            <a:off x="1714500" y="3657600"/>
            <a:ext cx="10041561" cy="1766469"/>
          </a:xfrm>
          <a:prstGeom prst="rect">
            <a:avLst/>
          </a:prstGeom>
        </p:spPr>
        <p:txBody>
          <a:bodyPr anchor="b"/>
          <a:lstStyle>
            <a:lvl1pPr algn="ctr" defTabSz="914400">
              <a:lnSpc>
                <a:spcPct val="90000"/>
              </a:lnSpc>
              <a:defRPr sz="4800">
                <a:solidFill>
                  <a:srgbClr val="333F7F"/>
                </a:solidFill>
                <a:latin typeface="Arial Black"/>
                <a:ea typeface="Arial Black"/>
                <a:cs typeface="Arial Black"/>
                <a:sym typeface="Arial Black"/>
              </a:defRPr>
            </a:lvl1pPr>
          </a:lstStyle>
          <a:p>
            <a:r>
              <a:t>Title Text</a:t>
            </a:r>
          </a:p>
        </p:txBody>
      </p:sp>
      <p:sp>
        <p:nvSpPr>
          <p:cNvPr id="435" name="Body Level One…"/>
          <p:cNvSpPr txBox="1">
            <a:spLocks noGrp="1"/>
          </p:cNvSpPr>
          <p:nvPr>
            <p:ph type="body" sz="quarter" idx="1"/>
          </p:nvPr>
        </p:nvSpPr>
        <p:spPr>
          <a:xfrm>
            <a:off x="1714500" y="5533052"/>
            <a:ext cx="10041561" cy="967841"/>
          </a:xfrm>
          <a:prstGeom prst="rect">
            <a:avLst/>
          </a:prstGeom>
        </p:spPr>
        <p:txBody>
          <a:bodyPr/>
          <a:lstStyle>
            <a:lvl1pPr marL="0" indent="0" algn="ctr" defTabSz="914400">
              <a:lnSpc>
                <a:spcPct val="90000"/>
              </a:lnSpc>
              <a:spcBef>
                <a:spcPts val="1000"/>
              </a:spcBef>
              <a:buSzTx/>
              <a:buFontTx/>
              <a:buNone/>
              <a:defRPr sz="2400">
                <a:solidFill>
                  <a:srgbClr val="333F7F"/>
                </a:solidFill>
                <a:latin typeface="Arial"/>
                <a:ea typeface="Arial"/>
                <a:cs typeface="Arial"/>
                <a:sym typeface="Arial"/>
              </a:defRPr>
            </a:lvl1pPr>
            <a:lvl2pPr marL="0" indent="457200" algn="ctr" defTabSz="914400">
              <a:lnSpc>
                <a:spcPct val="90000"/>
              </a:lnSpc>
              <a:spcBef>
                <a:spcPts val="1000"/>
              </a:spcBef>
              <a:buSzTx/>
              <a:buFontTx/>
              <a:buNone/>
              <a:defRPr sz="2400">
                <a:solidFill>
                  <a:srgbClr val="333F7F"/>
                </a:solidFill>
                <a:latin typeface="Arial"/>
                <a:ea typeface="Arial"/>
                <a:cs typeface="Arial"/>
                <a:sym typeface="Arial"/>
              </a:defRPr>
            </a:lvl2pPr>
            <a:lvl3pPr marL="0" indent="914400" algn="ctr" defTabSz="914400">
              <a:lnSpc>
                <a:spcPct val="90000"/>
              </a:lnSpc>
              <a:spcBef>
                <a:spcPts val="1000"/>
              </a:spcBef>
              <a:buSzTx/>
              <a:buFontTx/>
              <a:buNone/>
              <a:defRPr sz="2400">
                <a:solidFill>
                  <a:srgbClr val="333F7F"/>
                </a:solidFill>
                <a:latin typeface="Arial"/>
                <a:ea typeface="Arial"/>
                <a:cs typeface="Arial"/>
                <a:sym typeface="Arial"/>
              </a:defRPr>
            </a:lvl3pPr>
            <a:lvl4pPr marL="0" indent="1371600" algn="ctr" defTabSz="914400">
              <a:lnSpc>
                <a:spcPct val="90000"/>
              </a:lnSpc>
              <a:spcBef>
                <a:spcPts val="1000"/>
              </a:spcBef>
              <a:buSzTx/>
              <a:buFontTx/>
              <a:buNone/>
              <a:defRPr sz="2400">
                <a:solidFill>
                  <a:srgbClr val="333F7F"/>
                </a:solidFill>
                <a:latin typeface="Arial"/>
                <a:ea typeface="Arial"/>
                <a:cs typeface="Arial"/>
                <a:sym typeface="Arial"/>
              </a:defRPr>
            </a:lvl4pPr>
            <a:lvl5pPr marL="0" indent="1828800" algn="ctr" defTabSz="914400">
              <a:lnSpc>
                <a:spcPct val="90000"/>
              </a:lnSpc>
              <a:spcBef>
                <a:spcPts val="1000"/>
              </a:spcBef>
              <a:buSzTx/>
              <a:buFontTx/>
              <a:buNone/>
              <a:defRPr sz="2400">
                <a:solidFill>
                  <a:srgbClr val="333F7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pic>
        <p:nvPicPr>
          <p:cNvPr id="436" name="Picture 4" descr="Picture 4"/>
          <p:cNvPicPr>
            <a:picLocks noChangeAspect="1"/>
          </p:cNvPicPr>
          <p:nvPr/>
        </p:nvPicPr>
        <p:blipFill>
          <a:blip r:embed="rId2"/>
          <a:stretch>
            <a:fillRect/>
          </a:stretch>
        </p:blipFill>
        <p:spPr>
          <a:xfrm>
            <a:off x="8921419" y="723321"/>
            <a:ext cx="2834641" cy="2834641"/>
          </a:xfrm>
          <a:prstGeom prst="rect">
            <a:avLst/>
          </a:prstGeom>
          <a:ln w="57150">
            <a:solidFill>
              <a:srgbClr val="333F7F"/>
            </a:solidFill>
          </a:ln>
        </p:spPr>
      </p:pic>
      <p:pic>
        <p:nvPicPr>
          <p:cNvPr id="437" name="Picture 9" descr="Picture 9"/>
          <p:cNvPicPr>
            <a:picLocks noChangeAspect="1"/>
          </p:cNvPicPr>
          <p:nvPr/>
        </p:nvPicPr>
        <p:blipFill>
          <a:blip r:embed="rId3"/>
          <a:stretch>
            <a:fillRect/>
          </a:stretch>
        </p:blipFill>
        <p:spPr>
          <a:xfrm rot="16200000">
            <a:off x="3265163" y="723324"/>
            <a:ext cx="2834641" cy="2834640"/>
          </a:xfrm>
          <a:prstGeom prst="rect">
            <a:avLst/>
          </a:prstGeom>
          <a:ln w="57150">
            <a:solidFill>
              <a:srgbClr val="333F7F"/>
            </a:solidFill>
          </a:ln>
        </p:spPr>
      </p:pic>
      <p:pic>
        <p:nvPicPr>
          <p:cNvPr id="438" name="Picture 5" descr="Picture 5"/>
          <p:cNvPicPr>
            <a:picLocks noChangeAspect="1"/>
          </p:cNvPicPr>
          <p:nvPr/>
        </p:nvPicPr>
        <p:blipFill>
          <a:blip r:embed="rId4"/>
          <a:srcRect l="20840" r="12743"/>
          <a:stretch>
            <a:fillRect/>
          </a:stretch>
        </p:blipFill>
        <p:spPr>
          <a:xfrm>
            <a:off x="6095653" y="723321"/>
            <a:ext cx="2831184" cy="2834641"/>
          </a:xfrm>
          <a:prstGeom prst="rect">
            <a:avLst/>
          </a:prstGeom>
          <a:ln w="57150">
            <a:solidFill>
              <a:srgbClr val="333F7F"/>
            </a:solidFill>
          </a:ln>
        </p:spPr>
      </p:pic>
      <p:pic>
        <p:nvPicPr>
          <p:cNvPr id="439" name="Picture 10" descr="Picture 10"/>
          <p:cNvPicPr>
            <a:picLocks noChangeAspect="1"/>
          </p:cNvPicPr>
          <p:nvPr/>
        </p:nvPicPr>
        <p:blipFill>
          <a:blip r:embed="rId5"/>
          <a:stretch>
            <a:fillRect/>
          </a:stretch>
        </p:blipFill>
        <p:spPr>
          <a:xfrm>
            <a:off x="352166" y="723321"/>
            <a:ext cx="2834641" cy="2834641"/>
          </a:xfrm>
          <a:prstGeom prst="rect">
            <a:avLst/>
          </a:prstGeom>
          <a:ln w="57150">
            <a:solidFill>
              <a:srgbClr val="333F7F"/>
            </a:solidFill>
          </a:ln>
        </p:spPr>
      </p:pic>
      <p:pic>
        <p:nvPicPr>
          <p:cNvPr id="440" name="Picture 14" descr="Picture 14"/>
          <p:cNvPicPr>
            <a:picLocks noChangeAspect="1"/>
          </p:cNvPicPr>
          <p:nvPr/>
        </p:nvPicPr>
        <p:blipFill>
          <a:blip r:embed="rId6"/>
          <a:stretch>
            <a:fillRect/>
          </a:stretch>
        </p:blipFill>
        <p:spPr>
          <a:xfrm>
            <a:off x="190107" y="5815814"/>
            <a:ext cx="1073933" cy="839099"/>
          </a:xfrm>
          <a:prstGeom prst="rect">
            <a:avLst/>
          </a:prstGeom>
          <a:ln w="12700">
            <a:miter lim="400000"/>
          </a:ln>
        </p:spPr>
      </p:pic>
      <p:sp>
        <p:nvSpPr>
          <p:cNvPr id="441"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69372795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138767" y="1311275"/>
            <a:ext cx="10363200" cy="1143000"/>
          </a:xfrm>
        </p:spPr>
        <p:txBody>
          <a:bodyPr anchor="b"/>
          <a:lstStyle>
            <a:lvl1pPr algn="r">
              <a:defRPr sz="5000">
                <a:solidFill>
                  <a:schemeClr val="tx2"/>
                </a:solidFill>
              </a:defRPr>
            </a:lvl1pPr>
          </a:lstStyle>
          <a:p>
            <a:r>
              <a:rPr lang="en-US"/>
              <a:t>Click to edit Master title style</a:t>
            </a:r>
            <a:endParaRPr lang="en-US" dirty="0"/>
          </a:p>
        </p:txBody>
      </p:sp>
      <p:sp>
        <p:nvSpPr>
          <p:cNvPr id="6147" name="Rectangle 3"/>
          <p:cNvSpPr>
            <a:spLocks noGrp="1" noChangeArrowheads="1"/>
          </p:cNvSpPr>
          <p:nvPr>
            <p:ph type="subTitle" idx="1"/>
          </p:nvPr>
        </p:nvSpPr>
        <p:spPr>
          <a:xfrm>
            <a:off x="2967567" y="2489200"/>
            <a:ext cx="8534400" cy="838200"/>
          </a:xfrm>
        </p:spPr>
        <p:txBody>
          <a:bodyPr/>
          <a:lstStyle>
            <a:lvl1pPr marL="0" indent="0" algn="r">
              <a:buFontTx/>
              <a:buNone/>
              <a:defRPr sz="3200" i="1">
                <a:effectLst>
                  <a:outerShdw blurRad="38100" dist="38100" dir="2700000" algn="tl">
                    <a:srgbClr val="000000"/>
                  </a:outerShdw>
                </a:effectLst>
              </a:defRPr>
            </a:lvl1pPr>
          </a:lstStyle>
          <a:p>
            <a:r>
              <a:rPr lang="en-US"/>
              <a:t>Click to edit Master subtitle style</a:t>
            </a:r>
            <a:endParaRPr lang="en-US" dirty="0"/>
          </a:p>
        </p:txBody>
      </p:sp>
    </p:spTree>
    <p:extLst>
      <p:ext uri="{BB962C8B-B14F-4D97-AF65-F5344CB8AC3E}">
        <p14:creationId xmlns:p14="http://schemas.microsoft.com/office/powerpoint/2010/main" val="386156786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FFFFFF"/>
        </a:solidFill>
        <a:effectLst/>
      </p:bgPr>
    </p:bg>
    <p:spTree>
      <p:nvGrpSpPr>
        <p:cNvPr id="1" name=""/>
        <p:cNvGrpSpPr/>
        <p:nvPr/>
      </p:nvGrpSpPr>
      <p:grpSpPr>
        <a:xfrm>
          <a:off x="0" y="0"/>
          <a:ext cx="0" cy="0"/>
          <a:chOff x="0" y="0"/>
          <a:chExt cx="0" cy="0"/>
        </a:xfrm>
      </p:grpSpPr>
      <p:sp>
        <p:nvSpPr>
          <p:cNvPr id="448" name="Straight Connector 7"/>
          <p:cNvSpPr/>
          <p:nvPr/>
        </p:nvSpPr>
        <p:spPr>
          <a:xfrm>
            <a:off x="-1" y="61070"/>
            <a:ext cx="12207242" cy="1"/>
          </a:xfrm>
          <a:prstGeom prst="line">
            <a:avLst/>
          </a:prstGeom>
          <a:ln w="161925">
            <a:solidFill>
              <a:srgbClr val="005E79">
                <a:alpha val="71000"/>
              </a:srgbClr>
            </a:solidFill>
            <a:miter/>
          </a:ln>
        </p:spPr>
        <p:txBody>
          <a:bodyPr lIns="45719" rIns="45719"/>
          <a:lstStyle/>
          <a:p>
            <a:endParaRPr/>
          </a:p>
        </p:txBody>
      </p:sp>
      <p:sp>
        <p:nvSpPr>
          <p:cNvPr id="449" name="Straight Connector 8"/>
          <p:cNvSpPr/>
          <p:nvPr/>
        </p:nvSpPr>
        <p:spPr>
          <a:xfrm>
            <a:off x="-1" y="162443"/>
            <a:ext cx="12207242" cy="1"/>
          </a:xfrm>
          <a:prstGeom prst="line">
            <a:avLst/>
          </a:prstGeom>
          <a:ln w="50800">
            <a:solidFill>
              <a:srgbClr val="FFB400">
                <a:alpha val="72000"/>
              </a:srgbClr>
            </a:solidFill>
            <a:miter/>
          </a:ln>
        </p:spPr>
        <p:txBody>
          <a:bodyPr lIns="45719" rIns="45719"/>
          <a:lstStyle/>
          <a:p>
            <a:endParaRPr/>
          </a:p>
        </p:txBody>
      </p:sp>
      <p:sp>
        <p:nvSpPr>
          <p:cNvPr id="450" name="Body Level One…"/>
          <p:cNvSpPr txBox="1">
            <a:spLocks noGrp="1"/>
          </p:cNvSpPr>
          <p:nvPr>
            <p:ph type="body" sz="half" idx="1"/>
          </p:nvPr>
        </p:nvSpPr>
        <p:spPr>
          <a:xfrm>
            <a:off x="838200" y="1825625"/>
            <a:ext cx="5181600" cy="4351338"/>
          </a:xfrm>
          <a:prstGeom prst="rect">
            <a:avLst/>
          </a:prstGeom>
        </p:spPr>
        <p:txBody>
          <a:bodyPr/>
          <a:lstStyle>
            <a:lvl1pPr marL="228600" indent="-228600" defTabSz="914400">
              <a:lnSpc>
                <a:spcPct val="90000"/>
              </a:lnSpc>
              <a:spcBef>
                <a:spcPts val="1000"/>
              </a:spcBef>
              <a:defRPr sz="2800">
                <a:solidFill>
                  <a:srgbClr val="333F7F"/>
                </a:solidFill>
                <a:latin typeface="Arial"/>
                <a:ea typeface="Arial"/>
                <a:cs typeface="Arial"/>
                <a:sym typeface="Arial"/>
              </a:defRPr>
            </a:lvl1pPr>
            <a:lvl2pPr marL="723900" indent="-266700" defTabSz="914400">
              <a:lnSpc>
                <a:spcPct val="90000"/>
              </a:lnSpc>
              <a:spcBef>
                <a:spcPts val="1000"/>
              </a:spcBef>
              <a:buChar char="•"/>
              <a:defRPr sz="2800">
                <a:solidFill>
                  <a:srgbClr val="333F7F"/>
                </a:solidFill>
                <a:latin typeface="Arial"/>
                <a:ea typeface="Arial"/>
                <a:cs typeface="Arial"/>
                <a:sym typeface="Arial"/>
              </a:defRPr>
            </a:lvl2pPr>
            <a:lvl3pPr marL="1234439" indent="-320039" defTabSz="914400">
              <a:lnSpc>
                <a:spcPct val="90000"/>
              </a:lnSpc>
              <a:spcBef>
                <a:spcPts val="1000"/>
              </a:spcBef>
              <a:defRPr sz="2800">
                <a:solidFill>
                  <a:srgbClr val="333F7F"/>
                </a:solidFill>
                <a:latin typeface="Arial"/>
                <a:ea typeface="Arial"/>
                <a:cs typeface="Arial"/>
                <a:sym typeface="Arial"/>
              </a:defRPr>
            </a:lvl3pPr>
            <a:lvl4pPr marL="1727200" indent="-355600" defTabSz="914400">
              <a:lnSpc>
                <a:spcPct val="90000"/>
              </a:lnSpc>
              <a:spcBef>
                <a:spcPts val="1000"/>
              </a:spcBef>
              <a:buChar char="•"/>
              <a:defRPr sz="2800">
                <a:solidFill>
                  <a:srgbClr val="333F7F"/>
                </a:solidFill>
                <a:latin typeface="Arial"/>
                <a:ea typeface="Arial"/>
                <a:cs typeface="Arial"/>
                <a:sym typeface="Arial"/>
              </a:defRPr>
            </a:lvl4pPr>
            <a:lvl5pPr marL="2184400" indent="-355600" defTabSz="914400">
              <a:lnSpc>
                <a:spcPct val="90000"/>
              </a:lnSpc>
              <a:spcBef>
                <a:spcPts val="1000"/>
              </a:spcBef>
              <a:buChar char="•"/>
              <a:defRPr sz="2800">
                <a:solidFill>
                  <a:srgbClr val="333F7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1" name="Slide Number"/>
          <p:cNvSpPr txBox="1">
            <a:spLocks noGrp="1"/>
          </p:cNvSpPr>
          <p:nvPr>
            <p:ph type="sldNum" sz="quarter" idx="2"/>
          </p:nvPr>
        </p:nvSpPr>
        <p:spPr>
          <a:xfrm>
            <a:off x="11792770" y="6512072"/>
            <a:ext cx="259530" cy="239271"/>
          </a:xfrm>
          <a:prstGeom prst="rect">
            <a:avLst/>
          </a:prstGeom>
        </p:spPr>
        <p:txBody>
          <a:bodyPr anchor="t"/>
          <a:lstStyle>
            <a:lvl1pPr>
              <a:defRPr>
                <a:solidFill>
                  <a:srgbClr val="333F7F"/>
                </a:solidFill>
                <a:latin typeface="Arial"/>
                <a:ea typeface="Arial"/>
                <a:cs typeface="Arial"/>
                <a:sym typeface="Arial"/>
              </a:defRPr>
            </a:lvl1pPr>
          </a:lstStyle>
          <a:p>
            <a:fld id="{86CB4B4D-7CA3-9044-876B-883B54F8677D}" type="slidenum">
              <a:t>‹#›</a:t>
            </a:fld>
            <a:endParaRPr/>
          </a:p>
        </p:txBody>
      </p:sp>
      <p:sp>
        <p:nvSpPr>
          <p:cNvPr id="452" name="Rectangle 14"/>
          <p:cNvSpPr txBox="1"/>
          <p:nvPr/>
        </p:nvSpPr>
        <p:spPr>
          <a:xfrm>
            <a:off x="8752144" y="6512072"/>
            <a:ext cx="2787772"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100">
                <a:solidFill>
                  <a:srgbClr val="333F7F"/>
                </a:solidFill>
                <a:latin typeface="Arial"/>
                <a:ea typeface="Arial"/>
                <a:cs typeface="Arial"/>
                <a:sym typeface="Arial"/>
              </a:defRPr>
            </a:lvl1pPr>
          </a:lstStyle>
          <a:p>
            <a:r>
              <a:t>Winship Cancer Institute | Emory University</a:t>
            </a:r>
          </a:p>
        </p:txBody>
      </p:sp>
      <p:sp>
        <p:nvSpPr>
          <p:cNvPr id="453" name="Title Text"/>
          <p:cNvSpPr txBox="1">
            <a:spLocks noGrp="1"/>
          </p:cNvSpPr>
          <p:nvPr>
            <p:ph type="title"/>
          </p:nvPr>
        </p:nvSpPr>
        <p:spPr>
          <a:xfrm>
            <a:off x="195942" y="257175"/>
            <a:ext cx="11737910" cy="1068388"/>
          </a:xfrm>
          <a:prstGeom prst="rect">
            <a:avLst/>
          </a:prstGeom>
        </p:spPr>
        <p:txBody>
          <a:bodyPr/>
          <a:lstStyle>
            <a:lvl1pPr defTabSz="914400">
              <a:lnSpc>
                <a:spcPct val="90000"/>
              </a:lnSpc>
              <a:defRPr sz="4000">
                <a:solidFill>
                  <a:srgbClr val="333F7F"/>
                </a:solidFill>
                <a:latin typeface="Arial Black"/>
                <a:ea typeface="Arial Black"/>
                <a:cs typeface="Arial Black"/>
                <a:sym typeface="Arial Black"/>
              </a:defRPr>
            </a:lvl1pPr>
          </a:lstStyle>
          <a:p>
            <a:r>
              <a:t>Title Text</a:t>
            </a:r>
          </a:p>
        </p:txBody>
      </p:sp>
    </p:spTree>
    <p:extLst>
      <p:ext uri="{BB962C8B-B14F-4D97-AF65-F5344CB8AC3E}">
        <p14:creationId xmlns:p14="http://schemas.microsoft.com/office/powerpoint/2010/main" val="2895700623"/>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4_Comparison">
    <p:bg>
      <p:bgPr>
        <a:solidFill>
          <a:srgbClr val="FFFFFF"/>
        </a:solidFill>
        <a:effectLst/>
      </p:bgPr>
    </p:bg>
    <p:spTree>
      <p:nvGrpSpPr>
        <p:cNvPr id="1" name=""/>
        <p:cNvGrpSpPr/>
        <p:nvPr/>
      </p:nvGrpSpPr>
      <p:grpSpPr>
        <a:xfrm>
          <a:off x="0" y="0"/>
          <a:ext cx="0" cy="0"/>
          <a:chOff x="0" y="0"/>
          <a:chExt cx="0" cy="0"/>
        </a:xfrm>
      </p:grpSpPr>
      <p:sp>
        <p:nvSpPr>
          <p:cNvPr id="460" name="Straight Connector 7"/>
          <p:cNvSpPr/>
          <p:nvPr/>
        </p:nvSpPr>
        <p:spPr>
          <a:xfrm>
            <a:off x="-1" y="61070"/>
            <a:ext cx="12207242" cy="1"/>
          </a:xfrm>
          <a:prstGeom prst="line">
            <a:avLst/>
          </a:prstGeom>
          <a:ln w="161925">
            <a:solidFill>
              <a:srgbClr val="005E79">
                <a:alpha val="71000"/>
              </a:srgbClr>
            </a:solidFill>
            <a:miter/>
          </a:ln>
        </p:spPr>
        <p:txBody>
          <a:bodyPr lIns="45719" rIns="45719"/>
          <a:lstStyle/>
          <a:p>
            <a:endParaRPr/>
          </a:p>
        </p:txBody>
      </p:sp>
      <p:sp>
        <p:nvSpPr>
          <p:cNvPr id="461" name="Straight Connector 8"/>
          <p:cNvSpPr/>
          <p:nvPr/>
        </p:nvSpPr>
        <p:spPr>
          <a:xfrm>
            <a:off x="-1" y="162443"/>
            <a:ext cx="12207242" cy="1"/>
          </a:xfrm>
          <a:prstGeom prst="line">
            <a:avLst/>
          </a:prstGeom>
          <a:ln w="50800">
            <a:solidFill>
              <a:srgbClr val="FFB400">
                <a:alpha val="72000"/>
              </a:srgbClr>
            </a:solidFill>
            <a:miter/>
          </a:ln>
        </p:spPr>
        <p:txBody>
          <a:bodyPr lIns="45719" rIns="45719"/>
          <a:lstStyle/>
          <a:p>
            <a:endParaRPr/>
          </a:p>
        </p:txBody>
      </p:sp>
      <p:sp>
        <p:nvSpPr>
          <p:cNvPr id="462" name="Title Text"/>
          <p:cNvSpPr txBox="1">
            <a:spLocks noGrp="1"/>
          </p:cNvSpPr>
          <p:nvPr>
            <p:ph type="title"/>
          </p:nvPr>
        </p:nvSpPr>
        <p:spPr>
          <a:xfrm>
            <a:off x="839787" y="365125"/>
            <a:ext cx="10515601" cy="1325563"/>
          </a:xfrm>
          <a:prstGeom prst="rect">
            <a:avLst/>
          </a:prstGeom>
        </p:spPr>
        <p:txBody>
          <a:bodyPr/>
          <a:lstStyle>
            <a:lvl1pPr defTabSz="914400">
              <a:lnSpc>
                <a:spcPct val="90000"/>
              </a:lnSpc>
              <a:defRPr sz="4000">
                <a:solidFill>
                  <a:srgbClr val="333F7F"/>
                </a:solidFill>
                <a:latin typeface="Arial Black"/>
                <a:ea typeface="Arial Black"/>
                <a:cs typeface="Arial Black"/>
                <a:sym typeface="Arial Black"/>
              </a:defRPr>
            </a:lvl1pPr>
          </a:lstStyle>
          <a:p>
            <a:r>
              <a:t>Title Text</a:t>
            </a:r>
          </a:p>
        </p:txBody>
      </p:sp>
      <p:sp>
        <p:nvSpPr>
          <p:cNvPr id="463" name="Body Level One…"/>
          <p:cNvSpPr txBox="1">
            <a:spLocks noGrp="1"/>
          </p:cNvSpPr>
          <p:nvPr>
            <p:ph type="body" sz="quarter" idx="1"/>
          </p:nvPr>
        </p:nvSpPr>
        <p:spPr>
          <a:xfrm>
            <a:off x="839787" y="1681163"/>
            <a:ext cx="5157789" cy="823913"/>
          </a:xfrm>
          <a:prstGeom prst="rect">
            <a:avLst/>
          </a:prstGeom>
        </p:spPr>
        <p:txBody>
          <a:bodyPr anchor="b"/>
          <a:lstStyle>
            <a:lvl1pPr marL="0" indent="0" defTabSz="914400">
              <a:lnSpc>
                <a:spcPct val="90000"/>
              </a:lnSpc>
              <a:spcBef>
                <a:spcPts val="1000"/>
              </a:spcBef>
              <a:buSzTx/>
              <a:buFontTx/>
              <a:buNone/>
              <a:defRPr sz="2400" b="1">
                <a:solidFill>
                  <a:srgbClr val="333F7F"/>
                </a:solidFill>
                <a:latin typeface="Arial"/>
                <a:ea typeface="Arial"/>
                <a:cs typeface="Arial"/>
                <a:sym typeface="Arial"/>
              </a:defRPr>
            </a:lvl1pPr>
            <a:lvl2pPr marL="0" indent="457200" defTabSz="914400">
              <a:lnSpc>
                <a:spcPct val="90000"/>
              </a:lnSpc>
              <a:spcBef>
                <a:spcPts val="1000"/>
              </a:spcBef>
              <a:buSzTx/>
              <a:buFontTx/>
              <a:buNone/>
              <a:defRPr sz="2400" b="1">
                <a:solidFill>
                  <a:srgbClr val="333F7F"/>
                </a:solidFill>
                <a:latin typeface="Arial"/>
                <a:ea typeface="Arial"/>
                <a:cs typeface="Arial"/>
                <a:sym typeface="Arial"/>
              </a:defRPr>
            </a:lvl2pPr>
            <a:lvl3pPr marL="0" indent="914400" defTabSz="914400">
              <a:lnSpc>
                <a:spcPct val="90000"/>
              </a:lnSpc>
              <a:spcBef>
                <a:spcPts val="1000"/>
              </a:spcBef>
              <a:buSzTx/>
              <a:buFontTx/>
              <a:buNone/>
              <a:defRPr sz="2400" b="1">
                <a:solidFill>
                  <a:srgbClr val="333F7F"/>
                </a:solidFill>
                <a:latin typeface="Arial"/>
                <a:ea typeface="Arial"/>
                <a:cs typeface="Arial"/>
                <a:sym typeface="Arial"/>
              </a:defRPr>
            </a:lvl3pPr>
            <a:lvl4pPr marL="0" indent="1371600" defTabSz="914400">
              <a:lnSpc>
                <a:spcPct val="90000"/>
              </a:lnSpc>
              <a:spcBef>
                <a:spcPts val="1000"/>
              </a:spcBef>
              <a:buSzTx/>
              <a:buFontTx/>
              <a:buNone/>
              <a:defRPr sz="2400" b="1">
                <a:solidFill>
                  <a:srgbClr val="333F7F"/>
                </a:solidFill>
                <a:latin typeface="Arial"/>
                <a:ea typeface="Arial"/>
                <a:cs typeface="Arial"/>
                <a:sym typeface="Arial"/>
              </a:defRPr>
            </a:lvl4pPr>
            <a:lvl5pPr marL="0" indent="1828800" defTabSz="914400">
              <a:lnSpc>
                <a:spcPct val="90000"/>
              </a:lnSpc>
              <a:spcBef>
                <a:spcPts val="1000"/>
              </a:spcBef>
              <a:buSzTx/>
              <a:buFontTx/>
              <a:buNone/>
              <a:defRPr sz="2400" b="1">
                <a:solidFill>
                  <a:srgbClr val="333F7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4" name="Text Placeholder 4"/>
          <p:cNvSpPr>
            <a:spLocks noGrp="1"/>
          </p:cNvSpPr>
          <p:nvPr>
            <p:ph type="body" sz="quarter" idx="21"/>
          </p:nvPr>
        </p:nvSpPr>
        <p:spPr>
          <a:xfrm>
            <a:off x="6172200" y="1681163"/>
            <a:ext cx="5183188" cy="823913"/>
          </a:xfrm>
          <a:prstGeom prst="rect">
            <a:avLst/>
          </a:prstGeom>
        </p:spPr>
        <p:txBody>
          <a:bodyPr anchor="b"/>
          <a:lstStyle/>
          <a:p>
            <a:pPr marL="0" indent="0" defTabSz="914400">
              <a:lnSpc>
                <a:spcPct val="90000"/>
              </a:lnSpc>
              <a:spcBef>
                <a:spcPts val="1000"/>
              </a:spcBef>
              <a:buSzTx/>
              <a:buFontTx/>
              <a:buNone/>
              <a:defRPr sz="2400" b="1">
                <a:solidFill>
                  <a:srgbClr val="333F7F"/>
                </a:solidFill>
                <a:latin typeface="Arial"/>
                <a:ea typeface="Arial"/>
                <a:cs typeface="Arial"/>
                <a:sym typeface="Arial"/>
              </a:defRPr>
            </a:pPr>
            <a:endParaRPr/>
          </a:p>
        </p:txBody>
      </p:sp>
      <p:sp>
        <p:nvSpPr>
          <p:cNvPr id="465" name="Slide Number"/>
          <p:cNvSpPr txBox="1">
            <a:spLocks noGrp="1"/>
          </p:cNvSpPr>
          <p:nvPr>
            <p:ph type="sldNum" sz="quarter" idx="2"/>
          </p:nvPr>
        </p:nvSpPr>
        <p:spPr>
          <a:xfrm>
            <a:off x="11792770" y="6512072"/>
            <a:ext cx="259530" cy="239271"/>
          </a:xfrm>
          <a:prstGeom prst="rect">
            <a:avLst/>
          </a:prstGeom>
        </p:spPr>
        <p:txBody>
          <a:bodyPr anchor="t"/>
          <a:lstStyle>
            <a:lvl1pPr>
              <a:defRPr>
                <a:solidFill>
                  <a:srgbClr val="333F7F"/>
                </a:solidFill>
                <a:latin typeface="Arial"/>
                <a:ea typeface="Arial"/>
                <a:cs typeface="Arial"/>
                <a:sym typeface="Arial"/>
              </a:defRPr>
            </a:lvl1pPr>
          </a:lstStyle>
          <a:p>
            <a:fld id="{86CB4B4D-7CA3-9044-876B-883B54F8677D}" type="slidenum">
              <a:t>‹#›</a:t>
            </a:fld>
            <a:endParaRPr/>
          </a:p>
        </p:txBody>
      </p:sp>
      <p:sp>
        <p:nvSpPr>
          <p:cNvPr id="466" name="Rectangle 16"/>
          <p:cNvSpPr txBox="1"/>
          <p:nvPr/>
        </p:nvSpPr>
        <p:spPr>
          <a:xfrm>
            <a:off x="8752144" y="6512072"/>
            <a:ext cx="2787772"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100">
                <a:solidFill>
                  <a:srgbClr val="333F7F"/>
                </a:solidFill>
                <a:latin typeface="Arial"/>
                <a:ea typeface="Arial"/>
                <a:cs typeface="Arial"/>
                <a:sym typeface="Arial"/>
              </a:defRPr>
            </a:lvl1pPr>
          </a:lstStyle>
          <a:p>
            <a:r>
              <a:t>Winship Cancer Institute | Emory University</a:t>
            </a:r>
          </a:p>
        </p:txBody>
      </p:sp>
    </p:spTree>
    <p:extLst>
      <p:ext uri="{BB962C8B-B14F-4D97-AF65-F5344CB8AC3E}">
        <p14:creationId xmlns:p14="http://schemas.microsoft.com/office/powerpoint/2010/main" val="3273333560"/>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4_Title Only">
    <p:bg>
      <p:bgPr>
        <a:solidFill>
          <a:srgbClr val="FFFFFF"/>
        </a:solidFill>
        <a:effectLst/>
      </p:bgPr>
    </p:bg>
    <p:spTree>
      <p:nvGrpSpPr>
        <p:cNvPr id="1" name=""/>
        <p:cNvGrpSpPr/>
        <p:nvPr/>
      </p:nvGrpSpPr>
      <p:grpSpPr>
        <a:xfrm>
          <a:off x="0" y="0"/>
          <a:ext cx="0" cy="0"/>
          <a:chOff x="0" y="0"/>
          <a:chExt cx="0" cy="0"/>
        </a:xfrm>
      </p:grpSpPr>
      <p:sp>
        <p:nvSpPr>
          <p:cNvPr id="473" name="Straight Connector 7"/>
          <p:cNvSpPr/>
          <p:nvPr/>
        </p:nvSpPr>
        <p:spPr>
          <a:xfrm>
            <a:off x="-1" y="61070"/>
            <a:ext cx="12207242" cy="1"/>
          </a:xfrm>
          <a:prstGeom prst="line">
            <a:avLst/>
          </a:prstGeom>
          <a:ln w="161925">
            <a:solidFill>
              <a:srgbClr val="005E79">
                <a:alpha val="71000"/>
              </a:srgbClr>
            </a:solidFill>
            <a:miter/>
          </a:ln>
        </p:spPr>
        <p:txBody>
          <a:bodyPr lIns="45719" rIns="45719"/>
          <a:lstStyle/>
          <a:p>
            <a:endParaRPr/>
          </a:p>
        </p:txBody>
      </p:sp>
      <p:sp>
        <p:nvSpPr>
          <p:cNvPr id="474" name="Straight Connector 8"/>
          <p:cNvSpPr/>
          <p:nvPr/>
        </p:nvSpPr>
        <p:spPr>
          <a:xfrm>
            <a:off x="-1" y="162443"/>
            <a:ext cx="12207242" cy="1"/>
          </a:xfrm>
          <a:prstGeom prst="line">
            <a:avLst/>
          </a:prstGeom>
          <a:ln w="50800">
            <a:solidFill>
              <a:srgbClr val="FFB400">
                <a:alpha val="72000"/>
              </a:srgbClr>
            </a:solidFill>
            <a:miter/>
          </a:ln>
        </p:spPr>
        <p:txBody>
          <a:bodyPr lIns="45719" rIns="45719"/>
          <a:lstStyle/>
          <a:p>
            <a:endParaRPr/>
          </a:p>
        </p:txBody>
      </p:sp>
      <p:sp>
        <p:nvSpPr>
          <p:cNvPr id="475" name="Slide Number"/>
          <p:cNvSpPr txBox="1">
            <a:spLocks noGrp="1"/>
          </p:cNvSpPr>
          <p:nvPr>
            <p:ph type="sldNum" sz="quarter" idx="2"/>
          </p:nvPr>
        </p:nvSpPr>
        <p:spPr>
          <a:xfrm>
            <a:off x="11792770" y="6512072"/>
            <a:ext cx="259530" cy="239271"/>
          </a:xfrm>
          <a:prstGeom prst="rect">
            <a:avLst/>
          </a:prstGeom>
        </p:spPr>
        <p:txBody>
          <a:bodyPr anchor="t"/>
          <a:lstStyle>
            <a:lvl1pPr>
              <a:defRPr>
                <a:solidFill>
                  <a:srgbClr val="333F7F"/>
                </a:solidFill>
                <a:latin typeface="Arial"/>
                <a:ea typeface="Arial"/>
                <a:cs typeface="Arial"/>
                <a:sym typeface="Arial"/>
              </a:defRPr>
            </a:lvl1pPr>
          </a:lstStyle>
          <a:p>
            <a:fld id="{86CB4B4D-7CA3-9044-876B-883B54F8677D}" type="slidenum">
              <a:t>‹#›</a:t>
            </a:fld>
            <a:endParaRPr/>
          </a:p>
        </p:txBody>
      </p:sp>
      <p:sp>
        <p:nvSpPr>
          <p:cNvPr id="476" name="Rectangle 12"/>
          <p:cNvSpPr txBox="1"/>
          <p:nvPr/>
        </p:nvSpPr>
        <p:spPr>
          <a:xfrm>
            <a:off x="8752144" y="6512072"/>
            <a:ext cx="2787772"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100">
                <a:solidFill>
                  <a:srgbClr val="333F7F"/>
                </a:solidFill>
                <a:latin typeface="Arial"/>
                <a:ea typeface="Arial"/>
                <a:cs typeface="Arial"/>
                <a:sym typeface="Arial"/>
              </a:defRPr>
            </a:lvl1pPr>
          </a:lstStyle>
          <a:p>
            <a:r>
              <a:t>Winship Cancer Institute | Emory University</a:t>
            </a:r>
          </a:p>
        </p:txBody>
      </p:sp>
      <p:sp>
        <p:nvSpPr>
          <p:cNvPr id="477" name="Title Text"/>
          <p:cNvSpPr txBox="1">
            <a:spLocks noGrp="1"/>
          </p:cNvSpPr>
          <p:nvPr>
            <p:ph type="title"/>
          </p:nvPr>
        </p:nvSpPr>
        <p:spPr>
          <a:xfrm>
            <a:off x="195942" y="257175"/>
            <a:ext cx="11737910" cy="1068388"/>
          </a:xfrm>
          <a:prstGeom prst="rect">
            <a:avLst/>
          </a:prstGeom>
        </p:spPr>
        <p:txBody>
          <a:bodyPr/>
          <a:lstStyle>
            <a:lvl1pPr defTabSz="914400">
              <a:lnSpc>
                <a:spcPct val="90000"/>
              </a:lnSpc>
              <a:defRPr sz="4000">
                <a:solidFill>
                  <a:srgbClr val="333F7F"/>
                </a:solidFill>
                <a:latin typeface="Arial Black"/>
                <a:ea typeface="Arial Black"/>
                <a:cs typeface="Arial Black"/>
                <a:sym typeface="Arial Black"/>
              </a:defRPr>
            </a:lvl1pPr>
          </a:lstStyle>
          <a:p>
            <a:r>
              <a:t>Title Text</a:t>
            </a:r>
          </a:p>
        </p:txBody>
      </p:sp>
    </p:spTree>
    <p:extLst>
      <p:ext uri="{BB962C8B-B14F-4D97-AF65-F5344CB8AC3E}">
        <p14:creationId xmlns:p14="http://schemas.microsoft.com/office/powerpoint/2010/main" val="2523820178"/>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4_Blank">
    <p:bg>
      <p:bgPr>
        <a:solidFill>
          <a:srgbClr val="FFFFFF"/>
        </a:solidFill>
        <a:effectLst/>
      </p:bgPr>
    </p:bg>
    <p:spTree>
      <p:nvGrpSpPr>
        <p:cNvPr id="1" name=""/>
        <p:cNvGrpSpPr/>
        <p:nvPr/>
      </p:nvGrpSpPr>
      <p:grpSpPr>
        <a:xfrm>
          <a:off x="0" y="0"/>
          <a:ext cx="0" cy="0"/>
          <a:chOff x="0" y="0"/>
          <a:chExt cx="0" cy="0"/>
        </a:xfrm>
      </p:grpSpPr>
      <p:sp>
        <p:nvSpPr>
          <p:cNvPr id="484" name="Straight Connector 7"/>
          <p:cNvSpPr/>
          <p:nvPr/>
        </p:nvSpPr>
        <p:spPr>
          <a:xfrm>
            <a:off x="-1" y="61070"/>
            <a:ext cx="12207242" cy="1"/>
          </a:xfrm>
          <a:prstGeom prst="line">
            <a:avLst/>
          </a:prstGeom>
          <a:ln w="161925">
            <a:solidFill>
              <a:srgbClr val="005E79">
                <a:alpha val="71000"/>
              </a:srgbClr>
            </a:solidFill>
            <a:miter/>
          </a:ln>
        </p:spPr>
        <p:txBody>
          <a:bodyPr lIns="45719" rIns="45719"/>
          <a:lstStyle/>
          <a:p>
            <a:endParaRPr/>
          </a:p>
        </p:txBody>
      </p:sp>
      <p:sp>
        <p:nvSpPr>
          <p:cNvPr id="485" name="Straight Connector 8"/>
          <p:cNvSpPr/>
          <p:nvPr/>
        </p:nvSpPr>
        <p:spPr>
          <a:xfrm>
            <a:off x="-1" y="162443"/>
            <a:ext cx="12207242" cy="1"/>
          </a:xfrm>
          <a:prstGeom prst="line">
            <a:avLst/>
          </a:prstGeom>
          <a:ln w="50800">
            <a:solidFill>
              <a:srgbClr val="FFB400">
                <a:alpha val="72000"/>
              </a:srgbClr>
            </a:solidFill>
            <a:miter/>
          </a:ln>
        </p:spPr>
        <p:txBody>
          <a:bodyPr lIns="45719" rIns="45719"/>
          <a:lstStyle/>
          <a:p>
            <a:endParaRPr/>
          </a:p>
        </p:txBody>
      </p:sp>
      <p:sp>
        <p:nvSpPr>
          <p:cNvPr id="486" name="Slide Number"/>
          <p:cNvSpPr txBox="1">
            <a:spLocks noGrp="1"/>
          </p:cNvSpPr>
          <p:nvPr>
            <p:ph type="sldNum" sz="quarter" idx="2"/>
          </p:nvPr>
        </p:nvSpPr>
        <p:spPr>
          <a:xfrm>
            <a:off x="11792770" y="6512072"/>
            <a:ext cx="259530" cy="239271"/>
          </a:xfrm>
          <a:prstGeom prst="rect">
            <a:avLst/>
          </a:prstGeom>
        </p:spPr>
        <p:txBody>
          <a:bodyPr anchor="t"/>
          <a:lstStyle>
            <a:lvl1pPr>
              <a:defRPr>
                <a:solidFill>
                  <a:srgbClr val="333F7F"/>
                </a:solidFill>
                <a:latin typeface="Arial"/>
                <a:ea typeface="Arial"/>
                <a:cs typeface="Arial"/>
                <a:sym typeface="Arial"/>
              </a:defRPr>
            </a:lvl1pPr>
          </a:lstStyle>
          <a:p>
            <a:fld id="{86CB4B4D-7CA3-9044-876B-883B54F8677D}" type="slidenum">
              <a:t>‹#›</a:t>
            </a:fld>
            <a:endParaRPr/>
          </a:p>
        </p:txBody>
      </p:sp>
      <p:sp>
        <p:nvSpPr>
          <p:cNvPr id="487" name="Rectangle 11"/>
          <p:cNvSpPr txBox="1"/>
          <p:nvPr/>
        </p:nvSpPr>
        <p:spPr>
          <a:xfrm>
            <a:off x="8752144" y="6512072"/>
            <a:ext cx="2787772"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100">
                <a:solidFill>
                  <a:srgbClr val="333F7F"/>
                </a:solidFill>
                <a:latin typeface="Arial"/>
                <a:ea typeface="Arial"/>
                <a:cs typeface="Arial"/>
                <a:sym typeface="Arial"/>
              </a:defRPr>
            </a:lvl1pPr>
          </a:lstStyle>
          <a:p>
            <a:r>
              <a:t>Winship Cancer Institute | Emory University</a:t>
            </a:r>
          </a:p>
        </p:txBody>
      </p:sp>
    </p:spTree>
    <p:extLst>
      <p:ext uri="{BB962C8B-B14F-4D97-AF65-F5344CB8AC3E}">
        <p14:creationId xmlns:p14="http://schemas.microsoft.com/office/powerpoint/2010/main" val="2842612781"/>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5_Blank">
    <p:bg>
      <p:bgPr>
        <a:solidFill>
          <a:srgbClr val="FFFFFF"/>
        </a:solidFill>
        <a:effectLst/>
      </p:bgPr>
    </p:bg>
    <p:spTree>
      <p:nvGrpSpPr>
        <p:cNvPr id="1" name=""/>
        <p:cNvGrpSpPr/>
        <p:nvPr/>
      </p:nvGrpSpPr>
      <p:grpSpPr>
        <a:xfrm>
          <a:off x="0" y="0"/>
          <a:ext cx="0" cy="0"/>
          <a:chOff x="0" y="0"/>
          <a:chExt cx="0" cy="0"/>
        </a:xfrm>
      </p:grpSpPr>
      <p:sp>
        <p:nvSpPr>
          <p:cNvPr id="494" name="Straight Connector 7"/>
          <p:cNvSpPr/>
          <p:nvPr/>
        </p:nvSpPr>
        <p:spPr>
          <a:xfrm>
            <a:off x="-1" y="61070"/>
            <a:ext cx="12207242" cy="1"/>
          </a:xfrm>
          <a:prstGeom prst="line">
            <a:avLst/>
          </a:prstGeom>
          <a:ln w="161925">
            <a:solidFill>
              <a:srgbClr val="005E79">
                <a:alpha val="71000"/>
              </a:srgbClr>
            </a:solidFill>
            <a:miter/>
          </a:ln>
        </p:spPr>
        <p:txBody>
          <a:bodyPr lIns="45719" rIns="45719"/>
          <a:lstStyle/>
          <a:p>
            <a:endParaRPr/>
          </a:p>
        </p:txBody>
      </p:sp>
      <p:sp>
        <p:nvSpPr>
          <p:cNvPr id="495" name="Straight Connector 8"/>
          <p:cNvSpPr/>
          <p:nvPr/>
        </p:nvSpPr>
        <p:spPr>
          <a:xfrm>
            <a:off x="-1" y="162443"/>
            <a:ext cx="12207242" cy="1"/>
          </a:xfrm>
          <a:prstGeom prst="line">
            <a:avLst/>
          </a:prstGeom>
          <a:ln w="50800">
            <a:solidFill>
              <a:srgbClr val="FFB400">
                <a:alpha val="72000"/>
              </a:srgbClr>
            </a:solidFill>
            <a:miter/>
          </a:ln>
        </p:spPr>
        <p:txBody>
          <a:bodyPr lIns="45719" rIns="45719"/>
          <a:lstStyle/>
          <a:p>
            <a:endParaRPr/>
          </a:p>
        </p:txBody>
      </p:sp>
      <p:sp>
        <p:nvSpPr>
          <p:cNvPr id="496" name="Slide Number"/>
          <p:cNvSpPr txBox="1">
            <a:spLocks noGrp="1"/>
          </p:cNvSpPr>
          <p:nvPr>
            <p:ph type="sldNum" sz="quarter" idx="2"/>
          </p:nvPr>
        </p:nvSpPr>
        <p:spPr>
          <a:xfrm>
            <a:off x="11792770" y="6512072"/>
            <a:ext cx="259530" cy="239271"/>
          </a:xfrm>
          <a:prstGeom prst="rect">
            <a:avLst/>
          </a:prstGeom>
        </p:spPr>
        <p:txBody>
          <a:bodyPr anchor="t"/>
          <a:lstStyle>
            <a:lvl1pPr>
              <a:defRPr>
                <a:solidFill>
                  <a:srgbClr val="333F7F"/>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53474405"/>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Title Slide White">
    <p:bg>
      <p:bgPr>
        <a:solidFill>
          <a:srgbClr val="002557"/>
        </a:solidFill>
        <a:effectLst/>
      </p:bgPr>
    </p:bg>
    <p:spTree>
      <p:nvGrpSpPr>
        <p:cNvPr id="1" name=""/>
        <p:cNvGrpSpPr/>
        <p:nvPr/>
      </p:nvGrpSpPr>
      <p:grpSpPr>
        <a:xfrm>
          <a:off x="0" y="0"/>
          <a:ext cx="0" cy="0"/>
          <a:chOff x="0" y="0"/>
          <a:chExt cx="0" cy="0"/>
        </a:xfrm>
      </p:grpSpPr>
      <p:pic>
        <p:nvPicPr>
          <p:cNvPr id="503" name="Picture 14" descr="Picture 14"/>
          <p:cNvPicPr>
            <a:picLocks noChangeAspect="1"/>
          </p:cNvPicPr>
          <p:nvPr/>
        </p:nvPicPr>
        <p:blipFill>
          <a:blip r:embed="rId2"/>
          <a:stretch>
            <a:fillRect/>
          </a:stretch>
        </p:blipFill>
        <p:spPr>
          <a:xfrm>
            <a:off x="13" y="6238559"/>
            <a:ext cx="12198069" cy="628963"/>
          </a:xfrm>
          <a:prstGeom prst="rect">
            <a:avLst/>
          </a:prstGeom>
          <a:ln w="12700">
            <a:miter lim="400000"/>
          </a:ln>
        </p:spPr>
      </p:pic>
      <p:sp>
        <p:nvSpPr>
          <p:cNvPr id="504" name="TextBox 3"/>
          <p:cNvSpPr txBox="1"/>
          <p:nvPr/>
        </p:nvSpPr>
        <p:spPr>
          <a:xfrm>
            <a:off x="2659933" y="6446453"/>
            <a:ext cx="696547"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600" b="1">
                <a:solidFill>
                  <a:srgbClr val="002557"/>
                </a:solidFill>
                <a:latin typeface="Arial"/>
                <a:ea typeface="Arial"/>
                <a:cs typeface="Arial"/>
                <a:sym typeface="Arial"/>
              </a:defRPr>
            </a:lvl1pPr>
          </a:lstStyle>
          <a:p>
            <a:r>
              <a:t>PRESENTED BY:</a:t>
            </a:r>
          </a:p>
        </p:txBody>
      </p:sp>
      <p:sp>
        <p:nvSpPr>
          <p:cNvPr id="505" name="TextBox 7"/>
          <p:cNvSpPr txBox="1"/>
          <p:nvPr/>
        </p:nvSpPr>
        <p:spPr>
          <a:xfrm>
            <a:off x="8040289" y="6446453"/>
            <a:ext cx="1590466" cy="21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solidFill>
                  <a:srgbClr val="44546A"/>
                </a:solidFill>
                <a:latin typeface="Arial"/>
                <a:ea typeface="Arial"/>
                <a:cs typeface="Arial"/>
                <a:sym typeface="Arial"/>
              </a:defRPr>
            </a:lvl1pPr>
          </a:lstStyle>
          <a:p>
            <a:r>
              <a:t>Scan for presentation slides</a:t>
            </a:r>
          </a:p>
        </p:txBody>
      </p:sp>
      <p:pic>
        <p:nvPicPr>
          <p:cNvPr id="506" name="Picture 8" descr="Picture 8"/>
          <p:cNvPicPr>
            <a:picLocks noChangeAspect="1"/>
          </p:cNvPicPr>
          <p:nvPr/>
        </p:nvPicPr>
        <p:blipFill>
          <a:blip r:embed="rId3"/>
          <a:stretch>
            <a:fillRect/>
          </a:stretch>
        </p:blipFill>
        <p:spPr>
          <a:xfrm>
            <a:off x="9550799" y="6281999"/>
            <a:ext cx="558001" cy="558001"/>
          </a:xfrm>
          <a:prstGeom prst="rect">
            <a:avLst/>
          </a:prstGeom>
          <a:ln w="12700">
            <a:miter lim="400000"/>
          </a:ln>
        </p:spPr>
      </p:pic>
      <p:sp>
        <p:nvSpPr>
          <p:cNvPr id="507" name="TITLE OF MODULE/LECTURE"/>
          <p:cNvSpPr txBox="1">
            <a:spLocks noGrp="1"/>
          </p:cNvSpPr>
          <p:nvPr>
            <p:ph type="title" hasCustomPrompt="1"/>
          </p:nvPr>
        </p:nvSpPr>
        <p:spPr>
          <a:xfrm>
            <a:off x="640080" y="1489131"/>
            <a:ext cx="10972801" cy="1774770"/>
          </a:xfrm>
          <a:prstGeom prst="rect">
            <a:avLst/>
          </a:prstGeom>
        </p:spPr>
        <p:txBody>
          <a:bodyPr anchor="t"/>
          <a:lstStyle>
            <a:lvl1pPr defTabSz="914400">
              <a:lnSpc>
                <a:spcPct val="90000"/>
              </a:lnSpc>
              <a:defRPr sz="3200" b="1">
                <a:solidFill>
                  <a:srgbClr val="FFFFFF"/>
                </a:solidFill>
                <a:latin typeface="Arial"/>
                <a:ea typeface="Arial"/>
                <a:cs typeface="Arial"/>
                <a:sym typeface="Arial"/>
              </a:defRPr>
            </a:lvl1pPr>
          </a:lstStyle>
          <a:p>
            <a:r>
              <a:t>TITLE OF MODULE/LECTURE</a:t>
            </a:r>
          </a:p>
        </p:txBody>
      </p:sp>
      <p:sp>
        <p:nvSpPr>
          <p:cNvPr id="508" name="Body Level One…"/>
          <p:cNvSpPr txBox="1">
            <a:spLocks noGrp="1"/>
          </p:cNvSpPr>
          <p:nvPr>
            <p:ph type="body" sz="quarter" idx="1"/>
          </p:nvPr>
        </p:nvSpPr>
        <p:spPr>
          <a:xfrm>
            <a:off x="640080" y="3797534"/>
            <a:ext cx="10972801" cy="948672"/>
          </a:xfrm>
          <a:prstGeom prst="rect">
            <a:avLst/>
          </a:prstGeom>
        </p:spPr>
        <p:txBody>
          <a:bodyPr/>
          <a:lstStyle>
            <a:lvl1pPr marL="0" indent="0" defTabSz="914400">
              <a:spcBef>
                <a:spcPts val="1000"/>
              </a:spcBef>
              <a:buSzTx/>
              <a:buFontTx/>
              <a:buNone/>
              <a:defRPr sz="2400">
                <a:solidFill>
                  <a:srgbClr val="FFFFFF"/>
                </a:solidFill>
                <a:latin typeface="Arial"/>
                <a:ea typeface="Arial"/>
                <a:cs typeface="Arial"/>
                <a:sym typeface="Arial"/>
              </a:defRPr>
            </a:lvl1pPr>
            <a:lvl2pPr marL="0" indent="457200" defTabSz="914400">
              <a:spcBef>
                <a:spcPts val="1000"/>
              </a:spcBef>
              <a:buSzTx/>
              <a:buFontTx/>
              <a:buNone/>
              <a:defRPr sz="2400">
                <a:solidFill>
                  <a:srgbClr val="FFFFFF"/>
                </a:solidFill>
                <a:latin typeface="Arial"/>
                <a:ea typeface="Arial"/>
                <a:cs typeface="Arial"/>
                <a:sym typeface="Arial"/>
              </a:defRPr>
            </a:lvl2pPr>
            <a:lvl3pPr marL="0" indent="914400" defTabSz="914400">
              <a:spcBef>
                <a:spcPts val="1000"/>
              </a:spcBef>
              <a:buSzTx/>
              <a:buFontTx/>
              <a:buNone/>
              <a:defRPr sz="2400">
                <a:solidFill>
                  <a:srgbClr val="FFFFFF"/>
                </a:solidFill>
                <a:latin typeface="Arial"/>
                <a:ea typeface="Arial"/>
                <a:cs typeface="Arial"/>
                <a:sym typeface="Arial"/>
              </a:defRPr>
            </a:lvl3pPr>
            <a:lvl4pPr marL="0" indent="1371600" defTabSz="914400">
              <a:spcBef>
                <a:spcPts val="1000"/>
              </a:spcBef>
              <a:buSzTx/>
              <a:buFontTx/>
              <a:buNone/>
              <a:defRPr sz="2400">
                <a:solidFill>
                  <a:srgbClr val="FFFFFF"/>
                </a:solidFill>
                <a:latin typeface="Arial"/>
                <a:ea typeface="Arial"/>
                <a:cs typeface="Arial"/>
                <a:sym typeface="Arial"/>
              </a:defRPr>
            </a:lvl4pPr>
            <a:lvl5pPr marL="0" indent="1828800" defTabSz="914400">
              <a:spcBef>
                <a:spcPts val="1000"/>
              </a:spcBef>
              <a:buSzTx/>
              <a:buFontTx/>
              <a:buNone/>
              <a:defRPr sz="24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9" name="Text Placeholder 8"/>
          <p:cNvSpPr>
            <a:spLocks noGrp="1"/>
          </p:cNvSpPr>
          <p:nvPr>
            <p:ph type="body" sz="quarter" idx="21" hasCustomPrompt="1"/>
          </p:nvPr>
        </p:nvSpPr>
        <p:spPr>
          <a:xfrm>
            <a:off x="640080" y="5142186"/>
            <a:ext cx="10972801" cy="594132"/>
          </a:xfrm>
          <a:prstGeom prst="rect">
            <a:avLst/>
          </a:prstGeom>
        </p:spPr>
        <p:txBody>
          <a:bodyPr/>
          <a:lstStyle>
            <a:lvl1pPr marL="0" indent="0" defTabSz="914400">
              <a:spcBef>
                <a:spcPts val="1000"/>
              </a:spcBef>
              <a:buSzTx/>
              <a:buFontTx/>
              <a:buNone/>
              <a:defRPr sz="1800">
                <a:solidFill>
                  <a:srgbClr val="FFFFFF"/>
                </a:solidFill>
                <a:latin typeface="Arial"/>
                <a:ea typeface="Arial"/>
                <a:cs typeface="Arial"/>
                <a:sym typeface="Arial"/>
              </a:defRPr>
            </a:lvl1pPr>
          </a:lstStyle>
          <a:p>
            <a:r>
              <a:t>Click to Edit Speaker</a:t>
            </a:r>
          </a:p>
        </p:txBody>
      </p:sp>
      <p:pic>
        <p:nvPicPr>
          <p:cNvPr id="510" name="Picture 5" descr="Picture 5"/>
          <p:cNvPicPr>
            <a:picLocks noChangeAspect="1"/>
          </p:cNvPicPr>
          <p:nvPr/>
        </p:nvPicPr>
        <p:blipFill>
          <a:blip r:embed="rId4"/>
          <a:stretch>
            <a:fillRect/>
          </a:stretch>
        </p:blipFill>
        <p:spPr>
          <a:xfrm>
            <a:off x="640080" y="490956"/>
            <a:ext cx="2233785" cy="632907"/>
          </a:xfrm>
          <a:prstGeom prst="rect">
            <a:avLst/>
          </a:prstGeom>
          <a:ln w="12700">
            <a:miter lim="400000"/>
          </a:ln>
        </p:spPr>
      </p:pic>
      <p:sp>
        <p:nvSpPr>
          <p:cNvPr id="511" name="Text Placeholder 4"/>
          <p:cNvSpPr>
            <a:spLocks noGrp="1"/>
          </p:cNvSpPr>
          <p:nvPr>
            <p:ph type="body" sz="quarter" idx="22" hasCustomPrompt="1"/>
          </p:nvPr>
        </p:nvSpPr>
        <p:spPr>
          <a:xfrm>
            <a:off x="3324403" y="6271847"/>
            <a:ext cx="5852162" cy="281355"/>
          </a:xfrm>
          <a:prstGeom prst="rect">
            <a:avLst/>
          </a:prstGeom>
        </p:spPr>
        <p:txBody>
          <a:bodyPr lIns="0" tIns="0" rIns="0" bIns="0" anchor="b"/>
          <a:lstStyle>
            <a:lvl1pPr marL="0" indent="0" defTabSz="914400">
              <a:spcBef>
                <a:spcPts val="0"/>
              </a:spcBef>
              <a:buSzTx/>
              <a:buFontTx/>
              <a:buNone/>
              <a:defRPr sz="1000">
                <a:solidFill>
                  <a:srgbClr val="002557"/>
                </a:solidFill>
                <a:latin typeface="Arial"/>
                <a:ea typeface="Arial"/>
                <a:cs typeface="Arial"/>
                <a:sym typeface="Arial"/>
              </a:defRPr>
            </a:lvl1pPr>
          </a:lstStyle>
          <a:p>
            <a:r>
              <a:t>Insert Speaker Name and Title</a:t>
            </a:r>
          </a:p>
        </p:txBody>
      </p:sp>
      <p:sp>
        <p:nvSpPr>
          <p:cNvPr id="512"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128092235"/>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2557"/>
        </a:solidFill>
        <a:effectLst/>
      </p:bgPr>
    </p:bg>
    <p:spTree>
      <p:nvGrpSpPr>
        <p:cNvPr id="1" name=""/>
        <p:cNvGrpSpPr/>
        <p:nvPr/>
      </p:nvGrpSpPr>
      <p:grpSpPr>
        <a:xfrm>
          <a:off x="0" y="0"/>
          <a:ext cx="0" cy="0"/>
          <a:chOff x="0" y="0"/>
          <a:chExt cx="0" cy="0"/>
        </a:xfrm>
      </p:grpSpPr>
      <p:pic>
        <p:nvPicPr>
          <p:cNvPr id="519" name="Picture 14" descr="Picture 14"/>
          <p:cNvPicPr>
            <a:picLocks noChangeAspect="1"/>
          </p:cNvPicPr>
          <p:nvPr/>
        </p:nvPicPr>
        <p:blipFill>
          <a:blip r:embed="rId2"/>
          <a:stretch>
            <a:fillRect/>
          </a:stretch>
        </p:blipFill>
        <p:spPr>
          <a:xfrm>
            <a:off x="13" y="6238559"/>
            <a:ext cx="12198069" cy="628963"/>
          </a:xfrm>
          <a:prstGeom prst="rect">
            <a:avLst/>
          </a:prstGeom>
          <a:ln w="12700">
            <a:miter lim="400000"/>
          </a:ln>
        </p:spPr>
      </p:pic>
      <p:sp>
        <p:nvSpPr>
          <p:cNvPr id="520" name="TextBox 3"/>
          <p:cNvSpPr txBox="1"/>
          <p:nvPr/>
        </p:nvSpPr>
        <p:spPr>
          <a:xfrm>
            <a:off x="2659933" y="6446453"/>
            <a:ext cx="696547"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600" b="1">
                <a:solidFill>
                  <a:srgbClr val="002557"/>
                </a:solidFill>
                <a:latin typeface="Arial"/>
                <a:ea typeface="Arial"/>
                <a:cs typeface="Arial"/>
                <a:sym typeface="Arial"/>
              </a:defRPr>
            </a:lvl1pPr>
          </a:lstStyle>
          <a:p>
            <a:r>
              <a:t>PRESENTED BY:</a:t>
            </a:r>
          </a:p>
        </p:txBody>
      </p:sp>
      <p:sp>
        <p:nvSpPr>
          <p:cNvPr id="521" name="TextBox 7"/>
          <p:cNvSpPr txBox="1"/>
          <p:nvPr/>
        </p:nvSpPr>
        <p:spPr>
          <a:xfrm>
            <a:off x="8040289" y="6446453"/>
            <a:ext cx="1590466" cy="21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solidFill>
                  <a:srgbClr val="44546A"/>
                </a:solidFill>
                <a:latin typeface="Arial"/>
                <a:ea typeface="Arial"/>
                <a:cs typeface="Arial"/>
                <a:sym typeface="Arial"/>
              </a:defRPr>
            </a:lvl1pPr>
          </a:lstStyle>
          <a:p>
            <a:r>
              <a:t>Scan for presentation slides</a:t>
            </a:r>
          </a:p>
        </p:txBody>
      </p:sp>
      <p:pic>
        <p:nvPicPr>
          <p:cNvPr id="522" name="Picture 8" descr="Picture 8"/>
          <p:cNvPicPr>
            <a:picLocks noChangeAspect="1"/>
          </p:cNvPicPr>
          <p:nvPr/>
        </p:nvPicPr>
        <p:blipFill>
          <a:blip r:embed="rId3"/>
          <a:stretch>
            <a:fillRect/>
          </a:stretch>
        </p:blipFill>
        <p:spPr>
          <a:xfrm>
            <a:off x="9550799" y="6281999"/>
            <a:ext cx="558001" cy="558001"/>
          </a:xfrm>
          <a:prstGeom prst="rect">
            <a:avLst/>
          </a:prstGeom>
          <a:ln w="12700">
            <a:miter lim="400000"/>
          </a:ln>
        </p:spPr>
      </p:pic>
      <p:sp>
        <p:nvSpPr>
          <p:cNvPr id="523" name="Title Text"/>
          <p:cNvSpPr txBox="1">
            <a:spLocks noGrp="1"/>
          </p:cNvSpPr>
          <p:nvPr>
            <p:ph type="title"/>
          </p:nvPr>
        </p:nvSpPr>
        <p:spPr>
          <a:xfrm>
            <a:off x="640080" y="217033"/>
            <a:ext cx="10972801" cy="823228"/>
          </a:xfrm>
          <a:prstGeom prst="rect">
            <a:avLst/>
          </a:prstGeom>
        </p:spPr>
        <p:txBody>
          <a:bodyPr anchor="t"/>
          <a:lstStyle>
            <a:lvl1pPr defTabSz="914400">
              <a:lnSpc>
                <a:spcPct val="90000"/>
              </a:lnSpc>
              <a:defRPr sz="2800" b="1">
                <a:solidFill>
                  <a:srgbClr val="FFFFFF"/>
                </a:solidFill>
                <a:latin typeface="Arial"/>
                <a:ea typeface="Arial"/>
                <a:cs typeface="Arial"/>
                <a:sym typeface="Arial"/>
              </a:defRPr>
            </a:lvl1pPr>
          </a:lstStyle>
          <a:p>
            <a:r>
              <a:t>Title Text</a:t>
            </a:r>
          </a:p>
        </p:txBody>
      </p:sp>
      <p:sp>
        <p:nvSpPr>
          <p:cNvPr id="524" name="Slide Number"/>
          <p:cNvSpPr txBox="1">
            <a:spLocks noGrp="1"/>
          </p:cNvSpPr>
          <p:nvPr>
            <p:ph type="sldNum" sz="quarter" idx="2"/>
          </p:nvPr>
        </p:nvSpPr>
        <p:spPr>
          <a:xfrm>
            <a:off x="11740899" y="217033"/>
            <a:ext cx="217151" cy="202418"/>
          </a:xfrm>
          <a:prstGeom prst="rect">
            <a:avLst/>
          </a:prstGeom>
        </p:spPr>
        <p:txBody>
          <a:bodyPr anchor="t"/>
          <a:lstStyle>
            <a:lvl1pPr>
              <a:defRPr sz="800">
                <a:solidFill>
                  <a:srgbClr val="FFFFFF"/>
                </a:solidFill>
                <a:latin typeface="Arial"/>
                <a:ea typeface="Arial"/>
                <a:cs typeface="Arial"/>
                <a:sym typeface="Arial"/>
              </a:defRPr>
            </a:lvl1pPr>
          </a:lstStyle>
          <a:p>
            <a:fld id="{86CB4B4D-7CA3-9044-876B-883B54F8677D}" type="slidenum">
              <a:t>‹#›</a:t>
            </a:fld>
            <a:endParaRPr/>
          </a:p>
        </p:txBody>
      </p:sp>
      <p:sp>
        <p:nvSpPr>
          <p:cNvPr id="525" name="Body Level One…"/>
          <p:cNvSpPr txBox="1">
            <a:spLocks noGrp="1"/>
          </p:cNvSpPr>
          <p:nvPr>
            <p:ph type="body" idx="1"/>
          </p:nvPr>
        </p:nvSpPr>
        <p:spPr>
          <a:xfrm>
            <a:off x="640080" y="1203596"/>
            <a:ext cx="10972801" cy="4181204"/>
          </a:xfrm>
          <a:prstGeom prst="rect">
            <a:avLst/>
          </a:prstGeom>
        </p:spPr>
        <p:txBody>
          <a:bodyPr/>
          <a:lstStyle>
            <a:lvl1pPr marL="179999" indent="-179999" defTabSz="914400">
              <a:spcBef>
                <a:spcPts val="400"/>
              </a:spcBef>
              <a:buClr>
                <a:srgbClr val="FFFFFF"/>
              </a:buClr>
              <a:defRPr sz="1800">
                <a:solidFill>
                  <a:srgbClr val="FFFFFF"/>
                </a:solidFill>
                <a:latin typeface="Arial"/>
                <a:ea typeface="Arial"/>
                <a:cs typeface="Arial"/>
                <a:sym typeface="Arial"/>
              </a:defRPr>
            </a:lvl1pPr>
            <a:lvl2pPr marL="359999" indent="-179999" defTabSz="914400">
              <a:spcBef>
                <a:spcPts val="400"/>
              </a:spcBef>
              <a:buClr>
                <a:srgbClr val="FFFFFF"/>
              </a:buClr>
              <a:buChar char="▪"/>
              <a:defRPr sz="1800">
                <a:solidFill>
                  <a:srgbClr val="FFFFFF"/>
                </a:solidFill>
                <a:latin typeface="Arial"/>
                <a:ea typeface="Arial"/>
                <a:cs typeface="Arial"/>
                <a:sym typeface="Arial"/>
              </a:defRPr>
            </a:lvl2pPr>
            <a:lvl3pPr marL="591428" indent="-231428" defTabSz="914400">
              <a:spcBef>
                <a:spcPts val="400"/>
              </a:spcBef>
              <a:buClr>
                <a:srgbClr val="FFFFFF"/>
              </a:buClr>
              <a:buChar char="o"/>
              <a:defRPr sz="1800">
                <a:solidFill>
                  <a:srgbClr val="FFFFFF"/>
                </a:solidFill>
                <a:latin typeface="Arial"/>
                <a:ea typeface="Arial"/>
                <a:cs typeface="Arial"/>
                <a:sym typeface="Arial"/>
              </a:defRPr>
            </a:lvl3pPr>
            <a:lvl4pPr marL="771428" indent="-231428" defTabSz="914400">
              <a:spcBef>
                <a:spcPts val="400"/>
              </a:spcBef>
              <a:buClr>
                <a:srgbClr val="FFFFFF"/>
              </a:buClr>
              <a:buChar char="•"/>
              <a:defRPr sz="1800">
                <a:solidFill>
                  <a:srgbClr val="FFFFFF"/>
                </a:solidFill>
                <a:latin typeface="Arial"/>
                <a:ea typeface="Arial"/>
                <a:cs typeface="Arial"/>
                <a:sym typeface="Arial"/>
              </a:defRPr>
            </a:lvl4pPr>
            <a:lvl5pPr marL="951428" indent="-231428" defTabSz="914400">
              <a:spcBef>
                <a:spcPts val="400"/>
              </a:spcBef>
              <a:buClr>
                <a:srgbClr val="FFFFFF"/>
              </a:buClr>
              <a:buChar char="•"/>
              <a:defRPr sz="1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6" name="Text Placeholder 4"/>
          <p:cNvSpPr>
            <a:spLocks noGrp="1"/>
          </p:cNvSpPr>
          <p:nvPr>
            <p:ph type="body" sz="quarter" idx="21" hasCustomPrompt="1"/>
          </p:nvPr>
        </p:nvSpPr>
        <p:spPr>
          <a:xfrm>
            <a:off x="3324403" y="6271847"/>
            <a:ext cx="5852162" cy="281355"/>
          </a:xfrm>
          <a:prstGeom prst="rect">
            <a:avLst/>
          </a:prstGeom>
        </p:spPr>
        <p:txBody>
          <a:bodyPr lIns="0" tIns="0" rIns="0" bIns="0" anchor="b"/>
          <a:lstStyle>
            <a:lvl1pPr marL="0" indent="0" defTabSz="914400">
              <a:spcBef>
                <a:spcPts val="0"/>
              </a:spcBef>
              <a:buSzTx/>
              <a:buFontTx/>
              <a:buNone/>
              <a:defRPr sz="1000">
                <a:solidFill>
                  <a:srgbClr val="002557"/>
                </a:solidFill>
                <a:latin typeface="Arial"/>
                <a:ea typeface="Arial"/>
                <a:cs typeface="Arial"/>
                <a:sym typeface="Arial"/>
              </a:defRPr>
            </a:lvl1pPr>
          </a:lstStyle>
          <a:p>
            <a:r>
              <a:t>Insert Speaker Name and Title</a:t>
            </a:r>
          </a:p>
        </p:txBody>
      </p:sp>
      <p:sp>
        <p:nvSpPr>
          <p:cNvPr id="527" name="Text Placeholder 3"/>
          <p:cNvSpPr>
            <a:spLocks noGrp="1"/>
          </p:cNvSpPr>
          <p:nvPr>
            <p:ph type="body" sz="quarter" idx="22"/>
          </p:nvPr>
        </p:nvSpPr>
        <p:spPr>
          <a:xfrm>
            <a:off x="639762" y="5630091"/>
            <a:ext cx="10972801" cy="589282"/>
          </a:xfrm>
          <a:prstGeom prst="rect">
            <a:avLst/>
          </a:prstGeom>
        </p:spPr>
        <p:txBody>
          <a:bodyPr anchor="b"/>
          <a:lstStyle/>
          <a:p>
            <a:pPr marL="0" indent="0" defTabSz="914400">
              <a:spcBef>
                <a:spcPts val="0"/>
              </a:spcBef>
              <a:buSzTx/>
              <a:buFontTx/>
              <a:buNone/>
              <a:defRPr sz="900">
                <a:solidFill>
                  <a:srgbClr val="FFFFFF"/>
                </a:solidFill>
                <a:latin typeface="Arial"/>
                <a:ea typeface="Arial"/>
                <a:cs typeface="Arial"/>
                <a:sym typeface="Arial"/>
              </a:defRPr>
            </a:pPr>
            <a:endParaRPr/>
          </a:p>
        </p:txBody>
      </p:sp>
    </p:spTree>
    <p:extLst>
      <p:ext uri="{BB962C8B-B14F-4D97-AF65-F5344CB8AC3E}">
        <p14:creationId xmlns:p14="http://schemas.microsoft.com/office/powerpoint/2010/main" val="2793502921"/>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Section title">
    <p:bg>
      <p:bgPr>
        <a:solidFill>
          <a:srgbClr val="002557"/>
        </a:solidFill>
        <a:effectLst/>
      </p:bgPr>
    </p:bg>
    <p:spTree>
      <p:nvGrpSpPr>
        <p:cNvPr id="1" name=""/>
        <p:cNvGrpSpPr/>
        <p:nvPr/>
      </p:nvGrpSpPr>
      <p:grpSpPr>
        <a:xfrm>
          <a:off x="0" y="0"/>
          <a:ext cx="0" cy="0"/>
          <a:chOff x="0" y="0"/>
          <a:chExt cx="0" cy="0"/>
        </a:xfrm>
      </p:grpSpPr>
      <p:pic>
        <p:nvPicPr>
          <p:cNvPr id="534" name="Picture 14" descr="Picture 14"/>
          <p:cNvPicPr>
            <a:picLocks noChangeAspect="1"/>
          </p:cNvPicPr>
          <p:nvPr/>
        </p:nvPicPr>
        <p:blipFill>
          <a:blip r:embed="rId2"/>
          <a:stretch>
            <a:fillRect/>
          </a:stretch>
        </p:blipFill>
        <p:spPr>
          <a:xfrm>
            <a:off x="13" y="6238559"/>
            <a:ext cx="12198069" cy="628963"/>
          </a:xfrm>
          <a:prstGeom prst="rect">
            <a:avLst/>
          </a:prstGeom>
          <a:ln w="12700">
            <a:miter lim="400000"/>
          </a:ln>
        </p:spPr>
      </p:pic>
      <p:sp>
        <p:nvSpPr>
          <p:cNvPr id="535" name="TextBox 3"/>
          <p:cNvSpPr txBox="1"/>
          <p:nvPr/>
        </p:nvSpPr>
        <p:spPr>
          <a:xfrm>
            <a:off x="2659933" y="6446453"/>
            <a:ext cx="696547"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600" b="1">
                <a:solidFill>
                  <a:srgbClr val="002557"/>
                </a:solidFill>
                <a:latin typeface="Arial"/>
                <a:ea typeface="Arial"/>
                <a:cs typeface="Arial"/>
                <a:sym typeface="Arial"/>
              </a:defRPr>
            </a:lvl1pPr>
          </a:lstStyle>
          <a:p>
            <a:r>
              <a:t>PRESENTED BY:</a:t>
            </a:r>
          </a:p>
        </p:txBody>
      </p:sp>
      <p:sp>
        <p:nvSpPr>
          <p:cNvPr id="536" name="TextBox 7"/>
          <p:cNvSpPr txBox="1"/>
          <p:nvPr/>
        </p:nvSpPr>
        <p:spPr>
          <a:xfrm>
            <a:off x="8040289" y="6446453"/>
            <a:ext cx="1590466" cy="21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solidFill>
                  <a:srgbClr val="44546A"/>
                </a:solidFill>
                <a:latin typeface="Arial"/>
                <a:ea typeface="Arial"/>
                <a:cs typeface="Arial"/>
                <a:sym typeface="Arial"/>
              </a:defRPr>
            </a:lvl1pPr>
          </a:lstStyle>
          <a:p>
            <a:r>
              <a:t>Scan for presentation slides</a:t>
            </a:r>
          </a:p>
        </p:txBody>
      </p:sp>
      <p:pic>
        <p:nvPicPr>
          <p:cNvPr id="537" name="Picture 8" descr="Picture 8"/>
          <p:cNvPicPr>
            <a:picLocks noChangeAspect="1"/>
          </p:cNvPicPr>
          <p:nvPr/>
        </p:nvPicPr>
        <p:blipFill>
          <a:blip r:embed="rId3"/>
          <a:stretch>
            <a:fillRect/>
          </a:stretch>
        </p:blipFill>
        <p:spPr>
          <a:xfrm>
            <a:off x="9550799" y="6281999"/>
            <a:ext cx="558001" cy="558001"/>
          </a:xfrm>
          <a:prstGeom prst="rect">
            <a:avLst/>
          </a:prstGeom>
          <a:ln w="12700">
            <a:miter lim="400000"/>
          </a:ln>
        </p:spPr>
      </p:pic>
      <p:sp>
        <p:nvSpPr>
          <p:cNvPr id="538" name="Slide Number"/>
          <p:cNvSpPr txBox="1">
            <a:spLocks noGrp="1"/>
          </p:cNvSpPr>
          <p:nvPr>
            <p:ph type="sldNum" sz="quarter" idx="2"/>
          </p:nvPr>
        </p:nvSpPr>
        <p:spPr>
          <a:xfrm>
            <a:off x="11740899" y="217033"/>
            <a:ext cx="217151" cy="202418"/>
          </a:xfrm>
          <a:prstGeom prst="rect">
            <a:avLst/>
          </a:prstGeom>
        </p:spPr>
        <p:txBody>
          <a:bodyPr anchor="t"/>
          <a:lstStyle>
            <a:lvl1pPr>
              <a:defRPr sz="800">
                <a:solidFill>
                  <a:srgbClr val="FFFFFF"/>
                </a:solidFill>
                <a:latin typeface="Arial"/>
                <a:ea typeface="Arial"/>
                <a:cs typeface="Arial"/>
                <a:sym typeface="Arial"/>
              </a:defRPr>
            </a:lvl1pPr>
          </a:lstStyle>
          <a:p>
            <a:fld id="{86CB4B4D-7CA3-9044-876B-883B54F8677D}" type="slidenum">
              <a:t>‹#›</a:t>
            </a:fld>
            <a:endParaRPr/>
          </a:p>
        </p:txBody>
      </p:sp>
      <p:sp>
        <p:nvSpPr>
          <p:cNvPr id="539" name="CLICK TO EDIT MASTER TITLE STYLE"/>
          <p:cNvSpPr txBox="1">
            <a:spLocks noGrp="1"/>
          </p:cNvSpPr>
          <p:nvPr>
            <p:ph type="title" hasCustomPrompt="1"/>
          </p:nvPr>
        </p:nvSpPr>
        <p:spPr>
          <a:xfrm>
            <a:off x="667512" y="2257670"/>
            <a:ext cx="10972801" cy="1970999"/>
          </a:xfrm>
          <a:prstGeom prst="rect">
            <a:avLst/>
          </a:prstGeom>
        </p:spPr>
        <p:txBody>
          <a:bodyPr/>
          <a:lstStyle>
            <a:lvl1pPr algn="ctr" defTabSz="914400">
              <a:lnSpc>
                <a:spcPct val="90000"/>
              </a:lnSpc>
              <a:defRPr sz="3600" b="1">
                <a:solidFill>
                  <a:srgbClr val="FFFFFF"/>
                </a:solidFill>
                <a:latin typeface="Arial"/>
                <a:ea typeface="Arial"/>
                <a:cs typeface="Arial"/>
                <a:sym typeface="Arial"/>
              </a:defRPr>
            </a:lvl1pPr>
          </a:lstStyle>
          <a:p>
            <a:r>
              <a:t>CLICK TO EDIT MASTER TITLE STYLE</a:t>
            </a:r>
          </a:p>
        </p:txBody>
      </p:sp>
      <p:sp>
        <p:nvSpPr>
          <p:cNvPr id="540" name="Body Level One…"/>
          <p:cNvSpPr txBox="1">
            <a:spLocks noGrp="1"/>
          </p:cNvSpPr>
          <p:nvPr>
            <p:ph type="body" sz="quarter" idx="1" hasCustomPrompt="1"/>
          </p:nvPr>
        </p:nvSpPr>
        <p:spPr>
          <a:xfrm>
            <a:off x="3324404" y="6271847"/>
            <a:ext cx="5852160" cy="281355"/>
          </a:xfrm>
          <a:prstGeom prst="rect">
            <a:avLst/>
          </a:prstGeom>
        </p:spPr>
        <p:txBody>
          <a:bodyPr lIns="0" tIns="0" rIns="0" bIns="0" anchor="b"/>
          <a:lstStyle>
            <a:lvl1pPr marL="0" indent="0" defTabSz="914400">
              <a:spcBef>
                <a:spcPts val="0"/>
              </a:spcBef>
              <a:buSzTx/>
              <a:buFontTx/>
              <a:buNone/>
              <a:defRPr sz="1000">
                <a:solidFill>
                  <a:srgbClr val="002557"/>
                </a:solidFill>
                <a:latin typeface="Arial"/>
                <a:ea typeface="Arial"/>
                <a:cs typeface="Arial"/>
                <a:sym typeface="Arial"/>
              </a:defRPr>
            </a:lvl1pPr>
            <a:lvl2pPr marL="711200" indent="-254000" defTabSz="914400">
              <a:spcBef>
                <a:spcPts val="0"/>
              </a:spcBef>
              <a:buFontTx/>
              <a:buChar char="▪"/>
              <a:defRPr sz="1000">
                <a:solidFill>
                  <a:srgbClr val="002557"/>
                </a:solidFill>
                <a:latin typeface="Arial"/>
                <a:ea typeface="Arial"/>
                <a:cs typeface="Arial"/>
                <a:sym typeface="Arial"/>
              </a:defRPr>
            </a:lvl2pPr>
            <a:lvl3pPr marL="1168400" indent="-254000" defTabSz="914400">
              <a:spcBef>
                <a:spcPts val="0"/>
              </a:spcBef>
              <a:buFontTx/>
              <a:buChar char="o"/>
              <a:defRPr sz="1000">
                <a:solidFill>
                  <a:srgbClr val="002557"/>
                </a:solidFill>
                <a:latin typeface="Arial"/>
                <a:ea typeface="Arial"/>
                <a:cs typeface="Arial"/>
                <a:sym typeface="Arial"/>
              </a:defRPr>
            </a:lvl3pPr>
            <a:lvl4pPr marL="1625600" indent="-254000" defTabSz="914400">
              <a:spcBef>
                <a:spcPts val="0"/>
              </a:spcBef>
              <a:buFontTx/>
              <a:buChar char="•"/>
              <a:defRPr sz="1000">
                <a:solidFill>
                  <a:srgbClr val="002557"/>
                </a:solidFill>
                <a:latin typeface="Arial"/>
                <a:ea typeface="Arial"/>
                <a:cs typeface="Arial"/>
                <a:sym typeface="Arial"/>
              </a:defRPr>
            </a:lvl4pPr>
            <a:lvl5pPr marL="2082800" indent="-254000" defTabSz="914400">
              <a:spcBef>
                <a:spcPts val="0"/>
              </a:spcBef>
              <a:buFontTx/>
              <a:buChar char="•"/>
              <a:defRPr sz="1000">
                <a:solidFill>
                  <a:srgbClr val="002557"/>
                </a:solidFill>
                <a:latin typeface="Arial"/>
                <a:ea typeface="Arial"/>
                <a:cs typeface="Arial"/>
                <a:sym typeface="Arial"/>
              </a:defRPr>
            </a:lvl5pPr>
          </a:lstStyle>
          <a:p>
            <a:r>
              <a:t>Insert Speaker Name and Title</a:t>
            </a:r>
          </a:p>
          <a:p>
            <a:pPr lvl="1"/>
            <a:endParaRPr/>
          </a:p>
          <a:p>
            <a:pPr lvl="2"/>
            <a:endParaRPr/>
          </a:p>
          <a:p>
            <a:pPr lvl="3"/>
            <a:endParaRPr/>
          </a:p>
          <a:p>
            <a:pPr lvl="4"/>
            <a:endParaRPr/>
          </a:p>
        </p:txBody>
      </p:sp>
    </p:spTree>
    <p:extLst>
      <p:ext uri="{BB962C8B-B14F-4D97-AF65-F5344CB8AC3E}">
        <p14:creationId xmlns:p14="http://schemas.microsoft.com/office/powerpoint/2010/main" val="1807587714"/>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6_Blank">
    <p:bg>
      <p:bgPr>
        <a:solidFill>
          <a:srgbClr val="002557"/>
        </a:solidFill>
        <a:effectLst/>
      </p:bgPr>
    </p:bg>
    <p:spTree>
      <p:nvGrpSpPr>
        <p:cNvPr id="1" name=""/>
        <p:cNvGrpSpPr/>
        <p:nvPr/>
      </p:nvGrpSpPr>
      <p:grpSpPr>
        <a:xfrm>
          <a:off x="0" y="0"/>
          <a:ext cx="0" cy="0"/>
          <a:chOff x="0" y="0"/>
          <a:chExt cx="0" cy="0"/>
        </a:xfrm>
      </p:grpSpPr>
      <p:pic>
        <p:nvPicPr>
          <p:cNvPr id="547" name="Picture 14" descr="Picture 14"/>
          <p:cNvPicPr>
            <a:picLocks noChangeAspect="1"/>
          </p:cNvPicPr>
          <p:nvPr/>
        </p:nvPicPr>
        <p:blipFill>
          <a:blip r:embed="rId2"/>
          <a:stretch>
            <a:fillRect/>
          </a:stretch>
        </p:blipFill>
        <p:spPr>
          <a:xfrm>
            <a:off x="13" y="6238559"/>
            <a:ext cx="12198069" cy="628963"/>
          </a:xfrm>
          <a:prstGeom prst="rect">
            <a:avLst/>
          </a:prstGeom>
          <a:ln w="12700">
            <a:miter lim="400000"/>
          </a:ln>
        </p:spPr>
      </p:pic>
      <p:sp>
        <p:nvSpPr>
          <p:cNvPr id="548" name="TextBox 3"/>
          <p:cNvSpPr txBox="1"/>
          <p:nvPr/>
        </p:nvSpPr>
        <p:spPr>
          <a:xfrm>
            <a:off x="2659933" y="6446453"/>
            <a:ext cx="696547"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600" b="1">
                <a:solidFill>
                  <a:srgbClr val="002557"/>
                </a:solidFill>
                <a:latin typeface="Arial"/>
                <a:ea typeface="Arial"/>
                <a:cs typeface="Arial"/>
                <a:sym typeface="Arial"/>
              </a:defRPr>
            </a:lvl1pPr>
          </a:lstStyle>
          <a:p>
            <a:r>
              <a:t>PRESENTED BY:</a:t>
            </a:r>
          </a:p>
        </p:txBody>
      </p:sp>
      <p:sp>
        <p:nvSpPr>
          <p:cNvPr id="549" name="TextBox 7"/>
          <p:cNvSpPr txBox="1"/>
          <p:nvPr/>
        </p:nvSpPr>
        <p:spPr>
          <a:xfrm>
            <a:off x="8040289" y="6446453"/>
            <a:ext cx="1590466" cy="21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solidFill>
                  <a:srgbClr val="44546A"/>
                </a:solidFill>
                <a:latin typeface="Arial"/>
                <a:ea typeface="Arial"/>
                <a:cs typeface="Arial"/>
                <a:sym typeface="Arial"/>
              </a:defRPr>
            </a:lvl1pPr>
          </a:lstStyle>
          <a:p>
            <a:r>
              <a:t>Scan for presentation slides</a:t>
            </a:r>
          </a:p>
        </p:txBody>
      </p:sp>
      <p:pic>
        <p:nvPicPr>
          <p:cNvPr id="550" name="Picture 8" descr="Picture 8"/>
          <p:cNvPicPr>
            <a:picLocks noChangeAspect="1"/>
          </p:cNvPicPr>
          <p:nvPr/>
        </p:nvPicPr>
        <p:blipFill>
          <a:blip r:embed="rId3"/>
          <a:stretch>
            <a:fillRect/>
          </a:stretch>
        </p:blipFill>
        <p:spPr>
          <a:xfrm>
            <a:off x="9550799" y="6281999"/>
            <a:ext cx="558001" cy="558001"/>
          </a:xfrm>
          <a:prstGeom prst="rect">
            <a:avLst/>
          </a:prstGeom>
          <a:ln w="12700">
            <a:miter lim="400000"/>
          </a:ln>
        </p:spPr>
      </p:pic>
      <p:sp>
        <p:nvSpPr>
          <p:cNvPr id="551" name="Slide Number"/>
          <p:cNvSpPr txBox="1">
            <a:spLocks noGrp="1"/>
          </p:cNvSpPr>
          <p:nvPr>
            <p:ph type="sldNum" sz="quarter" idx="2"/>
          </p:nvPr>
        </p:nvSpPr>
        <p:spPr>
          <a:xfrm>
            <a:off x="11740899" y="217033"/>
            <a:ext cx="217151" cy="202418"/>
          </a:xfrm>
          <a:prstGeom prst="rect">
            <a:avLst/>
          </a:prstGeom>
        </p:spPr>
        <p:txBody>
          <a:bodyPr anchor="t"/>
          <a:lstStyle>
            <a:lvl1pPr>
              <a:defRPr sz="800">
                <a:solidFill>
                  <a:srgbClr val="FFFFFF"/>
                </a:solidFill>
                <a:latin typeface="Arial"/>
                <a:ea typeface="Arial"/>
                <a:cs typeface="Arial"/>
                <a:sym typeface="Arial"/>
              </a:defRPr>
            </a:lvl1pPr>
          </a:lstStyle>
          <a:p>
            <a:fld id="{86CB4B4D-7CA3-9044-876B-883B54F8677D}" type="slidenum">
              <a:t>‹#›</a:t>
            </a:fld>
            <a:endParaRPr/>
          </a:p>
        </p:txBody>
      </p:sp>
      <p:sp>
        <p:nvSpPr>
          <p:cNvPr id="552" name="Body Level One…"/>
          <p:cNvSpPr txBox="1">
            <a:spLocks noGrp="1"/>
          </p:cNvSpPr>
          <p:nvPr>
            <p:ph type="body" sz="quarter" idx="1" hasCustomPrompt="1"/>
          </p:nvPr>
        </p:nvSpPr>
        <p:spPr>
          <a:xfrm>
            <a:off x="3324404" y="6271847"/>
            <a:ext cx="5852160" cy="281355"/>
          </a:xfrm>
          <a:prstGeom prst="rect">
            <a:avLst/>
          </a:prstGeom>
        </p:spPr>
        <p:txBody>
          <a:bodyPr lIns="0" tIns="0" rIns="0" bIns="0" anchor="b"/>
          <a:lstStyle>
            <a:lvl1pPr marL="0" indent="0" defTabSz="914400">
              <a:spcBef>
                <a:spcPts val="0"/>
              </a:spcBef>
              <a:buSzTx/>
              <a:buFontTx/>
              <a:buNone/>
              <a:defRPr sz="1000">
                <a:solidFill>
                  <a:srgbClr val="002557"/>
                </a:solidFill>
                <a:latin typeface="Arial"/>
                <a:ea typeface="Arial"/>
                <a:cs typeface="Arial"/>
                <a:sym typeface="Arial"/>
              </a:defRPr>
            </a:lvl1pPr>
            <a:lvl2pPr marL="711200" indent="-254000" defTabSz="914400">
              <a:spcBef>
                <a:spcPts val="0"/>
              </a:spcBef>
              <a:buFontTx/>
              <a:buChar char="▪"/>
              <a:defRPr sz="1000">
                <a:solidFill>
                  <a:srgbClr val="002557"/>
                </a:solidFill>
                <a:latin typeface="Arial"/>
                <a:ea typeface="Arial"/>
                <a:cs typeface="Arial"/>
                <a:sym typeface="Arial"/>
              </a:defRPr>
            </a:lvl2pPr>
            <a:lvl3pPr marL="1168400" indent="-254000" defTabSz="914400">
              <a:spcBef>
                <a:spcPts val="0"/>
              </a:spcBef>
              <a:buFontTx/>
              <a:buChar char="o"/>
              <a:defRPr sz="1000">
                <a:solidFill>
                  <a:srgbClr val="002557"/>
                </a:solidFill>
                <a:latin typeface="Arial"/>
                <a:ea typeface="Arial"/>
                <a:cs typeface="Arial"/>
                <a:sym typeface="Arial"/>
              </a:defRPr>
            </a:lvl3pPr>
            <a:lvl4pPr marL="1625600" indent="-254000" defTabSz="914400">
              <a:spcBef>
                <a:spcPts val="0"/>
              </a:spcBef>
              <a:buFontTx/>
              <a:buChar char="•"/>
              <a:defRPr sz="1000">
                <a:solidFill>
                  <a:srgbClr val="002557"/>
                </a:solidFill>
                <a:latin typeface="Arial"/>
                <a:ea typeface="Arial"/>
                <a:cs typeface="Arial"/>
                <a:sym typeface="Arial"/>
              </a:defRPr>
            </a:lvl4pPr>
            <a:lvl5pPr marL="2082800" indent="-254000" defTabSz="914400">
              <a:spcBef>
                <a:spcPts val="0"/>
              </a:spcBef>
              <a:buFontTx/>
              <a:buChar char="•"/>
              <a:defRPr sz="1000">
                <a:solidFill>
                  <a:srgbClr val="002557"/>
                </a:solidFill>
                <a:latin typeface="Arial"/>
                <a:ea typeface="Arial"/>
                <a:cs typeface="Arial"/>
                <a:sym typeface="Arial"/>
              </a:defRPr>
            </a:lvl5pPr>
          </a:lstStyle>
          <a:p>
            <a:r>
              <a:t>Insert Speaker Name and Title</a:t>
            </a:r>
          </a:p>
          <a:p>
            <a:pPr lvl="1"/>
            <a:endParaRPr/>
          </a:p>
          <a:p>
            <a:pPr lvl="2"/>
            <a:endParaRPr/>
          </a:p>
          <a:p>
            <a:pPr lvl="3"/>
            <a:endParaRPr/>
          </a:p>
          <a:p>
            <a:pPr lvl="4"/>
            <a:endParaRPr/>
          </a:p>
        </p:txBody>
      </p:sp>
      <p:sp>
        <p:nvSpPr>
          <p:cNvPr id="553" name="Title Text"/>
          <p:cNvSpPr txBox="1">
            <a:spLocks noGrp="1"/>
          </p:cNvSpPr>
          <p:nvPr>
            <p:ph type="title"/>
          </p:nvPr>
        </p:nvSpPr>
        <p:spPr>
          <a:xfrm>
            <a:off x="640080" y="217033"/>
            <a:ext cx="10972801" cy="823228"/>
          </a:xfrm>
          <a:prstGeom prst="rect">
            <a:avLst/>
          </a:prstGeom>
        </p:spPr>
        <p:txBody>
          <a:bodyPr anchor="t"/>
          <a:lstStyle>
            <a:lvl1pPr defTabSz="914400">
              <a:lnSpc>
                <a:spcPct val="90000"/>
              </a:lnSpc>
              <a:defRPr sz="2800" b="1">
                <a:solidFill>
                  <a:srgbClr val="FFFFFF"/>
                </a:solidFill>
                <a:latin typeface="Arial"/>
                <a:ea typeface="Arial"/>
                <a:cs typeface="Arial"/>
                <a:sym typeface="Arial"/>
              </a:defRPr>
            </a:lvl1pPr>
          </a:lstStyle>
          <a:p>
            <a:r>
              <a:t>Title Text</a:t>
            </a:r>
          </a:p>
        </p:txBody>
      </p:sp>
      <p:sp>
        <p:nvSpPr>
          <p:cNvPr id="554" name="Text Placeholder 3"/>
          <p:cNvSpPr>
            <a:spLocks noGrp="1"/>
          </p:cNvSpPr>
          <p:nvPr>
            <p:ph type="body" sz="quarter" idx="21"/>
          </p:nvPr>
        </p:nvSpPr>
        <p:spPr>
          <a:xfrm>
            <a:off x="639762" y="5630091"/>
            <a:ext cx="10972801" cy="589282"/>
          </a:xfrm>
          <a:prstGeom prst="rect">
            <a:avLst/>
          </a:prstGeom>
        </p:spPr>
        <p:txBody>
          <a:bodyPr anchor="b"/>
          <a:lstStyle/>
          <a:p>
            <a:pPr marL="0" indent="0" defTabSz="914400">
              <a:spcBef>
                <a:spcPts val="0"/>
              </a:spcBef>
              <a:buSzTx/>
              <a:buFontTx/>
              <a:buNone/>
              <a:defRPr sz="900">
                <a:solidFill>
                  <a:srgbClr val="FFFFFF"/>
                </a:solidFill>
                <a:latin typeface="Arial"/>
                <a:ea typeface="Arial"/>
                <a:cs typeface="Arial"/>
                <a:sym typeface="Arial"/>
              </a:defRPr>
            </a:pPr>
            <a:endParaRPr/>
          </a:p>
        </p:txBody>
      </p:sp>
    </p:spTree>
    <p:extLst>
      <p:ext uri="{BB962C8B-B14F-4D97-AF65-F5344CB8AC3E}">
        <p14:creationId xmlns:p14="http://schemas.microsoft.com/office/powerpoint/2010/main" val="3500653186"/>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002557"/>
        </a:solidFill>
        <a:effectLst/>
      </p:bgPr>
    </p:bg>
    <p:spTree>
      <p:nvGrpSpPr>
        <p:cNvPr id="1" name=""/>
        <p:cNvGrpSpPr/>
        <p:nvPr/>
      </p:nvGrpSpPr>
      <p:grpSpPr>
        <a:xfrm>
          <a:off x="0" y="0"/>
          <a:ext cx="0" cy="0"/>
          <a:chOff x="0" y="0"/>
          <a:chExt cx="0" cy="0"/>
        </a:xfrm>
      </p:grpSpPr>
      <p:pic>
        <p:nvPicPr>
          <p:cNvPr id="561" name="Picture 14" descr="Picture 14"/>
          <p:cNvPicPr>
            <a:picLocks noChangeAspect="1"/>
          </p:cNvPicPr>
          <p:nvPr/>
        </p:nvPicPr>
        <p:blipFill>
          <a:blip r:embed="rId2"/>
          <a:stretch>
            <a:fillRect/>
          </a:stretch>
        </p:blipFill>
        <p:spPr>
          <a:xfrm>
            <a:off x="13" y="6238559"/>
            <a:ext cx="12198069" cy="628963"/>
          </a:xfrm>
          <a:prstGeom prst="rect">
            <a:avLst/>
          </a:prstGeom>
          <a:ln w="12700">
            <a:miter lim="400000"/>
          </a:ln>
        </p:spPr>
      </p:pic>
      <p:sp>
        <p:nvSpPr>
          <p:cNvPr id="562" name="TextBox 3"/>
          <p:cNvSpPr txBox="1"/>
          <p:nvPr/>
        </p:nvSpPr>
        <p:spPr>
          <a:xfrm>
            <a:off x="2659933" y="6446453"/>
            <a:ext cx="696547"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600" b="1">
                <a:solidFill>
                  <a:srgbClr val="002557"/>
                </a:solidFill>
                <a:latin typeface="Arial"/>
                <a:ea typeface="Arial"/>
                <a:cs typeface="Arial"/>
                <a:sym typeface="Arial"/>
              </a:defRPr>
            </a:lvl1pPr>
          </a:lstStyle>
          <a:p>
            <a:r>
              <a:t>PRESENTED BY:</a:t>
            </a:r>
          </a:p>
        </p:txBody>
      </p:sp>
      <p:sp>
        <p:nvSpPr>
          <p:cNvPr id="563" name="TextBox 7"/>
          <p:cNvSpPr txBox="1"/>
          <p:nvPr/>
        </p:nvSpPr>
        <p:spPr>
          <a:xfrm>
            <a:off x="8040289" y="6446453"/>
            <a:ext cx="1590466" cy="21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solidFill>
                  <a:srgbClr val="44546A"/>
                </a:solidFill>
                <a:latin typeface="Arial"/>
                <a:ea typeface="Arial"/>
                <a:cs typeface="Arial"/>
                <a:sym typeface="Arial"/>
              </a:defRPr>
            </a:lvl1pPr>
          </a:lstStyle>
          <a:p>
            <a:r>
              <a:t>Scan for presentation slides</a:t>
            </a:r>
          </a:p>
        </p:txBody>
      </p:sp>
      <p:pic>
        <p:nvPicPr>
          <p:cNvPr id="564" name="Picture 8" descr="Picture 8"/>
          <p:cNvPicPr>
            <a:picLocks noChangeAspect="1"/>
          </p:cNvPicPr>
          <p:nvPr/>
        </p:nvPicPr>
        <p:blipFill>
          <a:blip r:embed="rId3"/>
          <a:stretch>
            <a:fillRect/>
          </a:stretch>
        </p:blipFill>
        <p:spPr>
          <a:xfrm>
            <a:off x="9550799" y="6281999"/>
            <a:ext cx="558001" cy="558001"/>
          </a:xfrm>
          <a:prstGeom prst="rect">
            <a:avLst/>
          </a:prstGeom>
          <a:ln w="12700">
            <a:miter lim="400000"/>
          </a:ln>
        </p:spPr>
      </p:pic>
      <p:sp>
        <p:nvSpPr>
          <p:cNvPr id="565" name="Title Text"/>
          <p:cNvSpPr txBox="1">
            <a:spLocks noGrp="1"/>
          </p:cNvSpPr>
          <p:nvPr>
            <p:ph type="title"/>
          </p:nvPr>
        </p:nvSpPr>
        <p:spPr>
          <a:xfrm>
            <a:off x="608748" y="758577"/>
            <a:ext cx="9810430" cy="924156"/>
          </a:xfrm>
          <a:prstGeom prst="rect">
            <a:avLst/>
          </a:prstGeom>
        </p:spPr>
        <p:txBody>
          <a:bodyPr lIns="20789" tIns="20789" rIns="20789" bIns="20789" anchor="t"/>
          <a:lstStyle>
            <a:lvl1pPr defTabSz="914400">
              <a:lnSpc>
                <a:spcPct val="90000"/>
              </a:lnSpc>
              <a:defRPr sz="3600">
                <a:solidFill>
                  <a:srgbClr val="3A5CAC"/>
                </a:solidFill>
              </a:defRPr>
            </a:lvl1pPr>
          </a:lstStyle>
          <a:p>
            <a:r>
              <a:t>Title Text</a:t>
            </a:r>
          </a:p>
        </p:txBody>
      </p:sp>
      <p:sp>
        <p:nvSpPr>
          <p:cNvPr id="566" name="Body Level One…"/>
          <p:cNvSpPr txBox="1">
            <a:spLocks noGrp="1"/>
          </p:cNvSpPr>
          <p:nvPr>
            <p:ph type="body" idx="1"/>
          </p:nvPr>
        </p:nvSpPr>
        <p:spPr>
          <a:xfrm>
            <a:off x="606275" y="1821356"/>
            <a:ext cx="9814560" cy="4287694"/>
          </a:xfrm>
          <a:prstGeom prst="rect">
            <a:avLst/>
          </a:prstGeom>
        </p:spPr>
        <p:txBody>
          <a:bodyPr lIns="20789" tIns="20789" rIns="20789" bIns="20789"/>
          <a:lstStyle>
            <a:lvl1pPr marL="161687" indent="-151102" defTabSz="277177">
              <a:lnSpc>
                <a:spcPct val="125000"/>
              </a:lnSpc>
              <a:spcBef>
                <a:spcPts val="0"/>
              </a:spcBef>
              <a:buClr>
                <a:srgbClr val="00AEEF"/>
              </a:buClr>
              <a:defRPr sz="1700"/>
            </a:lvl1pPr>
            <a:lvl2pPr marL="438865" indent="-186710" defTabSz="277177">
              <a:lnSpc>
                <a:spcPct val="125000"/>
              </a:lnSpc>
              <a:spcBef>
                <a:spcPts val="0"/>
              </a:spcBef>
              <a:buClr>
                <a:srgbClr val="00AEEF"/>
              </a:buClr>
              <a:buChar char="o"/>
              <a:defRPr sz="1700"/>
            </a:lvl2pPr>
            <a:lvl3pPr marL="716043" indent="-155911" defTabSz="277177">
              <a:lnSpc>
                <a:spcPct val="125000"/>
              </a:lnSpc>
              <a:spcBef>
                <a:spcPts val="0"/>
              </a:spcBef>
              <a:buClr>
                <a:srgbClr val="00AEEF"/>
              </a:buClr>
              <a:defRPr sz="1700"/>
            </a:lvl3pPr>
            <a:lvl4pPr marL="993222" indent="-157836" defTabSz="277177">
              <a:lnSpc>
                <a:spcPct val="125000"/>
              </a:lnSpc>
              <a:spcBef>
                <a:spcPts val="0"/>
              </a:spcBef>
              <a:buClr>
                <a:srgbClr val="00AEEF"/>
              </a:buClr>
              <a:buChar char="o"/>
              <a:defRPr sz="1700"/>
            </a:lvl4pPr>
            <a:lvl5pPr marL="1270399" indent="-159763" defTabSz="277177">
              <a:lnSpc>
                <a:spcPct val="125000"/>
              </a:lnSpc>
              <a:spcBef>
                <a:spcPts val="0"/>
              </a:spcBef>
              <a:buClr>
                <a:srgbClr val="00AEEF"/>
              </a:buClr>
              <a:buChar char="•"/>
              <a:defRPr sz="1700"/>
            </a:lvl5pPr>
          </a:lstStyle>
          <a:p>
            <a:r>
              <a:t>Body Level One</a:t>
            </a:r>
          </a:p>
          <a:p>
            <a:pPr lvl="1"/>
            <a:r>
              <a:t>Body Level Two</a:t>
            </a:r>
          </a:p>
          <a:p>
            <a:pPr lvl="2"/>
            <a:r>
              <a:t>Body Level Three</a:t>
            </a:r>
          </a:p>
          <a:p>
            <a:pPr lvl="3"/>
            <a:r>
              <a:t>Body Level Four</a:t>
            </a:r>
          </a:p>
          <a:p>
            <a:pPr lvl="4"/>
            <a:r>
              <a:t>Body Level Five</a:t>
            </a:r>
          </a:p>
        </p:txBody>
      </p:sp>
      <p:sp>
        <p:nvSpPr>
          <p:cNvPr id="567" name="Slide Number"/>
          <p:cNvSpPr txBox="1">
            <a:spLocks noGrp="1"/>
          </p:cNvSpPr>
          <p:nvPr>
            <p:ph type="sldNum" sz="quarter" idx="2"/>
          </p:nvPr>
        </p:nvSpPr>
        <p:spPr>
          <a:xfrm>
            <a:off x="8128000" y="6604000"/>
            <a:ext cx="266973" cy="259222"/>
          </a:xfrm>
          <a:prstGeom prst="rect">
            <a:avLst/>
          </a:prstGeom>
        </p:spPr>
        <p:txBody>
          <a:bodyPr lIns="0" tIns="0" rIns="0" bIns="0" anchor="t"/>
          <a:lstStyle>
            <a:lvl1pPr algn="l">
              <a:defRPr sz="18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845125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Subhea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normAutofit/>
          </a:bodyPr>
          <a:lstStyle>
            <a:lvl1pPr>
              <a:defRPr sz="4000">
                <a:solidFill>
                  <a:srgbClr val="233859"/>
                </a:solidFill>
              </a:defRPr>
            </a:lvl1pPr>
          </a:lstStyle>
          <a:p>
            <a:r>
              <a:rPr lang="en-US" dirty="0"/>
              <a:t>Click to edit Master title style</a:t>
            </a:r>
          </a:p>
        </p:txBody>
      </p:sp>
      <p:sp>
        <p:nvSpPr>
          <p:cNvPr id="3" name="Subtitle 2"/>
          <p:cNvSpPr>
            <a:spLocks noGrp="1"/>
          </p:cNvSpPr>
          <p:nvPr>
            <p:ph type="subTitle" idx="1"/>
          </p:nvPr>
        </p:nvSpPr>
        <p:spPr>
          <a:xfrm>
            <a:off x="914400" y="3886200"/>
            <a:ext cx="8534400" cy="1752600"/>
          </a:xfrm>
        </p:spPr>
        <p:txBody>
          <a:bodyPr/>
          <a:lstStyle>
            <a:lvl1pPr marL="0" indent="0" algn="l">
              <a:buNone/>
              <a:defRPr>
                <a:solidFill>
                  <a:srgbClr val="2338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4" name="Straight Connector 3"/>
          <p:cNvCxnSpPr/>
          <p:nvPr userDrawn="1"/>
        </p:nvCxnSpPr>
        <p:spPr>
          <a:xfrm flipH="1" flipV="1">
            <a:off x="609600" y="3717828"/>
            <a:ext cx="8131277" cy="36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663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2509" y="434473"/>
            <a:ext cx="11023600" cy="928688"/>
          </a:xfrm>
        </p:spPr>
        <p:txBody>
          <a:bodyPr/>
          <a:lstStyle/>
          <a:p>
            <a:r>
              <a:rPr lang="en-US"/>
              <a:t>Click to edit Master title style</a:t>
            </a:r>
            <a:endParaRPr lang="en-US" dirty="0"/>
          </a:p>
        </p:txBody>
      </p:sp>
      <p:sp>
        <p:nvSpPr>
          <p:cNvPr id="3" name="Content Placeholder 2"/>
          <p:cNvSpPr>
            <a:spLocks noGrp="1"/>
          </p:cNvSpPr>
          <p:nvPr>
            <p:ph idx="1"/>
          </p:nvPr>
        </p:nvSpPr>
        <p:spPr>
          <a:xfrm>
            <a:off x="674033" y="1428818"/>
            <a:ext cx="10729577" cy="4599129"/>
          </a:xfrm>
        </p:spPr>
        <p:txBody>
          <a:bodyPr/>
          <a:lstStyle>
            <a:lvl1pPr>
              <a:lnSpc>
                <a:spcPct val="90000"/>
              </a:lnSpc>
              <a:spcBef>
                <a:spcPts val="0"/>
              </a:spcBef>
              <a:spcAft>
                <a:spcPts val="1400"/>
              </a:spcAft>
              <a:defRPr sz="2800"/>
            </a:lvl1pPr>
            <a:lvl2pPr marL="628650" indent="-287338">
              <a:lnSpc>
                <a:spcPct val="90000"/>
              </a:lnSpc>
              <a:spcBef>
                <a:spcPts val="0"/>
              </a:spcBef>
              <a:spcAft>
                <a:spcPts val="1400"/>
              </a:spcAft>
              <a:defRPr sz="2600"/>
            </a:lvl2pPr>
            <a:lvl3pPr marL="914400" indent="-230188">
              <a:lnSpc>
                <a:spcPct val="90000"/>
              </a:lnSpc>
              <a:spcBef>
                <a:spcPts val="0"/>
              </a:spcBef>
              <a:spcAft>
                <a:spcPts val="1400"/>
              </a:spcAft>
              <a:defRPr/>
            </a:lvl3pPr>
            <a:lvl4pPr marL="1255713" indent="-285750">
              <a:lnSpc>
                <a:spcPct val="90000"/>
              </a:lnSpc>
              <a:spcBef>
                <a:spcPts val="0"/>
              </a:spcBef>
              <a:spcAft>
                <a:spcPts val="1400"/>
              </a:spcAft>
              <a:defRPr sz="2200"/>
            </a:lvl4pPr>
            <a:lvl5pPr marL="1543050" indent="-231775">
              <a:lnSpc>
                <a:spcPct val="90000"/>
              </a:lnSpc>
              <a:spcBef>
                <a:spcPts val="0"/>
              </a:spcBef>
              <a:spcAft>
                <a:spcPts val="14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618767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FFFFFF"/>
        </a:solidFill>
        <a:effectLst/>
      </p:bgPr>
    </p:bg>
    <p:spTree>
      <p:nvGrpSpPr>
        <p:cNvPr id="1" name=""/>
        <p:cNvGrpSpPr/>
        <p:nvPr/>
      </p:nvGrpSpPr>
      <p:grpSpPr>
        <a:xfrm>
          <a:off x="0" y="0"/>
          <a:ext cx="0" cy="0"/>
          <a:chOff x="0" y="0"/>
          <a:chExt cx="0" cy="0"/>
        </a:xfrm>
      </p:grpSpPr>
      <p:pic>
        <p:nvPicPr>
          <p:cNvPr id="574" name="bg object 16" descr="bg object 16"/>
          <p:cNvPicPr>
            <a:picLocks noChangeAspect="1"/>
          </p:cNvPicPr>
          <p:nvPr/>
        </p:nvPicPr>
        <p:blipFill>
          <a:blip r:embed="rId2"/>
          <a:stretch>
            <a:fillRect/>
          </a:stretch>
        </p:blipFill>
        <p:spPr>
          <a:xfrm>
            <a:off x="0" y="6057898"/>
            <a:ext cx="12192000" cy="800100"/>
          </a:xfrm>
          <a:prstGeom prst="rect">
            <a:avLst/>
          </a:prstGeom>
          <a:ln w="12700">
            <a:miter lim="400000"/>
          </a:ln>
        </p:spPr>
      </p:pic>
      <p:sp>
        <p:nvSpPr>
          <p:cNvPr id="575" name="Title Text"/>
          <p:cNvSpPr txBox="1">
            <a:spLocks noGrp="1"/>
          </p:cNvSpPr>
          <p:nvPr>
            <p:ph type="title"/>
          </p:nvPr>
        </p:nvSpPr>
        <p:spPr>
          <a:xfrm>
            <a:off x="914400" y="2125979"/>
            <a:ext cx="10363200" cy="1440181"/>
          </a:xfrm>
          <a:prstGeom prst="rect">
            <a:avLst/>
          </a:prstGeom>
        </p:spPr>
        <p:txBody>
          <a:bodyPr lIns="0" tIns="0" rIns="0" bIns="0" anchor="t"/>
          <a:lstStyle>
            <a:lvl1pPr defTabSz="914400">
              <a:defRPr sz="2800" b="1">
                <a:latin typeface="Arial"/>
                <a:ea typeface="Arial"/>
                <a:cs typeface="Arial"/>
                <a:sym typeface="Arial"/>
              </a:defRPr>
            </a:lvl1pPr>
          </a:lstStyle>
          <a:p>
            <a:r>
              <a:t>Title Text</a:t>
            </a:r>
          </a:p>
        </p:txBody>
      </p:sp>
      <p:sp>
        <p:nvSpPr>
          <p:cNvPr id="576" name="Body Level One…"/>
          <p:cNvSpPr txBox="1">
            <a:spLocks noGrp="1"/>
          </p:cNvSpPr>
          <p:nvPr>
            <p:ph type="body" sz="quarter" idx="1"/>
          </p:nvPr>
        </p:nvSpPr>
        <p:spPr>
          <a:xfrm>
            <a:off x="1828800" y="3840479"/>
            <a:ext cx="8534400" cy="1714501"/>
          </a:xfrm>
          <a:prstGeom prst="rect">
            <a:avLst/>
          </a:prstGeom>
        </p:spPr>
        <p:txBody>
          <a:bodyPr lIns="0" tIns="0" rIns="0" bIns="0"/>
          <a:lstStyle>
            <a:lvl1pPr marL="0" indent="0" defTabSz="914400">
              <a:spcBef>
                <a:spcPts val="0"/>
              </a:spcBef>
              <a:buSzTx/>
              <a:buFontTx/>
              <a:buNone/>
              <a:defRPr sz="1800"/>
            </a:lvl1pPr>
            <a:lvl2pPr marL="0" indent="457200" defTabSz="914400">
              <a:spcBef>
                <a:spcPts val="0"/>
              </a:spcBef>
              <a:buSzTx/>
              <a:buFontTx/>
              <a:buNone/>
              <a:defRPr sz="1800"/>
            </a:lvl2pPr>
            <a:lvl3pPr marL="0" indent="914400" defTabSz="914400">
              <a:spcBef>
                <a:spcPts val="0"/>
              </a:spcBef>
              <a:buSzTx/>
              <a:buFontTx/>
              <a:buNone/>
              <a:defRPr sz="1800"/>
            </a:lvl3pPr>
            <a:lvl4pPr marL="0" indent="1371600" defTabSz="914400">
              <a:spcBef>
                <a:spcPts val="0"/>
              </a:spcBef>
              <a:buSzTx/>
              <a:buFontTx/>
              <a:buNone/>
              <a:defRPr sz="1800"/>
            </a:lvl4pPr>
            <a:lvl5pPr marL="0" indent="1828800" defTabSz="914400">
              <a:spcBef>
                <a:spcPts val="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577" name="Slide Number"/>
          <p:cNvSpPr txBox="1">
            <a:spLocks noGrp="1"/>
          </p:cNvSpPr>
          <p:nvPr>
            <p:ph type="sldNum" sz="quarter" idx="2"/>
          </p:nvPr>
        </p:nvSpPr>
        <p:spPr>
          <a:xfrm>
            <a:off x="11337974" y="6377940"/>
            <a:ext cx="244427" cy="241648"/>
          </a:xfrm>
          <a:prstGeom prst="rect">
            <a:avLst/>
          </a:prstGeom>
        </p:spPr>
        <p:txBody>
          <a:bodyPr lIns="0" tIns="0" rIns="0" bIns="0" anchor="t"/>
          <a:lstStyle>
            <a:lvl1pPr>
              <a:defRPr sz="1800"/>
            </a:lvl1pPr>
          </a:lstStyle>
          <a:p>
            <a:fld id="{86CB4B4D-7CA3-9044-876B-883B54F8677D}" type="slidenum">
              <a:t>‹#›</a:t>
            </a:fld>
            <a:endParaRPr/>
          </a:p>
        </p:txBody>
      </p:sp>
    </p:spTree>
    <p:extLst>
      <p:ext uri="{BB962C8B-B14F-4D97-AF65-F5344CB8AC3E}">
        <p14:creationId xmlns:p14="http://schemas.microsoft.com/office/powerpoint/2010/main" val="1244588371"/>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FFFFFF"/>
        </a:solidFill>
        <a:effectLst/>
      </p:bgPr>
    </p:bg>
    <p:spTree>
      <p:nvGrpSpPr>
        <p:cNvPr id="1" name=""/>
        <p:cNvGrpSpPr/>
        <p:nvPr/>
      </p:nvGrpSpPr>
      <p:grpSpPr>
        <a:xfrm>
          <a:off x="0" y="0"/>
          <a:ext cx="0" cy="0"/>
          <a:chOff x="0" y="0"/>
          <a:chExt cx="0" cy="0"/>
        </a:xfrm>
      </p:grpSpPr>
      <p:pic>
        <p:nvPicPr>
          <p:cNvPr id="584" name="bg object 16" descr="bg object 16"/>
          <p:cNvPicPr>
            <a:picLocks noChangeAspect="1"/>
          </p:cNvPicPr>
          <p:nvPr/>
        </p:nvPicPr>
        <p:blipFill>
          <a:blip r:embed="rId2"/>
          <a:stretch>
            <a:fillRect/>
          </a:stretch>
        </p:blipFill>
        <p:spPr>
          <a:xfrm>
            <a:off x="0" y="6057898"/>
            <a:ext cx="12192000" cy="800100"/>
          </a:xfrm>
          <a:prstGeom prst="rect">
            <a:avLst/>
          </a:prstGeom>
          <a:ln w="12700">
            <a:miter lim="400000"/>
          </a:ln>
        </p:spPr>
      </p:pic>
      <p:sp>
        <p:nvSpPr>
          <p:cNvPr id="585" name="Title Text"/>
          <p:cNvSpPr txBox="1">
            <a:spLocks noGrp="1"/>
          </p:cNvSpPr>
          <p:nvPr>
            <p:ph type="title"/>
          </p:nvPr>
        </p:nvSpPr>
        <p:spPr>
          <a:xfrm>
            <a:off x="413715" y="271017"/>
            <a:ext cx="10700385" cy="452120"/>
          </a:xfrm>
          <a:prstGeom prst="rect">
            <a:avLst/>
          </a:prstGeom>
        </p:spPr>
        <p:txBody>
          <a:bodyPr lIns="0" tIns="0" rIns="0" bIns="0" anchor="t"/>
          <a:lstStyle>
            <a:lvl1pPr defTabSz="914400">
              <a:defRPr sz="2800" b="1">
                <a:latin typeface="Arial"/>
                <a:ea typeface="Arial"/>
                <a:cs typeface="Arial"/>
                <a:sym typeface="Arial"/>
              </a:defRPr>
            </a:lvl1pPr>
          </a:lstStyle>
          <a:p>
            <a:r>
              <a:t>Title Text</a:t>
            </a:r>
          </a:p>
        </p:txBody>
      </p:sp>
      <p:sp>
        <p:nvSpPr>
          <p:cNvPr id="586" name="Body Level One…"/>
          <p:cNvSpPr txBox="1">
            <a:spLocks noGrp="1"/>
          </p:cNvSpPr>
          <p:nvPr>
            <p:ph type="body" sz="quarter" idx="1"/>
          </p:nvPr>
        </p:nvSpPr>
        <p:spPr>
          <a:xfrm>
            <a:off x="6415913" y="1805303"/>
            <a:ext cx="5199380" cy="2997201"/>
          </a:xfrm>
          <a:prstGeom prst="rect">
            <a:avLst/>
          </a:prstGeom>
        </p:spPr>
        <p:txBody>
          <a:bodyPr lIns="0" tIns="0" rIns="0" bIns="0"/>
          <a:lstStyle>
            <a:lvl1pPr marL="0" indent="0" defTabSz="914400">
              <a:spcBef>
                <a:spcPts val="0"/>
              </a:spcBef>
              <a:buSzTx/>
              <a:buFontTx/>
              <a:buNone/>
              <a:defRPr sz="1800"/>
            </a:lvl1pPr>
            <a:lvl2pPr marL="0" indent="457200" defTabSz="914400">
              <a:spcBef>
                <a:spcPts val="0"/>
              </a:spcBef>
              <a:buSzTx/>
              <a:buFontTx/>
              <a:buNone/>
              <a:defRPr sz="1800"/>
            </a:lvl2pPr>
            <a:lvl3pPr marL="0" indent="914400" defTabSz="914400">
              <a:spcBef>
                <a:spcPts val="0"/>
              </a:spcBef>
              <a:buSzTx/>
              <a:buFontTx/>
              <a:buNone/>
              <a:defRPr sz="1800"/>
            </a:lvl3pPr>
            <a:lvl4pPr marL="0" indent="1371600" defTabSz="914400">
              <a:spcBef>
                <a:spcPts val="0"/>
              </a:spcBef>
              <a:buSzTx/>
              <a:buFontTx/>
              <a:buNone/>
              <a:defRPr sz="1800"/>
            </a:lvl4pPr>
            <a:lvl5pPr marL="0" indent="1828800" defTabSz="914400">
              <a:spcBef>
                <a:spcPts val="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587" name="Slide Number"/>
          <p:cNvSpPr txBox="1">
            <a:spLocks noGrp="1"/>
          </p:cNvSpPr>
          <p:nvPr>
            <p:ph type="sldNum" sz="quarter" idx="2"/>
          </p:nvPr>
        </p:nvSpPr>
        <p:spPr>
          <a:xfrm>
            <a:off x="11337974" y="6377940"/>
            <a:ext cx="244427" cy="241648"/>
          </a:xfrm>
          <a:prstGeom prst="rect">
            <a:avLst/>
          </a:prstGeom>
        </p:spPr>
        <p:txBody>
          <a:bodyPr lIns="0" tIns="0" rIns="0" bIns="0" anchor="t"/>
          <a:lstStyle>
            <a:lvl1pPr>
              <a:defRPr sz="1800"/>
            </a:lvl1pPr>
          </a:lstStyle>
          <a:p>
            <a:fld id="{86CB4B4D-7CA3-9044-876B-883B54F8677D}" type="slidenum">
              <a:t>‹#›</a:t>
            </a:fld>
            <a:endParaRPr/>
          </a:p>
        </p:txBody>
      </p:sp>
    </p:spTree>
    <p:extLst>
      <p:ext uri="{BB962C8B-B14F-4D97-AF65-F5344CB8AC3E}">
        <p14:creationId xmlns:p14="http://schemas.microsoft.com/office/powerpoint/2010/main" val="2941398637"/>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413715" y="271017"/>
            <a:ext cx="10700385" cy="452120"/>
          </a:xfrm>
          <a:prstGeom prst="rect">
            <a:avLst/>
          </a:prstGeom>
        </p:spPr>
        <p:txBody>
          <a:bodyPr lIns="0" tIns="0" rIns="0" bIns="0" anchor="t"/>
          <a:lstStyle>
            <a:lvl1pPr defTabSz="914400">
              <a:defRPr sz="2800" b="1">
                <a:latin typeface="Arial"/>
                <a:ea typeface="Arial"/>
                <a:cs typeface="Arial"/>
                <a:sym typeface="Arial"/>
              </a:defRPr>
            </a:lvl1pPr>
          </a:lstStyle>
          <a:p>
            <a:r>
              <a:t>Title Text</a:t>
            </a:r>
          </a:p>
        </p:txBody>
      </p:sp>
      <p:sp>
        <p:nvSpPr>
          <p:cNvPr id="595" name="Body Level One…"/>
          <p:cNvSpPr txBox="1">
            <a:spLocks noGrp="1"/>
          </p:cNvSpPr>
          <p:nvPr>
            <p:ph type="body" sz="quarter" idx="1"/>
          </p:nvPr>
        </p:nvSpPr>
        <p:spPr>
          <a:xfrm>
            <a:off x="6415913" y="1805303"/>
            <a:ext cx="5199380" cy="2997201"/>
          </a:xfrm>
          <a:prstGeom prst="rect">
            <a:avLst/>
          </a:prstGeom>
        </p:spPr>
        <p:txBody>
          <a:bodyPr lIns="0" tIns="0" rIns="0" bIns="0"/>
          <a:lstStyle>
            <a:lvl1pPr marL="0" indent="0" defTabSz="914400">
              <a:spcBef>
                <a:spcPts val="0"/>
              </a:spcBef>
              <a:buSzTx/>
              <a:buFontTx/>
              <a:buNone/>
              <a:defRPr sz="1800"/>
            </a:lvl1pPr>
            <a:lvl2pPr marL="0" indent="457200" defTabSz="914400">
              <a:spcBef>
                <a:spcPts val="0"/>
              </a:spcBef>
              <a:buSzTx/>
              <a:buFontTx/>
              <a:buNone/>
              <a:defRPr sz="1800"/>
            </a:lvl2pPr>
            <a:lvl3pPr marL="0" indent="914400" defTabSz="914400">
              <a:spcBef>
                <a:spcPts val="0"/>
              </a:spcBef>
              <a:buSzTx/>
              <a:buFontTx/>
              <a:buNone/>
              <a:defRPr sz="1800"/>
            </a:lvl3pPr>
            <a:lvl4pPr marL="0" indent="1371600" defTabSz="914400">
              <a:spcBef>
                <a:spcPts val="0"/>
              </a:spcBef>
              <a:buSzTx/>
              <a:buFontTx/>
              <a:buNone/>
              <a:defRPr sz="1800"/>
            </a:lvl4pPr>
            <a:lvl5pPr marL="0" indent="1828800" defTabSz="914400">
              <a:spcBef>
                <a:spcPts val="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596" name="Slide Number"/>
          <p:cNvSpPr txBox="1">
            <a:spLocks noGrp="1"/>
          </p:cNvSpPr>
          <p:nvPr>
            <p:ph type="sldNum" sz="quarter" idx="2"/>
          </p:nvPr>
        </p:nvSpPr>
        <p:spPr>
          <a:xfrm>
            <a:off x="11337974" y="6377940"/>
            <a:ext cx="244427" cy="241648"/>
          </a:xfrm>
          <a:prstGeom prst="rect">
            <a:avLst/>
          </a:prstGeom>
        </p:spPr>
        <p:txBody>
          <a:bodyPr lIns="0" tIns="0" rIns="0" bIns="0" anchor="t"/>
          <a:lstStyle>
            <a:lvl1pPr>
              <a:defRPr sz="1800"/>
            </a:lvl1pPr>
          </a:lstStyle>
          <a:p>
            <a:fld id="{86CB4B4D-7CA3-9044-876B-883B54F8677D}" type="slidenum">
              <a:t>‹#›</a:t>
            </a:fld>
            <a:endParaRPr/>
          </a:p>
        </p:txBody>
      </p:sp>
    </p:spTree>
    <p:extLst>
      <p:ext uri="{BB962C8B-B14F-4D97-AF65-F5344CB8AC3E}">
        <p14:creationId xmlns:p14="http://schemas.microsoft.com/office/powerpoint/2010/main" val="539260761"/>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5_Two Content">
    <p:bg>
      <p:bgPr>
        <a:solidFill>
          <a:srgbClr val="FFFFFF"/>
        </a:solidFill>
        <a:effectLst/>
      </p:bgPr>
    </p:bg>
    <p:spTree>
      <p:nvGrpSpPr>
        <p:cNvPr id="1" name=""/>
        <p:cNvGrpSpPr/>
        <p:nvPr/>
      </p:nvGrpSpPr>
      <p:grpSpPr>
        <a:xfrm>
          <a:off x="0" y="0"/>
          <a:ext cx="0" cy="0"/>
          <a:chOff x="0" y="0"/>
          <a:chExt cx="0" cy="0"/>
        </a:xfrm>
      </p:grpSpPr>
      <p:pic>
        <p:nvPicPr>
          <p:cNvPr id="603" name="bg object 16" descr="bg object 16"/>
          <p:cNvPicPr>
            <a:picLocks noChangeAspect="1"/>
          </p:cNvPicPr>
          <p:nvPr/>
        </p:nvPicPr>
        <p:blipFill>
          <a:blip r:embed="rId2"/>
          <a:stretch>
            <a:fillRect/>
          </a:stretch>
        </p:blipFill>
        <p:spPr>
          <a:xfrm>
            <a:off x="0" y="6057898"/>
            <a:ext cx="12192000" cy="800100"/>
          </a:xfrm>
          <a:prstGeom prst="rect">
            <a:avLst/>
          </a:prstGeom>
          <a:ln w="12700">
            <a:miter lim="400000"/>
          </a:ln>
        </p:spPr>
      </p:pic>
      <p:sp>
        <p:nvSpPr>
          <p:cNvPr id="604" name="Title Text"/>
          <p:cNvSpPr txBox="1">
            <a:spLocks noGrp="1"/>
          </p:cNvSpPr>
          <p:nvPr>
            <p:ph type="title"/>
          </p:nvPr>
        </p:nvSpPr>
        <p:spPr>
          <a:xfrm>
            <a:off x="413715" y="271017"/>
            <a:ext cx="10700385" cy="452120"/>
          </a:xfrm>
          <a:prstGeom prst="rect">
            <a:avLst/>
          </a:prstGeom>
        </p:spPr>
        <p:txBody>
          <a:bodyPr lIns="0" tIns="0" rIns="0" bIns="0" anchor="t"/>
          <a:lstStyle>
            <a:lvl1pPr defTabSz="914400">
              <a:defRPr sz="2800" b="1">
                <a:latin typeface="Arial"/>
                <a:ea typeface="Arial"/>
                <a:cs typeface="Arial"/>
                <a:sym typeface="Arial"/>
              </a:defRPr>
            </a:lvl1pPr>
          </a:lstStyle>
          <a:p>
            <a:r>
              <a:t>Title Text</a:t>
            </a:r>
          </a:p>
        </p:txBody>
      </p:sp>
      <p:sp>
        <p:nvSpPr>
          <p:cNvPr id="605" name="Body Level One…"/>
          <p:cNvSpPr txBox="1">
            <a:spLocks noGrp="1"/>
          </p:cNvSpPr>
          <p:nvPr>
            <p:ph type="body" sz="half" idx="1"/>
          </p:nvPr>
        </p:nvSpPr>
        <p:spPr>
          <a:xfrm>
            <a:off x="609600" y="1577339"/>
            <a:ext cx="5303521" cy="4526281"/>
          </a:xfrm>
          <a:prstGeom prst="rect">
            <a:avLst/>
          </a:prstGeom>
        </p:spPr>
        <p:txBody>
          <a:bodyPr lIns="0" tIns="0" rIns="0" bIns="0"/>
          <a:lstStyle>
            <a:lvl1pPr marL="0" indent="0" defTabSz="914400">
              <a:spcBef>
                <a:spcPts val="0"/>
              </a:spcBef>
              <a:buSzTx/>
              <a:buFontTx/>
              <a:buNone/>
              <a:defRPr sz="1800"/>
            </a:lvl1pPr>
            <a:lvl2pPr marL="0" indent="457200" defTabSz="914400">
              <a:spcBef>
                <a:spcPts val="0"/>
              </a:spcBef>
              <a:buSzTx/>
              <a:buFontTx/>
              <a:buNone/>
              <a:defRPr sz="1800"/>
            </a:lvl2pPr>
            <a:lvl3pPr marL="0" indent="914400" defTabSz="914400">
              <a:spcBef>
                <a:spcPts val="0"/>
              </a:spcBef>
              <a:buSzTx/>
              <a:buFontTx/>
              <a:buNone/>
              <a:defRPr sz="1800"/>
            </a:lvl3pPr>
            <a:lvl4pPr marL="0" indent="1371600" defTabSz="914400">
              <a:spcBef>
                <a:spcPts val="0"/>
              </a:spcBef>
              <a:buSzTx/>
              <a:buFontTx/>
              <a:buNone/>
              <a:defRPr sz="1800"/>
            </a:lvl4pPr>
            <a:lvl5pPr marL="0" indent="1828800" defTabSz="914400">
              <a:spcBef>
                <a:spcPts val="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11337974" y="6377940"/>
            <a:ext cx="244427" cy="241648"/>
          </a:xfrm>
          <a:prstGeom prst="rect">
            <a:avLst/>
          </a:prstGeom>
        </p:spPr>
        <p:txBody>
          <a:bodyPr lIns="0" tIns="0" rIns="0" bIns="0" anchor="t"/>
          <a:lstStyle>
            <a:lvl1pPr>
              <a:defRPr sz="1800"/>
            </a:lvl1pPr>
          </a:lstStyle>
          <a:p>
            <a:fld id="{86CB4B4D-7CA3-9044-876B-883B54F8677D}" type="slidenum">
              <a:t>‹#›</a:t>
            </a:fld>
            <a:endParaRPr/>
          </a:p>
        </p:txBody>
      </p:sp>
    </p:spTree>
    <p:extLst>
      <p:ext uri="{BB962C8B-B14F-4D97-AF65-F5344CB8AC3E}">
        <p14:creationId xmlns:p14="http://schemas.microsoft.com/office/powerpoint/2010/main" val="4031767358"/>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5_Title Only">
    <p:bg>
      <p:bgPr>
        <a:solidFill>
          <a:srgbClr val="FFFFFF"/>
        </a:solidFill>
        <a:effectLst/>
      </p:bgPr>
    </p:bg>
    <p:spTree>
      <p:nvGrpSpPr>
        <p:cNvPr id="1" name=""/>
        <p:cNvGrpSpPr/>
        <p:nvPr/>
      </p:nvGrpSpPr>
      <p:grpSpPr>
        <a:xfrm>
          <a:off x="0" y="0"/>
          <a:ext cx="0" cy="0"/>
          <a:chOff x="0" y="0"/>
          <a:chExt cx="0" cy="0"/>
        </a:xfrm>
      </p:grpSpPr>
      <p:pic>
        <p:nvPicPr>
          <p:cNvPr id="613" name="bg object 16" descr="bg object 16"/>
          <p:cNvPicPr>
            <a:picLocks noChangeAspect="1"/>
          </p:cNvPicPr>
          <p:nvPr/>
        </p:nvPicPr>
        <p:blipFill>
          <a:blip r:embed="rId2"/>
          <a:stretch>
            <a:fillRect/>
          </a:stretch>
        </p:blipFill>
        <p:spPr>
          <a:xfrm>
            <a:off x="0" y="6057898"/>
            <a:ext cx="12192000" cy="800100"/>
          </a:xfrm>
          <a:prstGeom prst="rect">
            <a:avLst/>
          </a:prstGeom>
          <a:ln w="12700">
            <a:miter lim="400000"/>
          </a:ln>
        </p:spPr>
      </p:pic>
      <p:sp>
        <p:nvSpPr>
          <p:cNvPr id="614" name="Title Text"/>
          <p:cNvSpPr txBox="1">
            <a:spLocks noGrp="1"/>
          </p:cNvSpPr>
          <p:nvPr>
            <p:ph type="title"/>
          </p:nvPr>
        </p:nvSpPr>
        <p:spPr>
          <a:xfrm>
            <a:off x="413715" y="271017"/>
            <a:ext cx="10700385" cy="452120"/>
          </a:xfrm>
          <a:prstGeom prst="rect">
            <a:avLst/>
          </a:prstGeom>
        </p:spPr>
        <p:txBody>
          <a:bodyPr lIns="0" tIns="0" rIns="0" bIns="0" anchor="t"/>
          <a:lstStyle>
            <a:lvl1pPr defTabSz="914400">
              <a:defRPr sz="2800" b="1">
                <a:latin typeface="Arial"/>
                <a:ea typeface="Arial"/>
                <a:cs typeface="Arial"/>
                <a:sym typeface="Arial"/>
              </a:defRPr>
            </a:lvl1pPr>
          </a:lstStyle>
          <a:p>
            <a:r>
              <a:t>Title Text</a:t>
            </a:r>
          </a:p>
        </p:txBody>
      </p:sp>
      <p:sp>
        <p:nvSpPr>
          <p:cNvPr id="615" name="Slide Number"/>
          <p:cNvSpPr txBox="1">
            <a:spLocks noGrp="1"/>
          </p:cNvSpPr>
          <p:nvPr>
            <p:ph type="sldNum" sz="quarter" idx="2"/>
          </p:nvPr>
        </p:nvSpPr>
        <p:spPr>
          <a:xfrm>
            <a:off x="11337974" y="6377940"/>
            <a:ext cx="244427" cy="241648"/>
          </a:xfrm>
          <a:prstGeom prst="rect">
            <a:avLst/>
          </a:prstGeom>
        </p:spPr>
        <p:txBody>
          <a:bodyPr lIns="0" tIns="0" rIns="0" bIns="0" anchor="t"/>
          <a:lstStyle>
            <a:lvl1pPr>
              <a:defRPr sz="1800"/>
            </a:lvl1pPr>
          </a:lstStyle>
          <a:p>
            <a:fld id="{86CB4B4D-7CA3-9044-876B-883B54F8677D}" type="slidenum">
              <a:t>‹#›</a:t>
            </a:fld>
            <a:endParaRPr/>
          </a:p>
        </p:txBody>
      </p:sp>
    </p:spTree>
    <p:extLst>
      <p:ext uri="{BB962C8B-B14F-4D97-AF65-F5344CB8AC3E}">
        <p14:creationId xmlns:p14="http://schemas.microsoft.com/office/powerpoint/2010/main" val="897092022"/>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7_Blank">
    <p:bg>
      <p:bgPr>
        <a:solidFill>
          <a:srgbClr val="FFFFFF"/>
        </a:solidFill>
        <a:effectLst/>
      </p:bgPr>
    </p:bg>
    <p:spTree>
      <p:nvGrpSpPr>
        <p:cNvPr id="1" name=""/>
        <p:cNvGrpSpPr/>
        <p:nvPr/>
      </p:nvGrpSpPr>
      <p:grpSpPr>
        <a:xfrm>
          <a:off x="0" y="0"/>
          <a:ext cx="0" cy="0"/>
          <a:chOff x="0" y="0"/>
          <a:chExt cx="0" cy="0"/>
        </a:xfrm>
      </p:grpSpPr>
      <p:pic>
        <p:nvPicPr>
          <p:cNvPr id="622" name="bg object 16" descr="bg object 16"/>
          <p:cNvPicPr>
            <a:picLocks noChangeAspect="1"/>
          </p:cNvPicPr>
          <p:nvPr/>
        </p:nvPicPr>
        <p:blipFill>
          <a:blip r:embed="rId2"/>
          <a:stretch>
            <a:fillRect/>
          </a:stretch>
        </p:blipFill>
        <p:spPr>
          <a:xfrm>
            <a:off x="0" y="6057898"/>
            <a:ext cx="12192000" cy="800100"/>
          </a:xfrm>
          <a:prstGeom prst="rect">
            <a:avLst/>
          </a:prstGeom>
          <a:ln w="12700">
            <a:miter lim="400000"/>
          </a:ln>
        </p:spPr>
      </p:pic>
      <p:sp>
        <p:nvSpPr>
          <p:cNvPr id="623" name="Slide Number"/>
          <p:cNvSpPr txBox="1">
            <a:spLocks noGrp="1"/>
          </p:cNvSpPr>
          <p:nvPr>
            <p:ph type="sldNum" sz="quarter" idx="2"/>
          </p:nvPr>
        </p:nvSpPr>
        <p:spPr>
          <a:xfrm>
            <a:off x="11337974" y="6377940"/>
            <a:ext cx="244427" cy="241648"/>
          </a:xfrm>
          <a:prstGeom prst="rect">
            <a:avLst/>
          </a:prstGeom>
        </p:spPr>
        <p:txBody>
          <a:bodyPr lIns="0" tIns="0" rIns="0" bIns="0" anchor="t"/>
          <a:lstStyle>
            <a:lvl1pPr>
              <a:defRPr sz="1800"/>
            </a:lvl1pPr>
          </a:lstStyle>
          <a:p>
            <a:fld id="{86CB4B4D-7CA3-9044-876B-883B54F8677D}" type="slidenum">
              <a:t>‹#›</a:t>
            </a:fld>
            <a:endParaRPr/>
          </a:p>
        </p:txBody>
      </p:sp>
    </p:spTree>
    <p:extLst>
      <p:ext uri="{BB962C8B-B14F-4D97-AF65-F5344CB8AC3E}">
        <p14:creationId xmlns:p14="http://schemas.microsoft.com/office/powerpoint/2010/main" val="1646898055"/>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FFFFFF"/>
        </a:solidFill>
        <a:effectLst/>
      </p:bgPr>
    </p:bg>
    <p:spTree>
      <p:nvGrpSpPr>
        <p:cNvPr id="1" name=""/>
        <p:cNvGrpSpPr/>
        <p:nvPr/>
      </p:nvGrpSpPr>
      <p:grpSpPr>
        <a:xfrm>
          <a:off x="0" y="0"/>
          <a:ext cx="0" cy="0"/>
          <a:chOff x="0" y="0"/>
          <a:chExt cx="0" cy="0"/>
        </a:xfrm>
      </p:grpSpPr>
      <p:sp>
        <p:nvSpPr>
          <p:cNvPr id="630"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631" name="Title Text"/>
          <p:cNvSpPr txBox="1">
            <a:spLocks noGrp="1"/>
          </p:cNvSpPr>
          <p:nvPr>
            <p:ph type="title"/>
          </p:nvPr>
        </p:nvSpPr>
        <p:spPr>
          <a:xfrm>
            <a:off x="1524000" y="1122362"/>
            <a:ext cx="9144000" cy="2387601"/>
          </a:xfrm>
          <a:prstGeom prst="rect">
            <a:avLst/>
          </a:prstGeom>
        </p:spPr>
        <p:txBody>
          <a:bodyPr anchor="b"/>
          <a:lstStyle>
            <a:lvl1pPr algn="ctr" defTabSz="914400">
              <a:lnSpc>
                <a:spcPct val="90000"/>
              </a:lnSpc>
              <a:defRPr sz="6000">
                <a:latin typeface="Calibri Light"/>
                <a:ea typeface="Calibri Light"/>
                <a:cs typeface="Calibri Light"/>
                <a:sym typeface="Calibri Light"/>
              </a:defRPr>
            </a:lvl1pPr>
          </a:lstStyle>
          <a:p>
            <a:r>
              <a:t>Title Text</a:t>
            </a:r>
          </a:p>
        </p:txBody>
      </p:sp>
      <p:sp>
        <p:nvSpPr>
          <p:cNvPr id="632" name="Body Level One…"/>
          <p:cNvSpPr txBox="1">
            <a:spLocks noGrp="1"/>
          </p:cNvSpPr>
          <p:nvPr>
            <p:ph type="body" sz="quarter" idx="1"/>
          </p:nvPr>
        </p:nvSpPr>
        <p:spPr>
          <a:xfrm>
            <a:off x="1524000" y="3602037"/>
            <a:ext cx="9144000" cy="1655763"/>
          </a:xfrm>
          <a:prstGeom prst="rect">
            <a:avLst/>
          </a:prstGeom>
        </p:spPr>
        <p:txBody>
          <a:bodyPr/>
          <a:lstStyle>
            <a:lvl1pPr marL="0" indent="0" algn="ctr" defTabSz="914400">
              <a:lnSpc>
                <a:spcPct val="90000"/>
              </a:lnSpc>
              <a:spcBef>
                <a:spcPts val="1000"/>
              </a:spcBef>
              <a:buSzTx/>
              <a:buFontTx/>
              <a:buNone/>
              <a:defRPr sz="2400"/>
            </a:lvl1pPr>
            <a:lvl2pPr marL="0" indent="457200" algn="ctr" defTabSz="914400">
              <a:lnSpc>
                <a:spcPct val="90000"/>
              </a:lnSpc>
              <a:spcBef>
                <a:spcPts val="1000"/>
              </a:spcBef>
              <a:buSzTx/>
              <a:buFontTx/>
              <a:buNone/>
              <a:defRPr sz="2400"/>
            </a:lvl2pPr>
            <a:lvl3pPr marL="0" indent="914400" algn="ctr" defTabSz="914400">
              <a:lnSpc>
                <a:spcPct val="90000"/>
              </a:lnSpc>
              <a:spcBef>
                <a:spcPts val="1000"/>
              </a:spcBef>
              <a:buSzTx/>
              <a:buFontTx/>
              <a:buNone/>
              <a:defRPr sz="2400"/>
            </a:lvl3pPr>
            <a:lvl4pPr marL="0" indent="1371600" algn="ctr" defTabSz="914400">
              <a:lnSpc>
                <a:spcPct val="90000"/>
              </a:lnSpc>
              <a:spcBef>
                <a:spcPts val="1000"/>
              </a:spcBef>
              <a:buSzTx/>
              <a:buFontTx/>
              <a:buNone/>
              <a:defRPr sz="2400"/>
            </a:lvl4pPr>
            <a:lvl5pPr marL="0" indent="1828800" algn="ctr" defTabSz="914400">
              <a:lnSpc>
                <a:spcPct val="90000"/>
              </a:lnSpc>
              <a:spcBef>
                <a:spcPts val="1000"/>
              </a:spcBef>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633"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634" name="Slide Number"/>
          <p:cNvSpPr txBox="1">
            <a:spLocks noGrp="1"/>
          </p:cNvSpPr>
          <p:nvPr>
            <p:ph type="sldNum" sz="quarter" idx="2"/>
          </p:nvPr>
        </p:nvSpPr>
        <p:spPr>
          <a:xfrm>
            <a:off x="11095176" y="6414760"/>
            <a:ext cx="258624" cy="248305"/>
          </a:xfrm>
          <a:prstGeom prst="rect">
            <a:avLst/>
          </a:prstGeom>
        </p:spPr>
        <p:txBody>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862029418"/>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FFFFFF"/>
        </a:solidFill>
        <a:effectLst/>
      </p:bgPr>
    </p:bg>
    <p:spTree>
      <p:nvGrpSpPr>
        <p:cNvPr id="1" name=""/>
        <p:cNvGrpSpPr/>
        <p:nvPr/>
      </p:nvGrpSpPr>
      <p:grpSpPr>
        <a:xfrm>
          <a:off x="0" y="0"/>
          <a:ext cx="0" cy="0"/>
          <a:chOff x="0" y="0"/>
          <a:chExt cx="0" cy="0"/>
        </a:xfrm>
      </p:grpSpPr>
      <p:sp>
        <p:nvSpPr>
          <p:cNvPr id="641"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642" name="Title Text"/>
          <p:cNvSpPr txBox="1">
            <a:spLocks noGrp="1"/>
          </p:cNvSpPr>
          <p:nvPr>
            <p:ph type="title"/>
          </p:nvPr>
        </p:nvSpPr>
        <p:spPr>
          <a:xfrm>
            <a:off x="838200" y="365125"/>
            <a:ext cx="10515600" cy="1325563"/>
          </a:xfrm>
          <a:prstGeom prst="rect">
            <a:avLst/>
          </a:prstGeom>
        </p:spPr>
        <p:txBody>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643" name="Body Level One…"/>
          <p:cNvSpPr txBox="1">
            <a:spLocks noGrp="1"/>
          </p:cNvSpPr>
          <p:nvPr>
            <p:ph type="body" idx="1"/>
          </p:nvPr>
        </p:nvSpPr>
        <p:spPr>
          <a:xfrm>
            <a:off x="838200" y="1825625"/>
            <a:ext cx="10515600" cy="4351338"/>
          </a:xfrm>
          <a:prstGeom prst="rect">
            <a:avLst/>
          </a:prstGeom>
        </p:spPr>
        <p:txBody>
          <a:bodyPr/>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9" indent="-320039"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44" name="Slide Number"/>
          <p:cNvSpPr txBox="1">
            <a:spLocks noGrp="1"/>
          </p:cNvSpPr>
          <p:nvPr>
            <p:ph type="sldNum" sz="quarter" idx="2"/>
          </p:nvPr>
        </p:nvSpPr>
        <p:spPr>
          <a:xfrm>
            <a:off x="11095176" y="6414760"/>
            <a:ext cx="258624" cy="248305"/>
          </a:xfrm>
          <a:prstGeom prst="rect">
            <a:avLst/>
          </a:prstGeom>
        </p:spPr>
        <p:txBody>
          <a:bodyPr/>
          <a:lstStyle>
            <a:lvl1pPr>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543298696"/>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FFFFFF"/>
        </a:solidFill>
        <a:effectLst/>
      </p:bgPr>
    </p:bg>
    <p:spTree>
      <p:nvGrpSpPr>
        <p:cNvPr id="1" name=""/>
        <p:cNvGrpSpPr/>
        <p:nvPr/>
      </p:nvGrpSpPr>
      <p:grpSpPr>
        <a:xfrm>
          <a:off x="0" y="0"/>
          <a:ext cx="0" cy="0"/>
          <a:chOff x="0" y="0"/>
          <a:chExt cx="0" cy="0"/>
        </a:xfrm>
      </p:grpSpPr>
      <p:sp>
        <p:nvSpPr>
          <p:cNvPr id="651"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652" name="Title Text"/>
          <p:cNvSpPr txBox="1">
            <a:spLocks noGrp="1"/>
          </p:cNvSpPr>
          <p:nvPr>
            <p:ph type="title"/>
          </p:nvPr>
        </p:nvSpPr>
        <p:spPr>
          <a:xfrm>
            <a:off x="831850" y="1709738"/>
            <a:ext cx="10515600" cy="2852737"/>
          </a:xfrm>
          <a:prstGeom prst="rect">
            <a:avLst/>
          </a:prstGeom>
        </p:spPr>
        <p:txBody>
          <a:bodyPr anchor="b"/>
          <a:lstStyle>
            <a:lvl1pPr defTabSz="914400">
              <a:lnSpc>
                <a:spcPct val="90000"/>
              </a:lnSpc>
              <a:defRPr sz="6000">
                <a:latin typeface="Calibri Light"/>
                <a:ea typeface="Calibri Light"/>
                <a:cs typeface="Calibri Light"/>
                <a:sym typeface="Calibri Light"/>
              </a:defRPr>
            </a:lvl1pPr>
          </a:lstStyle>
          <a:p>
            <a:r>
              <a:t>Title Text</a:t>
            </a:r>
          </a:p>
        </p:txBody>
      </p:sp>
      <p:sp>
        <p:nvSpPr>
          <p:cNvPr id="653" name="Body Level One…"/>
          <p:cNvSpPr txBox="1">
            <a:spLocks noGrp="1"/>
          </p:cNvSpPr>
          <p:nvPr>
            <p:ph type="body" sz="quarter" idx="1"/>
          </p:nvPr>
        </p:nvSpPr>
        <p:spPr>
          <a:xfrm>
            <a:off x="831850" y="4589462"/>
            <a:ext cx="10515600" cy="1500188"/>
          </a:xfrm>
          <a:prstGeom prst="rect">
            <a:avLst/>
          </a:prstGeom>
        </p:spPr>
        <p:txBody>
          <a:bodyPr/>
          <a:lstStyle>
            <a:lvl1pPr marL="0" indent="0" defTabSz="914400">
              <a:lnSpc>
                <a:spcPct val="90000"/>
              </a:lnSpc>
              <a:spcBef>
                <a:spcPts val="1000"/>
              </a:spcBef>
              <a:buSzTx/>
              <a:buFontTx/>
              <a:buNone/>
              <a:defRPr sz="2400">
                <a:solidFill>
                  <a:srgbClr val="888888"/>
                </a:solidFill>
              </a:defRPr>
            </a:lvl1pPr>
            <a:lvl2pPr marL="0" indent="457200" defTabSz="914400">
              <a:lnSpc>
                <a:spcPct val="90000"/>
              </a:lnSpc>
              <a:spcBef>
                <a:spcPts val="1000"/>
              </a:spcBef>
              <a:buSzTx/>
              <a:buFontTx/>
              <a:buNone/>
              <a:defRPr sz="2400">
                <a:solidFill>
                  <a:srgbClr val="888888"/>
                </a:solidFill>
              </a:defRPr>
            </a:lvl2pPr>
            <a:lvl3pPr marL="0" indent="914400" defTabSz="914400">
              <a:lnSpc>
                <a:spcPct val="90000"/>
              </a:lnSpc>
              <a:spcBef>
                <a:spcPts val="1000"/>
              </a:spcBef>
              <a:buSzTx/>
              <a:buFontTx/>
              <a:buNone/>
              <a:defRPr sz="2400">
                <a:solidFill>
                  <a:srgbClr val="888888"/>
                </a:solidFill>
              </a:defRPr>
            </a:lvl3pPr>
            <a:lvl4pPr marL="0" indent="1371600" defTabSz="914400">
              <a:lnSpc>
                <a:spcPct val="90000"/>
              </a:lnSpc>
              <a:spcBef>
                <a:spcPts val="1000"/>
              </a:spcBef>
              <a:buSzTx/>
              <a:buFontTx/>
              <a:buNone/>
              <a:defRPr sz="2400">
                <a:solidFill>
                  <a:srgbClr val="888888"/>
                </a:solidFill>
              </a:defRPr>
            </a:lvl4pPr>
            <a:lvl5pPr marL="0" indent="1828800" defTabSz="914400">
              <a:lnSpc>
                <a:spcPct val="90000"/>
              </a:lnSpc>
              <a:spcBef>
                <a:spcPts val="1000"/>
              </a:spcBef>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54"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655" name="Slide Number"/>
          <p:cNvSpPr txBox="1">
            <a:spLocks noGrp="1"/>
          </p:cNvSpPr>
          <p:nvPr>
            <p:ph type="sldNum" sz="quarter" idx="2"/>
          </p:nvPr>
        </p:nvSpPr>
        <p:spPr>
          <a:xfrm>
            <a:off x="11095176" y="6414760"/>
            <a:ext cx="258624" cy="248305"/>
          </a:xfrm>
          <a:prstGeom prst="rect">
            <a:avLst/>
          </a:prstGeom>
        </p:spPr>
        <p:txBody>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182655791"/>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FFFFFF"/>
        </a:solidFill>
        <a:effectLst/>
      </p:bgPr>
    </p:bg>
    <p:spTree>
      <p:nvGrpSpPr>
        <p:cNvPr id="1" name=""/>
        <p:cNvGrpSpPr/>
        <p:nvPr/>
      </p:nvGrpSpPr>
      <p:grpSpPr>
        <a:xfrm>
          <a:off x="0" y="0"/>
          <a:ext cx="0" cy="0"/>
          <a:chOff x="0" y="0"/>
          <a:chExt cx="0" cy="0"/>
        </a:xfrm>
      </p:grpSpPr>
      <p:sp>
        <p:nvSpPr>
          <p:cNvPr id="662"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663" name="Title Text"/>
          <p:cNvSpPr txBox="1">
            <a:spLocks noGrp="1"/>
          </p:cNvSpPr>
          <p:nvPr>
            <p:ph type="title"/>
          </p:nvPr>
        </p:nvSpPr>
        <p:spPr>
          <a:xfrm>
            <a:off x="838200" y="365125"/>
            <a:ext cx="10515600" cy="1325563"/>
          </a:xfrm>
          <a:prstGeom prst="rect">
            <a:avLst/>
          </a:prstGeom>
        </p:spPr>
        <p:txBody>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664" name="Body Level One…"/>
          <p:cNvSpPr txBox="1">
            <a:spLocks noGrp="1"/>
          </p:cNvSpPr>
          <p:nvPr>
            <p:ph type="body" sz="half" idx="1"/>
          </p:nvPr>
        </p:nvSpPr>
        <p:spPr>
          <a:xfrm>
            <a:off x="838200" y="1825625"/>
            <a:ext cx="5181600" cy="4351338"/>
          </a:xfrm>
          <a:prstGeom prst="rect">
            <a:avLst/>
          </a:prstGeom>
        </p:spPr>
        <p:txBody>
          <a:bodyPr/>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9" indent="-320039"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65" name="Slide Number"/>
          <p:cNvSpPr txBox="1">
            <a:spLocks noGrp="1"/>
          </p:cNvSpPr>
          <p:nvPr>
            <p:ph type="sldNum" sz="quarter" idx="2"/>
          </p:nvPr>
        </p:nvSpPr>
        <p:spPr>
          <a:xfrm>
            <a:off x="11095176" y="6414760"/>
            <a:ext cx="258624" cy="248305"/>
          </a:xfrm>
          <a:prstGeom prst="rect">
            <a:avLst/>
          </a:prstGeom>
        </p:spPr>
        <p:txBody>
          <a:bodyPr/>
          <a:lstStyle>
            <a:lvl1pPr>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86148954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2509" y="434475"/>
            <a:ext cx="10743624" cy="1228271"/>
          </a:xfrm>
        </p:spPr>
        <p:txBody>
          <a:bodyPr/>
          <a:lstStyle/>
          <a:p>
            <a:r>
              <a:rPr lang="en-US"/>
              <a:t>Click to edit Master title style</a:t>
            </a:r>
            <a:endParaRPr lang="en-US" dirty="0"/>
          </a:p>
        </p:txBody>
      </p:sp>
      <p:sp>
        <p:nvSpPr>
          <p:cNvPr id="3" name="Content Placeholder 2"/>
          <p:cNvSpPr>
            <a:spLocks noGrp="1"/>
          </p:cNvSpPr>
          <p:nvPr>
            <p:ph idx="1"/>
          </p:nvPr>
        </p:nvSpPr>
        <p:spPr>
          <a:xfrm>
            <a:off x="674033" y="1898653"/>
            <a:ext cx="10729577" cy="4599129"/>
          </a:xfrm>
        </p:spPr>
        <p:txBody>
          <a:bodyPr/>
          <a:lstStyle>
            <a:lvl1pPr>
              <a:lnSpc>
                <a:spcPct val="90000"/>
              </a:lnSpc>
              <a:spcBef>
                <a:spcPts val="0"/>
              </a:spcBef>
              <a:spcAft>
                <a:spcPts val="1400"/>
              </a:spcAft>
              <a:defRPr sz="2800"/>
            </a:lvl1pPr>
            <a:lvl2pPr marL="628650" indent="-287338">
              <a:lnSpc>
                <a:spcPct val="90000"/>
              </a:lnSpc>
              <a:spcBef>
                <a:spcPts val="0"/>
              </a:spcBef>
              <a:spcAft>
                <a:spcPts val="1400"/>
              </a:spcAft>
              <a:defRPr sz="2600"/>
            </a:lvl2pPr>
            <a:lvl3pPr marL="914400" indent="-230188">
              <a:lnSpc>
                <a:spcPct val="90000"/>
              </a:lnSpc>
              <a:spcBef>
                <a:spcPts val="0"/>
              </a:spcBef>
              <a:spcAft>
                <a:spcPts val="1400"/>
              </a:spcAft>
              <a:defRPr/>
            </a:lvl3pPr>
            <a:lvl4pPr marL="1255713" indent="-285750">
              <a:lnSpc>
                <a:spcPct val="90000"/>
              </a:lnSpc>
              <a:spcBef>
                <a:spcPts val="0"/>
              </a:spcBef>
              <a:spcAft>
                <a:spcPts val="1400"/>
              </a:spcAft>
              <a:defRPr sz="2200"/>
            </a:lvl4pPr>
            <a:lvl5pPr marL="1543050" indent="-231775">
              <a:lnSpc>
                <a:spcPct val="90000"/>
              </a:lnSpc>
              <a:spcBef>
                <a:spcPts val="0"/>
              </a:spcBef>
              <a:spcAft>
                <a:spcPts val="14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3674101"/>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5_Comparison">
    <p:bg>
      <p:bgPr>
        <a:solidFill>
          <a:srgbClr val="FFFFFF"/>
        </a:solidFill>
        <a:effectLst/>
      </p:bgPr>
    </p:bg>
    <p:spTree>
      <p:nvGrpSpPr>
        <p:cNvPr id="1" name=""/>
        <p:cNvGrpSpPr/>
        <p:nvPr/>
      </p:nvGrpSpPr>
      <p:grpSpPr>
        <a:xfrm>
          <a:off x="0" y="0"/>
          <a:ext cx="0" cy="0"/>
          <a:chOff x="0" y="0"/>
          <a:chExt cx="0" cy="0"/>
        </a:xfrm>
      </p:grpSpPr>
      <p:sp>
        <p:nvSpPr>
          <p:cNvPr id="672"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673" name="Title Text"/>
          <p:cNvSpPr txBox="1">
            <a:spLocks noGrp="1"/>
          </p:cNvSpPr>
          <p:nvPr>
            <p:ph type="title"/>
          </p:nvPr>
        </p:nvSpPr>
        <p:spPr>
          <a:xfrm>
            <a:off x="839787" y="365125"/>
            <a:ext cx="10515601" cy="1325563"/>
          </a:xfrm>
          <a:prstGeom prst="rect">
            <a:avLst/>
          </a:prstGeom>
        </p:spPr>
        <p:txBody>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quarter" idx="1"/>
          </p:nvPr>
        </p:nvSpPr>
        <p:spPr>
          <a:xfrm>
            <a:off x="839787" y="1681163"/>
            <a:ext cx="5157789" cy="823913"/>
          </a:xfrm>
          <a:prstGeom prst="rect">
            <a:avLst/>
          </a:prstGeom>
        </p:spPr>
        <p:txBody>
          <a:bodyPr anchor="b"/>
          <a:lstStyle>
            <a:lvl1pPr marL="0" indent="0" defTabSz="914400">
              <a:lnSpc>
                <a:spcPct val="90000"/>
              </a:lnSpc>
              <a:spcBef>
                <a:spcPts val="1000"/>
              </a:spcBef>
              <a:buSzTx/>
              <a:buFontTx/>
              <a:buNone/>
              <a:defRPr sz="2400" b="1"/>
            </a:lvl1pPr>
            <a:lvl2pPr marL="0" indent="457200" defTabSz="914400">
              <a:lnSpc>
                <a:spcPct val="90000"/>
              </a:lnSpc>
              <a:spcBef>
                <a:spcPts val="1000"/>
              </a:spcBef>
              <a:buSzTx/>
              <a:buFontTx/>
              <a:buNone/>
              <a:defRPr sz="2400" b="1"/>
            </a:lvl2pPr>
            <a:lvl3pPr marL="0" indent="914400" defTabSz="914400">
              <a:lnSpc>
                <a:spcPct val="90000"/>
              </a:lnSpc>
              <a:spcBef>
                <a:spcPts val="1000"/>
              </a:spcBef>
              <a:buSzTx/>
              <a:buFontTx/>
              <a:buNone/>
              <a:defRPr sz="2400" b="1"/>
            </a:lvl3pPr>
            <a:lvl4pPr marL="0" indent="1371600" defTabSz="914400">
              <a:lnSpc>
                <a:spcPct val="90000"/>
              </a:lnSpc>
              <a:spcBef>
                <a:spcPts val="1000"/>
              </a:spcBef>
              <a:buSzTx/>
              <a:buFontTx/>
              <a:buNone/>
              <a:defRPr sz="2400" b="1"/>
            </a:lvl4pPr>
            <a:lvl5pPr marL="0" indent="1828800" defTabSz="914400">
              <a:lnSpc>
                <a:spcPct val="90000"/>
              </a:lnSpc>
              <a:spcBef>
                <a:spcPts val="10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75" name="Text Placeholder 4"/>
          <p:cNvSpPr>
            <a:spLocks noGrp="1"/>
          </p:cNvSpPr>
          <p:nvPr>
            <p:ph type="body" sz="quarter" idx="21"/>
          </p:nvPr>
        </p:nvSpPr>
        <p:spPr>
          <a:xfrm>
            <a:off x="6172200" y="1681163"/>
            <a:ext cx="5183188" cy="823913"/>
          </a:xfrm>
          <a:prstGeom prst="rect">
            <a:avLst/>
          </a:prstGeom>
        </p:spPr>
        <p:txBody>
          <a:bodyPr anchor="b"/>
          <a:lstStyle/>
          <a:p>
            <a:pPr marL="0" indent="0" defTabSz="914400">
              <a:lnSpc>
                <a:spcPct val="90000"/>
              </a:lnSpc>
              <a:spcBef>
                <a:spcPts val="1000"/>
              </a:spcBef>
              <a:buSzTx/>
              <a:buFontTx/>
              <a:buNone/>
              <a:defRPr sz="2400" b="1"/>
            </a:pPr>
            <a:endParaRPr/>
          </a:p>
        </p:txBody>
      </p:sp>
      <p:sp>
        <p:nvSpPr>
          <p:cNvPr id="676" name="Slide Number"/>
          <p:cNvSpPr txBox="1">
            <a:spLocks noGrp="1"/>
          </p:cNvSpPr>
          <p:nvPr>
            <p:ph type="sldNum" sz="quarter" idx="2"/>
          </p:nvPr>
        </p:nvSpPr>
        <p:spPr>
          <a:xfrm>
            <a:off x="11095176" y="6414760"/>
            <a:ext cx="258624" cy="248305"/>
          </a:xfrm>
          <a:prstGeom prst="rect">
            <a:avLst/>
          </a:prstGeom>
        </p:spPr>
        <p:txBody>
          <a:bodyPr/>
          <a:lstStyle>
            <a:lvl1pPr>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862052668"/>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6_Title Only">
    <p:bg>
      <p:bgPr>
        <a:solidFill>
          <a:srgbClr val="FFFFFF"/>
        </a:solidFill>
        <a:effectLst/>
      </p:bgPr>
    </p:bg>
    <p:spTree>
      <p:nvGrpSpPr>
        <p:cNvPr id="1" name=""/>
        <p:cNvGrpSpPr/>
        <p:nvPr/>
      </p:nvGrpSpPr>
      <p:grpSpPr>
        <a:xfrm>
          <a:off x="0" y="0"/>
          <a:ext cx="0" cy="0"/>
          <a:chOff x="0" y="0"/>
          <a:chExt cx="0" cy="0"/>
        </a:xfrm>
      </p:grpSpPr>
      <p:sp>
        <p:nvSpPr>
          <p:cNvPr id="683"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684" name="Title Text"/>
          <p:cNvSpPr txBox="1">
            <a:spLocks noGrp="1"/>
          </p:cNvSpPr>
          <p:nvPr>
            <p:ph type="title"/>
          </p:nvPr>
        </p:nvSpPr>
        <p:spPr>
          <a:xfrm>
            <a:off x="838200" y="365125"/>
            <a:ext cx="10515600" cy="1325563"/>
          </a:xfrm>
          <a:prstGeom prst="rect">
            <a:avLst/>
          </a:prstGeom>
        </p:spPr>
        <p:txBody>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685" name="Slide Number"/>
          <p:cNvSpPr txBox="1">
            <a:spLocks noGrp="1"/>
          </p:cNvSpPr>
          <p:nvPr>
            <p:ph type="sldNum" sz="quarter" idx="2"/>
          </p:nvPr>
        </p:nvSpPr>
        <p:spPr>
          <a:xfrm>
            <a:off x="11095176" y="6414760"/>
            <a:ext cx="258624" cy="248305"/>
          </a:xfrm>
          <a:prstGeom prst="rect">
            <a:avLst/>
          </a:prstGeom>
        </p:spPr>
        <p:txBody>
          <a:bodyPr/>
          <a:lstStyle>
            <a:lvl1pPr>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866584009"/>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8_Blank">
    <p:bg>
      <p:bgPr>
        <a:solidFill>
          <a:srgbClr val="FFFFFF"/>
        </a:solidFill>
        <a:effectLst/>
      </p:bgPr>
    </p:bg>
    <p:spTree>
      <p:nvGrpSpPr>
        <p:cNvPr id="1" name=""/>
        <p:cNvGrpSpPr/>
        <p:nvPr/>
      </p:nvGrpSpPr>
      <p:grpSpPr>
        <a:xfrm>
          <a:off x="0" y="0"/>
          <a:ext cx="0" cy="0"/>
          <a:chOff x="0" y="0"/>
          <a:chExt cx="0" cy="0"/>
        </a:xfrm>
      </p:grpSpPr>
      <p:sp>
        <p:nvSpPr>
          <p:cNvPr id="692"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693" name="Slide Number"/>
          <p:cNvSpPr txBox="1">
            <a:spLocks noGrp="1"/>
          </p:cNvSpPr>
          <p:nvPr>
            <p:ph type="sldNum" sz="quarter" idx="2"/>
          </p:nvPr>
        </p:nvSpPr>
        <p:spPr>
          <a:xfrm>
            <a:off x="11095176" y="6414760"/>
            <a:ext cx="258624" cy="248305"/>
          </a:xfrm>
          <a:prstGeom prst="rect">
            <a:avLst/>
          </a:prstGeom>
        </p:spPr>
        <p:txBody>
          <a:bodyPr/>
          <a:lstStyle>
            <a:lvl1pPr>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830281498"/>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FFFFFF"/>
        </a:solidFill>
        <a:effectLst/>
      </p:bgPr>
    </p:bg>
    <p:spTree>
      <p:nvGrpSpPr>
        <p:cNvPr id="1" name=""/>
        <p:cNvGrpSpPr/>
        <p:nvPr/>
      </p:nvGrpSpPr>
      <p:grpSpPr>
        <a:xfrm>
          <a:off x="0" y="0"/>
          <a:ext cx="0" cy="0"/>
          <a:chOff x="0" y="0"/>
          <a:chExt cx="0" cy="0"/>
        </a:xfrm>
      </p:grpSpPr>
      <p:sp>
        <p:nvSpPr>
          <p:cNvPr id="700"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701" name="Title Text"/>
          <p:cNvSpPr txBox="1">
            <a:spLocks noGrp="1"/>
          </p:cNvSpPr>
          <p:nvPr>
            <p:ph type="title"/>
          </p:nvPr>
        </p:nvSpPr>
        <p:spPr>
          <a:xfrm>
            <a:off x="839787" y="457200"/>
            <a:ext cx="3932239" cy="1600200"/>
          </a:xfrm>
          <a:prstGeom prst="rect">
            <a:avLst/>
          </a:prstGeom>
        </p:spPr>
        <p:txBody>
          <a:bodyPr anchor="b"/>
          <a:lstStyle>
            <a:lvl1pPr defTabSz="914400">
              <a:lnSpc>
                <a:spcPct val="90000"/>
              </a:lnSpc>
              <a:defRPr sz="3200">
                <a:latin typeface="Calibri Light"/>
                <a:ea typeface="Calibri Light"/>
                <a:cs typeface="Calibri Light"/>
                <a:sym typeface="Calibri Light"/>
              </a:defRPr>
            </a:lvl1pPr>
          </a:lstStyle>
          <a:p>
            <a:r>
              <a:t>Title Text</a:t>
            </a:r>
          </a:p>
        </p:txBody>
      </p:sp>
      <p:sp>
        <p:nvSpPr>
          <p:cNvPr id="702" name="Body Level One…"/>
          <p:cNvSpPr txBox="1">
            <a:spLocks noGrp="1"/>
          </p:cNvSpPr>
          <p:nvPr>
            <p:ph type="body" sz="half" idx="1"/>
          </p:nvPr>
        </p:nvSpPr>
        <p:spPr>
          <a:xfrm>
            <a:off x="5183187" y="987425"/>
            <a:ext cx="6172201" cy="4873625"/>
          </a:xfrm>
          <a:prstGeom prst="rect">
            <a:avLst/>
          </a:prstGeom>
        </p:spPr>
        <p:txBody>
          <a:bodyPr/>
          <a:lstStyle>
            <a:lvl1pPr marL="228600" indent="-228600" defTabSz="914400">
              <a:lnSpc>
                <a:spcPct val="90000"/>
              </a:lnSpc>
              <a:spcBef>
                <a:spcPts val="1000"/>
              </a:spcBef>
              <a:defRPr sz="3200"/>
            </a:lvl1pPr>
            <a:lvl2pPr marL="718457" indent="-261257" defTabSz="914400">
              <a:lnSpc>
                <a:spcPct val="90000"/>
              </a:lnSpc>
              <a:spcBef>
                <a:spcPts val="1000"/>
              </a:spcBef>
              <a:buChar char="•"/>
              <a:defRPr sz="3200"/>
            </a:lvl2pPr>
            <a:lvl3pPr marL="1219200" indent="-304800" defTabSz="914400">
              <a:lnSpc>
                <a:spcPct val="90000"/>
              </a:lnSpc>
              <a:spcBef>
                <a:spcPts val="1000"/>
              </a:spcBef>
              <a:defRPr sz="3200"/>
            </a:lvl3pPr>
            <a:lvl4pPr marL="1737360" indent="-365760" defTabSz="914400">
              <a:lnSpc>
                <a:spcPct val="90000"/>
              </a:lnSpc>
              <a:spcBef>
                <a:spcPts val="1000"/>
              </a:spcBef>
              <a:buChar char="•"/>
              <a:defRPr sz="3200"/>
            </a:lvl4pPr>
            <a:lvl5pPr marL="2194560" indent="-365760" defTabSz="914400">
              <a:lnSpc>
                <a:spcPct val="90000"/>
              </a:lnSpc>
              <a:spcBef>
                <a:spcPts val="1000"/>
              </a:spcBef>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03" name="Text Placeholder 3"/>
          <p:cNvSpPr>
            <a:spLocks noGrp="1"/>
          </p:cNvSpPr>
          <p:nvPr>
            <p:ph type="body" sz="quarter" idx="21"/>
          </p:nvPr>
        </p:nvSpPr>
        <p:spPr>
          <a:xfrm>
            <a:off x="839787" y="2057400"/>
            <a:ext cx="3932239" cy="3811588"/>
          </a:xfrm>
          <a:prstGeom prst="rect">
            <a:avLst/>
          </a:prstGeom>
        </p:spPr>
        <p:txBody>
          <a:bodyPr/>
          <a:lstStyle/>
          <a:p>
            <a:pPr marL="0" indent="0" defTabSz="914400">
              <a:lnSpc>
                <a:spcPct val="90000"/>
              </a:lnSpc>
              <a:spcBef>
                <a:spcPts val="1000"/>
              </a:spcBef>
              <a:buSzTx/>
              <a:buFontTx/>
              <a:buNone/>
              <a:defRPr sz="1600"/>
            </a:pPr>
            <a:endParaRPr/>
          </a:p>
        </p:txBody>
      </p:sp>
      <p:sp>
        <p:nvSpPr>
          <p:cNvPr id="704" name="Slide Number"/>
          <p:cNvSpPr txBox="1">
            <a:spLocks noGrp="1"/>
          </p:cNvSpPr>
          <p:nvPr>
            <p:ph type="sldNum" sz="quarter" idx="2"/>
          </p:nvPr>
        </p:nvSpPr>
        <p:spPr>
          <a:xfrm>
            <a:off x="11095176" y="6414760"/>
            <a:ext cx="258624" cy="248305"/>
          </a:xfrm>
          <a:prstGeom prst="rect">
            <a:avLst/>
          </a:prstGeom>
        </p:spPr>
        <p:txBody>
          <a:bodyPr/>
          <a:lstStyle>
            <a:lvl1pPr defTabSz="1216139">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19691302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FFFFFF"/>
        </a:solidFill>
        <a:effectLst/>
      </p:bgPr>
    </p:bg>
    <p:spTree>
      <p:nvGrpSpPr>
        <p:cNvPr id="1" name=""/>
        <p:cNvGrpSpPr/>
        <p:nvPr/>
      </p:nvGrpSpPr>
      <p:grpSpPr>
        <a:xfrm>
          <a:off x="0" y="0"/>
          <a:ext cx="0" cy="0"/>
          <a:chOff x="0" y="0"/>
          <a:chExt cx="0" cy="0"/>
        </a:xfrm>
      </p:grpSpPr>
      <p:sp>
        <p:nvSpPr>
          <p:cNvPr id="711"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712" name="Title Text"/>
          <p:cNvSpPr txBox="1">
            <a:spLocks noGrp="1"/>
          </p:cNvSpPr>
          <p:nvPr>
            <p:ph type="title"/>
          </p:nvPr>
        </p:nvSpPr>
        <p:spPr>
          <a:xfrm>
            <a:off x="839787" y="457200"/>
            <a:ext cx="3932239" cy="1600200"/>
          </a:xfrm>
          <a:prstGeom prst="rect">
            <a:avLst/>
          </a:prstGeom>
        </p:spPr>
        <p:txBody>
          <a:bodyPr anchor="b"/>
          <a:lstStyle>
            <a:lvl1pPr defTabSz="914400">
              <a:lnSpc>
                <a:spcPct val="90000"/>
              </a:lnSpc>
              <a:defRPr sz="3200">
                <a:latin typeface="Calibri Light"/>
                <a:ea typeface="Calibri Light"/>
                <a:cs typeface="Calibri Light"/>
                <a:sym typeface="Calibri Light"/>
              </a:defRPr>
            </a:lvl1pPr>
          </a:lstStyle>
          <a:p>
            <a:r>
              <a:t>Title Text</a:t>
            </a:r>
          </a:p>
        </p:txBody>
      </p:sp>
      <p:sp>
        <p:nvSpPr>
          <p:cNvPr id="71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714" name="Body Level One…"/>
          <p:cNvSpPr txBox="1">
            <a:spLocks noGrp="1"/>
          </p:cNvSpPr>
          <p:nvPr>
            <p:ph type="body" sz="quarter" idx="1"/>
          </p:nvPr>
        </p:nvSpPr>
        <p:spPr>
          <a:xfrm>
            <a:off x="839787" y="2057400"/>
            <a:ext cx="3932239" cy="3811588"/>
          </a:xfrm>
          <a:prstGeom prst="rect">
            <a:avLst/>
          </a:prstGeom>
        </p:spPr>
        <p:txBody>
          <a:bodyPr/>
          <a:lstStyle>
            <a:lvl1pPr marL="0" indent="0" defTabSz="914400">
              <a:lnSpc>
                <a:spcPct val="90000"/>
              </a:lnSpc>
              <a:spcBef>
                <a:spcPts val="1000"/>
              </a:spcBef>
              <a:buSzTx/>
              <a:buFontTx/>
              <a:buNone/>
              <a:defRPr sz="1600"/>
            </a:lvl1pPr>
            <a:lvl2pPr marL="0" indent="457200" defTabSz="914400">
              <a:lnSpc>
                <a:spcPct val="90000"/>
              </a:lnSpc>
              <a:spcBef>
                <a:spcPts val="1000"/>
              </a:spcBef>
              <a:buSzTx/>
              <a:buFontTx/>
              <a:buNone/>
              <a:defRPr sz="1600"/>
            </a:lvl2pPr>
            <a:lvl3pPr marL="0" indent="914400" defTabSz="914400">
              <a:lnSpc>
                <a:spcPct val="90000"/>
              </a:lnSpc>
              <a:spcBef>
                <a:spcPts val="1000"/>
              </a:spcBef>
              <a:buSzTx/>
              <a:buFontTx/>
              <a:buNone/>
              <a:defRPr sz="1600"/>
            </a:lvl3pPr>
            <a:lvl4pPr marL="0" indent="1371600" defTabSz="914400">
              <a:lnSpc>
                <a:spcPct val="90000"/>
              </a:lnSpc>
              <a:spcBef>
                <a:spcPts val="1000"/>
              </a:spcBef>
              <a:buSzTx/>
              <a:buFontTx/>
              <a:buNone/>
              <a:defRPr sz="1600"/>
            </a:lvl4pPr>
            <a:lvl5pPr marL="0" indent="1828800" defTabSz="914400">
              <a:lnSpc>
                <a:spcPct val="90000"/>
              </a:lnSpc>
              <a:spcBef>
                <a:spcPts val="10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715" name="Slide Number"/>
          <p:cNvSpPr txBox="1">
            <a:spLocks noGrp="1"/>
          </p:cNvSpPr>
          <p:nvPr>
            <p:ph type="sldNum" sz="quarter" idx="2"/>
          </p:nvPr>
        </p:nvSpPr>
        <p:spPr>
          <a:xfrm>
            <a:off x="11095176" y="6414760"/>
            <a:ext cx="258624" cy="248305"/>
          </a:xfrm>
          <a:prstGeom prst="rect">
            <a:avLst/>
          </a:prstGeom>
        </p:spPr>
        <p:txBody>
          <a:bodyPr/>
          <a:lstStyle>
            <a:lvl1pPr defTabSz="1216139">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162686154"/>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Title Slide Oral or Poster">
    <p:bg>
      <p:bgPr>
        <a:solidFill>
          <a:srgbClr val="FFFFFF"/>
        </a:solidFill>
        <a:effectLst/>
      </p:bgPr>
    </p:bg>
    <p:spTree>
      <p:nvGrpSpPr>
        <p:cNvPr id="1" name=""/>
        <p:cNvGrpSpPr/>
        <p:nvPr/>
      </p:nvGrpSpPr>
      <p:grpSpPr>
        <a:xfrm>
          <a:off x="0" y="0"/>
          <a:ext cx="0" cy="0"/>
          <a:chOff x="0" y="0"/>
          <a:chExt cx="0" cy="0"/>
        </a:xfrm>
      </p:grpSpPr>
      <p:sp>
        <p:nvSpPr>
          <p:cNvPr id="722"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723" name="Click to add title"/>
          <p:cNvSpPr txBox="1">
            <a:spLocks noGrp="1"/>
          </p:cNvSpPr>
          <p:nvPr>
            <p:ph type="title" hasCustomPrompt="1"/>
          </p:nvPr>
        </p:nvSpPr>
        <p:spPr>
          <a:xfrm>
            <a:off x="447040" y="1259863"/>
            <a:ext cx="11297920" cy="2711317"/>
          </a:xfrm>
          <a:prstGeom prst="rect">
            <a:avLst/>
          </a:prstGeom>
        </p:spPr>
        <p:txBody>
          <a:bodyPr lIns="60809" tIns="60809" rIns="60809" bIns="60809" anchor="b"/>
          <a:lstStyle>
            <a:lvl1pPr defTabSz="914400">
              <a:lnSpc>
                <a:spcPct val="90000"/>
              </a:lnSpc>
              <a:defRPr sz="4300">
                <a:solidFill>
                  <a:srgbClr val="00457C"/>
                </a:solidFill>
                <a:latin typeface="Calibri Light"/>
                <a:ea typeface="Calibri Light"/>
                <a:cs typeface="Calibri Light"/>
                <a:sym typeface="Calibri Light"/>
              </a:defRPr>
            </a:lvl1pPr>
          </a:lstStyle>
          <a:p>
            <a:r>
              <a:t>Click to add title</a:t>
            </a:r>
          </a:p>
        </p:txBody>
      </p:sp>
      <p:sp>
        <p:nvSpPr>
          <p:cNvPr id="724" name="Body Level One…"/>
          <p:cNvSpPr txBox="1">
            <a:spLocks noGrp="1"/>
          </p:cNvSpPr>
          <p:nvPr>
            <p:ph type="body" sz="quarter" idx="1" hasCustomPrompt="1"/>
          </p:nvPr>
        </p:nvSpPr>
        <p:spPr>
          <a:xfrm>
            <a:off x="447040" y="4195119"/>
            <a:ext cx="11297920" cy="685801"/>
          </a:xfrm>
          <a:prstGeom prst="rect">
            <a:avLst/>
          </a:prstGeom>
        </p:spPr>
        <p:txBody>
          <a:bodyPr/>
          <a:lstStyle>
            <a:lvl1pPr marL="0" indent="0" algn="ctr" defTabSz="914400">
              <a:lnSpc>
                <a:spcPct val="90000"/>
              </a:lnSpc>
              <a:spcBef>
                <a:spcPts val="1000"/>
              </a:spcBef>
              <a:buSzTx/>
              <a:buFontTx/>
              <a:buNone/>
              <a:defRPr sz="2400"/>
            </a:lvl1pPr>
            <a:lvl2pPr marL="0" indent="456044" algn="ctr" defTabSz="914400">
              <a:lnSpc>
                <a:spcPct val="90000"/>
              </a:lnSpc>
              <a:spcBef>
                <a:spcPts val="1000"/>
              </a:spcBef>
              <a:buSzTx/>
              <a:buFontTx/>
              <a:buNone/>
              <a:defRPr sz="2400"/>
            </a:lvl2pPr>
            <a:lvl3pPr marL="0" indent="912101" algn="ctr" defTabSz="914400">
              <a:lnSpc>
                <a:spcPct val="90000"/>
              </a:lnSpc>
              <a:spcBef>
                <a:spcPts val="1000"/>
              </a:spcBef>
              <a:buSzTx/>
              <a:buFontTx/>
              <a:buNone/>
              <a:defRPr sz="2400"/>
            </a:lvl3pPr>
            <a:lvl4pPr marL="0" indent="1368154" algn="ctr" defTabSz="914400">
              <a:lnSpc>
                <a:spcPct val="90000"/>
              </a:lnSpc>
              <a:spcBef>
                <a:spcPts val="1000"/>
              </a:spcBef>
              <a:buSzTx/>
              <a:buFontTx/>
              <a:buNone/>
              <a:defRPr sz="2400"/>
            </a:lvl4pPr>
            <a:lvl5pPr marL="0" indent="1824204" algn="ctr" defTabSz="914400">
              <a:lnSpc>
                <a:spcPct val="90000"/>
              </a:lnSpc>
              <a:spcBef>
                <a:spcPts val="1000"/>
              </a:spcBef>
              <a:buSzTx/>
              <a:buFontTx/>
              <a:buNone/>
              <a:defRPr sz="2400"/>
            </a:lvl5pPr>
          </a:lstStyle>
          <a:p>
            <a:r>
              <a:t>Click to add authors</a:t>
            </a:r>
          </a:p>
          <a:p>
            <a:pPr lvl="1"/>
            <a:endParaRPr/>
          </a:p>
          <a:p>
            <a:pPr lvl="2"/>
            <a:endParaRPr/>
          </a:p>
          <a:p>
            <a:pPr lvl="3"/>
            <a:endParaRPr/>
          </a:p>
          <a:p>
            <a:pPr lvl="4"/>
            <a:endParaRPr/>
          </a:p>
        </p:txBody>
      </p:sp>
      <p:sp>
        <p:nvSpPr>
          <p:cNvPr id="725" name="Text Placeholder 5"/>
          <p:cNvSpPr>
            <a:spLocks noGrp="1"/>
          </p:cNvSpPr>
          <p:nvPr>
            <p:ph type="body" sz="quarter" idx="21" hasCustomPrompt="1"/>
          </p:nvPr>
        </p:nvSpPr>
        <p:spPr>
          <a:xfrm>
            <a:off x="447039" y="5079162"/>
            <a:ext cx="11297922" cy="469128"/>
          </a:xfrm>
          <a:prstGeom prst="rect">
            <a:avLst/>
          </a:prstGeom>
        </p:spPr>
        <p:txBody>
          <a:bodyPr lIns="60809" tIns="60809" rIns="60809" bIns="60809"/>
          <a:lstStyle>
            <a:lvl1pPr marL="0" indent="0" algn="ctr" defTabSz="912101">
              <a:lnSpc>
                <a:spcPct val="90000"/>
              </a:lnSpc>
              <a:buSzTx/>
              <a:buFontTx/>
              <a:buNone/>
              <a:defRPr sz="1600"/>
            </a:lvl1pPr>
          </a:lstStyle>
          <a:p>
            <a:r>
              <a:t>Click to add affiliations</a:t>
            </a:r>
          </a:p>
        </p:txBody>
      </p:sp>
      <p:sp>
        <p:nvSpPr>
          <p:cNvPr id="726" name="Slide Number"/>
          <p:cNvSpPr txBox="1">
            <a:spLocks noGrp="1"/>
          </p:cNvSpPr>
          <p:nvPr>
            <p:ph type="sldNum" sz="quarter" idx="2"/>
          </p:nvPr>
        </p:nvSpPr>
        <p:spPr>
          <a:xfrm>
            <a:off x="11537698" y="6467740"/>
            <a:ext cx="275929" cy="255887"/>
          </a:xfrm>
          <a:prstGeom prst="rect">
            <a:avLst/>
          </a:prstGeom>
        </p:spPr>
        <p:txBody>
          <a:bodyPr lIns="60809" tIns="60809" rIns="60809" bIns="60809"/>
          <a:lstStyle>
            <a:lvl1pPr>
              <a:defRPr>
                <a:solidFill>
                  <a:srgbClr val="E49FCA"/>
                </a:solidFill>
              </a:defRPr>
            </a:lvl1pPr>
          </a:lstStyle>
          <a:p>
            <a:fld id="{86CB4B4D-7CA3-9044-876B-883B54F8677D}" type="slidenum">
              <a:t>‹#›</a:t>
            </a:fld>
            <a:endParaRPr/>
          </a:p>
        </p:txBody>
      </p:sp>
    </p:spTree>
    <p:extLst>
      <p:ext uri="{BB962C8B-B14F-4D97-AF65-F5344CB8AC3E}">
        <p14:creationId xmlns:p14="http://schemas.microsoft.com/office/powerpoint/2010/main" val="152910861"/>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2_Title Chapter">
    <p:bg>
      <p:bgPr>
        <a:solidFill>
          <a:srgbClr val="FFFFFF"/>
        </a:solidFill>
        <a:effectLst/>
      </p:bgPr>
    </p:bg>
    <p:spTree>
      <p:nvGrpSpPr>
        <p:cNvPr id="1" name=""/>
        <p:cNvGrpSpPr/>
        <p:nvPr/>
      </p:nvGrpSpPr>
      <p:grpSpPr>
        <a:xfrm>
          <a:off x="0" y="0"/>
          <a:ext cx="0" cy="0"/>
          <a:chOff x="0" y="0"/>
          <a:chExt cx="0" cy="0"/>
        </a:xfrm>
      </p:grpSpPr>
      <p:sp>
        <p:nvSpPr>
          <p:cNvPr id="733"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734" name="Title Text"/>
          <p:cNvSpPr txBox="1">
            <a:spLocks noGrp="1"/>
          </p:cNvSpPr>
          <p:nvPr>
            <p:ph type="title"/>
          </p:nvPr>
        </p:nvSpPr>
        <p:spPr>
          <a:xfrm>
            <a:off x="914509" y="2266719"/>
            <a:ext cx="6643649" cy="1097737"/>
          </a:xfrm>
          <a:prstGeom prst="rect">
            <a:avLst/>
          </a:prstGeom>
        </p:spPr>
        <p:txBody>
          <a:bodyPr anchor="b"/>
          <a:lstStyle>
            <a:lvl1pPr defTabSz="914400">
              <a:lnSpc>
                <a:spcPct val="80000"/>
              </a:lnSpc>
              <a:defRPr sz="4400" b="1" cap="all">
                <a:latin typeface="Arial Narrow"/>
                <a:ea typeface="Arial Narrow"/>
                <a:cs typeface="Arial Narrow"/>
                <a:sym typeface="Arial Narrow"/>
              </a:defRPr>
            </a:lvl1pPr>
          </a:lstStyle>
          <a:p>
            <a:r>
              <a:t>Title Text</a:t>
            </a:r>
          </a:p>
        </p:txBody>
      </p:sp>
      <p:sp>
        <p:nvSpPr>
          <p:cNvPr id="735" name="Body Level One…"/>
          <p:cNvSpPr txBox="1">
            <a:spLocks noGrp="1"/>
          </p:cNvSpPr>
          <p:nvPr>
            <p:ph type="body" sz="quarter" idx="1"/>
          </p:nvPr>
        </p:nvSpPr>
        <p:spPr>
          <a:xfrm>
            <a:off x="914509" y="3370164"/>
            <a:ext cx="6643649" cy="554000"/>
          </a:xfrm>
          <a:prstGeom prst="rect">
            <a:avLst/>
          </a:prstGeom>
        </p:spPr>
        <p:txBody>
          <a:bodyPr/>
          <a:lstStyle>
            <a:lvl1pPr marL="0" indent="0" defTabSz="914400">
              <a:lnSpc>
                <a:spcPct val="90000"/>
              </a:lnSpc>
              <a:spcBef>
                <a:spcPts val="1000"/>
              </a:spcBef>
              <a:buSzTx/>
              <a:buFontTx/>
              <a:buNone/>
              <a:defRPr sz="4000">
                <a:latin typeface="Arial Narrow"/>
                <a:ea typeface="Arial Narrow"/>
                <a:cs typeface="Arial Narrow"/>
                <a:sym typeface="Arial Narrow"/>
              </a:defRPr>
            </a:lvl1pPr>
            <a:lvl2pPr marL="0" indent="607656" defTabSz="914400">
              <a:lnSpc>
                <a:spcPct val="90000"/>
              </a:lnSpc>
              <a:spcBef>
                <a:spcPts val="1000"/>
              </a:spcBef>
              <a:buSzTx/>
              <a:buFontTx/>
              <a:buNone/>
              <a:defRPr sz="4000">
                <a:latin typeface="Arial Narrow"/>
                <a:ea typeface="Arial Narrow"/>
                <a:cs typeface="Arial Narrow"/>
                <a:sym typeface="Arial Narrow"/>
              </a:defRPr>
            </a:lvl2pPr>
            <a:lvl3pPr marL="0" indent="1215358" defTabSz="914400">
              <a:lnSpc>
                <a:spcPct val="90000"/>
              </a:lnSpc>
              <a:spcBef>
                <a:spcPts val="1000"/>
              </a:spcBef>
              <a:buSzTx/>
              <a:buFontTx/>
              <a:buNone/>
              <a:defRPr sz="4000">
                <a:latin typeface="Arial Narrow"/>
                <a:ea typeface="Arial Narrow"/>
                <a:cs typeface="Arial Narrow"/>
                <a:sym typeface="Arial Narrow"/>
              </a:defRPr>
            </a:lvl3pPr>
            <a:lvl4pPr marL="0" indent="1823031" defTabSz="914400">
              <a:lnSpc>
                <a:spcPct val="90000"/>
              </a:lnSpc>
              <a:spcBef>
                <a:spcPts val="1000"/>
              </a:spcBef>
              <a:buSzTx/>
              <a:buFontTx/>
              <a:buNone/>
              <a:defRPr sz="4000">
                <a:latin typeface="Arial Narrow"/>
                <a:ea typeface="Arial Narrow"/>
                <a:cs typeface="Arial Narrow"/>
                <a:sym typeface="Arial Narrow"/>
              </a:defRPr>
            </a:lvl4pPr>
            <a:lvl5pPr marL="0" indent="2430707" defTabSz="914400">
              <a:lnSpc>
                <a:spcPct val="90000"/>
              </a:lnSpc>
              <a:spcBef>
                <a:spcPts val="1000"/>
              </a:spcBef>
              <a:buSzTx/>
              <a:buFontTx/>
              <a:buNone/>
              <a:defRPr sz="4000">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36"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697441879"/>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FFFFFF"/>
        </a:solidFill>
        <a:effectLst/>
      </p:bgPr>
    </p:bg>
    <p:spTree>
      <p:nvGrpSpPr>
        <p:cNvPr id="1" name=""/>
        <p:cNvGrpSpPr/>
        <p:nvPr/>
      </p:nvGrpSpPr>
      <p:grpSpPr>
        <a:xfrm>
          <a:off x="0" y="0"/>
          <a:ext cx="0" cy="0"/>
          <a:chOff x="0" y="0"/>
          <a:chExt cx="0" cy="0"/>
        </a:xfrm>
      </p:grpSpPr>
      <p:sp>
        <p:nvSpPr>
          <p:cNvPr id="743" name="Title Text"/>
          <p:cNvSpPr txBox="1">
            <a:spLocks noGrp="1"/>
          </p:cNvSpPr>
          <p:nvPr>
            <p:ph type="title"/>
          </p:nvPr>
        </p:nvSpPr>
        <p:spPr>
          <a:xfrm>
            <a:off x="609600" y="274639"/>
            <a:ext cx="10972800" cy="1143001"/>
          </a:xfrm>
          <a:prstGeom prst="rect">
            <a:avLst/>
          </a:prstGeom>
        </p:spPr>
        <p:txBody>
          <a:bodyPr/>
          <a:lstStyle>
            <a:lvl1pPr defTabSz="914400">
              <a:lnSpc>
                <a:spcPct val="90000"/>
              </a:lnSpc>
              <a:defRPr sz="3500" b="1">
                <a:solidFill>
                  <a:srgbClr val="1F497D"/>
                </a:solidFill>
                <a:latin typeface="Arial"/>
                <a:ea typeface="Arial"/>
                <a:cs typeface="Arial"/>
                <a:sym typeface="Arial"/>
              </a:defRPr>
            </a:lvl1pPr>
          </a:lstStyle>
          <a:p>
            <a:r>
              <a:t>Title Text</a:t>
            </a:r>
          </a:p>
        </p:txBody>
      </p:sp>
      <p:pic>
        <p:nvPicPr>
          <p:cNvPr id="744" name="Picture 2" descr="Picture 2"/>
          <p:cNvPicPr>
            <a:picLocks noChangeAspect="1"/>
          </p:cNvPicPr>
          <p:nvPr/>
        </p:nvPicPr>
        <p:blipFill>
          <a:blip r:embed="rId2"/>
          <a:stretch>
            <a:fillRect/>
          </a:stretch>
        </p:blipFill>
        <p:spPr>
          <a:xfrm>
            <a:off x="0" y="6339416"/>
            <a:ext cx="12192000" cy="533401"/>
          </a:xfrm>
          <a:prstGeom prst="rect">
            <a:avLst/>
          </a:prstGeom>
          <a:ln w="12700">
            <a:miter lim="400000"/>
          </a:ln>
        </p:spPr>
      </p:pic>
      <p:sp>
        <p:nvSpPr>
          <p:cNvPr id="745"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1917217294"/>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FFFFFF"/>
        </a:solidFill>
        <a:effectLst/>
      </p:bgPr>
    </p:bg>
    <p:spTree>
      <p:nvGrpSpPr>
        <p:cNvPr id="1" name=""/>
        <p:cNvGrpSpPr/>
        <p:nvPr/>
      </p:nvGrpSpPr>
      <p:grpSpPr>
        <a:xfrm>
          <a:off x="0" y="0"/>
          <a:ext cx="0" cy="0"/>
          <a:chOff x="0" y="0"/>
          <a:chExt cx="0" cy="0"/>
        </a:xfrm>
      </p:grpSpPr>
      <p:sp>
        <p:nvSpPr>
          <p:cNvPr id="752"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753"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485772460"/>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FFFFFF"/>
        </a:solidFill>
        <a:effectLst/>
      </p:bgPr>
    </p:bg>
    <p:spTree>
      <p:nvGrpSpPr>
        <p:cNvPr id="1" name=""/>
        <p:cNvGrpSpPr/>
        <p:nvPr/>
      </p:nvGrpSpPr>
      <p:grpSpPr>
        <a:xfrm>
          <a:off x="0" y="0"/>
          <a:ext cx="0" cy="0"/>
          <a:chOff x="0" y="0"/>
          <a:chExt cx="0" cy="0"/>
        </a:xfrm>
      </p:grpSpPr>
      <p:sp>
        <p:nvSpPr>
          <p:cNvPr id="760"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761" name="Body Level One…"/>
          <p:cNvSpPr txBox="1">
            <a:spLocks noGrp="1"/>
          </p:cNvSpPr>
          <p:nvPr>
            <p:ph type="body" idx="1" hasCustomPrompt="1"/>
          </p:nvPr>
        </p:nvSpPr>
        <p:spPr>
          <a:xfrm>
            <a:off x="609600" y="1535502"/>
            <a:ext cx="10972800" cy="4530336"/>
          </a:xfrm>
          <a:prstGeom prst="rect">
            <a:avLst/>
          </a:prstGeom>
        </p:spPr>
        <p:txBody>
          <a:bodyPr/>
          <a:lstStyle>
            <a:lvl1pPr marL="0" indent="0" defTabSz="914400">
              <a:lnSpc>
                <a:spcPct val="120000"/>
              </a:lnSpc>
              <a:spcBef>
                <a:spcPts val="1200"/>
              </a:spcBef>
              <a:buSzTx/>
              <a:buFontTx/>
              <a:buNone/>
              <a:defRPr sz="1800"/>
            </a:lvl1pPr>
            <a:lvl2pPr marL="0" indent="457200" defTabSz="914400">
              <a:lnSpc>
                <a:spcPct val="120000"/>
              </a:lnSpc>
              <a:spcBef>
                <a:spcPts val="1200"/>
              </a:spcBef>
              <a:buSzTx/>
              <a:buFontTx/>
              <a:buNone/>
              <a:defRPr sz="1800"/>
            </a:lvl2pPr>
            <a:lvl3pPr marL="0" indent="914400" defTabSz="914400">
              <a:lnSpc>
                <a:spcPct val="120000"/>
              </a:lnSpc>
              <a:spcBef>
                <a:spcPts val="1200"/>
              </a:spcBef>
              <a:buSzTx/>
              <a:buFontTx/>
              <a:buNone/>
              <a:defRPr sz="1800"/>
            </a:lvl3pPr>
            <a:lvl4pPr marL="0" indent="1371600" defTabSz="914400">
              <a:lnSpc>
                <a:spcPct val="120000"/>
              </a:lnSpc>
              <a:spcBef>
                <a:spcPts val="1200"/>
              </a:spcBef>
              <a:buSzTx/>
              <a:buFontTx/>
              <a:buNone/>
              <a:defRPr sz="1800"/>
            </a:lvl4pPr>
            <a:lvl5pPr marL="2122714" indent="-293914" defTabSz="914400">
              <a:lnSpc>
                <a:spcPct val="120000"/>
              </a:lnSpc>
              <a:spcBef>
                <a:spcPts val="1200"/>
              </a:spcBef>
              <a:buFontTx/>
              <a:buChar char="•"/>
              <a:defRPr sz="1800"/>
            </a:lvl5pPr>
          </a:lstStyle>
          <a:p>
            <a:r>
              <a:t>Click to edit Master text styles</a:t>
            </a:r>
          </a:p>
          <a:p>
            <a:pPr lvl="1"/>
            <a:endParaRPr/>
          </a:p>
          <a:p>
            <a:pPr lvl="2"/>
            <a:endParaRPr/>
          </a:p>
          <a:p>
            <a:pPr lvl="3"/>
            <a:endParaRPr/>
          </a:p>
          <a:p>
            <a:pPr lvl="4"/>
            <a:endParaRPr/>
          </a:p>
        </p:txBody>
      </p:sp>
      <p:sp>
        <p:nvSpPr>
          <p:cNvPr id="762" name="Text Placeholder 5"/>
          <p:cNvSpPr>
            <a:spLocks noGrp="1"/>
          </p:cNvSpPr>
          <p:nvPr>
            <p:ph type="body" sz="quarter" idx="21" hasCustomPrompt="1"/>
          </p:nvPr>
        </p:nvSpPr>
        <p:spPr>
          <a:xfrm>
            <a:off x="632425" y="6382541"/>
            <a:ext cx="9369426" cy="376238"/>
          </a:xfrm>
          <a:prstGeom prst="rect">
            <a:avLst/>
          </a:prstGeom>
        </p:spPr>
        <p:txBody>
          <a:bodyPr anchor="b"/>
          <a:lstStyle>
            <a:lvl1pPr marL="0" indent="0" defTabSz="914400">
              <a:lnSpc>
                <a:spcPct val="90000"/>
              </a:lnSpc>
              <a:spcBef>
                <a:spcPts val="1000"/>
              </a:spcBef>
              <a:buSzTx/>
              <a:buFontTx/>
              <a:buNone/>
              <a:defRPr sz="800"/>
            </a:lvl1pPr>
          </a:lstStyle>
          <a:p>
            <a:r>
              <a:t>Click to insert footnote</a:t>
            </a:r>
          </a:p>
        </p:txBody>
      </p:sp>
      <p:sp>
        <p:nvSpPr>
          <p:cNvPr id="763" name="Click to edit slide title"/>
          <p:cNvSpPr txBox="1">
            <a:spLocks noGrp="1"/>
          </p:cNvSpPr>
          <p:nvPr>
            <p:ph type="title" hasCustomPrompt="1"/>
          </p:nvPr>
        </p:nvSpPr>
        <p:spPr>
          <a:xfrm>
            <a:off x="324594" y="179431"/>
            <a:ext cx="10972801" cy="1143001"/>
          </a:xfrm>
          <a:prstGeom prst="rect">
            <a:avLst/>
          </a:prstGeom>
        </p:spPr>
        <p:txBody>
          <a:bodyPr/>
          <a:lstStyle>
            <a:lvl1pPr defTabSz="914400">
              <a:lnSpc>
                <a:spcPct val="90000"/>
              </a:lnSpc>
              <a:defRPr sz="4400">
                <a:latin typeface="Calibri Light"/>
                <a:ea typeface="Calibri Light"/>
                <a:cs typeface="Calibri Light"/>
                <a:sym typeface="Calibri Light"/>
              </a:defRPr>
            </a:lvl1pPr>
          </a:lstStyle>
          <a:p>
            <a:r>
              <a:t>Click to edit slide title</a:t>
            </a:r>
          </a:p>
        </p:txBody>
      </p:sp>
      <p:sp>
        <p:nvSpPr>
          <p:cNvPr id="764"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284668425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2509" y="434473"/>
            <a:ext cx="11023600" cy="928688"/>
          </a:xfrm>
        </p:spPr>
        <p:txBody>
          <a:bodyPr/>
          <a:lstStyle/>
          <a:p>
            <a:r>
              <a:rPr lang="en-US"/>
              <a:t>Click to edit Master title style</a:t>
            </a:r>
            <a:endParaRPr lang="en-US" dirty="0"/>
          </a:p>
        </p:txBody>
      </p:sp>
      <p:sp>
        <p:nvSpPr>
          <p:cNvPr id="3" name="Content Placeholder 2"/>
          <p:cNvSpPr>
            <a:spLocks noGrp="1"/>
          </p:cNvSpPr>
          <p:nvPr>
            <p:ph idx="1"/>
          </p:nvPr>
        </p:nvSpPr>
        <p:spPr>
          <a:xfrm>
            <a:off x="674033" y="1434508"/>
            <a:ext cx="10729577" cy="4599129"/>
          </a:xfrm>
        </p:spPr>
        <p:txBody>
          <a:bodyPr/>
          <a:lstStyle>
            <a:lvl1pPr>
              <a:lnSpc>
                <a:spcPct val="90000"/>
              </a:lnSpc>
              <a:spcBef>
                <a:spcPts val="0"/>
              </a:spcBef>
              <a:spcAft>
                <a:spcPts val="1400"/>
              </a:spcAft>
              <a:defRPr sz="2800"/>
            </a:lvl1pPr>
            <a:lvl2pPr marL="628650" indent="-287338">
              <a:lnSpc>
                <a:spcPct val="90000"/>
              </a:lnSpc>
              <a:spcBef>
                <a:spcPts val="0"/>
              </a:spcBef>
              <a:spcAft>
                <a:spcPts val="1400"/>
              </a:spcAft>
              <a:defRPr sz="2600"/>
            </a:lvl2pPr>
            <a:lvl3pPr marL="914400" indent="-230188">
              <a:lnSpc>
                <a:spcPct val="90000"/>
              </a:lnSpc>
              <a:spcBef>
                <a:spcPts val="0"/>
              </a:spcBef>
              <a:spcAft>
                <a:spcPts val="1400"/>
              </a:spcAft>
              <a:defRPr/>
            </a:lvl3pPr>
            <a:lvl4pPr marL="1255713" indent="-285750">
              <a:lnSpc>
                <a:spcPct val="90000"/>
              </a:lnSpc>
              <a:spcBef>
                <a:spcPts val="0"/>
              </a:spcBef>
              <a:spcAft>
                <a:spcPts val="1400"/>
              </a:spcAft>
              <a:defRPr sz="2200"/>
            </a:lvl4pPr>
            <a:lvl5pPr marL="1543050" indent="-231775">
              <a:lnSpc>
                <a:spcPct val="90000"/>
              </a:lnSpc>
              <a:spcBef>
                <a:spcPts val="0"/>
              </a:spcBef>
              <a:spcAft>
                <a:spcPts val="14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8077200" cy="306388"/>
          </a:xfrm>
          <a:prstGeom prst="rect">
            <a:avLst/>
          </a:prstGeom>
        </p:spPr>
        <p:txBody>
          <a:bodyPr anchor="b"/>
          <a:lstStyle>
            <a:lvl1pPr>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277125783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Text">
    <p:bg>
      <p:bgPr>
        <a:solidFill>
          <a:srgbClr val="FFFFFF"/>
        </a:solidFill>
        <a:effectLst/>
      </p:bgPr>
    </p:bg>
    <p:spTree>
      <p:nvGrpSpPr>
        <p:cNvPr id="1" name=""/>
        <p:cNvGrpSpPr/>
        <p:nvPr/>
      </p:nvGrpSpPr>
      <p:grpSpPr>
        <a:xfrm>
          <a:off x="0" y="0"/>
          <a:ext cx="0" cy="0"/>
          <a:chOff x="0" y="0"/>
          <a:chExt cx="0" cy="0"/>
        </a:xfrm>
      </p:grpSpPr>
      <p:sp>
        <p:nvSpPr>
          <p:cNvPr id="771"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pic>
        <p:nvPicPr>
          <p:cNvPr id="772" name="Picture 6" descr="Picture 6"/>
          <p:cNvPicPr>
            <a:picLocks noChangeAspect="1"/>
          </p:cNvPicPr>
          <p:nvPr/>
        </p:nvPicPr>
        <p:blipFill>
          <a:blip r:embed="rId2"/>
          <a:stretch>
            <a:fillRect/>
          </a:stretch>
        </p:blipFill>
        <p:spPr>
          <a:xfrm>
            <a:off x="0" y="0"/>
            <a:ext cx="12192000" cy="300039"/>
          </a:xfrm>
          <a:prstGeom prst="rect">
            <a:avLst/>
          </a:prstGeom>
          <a:ln w="12700">
            <a:miter lim="400000"/>
          </a:ln>
        </p:spPr>
      </p:pic>
      <p:pic>
        <p:nvPicPr>
          <p:cNvPr id="773" name="Picture 7" descr="Picture 7"/>
          <p:cNvPicPr>
            <a:picLocks noChangeAspect="1"/>
          </p:cNvPicPr>
          <p:nvPr/>
        </p:nvPicPr>
        <p:blipFill>
          <a:blip r:embed="rId3"/>
          <a:stretch>
            <a:fillRect/>
          </a:stretch>
        </p:blipFill>
        <p:spPr>
          <a:xfrm>
            <a:off x="0" y="0"/>
            <a:ext cx="3471334" cy="304800"/>
          </a:xfrm>
          <a:prstGeom prst="rect">
            <a:avLst/>
          </a:prstGeom>
          <a:ln w="12700">
            <a:miter lim="400000"/>
          </a:ln>
        </p:spPr>
      </p:pic>
      <p:sp>
        <p:nvSpPr>
          <p:cNvPr id="774" name="TextBox 6"/>
          <p:cNvSpPr txBox="1"/>
          <p:nvPr/>
        </p:nvSpPr>
        <p:spPr>
          <a:xfrm>
            <a:off x="438150" y="55564"/>
            <a:ext cx="2789769" cy="156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200" cap="small" spc="100">
                <a:solidFill>
                  <a:srgbClr val="E7E6E6"/>
                </a:solidFill>
              </a:defRPr>
            </a:lvl1pPr>
          </a:lstStyle>
          <a:p>
            <a:r>
              <a:t>SITEMAN CANCER CENTER</a:t>
            </a:r>
          </a:p>
        </p:txBody>
      </p:sp>
      <p:sp>
        <p:nvSpPr>
          <p:cNvPr id="775" name="Title Text"/>
          <p:cNvSpPr txBox="1">
            <a:spLocks noGrp="1"/>
          </p:cNvSpPr>
          <p:nvPr>
            <p:ph type="title"/>
          </p:nvPr>
        </p:nvSpPr>
        <p:spPr>
          <a:xfrm>
            <a:off x="762000" y="494796"/>
            <a:ext cx="10808208" cy="749809"/>
          </a:xfrm>
          <a:prstGeom prst="rect">
            <a:avLst/>
          </a:prstGeom>
        </p:spPr>
        <p:txBody>
          <a:bodyPr/>
          <a:lstStyle>
            <a:lvl1pPr defTabSz="914400">
              <a:lnSpc>
                <a:spcPct val="90000"/>
              </a:lnSpc>
              <a:defRPr sz="3600">
                <a:latin typeface="Calibri Light"/>
                <a:ea typeface="Calibri Light"/>
                <a:cs typeface="Calibri Light"/>
                <a:sym typeface="Calibri Light"/>
              </a:defRPr>
            </a:lvl1pPr>
          </a:lstStyle>
          <a:p>
            <a:r>
              <a:t>Title Text</a:t>
            </a:r>
          </a:p>
        </p:txBody>
      </p:sp>
      <p:sp>
        <p:nvSpPr>
          <p:cNvPr id="776" name="Body Level One…"/>
          <p:cNvSpPr txBox="1">
            <a:spLocks noGrp="1"/>
          </p:cNvSpPr>
          <p:nvPr>
            <p:ph type="body" idx="1"/>
          </p:nvPr>
        </p:nvSpPr>
        <p:spPr>
          <a:xfrm>
            <a:off x="755904" y="1701805"/>
            <a:ext cx="10803805" cy="4525963"/>
          </a:xfrm>
          <a:prstGeom prst="rect">
            <a:avLst/>
          </a:prstGeom>
        </p:spPr>
        <p:txBody>
          <a:bodyPr/>
          <a:lstStyle>
            <a:lvl1pPr marL="228600" indent="-228600" defTabSz="914400">
              <a:lnSpc>
                <a:spcPct val="90000"/>
              </a:lnSpc>
              <a:spcBef>
                <a:spcPts val="1000"/>
              </a:spcBef>
              <a:defRPr sz="2400"/>
            </a:lvl1pPr>
            <a:lvl2pPr marL="685800" indent="-228600" defTabSz="914400">
              <a:lnSpc>
                <a:spcPct val="90000"/>
              </a:lnSpc>
              <a:spcBef>
                <a:spcPts val="1000"/>
              </a:spcBef>
              <a:buChar char="•"/>
              <a:defRPr sz="2400"/>
            </a:lvl2pPr>
            <a:lvl3pPr marL="1143000" indent="-228600" defTabSz="914400">
              <a:lnSpc>
                <a:spcPct val="90000"/>
              </a:lnSpc>
              <a:spcBef>
                <a:spcPts val="1000"/>
              </a:spcBef>
              <a:defRPr sz="2400"/>
            </a:lvl3pPr>
            <a:lvl4pPr marL="1600200" indent="-228600" defTabSz="914400">
              <a:lnSpc>
                <a:spcPct val="90000"/>
              </a:lnSpc>
              <a:spcBef>
                <a:spcPts val="1000"/>
              </a:spcBef>
              <a:buChar char="•"/>
              <a:defRPr sz="2400"/>
            </a:lvl4pPr>
            <a:lvl5pPr marL="2057400" indent="-228600" defTabSz="914400">
              <a:lnSpc>
                <a:spcPct val="90000"/>
              </a:lnSpc>
              <a:spcBef>
                <a:spcPts val="1000"/>
              </a:spcBef>
              <a:buChar char="•"/>
              <a:defRPr sz="2400"/>
            </a:lvl5pPr>
          </a:lstStyle>
          <a:p>
            <a:r>
              <a:t>Body Level One</a:t>
            </a:r>
          </a:p>
          <a:p>
            <a:pPr lvl="1"/>
            <a:r>
              <a:t>Body Level Two</a:t>
            </a:r>
          </a:p>
          <a:p>
            <a:pPr lvl="2"/>
            <a:r>
              <a:t>Body Level Three</a:t>
            </a:r>
          </a:p>
          <a:p>
            <a:pPr lvl="3"/>
            <a:r>
              <a:t>Body Level Four</a:t>
            </a:r>
          </a:p>
          <a:p>
            <a:pPr lvl="4"/>
            <a:r>
              <a:t>Body Level Five</a:t>
            </a:r>
          </a:p>
        </p:txBody>
      </p:sp>
      <p:sp>
        <p:nvSpPr>
          <p:cNvPr id="777" name="Text Placeholder 13"/>
          <p:cNvSpPr>
            <a:spLocks noGrp="1"/>
          </p:cNvSpPr>
          <p:nvPr>
            <p:ph type="body" sz="quarter" idx="21"/>
          </p:nvPr>
        </p:nvSpPr>
        <p:spPr>
          <a:xfrm>
            <a:off x="761999" y="1189041"/>
            <a:ext cx="10808210" cy="296863"/>
          </a:xfrm>
          <a:prstGeom prst="rect">
            <a:avLst/>
          </a:prstGeom>
        </p:spPr>
        <p:txBody>
          <a:bodyPr/>
          <a:lstStyle/>
          <a:p>
            <a:pPr marL="228600" indent="-228600" defTabSz="914400">
              <a:lnSpc>
                <a:spcPct val="90000"/>
              </a:lnSpc>
              <a:spcBef>
                <a:spcPts val="1000"/>
              </a:spcBef>
              <a:buSzTx/>
              <a:buFontTx/>
              <a:buNone/>
              <a:defRPr sz="2000" b="1"/>
            </a:pPr>
            <a:endParaRPr/>
          </a:p>
        </p:txBody>
      </p:sp>
      <p:sp>
        <p:nvSpPr>
          <p:cNvPr id="778"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14039285"/>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7_Title Only">
    <p:bg>
      <p:bgPr>
        <a:solidFill>
          <a:srgbClr val="FFFFFF"/>
        </a:solidFill>
        <a:effectLst/>
      </p:bgPr>
    </p:bg>
    <p:spTree>
      <p:nvGrpSpPr>
        <p:cNvPr id="1" name=""/>
        <p:cNvGrpSpPr/>
        <p:nvPr/>
      </p:nvGrpSpPr>
      <p:grpSpPr>
        <a:xfrm>
          <a:off x="0" y="0"/>
          <a:ext cx="0" cy="0"/>
          <a:chOff x="0" y="0"/>
          <a:chExt cx="0" cy="0"/>
        </a:xfrm>
      </p:grpSpPr>
      <p:sp>
        <p:nvSpPr>
          <p:cNvPr id="785"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786" name="Title Text"/>
          <p:cNvSpPr txBox="1">
            <a:spLocks noGrp="1"/>
          </p:cNvSpPr>
          <p:nvPr>
            <p:ph type="title"/>
          </p:nvPr>
        </p:nvSpPr>
        <p:spPr>
          <a:xfrm>
            <a:off x="838200" y="365125"/>
            <a:ext cx="10515600" cy="1325563"/>
          </a:xfrm>
          <a:prstGeom prst="rect">
            <a:avLst/>
          </a:prstGeom>
        </p:spPr>
        <p:txBody>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787" name="Body Level One…"/>
          <p:cNvSpPr txBox="1">
            <a:spLocks noGrp="1"/>
          </p:cNvSpPr>
          <p:nvPr>
            <p:ph type="body" sz="quarter" idx="1"/>
          </p:nvPr>
        </p:nvSpPr>
        <p:spPr>
          <a:xfrm>
            <a:off x="54" y="6473371"/>
            <a:ext cx="11219544" cy="384629"/>
          </a:xfrm>
          <a:prstGeom prst="rect">
            <a:avLst/>
          </a:prstGeom>
        </p:spPr>
        <p:txBody>
          <a:bodyPr anchor="b"/>
          <a:lstStyle>
            <a:lvl1pPr marL="0" indent="0" defTabSz="914400">
              <a:lnSpc>
                <a:spcPct val="90000"/>
              </a:lnSpc>
              <a:spcBef>
                <a:spcPts val="1000"/>
              </a:spcBef>
              <a:buSzTx/>
              <a:buFontTx/>
              <a:buNone/>
              <a:defRPr sz="900"/>
            </a:lvl1pPr>
            <a:lvl2pPr marL="0" indent="342900" defTabSz="914400">
              <a:lnSpc>
                <a:spcPct val="90000"/>
              </a:lnSpc>
              <a:spcBef>
                <a:spcPts val="1000"/>
              </a:spcBef>
              <a:buSzTx/>
              <a:buFontTx/>
              <a:buNone/>
              <a:defRPr sz="900"/>
            </a:lvl2pPr>
            <a:lvl3pPr marL="0" indent="685800" defTabSz="914400">
              <a:lnSpc>
                <a:spcPct val="90000"/>
              </a:lnSpc>
              <a:spcBef>
                <a:spcPts val="1000"/>
              </a:spcBef>
              <a:buSzTx/>
              <a:buFontTx/>
              <a:buNone/>
              <a:defRPr sz="900"/>
            </a:lvl3pPr>
            <a:lvl4pPr marL="0" indent="1028700" defTabSz="914400">
              <a:lnSpc>
                <a:spcPct val="90000"/>
              </a:lnSpc>
              <a:spcBef>
                <a:spcPts val="1000"/>
              </a:spcBef>
              <a:buSzTx/>
              <a:buFontTx/>
              <a:buNone/>
              <a:defRPr sz="900"/>
            </a:lvl4pPr>
            <a:lvl5pPr marL="0" indent="1371600" defTabSz="914400">
              <a:lnSpc>
                <a:spcPct val="90000"/>
              </a:lnSpc>
              <a:spcBef>
                <a:spcPts val="1000"/>
              </a:spcBef>
              <a:buSzTx/>
              <a:buFontTx/>
              <a:buNone/>
              <a:defRPr sz="900"/>
            </a:lvl5pPr>
          </a:lstStyle>
          <a:p>
            <a:r>
              <a:t>Body Level One</a:t>
            </a:r>
          </a:p>
          <a:p>
            <a:pPr lvl="1"/>
            <a:r>
              <a:t>Body Level Two</a:t>
            </a:r>
          </a:p>
          <a:p>
            <a:pPr lvl="2"/>
            <a:r>
              <a:t>Body Level Three</a:t>
            </a:r>
          </a:p>
          <a:p>
            <a:pPr lvl="3"/>
            <a:r>
              <a:t>Body Level Four</a:t>
            </a:r>
          </a:p>
          <a:p>
            <a:pPr lvl="4"/>
            <a:r>
              <a:t>Body Level Five</a:t>
            </a:r>
          </a:p>
        </p:txBody>
      </p:sp>
      <p:sp>
        <p:nvSpPr>
          <p:cNvPr id="788" name="Slide Number"/>
          <p:cNvSpPr txBox="1">
            <a:spLocks noGrp="1"/>
          </p:cNvSpPr>
          <p:nvPr>
            <p:ph type="sldNum" sz="quarter" idx="2"/>
          </p:nvPr>
        </p:nvSpPr>
        <p:spPr>
          <a:xfrm>
            <a:off x="11095176" y="6414760"/>
            <a:ext cx="258624" cy="248305"/>
          </a:xfrm>
          <a:prstGeom prst="rect">
            <a:avLst/>
          </a:prstGeom>
        </p:spPr>
        <p:txBody>
          <a:bodyPr/>
          <a:lstStyle>
            <a:lvl1pPr>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112186927"/>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Title Only NO BAR">
    <p:bg>
      <p:bgPr>
        <a:solidFill>
          <a:srgbClr val="FFFFFF"/>
        </a:solidFill>
        <a:effectLst/>
      </p:bgPr>
    </p:bg>
    <p:spTree>
      <p:nvGrpSpPr>
        <p:cNvPr id="1" name=""/>
        <p:cNvGrpSpPr/>
        <p:nvPr/>
      </p:nvGrpSpPr>
      <p:grpSpPr>
        <a:xfrm>
          <a:off x="0" y="0"/>
          <a:ext cx="0" cy="0"/>
          <a:chOff x="0" y="0"/>
          <a:chExt cx="0" cy="0"/>
        </a:xfrm>
      </p:grpSpPr>
      <p:sp>
        <p:nvSpPr>
          <p:cNvPr id="795" name="Title Text"/>
          <p:cNvSpPr txBox="1">
            <a:spLocks noGrp="1"/>
          </p:cNvSpPr>
          <p:nvPr>
            <p:ph type="title"/>
          </p:nvPr>
        </p:nvSpPr>
        <p:spPr>
          <a:xfrm>
            <a:off x="838200" y="365125"/>
            <a:ext cx="10515600" cy="1325563"/>
          </a:xfrm>
          <a:prstGeom prst="rect">
            <a:avLst/>
          </a:prstGeom>
        </p:spPr>
        <p:txBody>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796" name="Body Level One…"/>
          <p:cNvSpPr txBox="1">
            <a:spLocks noGrp="1"/>
          </p:cNvSpPr>
          <p:nvPr>
            <p:ph type="body" sz="quarter" idx="1" hasCustomPrompt="1"/>
          </p:nvPr>
        </p:nvSpPr>
        <p:spPr>
          <a:xfrm>
            <a:off x="334433" y="6068483"/>
            <a:ext cx="11523135" cy="226613"/>
          </a:xfrm>
          <a:prstGeom prst="rect">
            <a:avLst/>
          </a:prstGeom>
        </p:spPr>
        <p:txBody>
          <a:bodyPr lIns="0" tIns="0" rIns="0" bIns="0" anchor="b"/>
          <a:lstStyle>
            <a:lvl1pPr marL="0" indent="0" defTabSz="914400">
              <a:lnSpc>
                <a:spcPct val="90000"/>
              </a:lnSpc>
              <a:spcBef>
                <a:spcPts val="0"/>
              </a:spcBef>
              <a:buSzTx/>
              <a:buFontTx/>
              <a:buNone/>
              <a:defRPr sz="1300"/>
            </a:lvl1pPr>
            <a:lvl2pPr marL="0" indent="457189" defTabSz="914400">
              <a:lnSpc>
                <a:spcPct val="90000"/>
              </a:lnSpc>
              <a:spcBef>
                <a:spcPts val="0"/>
              </a:spcBef>
              <a:buSzTx/>
              <a:buFontTx/>
              <a:buNone/>
              <a:defRPr sz="1300"/>
            </a:lvl2pPr>
            <a:lvl3pPr marL="0" indent="914377" defTabSz="914400">
              <a:lnSpc>
                <a:spcPct val="90000"/>
              </a:lnSpc>
              <a:spcBef>
                <a:spcPts val="0"/>
              </a:spcBef>
              <a:buSzTx/>
              <a:buFontTx/>
              <a:buNone/>
              <a:defRPr sz="1300"/>
            </a:lvl3pPr>
            <a:lvl4pPr marL="0" indent="1371565" defTabSz="914400">
              <a:lnSpc>
                <a:spcPct val="90000"/>
              </a:lnSpc>
              <a:spcBef>
                <a:spcPts val="0"/>
              </a:spcBef>
              <a:buSzTx/>
              <a:buFontTx/>
              <a:buNone/>
              <a:defRPr sz="1300"/>
            </a:lvl4pPr>
            <a:lvl5pPr marL="0" indent="1828754" defTabSz="914400">
              <a:lnSpc>
                <a:spcPct val="90000"/>
              </a:lnSpc>
              <a:spcBef>
                <a:spcPts val="0"/>
              </a:spcBef>
              <a:buSzTx/>
              <a:buFontTx/>
              <a:buNone/>
              <a:defRPr sz="1300"/>
            </a:lvl5pPr>
          </a:lstStyle>
          <a:p>
            <a:r>
              <a:t>Click to add reference</a:t>
            </a:r>
          </a:p>
          <a:p>
            <a:pPr lvl="1"/>
            <a:endParaRPr/>
          </a:p>
          <a:p>
            <a:pPr lvl="2"/>
            <a:endParaRPr/>
          </a:p>
          <a:p>
            <a:pPr lvl="3"/>
            <a:endParaRPr/>
          </a:p>
          <a:p>
            <a:pPr lvl="4"/>
            <a:endParaRPr/>
          </a:p>
        </p:txBody>
      </p:sp>
      <p:pic>
        <p:nvPicPr>
          <p:cNvPr id="797" name="Picture 7" descr="Picture 7"/>
          <p:cNvPicPr>
            <a:picLocks noChangeAspect="1"/>
          </p:cNvPicPr>
          <p:nvPr/>
        </p:nvPicPr>
        <p:blipFill>
          <a:blip r:embed="rId2"/>
          <a:stretch>
            <a:fillRect/>
          </a:stretch>
        </p:blipFill>
        <p:spPr>
          <a:xfrm>
            <a:off x="321799" y="137073"/>
            <a:ext cx="2552718" cy="528151"/>
          </a:xfrm>
          <a:prstGeom prst="rect">
            <a:avLst/>
          </a:prstGeom>
          <a:ln w="12700">
            <a:miter lim="400000"/>
          </a:ln>
        </p:spPr>
      </p:pic>
      <p:sp>
        <p:nvSpPr>
          <p:cNvPr id="798" name="Slide Number"/>
          <p:cNvSpPr txBox="1">
            <a:spLocks noGrp="1"/>
          </p:cNvSpPr>
          <p:nvPr>
            <p:ph type="sldNum" sz="quarter" idx="2"/>
          </p:nvPr>
        </p:nvSpPr>
        <p:spPr>
          <a:xfrm>
            <a:off x="11095176" y="6414760"/>
            <a:ext cx="258624" cy="248305"/>
          </a:xfrm>
          <a:prstGeom prst="rect">
            <a:avLst/>
          </a:prstGeom>
        </p:spPr>
        <p:txBody>
          <a:bodyPr/>
          <a:lstStyle>
            <a:lvl1pPr>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088795042"/>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8_Title Only">
    <p:bg>
      <p:bgPr>
        <a:solidFill>
          <a:srgbClr val="FFFFFF"/>
        </a:solidFill>
        <a:effectLst/>
      </p:bgPr>
    </p:bg>
    <p:spTree>
      <p:nvGrpSpPr>
        <p:cNvPr id="1" name=""/>
        <p:cNvGrpSpPr/>
        <p:nvPr/>
      </p:nvGrpSpPr>
      <p:grpSpPr>
        <a:xfrm>
          <a:off x="0" y="0"/>
          <a:ext cx="0" cy="0"/>
          <a:chOff x="0" y="0"/>
          <a:chExt cx="0" cy="0"/>
        </a:xfrm>
      </p:grpSpPr>
      <p:sp>
        <p:nvSpPr>
          <p:cNvPr id="805"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806" name="Title Text"/>
          <p:cNvSpPr txBox="1">
            <a:spLocks noGrp="1"/>
          </p:cNvSpPr>
          <p:nvPr>
            <p:ph type="title"/>
          </p:nvPr>
        </p:nvSpPr>
        <p:spPr>
          <a:xfrm>
            <a:off x="365759" y="1"/>
            <a:ext cx="11460482" cy="1153171"/>
          </a:xfrm>
          <a:prstGeom prst="rect">
            <a:avLst/>
          </a:prstGeom>
        </p:spPr>
        <p:txBody>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807" name="Body Level One…"/>
          <p:cNvSpPr txBox="1">
            <a:spLocks noGrp="1"/>
          </p:cNvSpPr>
          <p:nvPr>
            <p:ph type="body" sz="quarter" idx="1" hasCustomPrompt="1"/>
          </p:nvPr>
        </p:nvSpPr>
        <p:spPr>
          <a:xfrm>
            <a:off x="365759" y="6282651"/>
            <a:ext cx="5400001" cy="360001"/>
          </a:xfrm>
          <a:prstGeom prst="rect">
            <a:avLst/>
          </a:prstGeom>
        </p:spPr>
        <p:txBody>
          <a:bodyPr lIns="0" tIns="0" rIns="0" bIns="0" anchor="b"/>
          <a:lstStyle>
            <a:lvl1pPr marL="0" indent="0" defTabSz="914400">
              <a:lnSpc>
                <a:spcPct val="90000"/>
              </a:lnSpc>
              <a:spcBef>
                <a:spcPts val="1000"/>
              </a:spcBef>
              <a:buSzTx/>
              <a:buFontTx/>
              <a:buNone/>
              <a:defRPr sz="1000">
                <a:solidFill>
                  <a:srgbClr val="1E3131"/>
                </a:solidFill>
              </a:defRPr>
            </a:lvl1pPr>
            <a:lvl2pPr marL="552450" indent="-95250" defTabSz="914400">
              <a:lnSpc>
                <a:spcPct val="90000"/>
              </a:lnSpc>
              <a:spcBef>
                <a:spcPts val="1000"/>
              </a:spcBef>
              <a:buFontTx/>
              <a:buChar char="•"/>
              <a:defRPr sz="1000">
                <a:solidFill>
                  <a:srgbClr val="1E3131"/>
                </a:solidFill>
              </a:defRPr>
            </a:lvl2pPr>
            <a:lvl3pPr marL="1028700" indent="-114300" defTabSz="914400">
              <a:lnSpc>
                <a:spcPct val="90000"/>
              </a:lnSpc>
              <a:spcBef>
                <a:spcPts val="1000"/>
              </a:spcBef>
              <a:buFontTx/>
              <a:defRPr sz="1000">
                <a:solidFill>
                  <a:srgbClr val="1E3131"/>
                </a:solidFill>
              </a:defRPr>
            </a:lvl3pPr>
            <a:lvl4pPr marL="1498600" indent="-127000" defTabSz="914400">
              <a:lnSpc>
                <a:spcPct val="90000"/>
              </a:lnSpc>
              <a:spcBef>
                <a:spcPts val="1000"/>
              </a:spcBef>
              <a:buFontTx/>
              <a:buChar char="•"/>
              <a:defRPr sz="1000">
                <a:solidFill>
                  <a:srgbClr val="1E3131"/>
                </a:solidFill>
              </a:defRPr>
            </a:lvl4pPr>
            <a:lvl5pPr marL="1955800" indent="-127000" defTabSz="914400">
              <a:lnSpc>
                <a:spcPct val="90000"/>
              </a:lnSpc>
              <a:spcBef>
                <a:spcPts val="1000"/>
              </a:spcBef>
              <a:buFontTx/>
              <a:buChar char="•"/>
              <a:defRPr sz="1000">
                <a:solidFill>
                  <a:srgbClr val="1E3131"/>
                </a:solidFill>
              </a:defRPr>
            </a:lvl5pPr>
          </a:lstStyle>
          <a:p>
            <a:r>
              <a:t>Footnote</a:t>
            </a:r>
          </a:p>
          <a:p>
            <a:pPr lvl="1"/>
            <a:endParaRPr/>
          </a:p>
          <a:p>
            <a:pPr lvl="2"/>
            <a:endParaRPr/>
          </a:p>
          <a:p>
            <a:pPr lvl="3"/>
            <a:endParaRPr/>
          </a:p>
          <a:p>
            <a:pPr lvl="4"/>
            <a:endParaRPr/>
          </a:p>
        </p:txBody>
      </p:sp>
      <p:sp>
        <p:nvSpPr>
          <p:cNvPr id="808" name="Text Placeholder 4"/>
          <p:cNvSpPr>
            <a:spLocks noGrp="1"/>
          </p:cNvSpPr>
          <p:nvPr>
            <p:ph type="body" sz="quarter" idx="21" hasCustomPrompt="1"/>
          </p:nvPr>
        </p:nvSpPr>
        <p:spPr>
          <a:xfrm>
            <a:off x="6428159" y="6282651"/>
            <a:ext cx="5400002" cy="360001"/>
          </a:xfrm>
          <a:prstGeom prst="rect">
            <a:avLst/>
          </a:prstGeom>
        </p:spPr>
        <p:txBody>
          <a:bodyPr lIns="0" tIns="0" rIns="0" bIns="0" anchor="b"/>
          <a:lstStyle>
            <a:lvl1pPr marL="0" indent="0" algn="r" defTabSz="914400">
              <a:lnSpc>
                <a:spcPct val="90000"/>
              </a:lnSpc>
              <a:spcBef>
                <a:spcPts val="1000"/>
              </a:spcBef>
              <a:buSzTx/>
              <a:buFontTx/>
              <a:buNone/>
              <a:defRPr sz="1000">
                <a:solidFill>
                  <a:srgbClr val="1E3131"/>
                </a:solidFill>
              </a:defRPr>
            </a:lvl1pPr>
          </a:lstStyle>
          <a:p>
            <a:r>
              <a:t>Reference</a:t>
            </a:r>
          </a:p>
        </p:txBody>
      </p:sp>
      <p:sp>
        <p:nvSpPr>
          <p:cNvPr id="809"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28297649"/>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Image and Takeaway (right)">
    <p:bg>
      <p:bgPr>
        <a:solidFill>
          <a:srgbClr val="FFFFFF"/>
        </a:solidFill>
        <a:effectLst/>
      </p:bgPr>
    </p:bg>
    <p:spTree>
      <p:nvGrpSpPr>
        <p:cNvPr id="1" name=""/>
        <p:cNvGrpSpPr/>
        <p:nvPr/>
      </p:nvGrpSpPr>
      <p:grpSpPr>
        <a:xfrm>
          <a:off x="0" y="0"/>
          <a:ext cx="0" cy="0"/>
          <a:chOff x="0" y="0"/>
          <a:chExt cx="0" cy="0"/>
        </a:xfrm>
      </p:grpSpPr>
      <p:sp>
        <p:nvSpPr>
          <p:cNvPr id="816"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817" name="Picture Placeholder 10"/>
          <p:cNvSpPr>
            <a:spLocks noGrp="1"/>
          </p:cNvSpPr>
          <p:nvPr>
            <p:ph type="pic" idx="21"/>
          </p:nvPr>
        </p:nvSpPr>
        <p:spPr>
          <a:xfrm>
            <a:off x="2" y="1343608"/>
            <a:ext cx="8035636" cy="4735460"/>
          </a:xfrm>
          <a:prstGeom prst="rect">
            <a:avLst/>
          </a:prstGeom>
        </p:spPr>
        <p:txBody>
          <a:bodyPr lIns="91439" rIns="91439">
            <a:noAutofit/>
          </a:bodyPr>
          <a:lstStyle/>
          <a:p>
            <a:endParaRPr/>
          </a:p>
        </p:txBody>
      </p:sp>
      <p:sp>
        <p:nvSpPr>
          <p:cNvPr id="818" name="Body Level One…"/>
          <p:cNvSpPr txBox="1">
            <a:spLocks noGrp="1"/>
          </p:cNvSpPr>
          <p:nvPr>
            <p:ph type="body" sz="half" idx="1"/>
          </p:nvPr>
        </p:nvSpPr>
        <p:spPr>
          <a:xfrm>
            <a:off x="8093323" y="1344085"/>
            <a:ext cx="4098679" cy="4734985"/>
          </a:xfrm>
          <a:prstGeom prst="rect">
            <a:avLst/>
          </a:prstGeom>
          <a:solidFill>
            <a:srgbClr val="5B9BD5"/>
          </a:solidFill>
        </p:spPr>
        <p:txBody>
          <a:bodyPr anchor="ctr"/>
          <a:lstStyle>
            <a:lvl1pPr marL="0" indent="0" defTabSz="914400">
              <a:lnSpc>
                <a:spcPct val="90000"/>
              </a:lnSpc>
              <a:spcBef>
                <a:spcPts val="1000"/>
              </a:spcBef>
              <a:buSzTx/>
              <a:buFontTx/>
              <a:buNone/>
              <a:defRPr sz="2900">
                <a:solidFill>
                  <a:srgbClr val="FFFFFF"/>
                </a:solidFill>
              </a:defRPr>
            </a:lvl1pPr>
            <a:lvl2pPr marL="712176" indent="-254976" defTabSz="914400">
              <a:lnSpc>
                <a:spcPct val="90000"/>
              </a:lnSpc>
              <a:spcBef>
                <a:spcPts val="1000"/>
              </a:spcBef>
              <a:buFontTx/>
              <a:buChar char="•"/>
              <a:defRPr sz="2900">
                <a:solidFill>
                  <a:srgbClr val="FFFFFF"/>
                </a:solidFill>
              </a:defRPr>
            </a:lvl2pPr>
            <a:lvl3pPr marL="1190625" indent="-276225" defTabSz="914400">
              <a:lnSpc>
                <a:spcPct val="90000"/>
              </a:lnSpc>
              <a:spcBef>
                <a:spcPts val="1000"/>
              </a:spcBef>
              <a:buFontTx/>
              <a:defRPr sz="2900">
                <a:solidFill>
                  <a:srgbClr val="FFFFFF"/>
                </a:solidFill>
              </a:defRPr>
            </a:lvl3pPr>
            <a:lvl4pPr marL="1687285" indent="-315685" defTabSz="914400">
              <a:lnSpc>
                <a:spcPct val="90000"/>
              </a:lnSpc>
              <a:spcBef>
                <a:spcPts val="1000"/>
              </a:spcBef>
              <a:buFontTx/>
              <a:buChar char="•"/>
              <a:defRPr sz="2900">
                <a:solidFill>
                  <a:srgbClr val="FFFFFF"/>
                </a:solidFill>
              </a:defRPr>
            </a:lvl4pPr>
            <a:lvl5pPr marL="2197100" indent="-368300" defTabSz="914400">
              <a:lnSpc>
                <a:spcPct val="90000"/>
              </a:lnSpc>
              <a:spcBef>
                <a:spcPts val="1000"/>
              </a:spcBef>
              <a:buFontTx/>
              <a:buChar char="•"/>
              <a:defRPr sz="29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19" name="CLICK TO EDIT MASTER TITLE STYLE"/>
          <p:cNvSpPr txBox="1">
            <a:spLocks noGrp="1"/>
          </p:cNvSpPr>
          <p:nvPr>
            <p:ph type="title" hasCustomPrompt="1"/>
          </p:nvPr>
        </p:nvSpPr>
        <p:spPr>
          <a:xfrm>
            <a:off x="484719" y="671058"/>
            <a:ext cx="11222567" cy="572530"/>
          </a:xfrm>
          <a:prstGeom prst="rect">
            <a:avLst/>
          </a:prstGeom>
        </p:spPr>
        <p:txBody>
          <a:bodyPr anchor="b"/>
          <a:lstStyle>
            <a:lvl1pPr defTabSz="914400">
              <a:lnSpc>
                <a:spcPct val="90000"/>
              </a:lnSpc>
              <a:defRPr sz="3400">
                <a:solidFill>
                  <a:srgbClr val="5B9BD5"/>
                </a:solidFill>
                <a:latin typeface="Calibri Light"/>
                <a:ea typeface="Calibri Light"/>
                <a:cs typeface="Calibri Light"/>
                <a:sym typeface="Calibri Light"/>
              </a:defRPr>
            </a:lvl1pPr>
          </a:lstStyle>
          <a:p>
            <a:r>
              <a:t>CLICK TO EDIT MASTER TITLE STYLE</a:t>
            </a:r>
          </a:p>
        </p:txBody>
      </p:sp>
      <p:sp>
        <p:nvSpPr>
          <p:cNvPr id="820"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4034248152"/>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FFFFFF"/>
        </a:solidFill>
        <a:effectLst/>
      </p:bgPr>
    </p:bg>
    <p:spTree>
      <p:nvGrpSpPr>
        <p:cNvPr id="1" name=""/>
        <p:cNvGrpSpPr/>
        <p:nvPr/>
      </p:nvGrpSpPr>
      <p:grpSpPr>
        <a:xfrm>
          <a:off x="0" y="0"/>
          <a:ext cx="0" cy="0"/>
          <a:chOff x="0" y="0"/>
          <a:chExt cx="0" cy="0"/>
        </a:xfrm>
      </p:grpSpPr>
      <p:sp>
        <p:nvSpPr>
          <p:cNvPr id="827"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828" name="Title Text"/>
          <p:cNvSpPr txBox="1">
            <a:spLocks noGrp="1"/>
          </p:cNvSpPr>
          <p:nvPr>
            <p:ph type="title"/>
          </p:nvPr>
        </p:nvSpPr>
        <p:spPr>
          <a:xfrm>
            <a:off x="838200" y="365125"/>
            <a:ext cx="10515600" cy="1325563"/>
          </a:xfrm>
          <a:prstGeom prst="rect">
            <a:avLst/>
          </a:prstGeom>
        </p:spPr>
        <p:txBody>
          <a:bodyPr/>
          <a:lstStyle>
            <a:lvl1pPr defTabSz="914400">
              <a:lnSpc>
                <a:spcPct val="90000"/>
              </a:lnSpc>
              <a:defRPr sz="2400">
                <a:latin typeface="Calibri Light"/>
                <a:ea typeface="Calibri Light"/>
                <a:cs typeface="Calibri Light"/>
                <a:sym typeface="Calibri Light"/>
              </a:defRPr>
            </a:lvl1pPr>
          </a:lstStyle>
          <a:p>
            <a:r>
              <a:t>Title Text</a:t>
            </a:r>
          </a:p>
        </p:txBody>
      </p:sp>
      <p:sp>
        <p:nvSpPr>
          <p:cNvPr id="829" name="Body Level One…"/>
          <p:cNvSpPr txBox="1">
            <a:spLocks noGrp="1"/>
          </p:cNvSpPr>
          <p:nvPr>
            <p:ph type="body" idx="1"/>
          </p:nvPr>
        </p:nvSpPr>
        <p:spPr>
          <a:xfrm>
            <a:off x="838200" y="1825625"/>
            <a:ext cx="10515600" cy="4351338"/>
          </a:xfrm>
          <a:prstGeom prst="rect">
            <a:avLst/>
          </a:prstGeom>
        </p:spPr>
        <p:txBody>
          <a:bodyPr/>
          <a:lstStyle>
            <a:lvl1pPr marL="228600" indent="-228600" defTabSz="914400">
              <a:lnSpc>
                <a:spcPct val="114000"/>
              </a:lnSpc>
              <a:spcBef>
                <a:spcPts val="1000"/>
              </a:spcBef>
              <a:defRPr sz="1600"/>
            </a:lvl1pPr>
            <a:lvl2pPr marL="609600" indent="-152400" defTabSz="914400">
              <a:lnSpc>
                <a:spcPct val="114000"/>
              </a:lnSpc>
              <a:spcBef>
                <a:spcPts val="1000"/>
              </a:spcBef>
              <a:buChar char="•"/>
              <a:defRPr sz="1600"/>
            </a:lvl2pPr>
            <a:lvl3pPr marL="1097280" indent="-182880" defTabSz="914400">
              <a:lnSpc>
                <a:spcPct val="114000"/>
              </a:lnSpc>
              <a:spcBef>
                <a:spcPts val="1000"/>
              </a:spcBef>
              <a:defRPr sz="1600"/>
            </a:lvl3pPr>
            <a:lvl4pPr marL="1574800" indent="-203200" defTabSz="914400">
              <a:lnSpc>
                <a:spcPct val="114000"/>
              </a:lnSpc>
              <a:spcBef>
                <a:spcPts val="1000"/>
              </a:spcBef>
              <a:buChar char="•"/>
              <a:defRPr sz="1600"/>
            </a:lvl4pPr>
            <a:lvl5pPr marL="2032000" indent="-203200" defTabSz="914400">
              <a:lnSpc>
                <a:spcPct val="114000"/>
              </a:lnSpc>
              <a:spcBef>
                <a:spcPts val="1000"/>
              </a:spcBef>
              <a:buChar char="•"/>
              <a:defRPr sz="1600"/>
            </a:lvl5pPr>
          </a:lstStyle>
          <a:p>
            <a:r>
              <a:t>Body Level One</a:t>
            </a:r>
          </a:p>
          <a:p>
            <a:pPr lvl="1"/>
            <a:r>
              <a:t>Body Level Two</a:t>
            </a:r>
          </a:p>
          <a:p>
            <a:pPr lvl="2"/>
            <a:r>
              <a:t>Body Level Three</a:t>
            </a:r>
          </a:p>
          <a:p>
            <a:pPr lvl="3"/>
            <a:r>
              <a:t>Body Level Four</a:t>
            </a:r>
          </a:p>
          <a:p>
            <a:pPr lvl="4"/>
            <a:r>
              <a:t>Body Level Five</a:t>
            </a:r>
          </a:p>
        </p:txBody>
      </p:sp>
      <p:sp>
        <p:nvSpPr>
          <p:cNvPr id="830" name="Text Placeholder 11"/>
          <p:cNvSpPr>
            <a:spLocks noGrp="1"/>
          </p:cNvSpPr>
          <p:nvPr>
            <p:ph type="body" sz="quarter" idx="21" hasCustomPrompt="1"/>
          </p:nvPr>
        </p:nvSpPr>
        <p:spPr>
          <a:xfrm>
            <a:off x="0" y="6049993"/>
            <a:ext cx="12192000" cy="276046"/>
          </a:xfrm>
          <a:prstGeom prst="rect">
            <a:avLst/>
          </a:prstGeom>
        </p:spPr>
        <p:txBody>
          <a:bodyPr anchor="b"/>
          <a:lstStyle>
            <a:lvl1pPr marL="228600" indent="-228600" defTabSz="914400">
              <a:lnSpc>
                <a:spcPct val="90000"/>
              </a:lnSpc>
              <a:spcBef>
                <a:spcPts val="1000"/>
              </a:spcBef>
              <a:defRPr sz="900"/>
            </a:lvl1pPr>
          </a:lstStyle>
          <a:p>
            <a:r>
              <a:t>Click to edit Master text styles</a:t>
            </a:r>
          </a:p>
        </p:txBody>
      </p:sp>
      <p:sp>
        <p:nvSpPr>
          <p:cNvPr id="831" name="Text Placeholder 5"/>
          <p:cNvSpPr>
            <a:spLocks noGrp="1"/>
          </p:cNvSpPr>
          <p:nvPr>
            <p:ph type="body" sz="quarter" idx="22" hasCustomPrompt="1"/>
          </p:nvPr>
        </p:nvSpPr>
        <p:spPr>
          <a:xfrm>
            <a:off x="7467600" y="22901"/>
            <a:ext cx="4017434" cy="421219"/>
          </a:xfrm>
          <a:prstGeom prst="rect">
            <a:avLst/>
          </a:prstGeom>
        </p:spPr>
        <p:txBody>
          <a:bodyPr anchor="ctr"/>
          <a:lstStyle>
            <a:lvl1pPr marL="228600" indent="-228600" algn="r" defTabSz="914400">
              <a:lnSpc>
                <a:spcPct val="90000"/>
              </a:lnSpc>
              <a:spcBef>
                <a:spcPts val="1000"/>
              </a:spcBef>
              <a:defRPr sz="1400">
                <a:solidFill>
                  <a:srgbClr val="FFC000"/>
                </a:solidFill>
              </a:defRPr>
            </a:lvl1pPr>
          </a:lstStyle>
          <a:p>
            <a:r>
              <a:t>ENTER NAME OF MODULE</a:t>
            </a:r>
          </a:p>
        </p:txBody>
      </p:sp>
      <p:sp>
        <p:nvSpPr>
          <p:cNvPr id="832" name="Slide Number"/>
          <p:cNvSpPr txBox="1">
            <a:spLocks noGrp="1"/>
          </p:cNvSpPr>
          <p:nvPr>
            <p:ph type="sldNum" sz="quarter" idx="2"/>
          </p:nvPr>
        </p:nvSpPr>
        <p:spPr>
          <a:xfrm>
            <a:off x="11933376" y="102472"/>
            <a:ext cx="258624" cy="248305"/>
          </a:xfrm>
          <a:prstGeom prst="rect">
            <a:avLst/>
          </a:prstGeom>
        </p:spPr>
        <p:txBody>
          <a:bodyPr/>
          <a:lstStyle>
            <a:lvl1pPr>
              <a:spcBef>
                <a:spcPts val="200"/>
              </a:spcBef>
              <a:defRPr sz="1200"/>
            </a:lvl1pPr>
          </a:lstStyle>
          <a:p>
            <a:fld id="{86CB4B4D-7CA3-9044-876B-883B54F8677D}" type="slidenum">
              <a:t>‹#›</a:t>
            </a:fld>
            <a:endParaRPr/>
          </a:p>
        </p:txBody>
      </p:sp>
    </p:spTree>
    <p:extLst>
      <p:ext uri="{BB962C8B-B14F-4D97-AF65-F5344CB8AC3E}">
        <p14:creationId xmlns:p14="http://schemas.microsoft.com/office/powerpoint/2010/main" val="2555551471"/>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FFFFFF"/>
        </a:solidFill>
        <a:effectLst/>
      </p:bgPr>
    </p:bg>
    <p:spTree>
      <p:nvGrpSpPr>
        <p:cNvPr id="1" name=""/>
        <p:cNvGrpSpPr/>
        <p:nvPr/>
      </p:nvGrpSpPr>
      <p:grpSpPr>
        <a:xfrm>
          <a:off x="0" y="0"/>
          <a:ext cx="0" cy="0"/>
          <a:chOff x="0" y="0"/>
          <a:chExt cx="0" cy="0"/>
        </a:xfrm>
      </p:grpSpPr>
      <p:pic>
        <p:nvPicPr>
          <p:cNvPr id="839" name="WCLC 2018_PPT_Presenter Slides_v1-01.png" descr="WCLC 2018_PPT_Presenter Slides_v1-01.png"/>
          <p:cNvPicPr>
            <a:picLocks noChangeAspect="1"/>
          </p:cNvPicPr>
          <p:nvPr/>
        </p:nvPicPr>
        <p:blipFill>
          <a:blip r:embed="rId2"/>
          <a:stretch>
            <a:fillRect/>
          </a:stretch>
        </p:blipFill>
        <p:spPr>
          <a:xfrm>
            <a:off x="0" y="6544733"/>
            <a:ext cx="12192000" cy="334417"/>
          </a:xfrm>
          <a:prstGeom prst="rect">
            <a:avLst/>
          </a:prstGeom>
          <a:ln w="12700">
            <a:miter lim="400000"/>
          </a:ln>
        </p:spPr>
      </p:pic>
      <p:pic>
        <p:nvPicPr>
          <p:cNvPr id="840" name="Picture 1" descr="Picture 1"/>
          <p:cNvPicPr>
            <a:picLocks noChangeAspect="1"/>
          </p:cNvPicPr>
          <p:nvPr/>
        </p:nvPicPr>
        <p:blipFill>
          <a:blip r:embed="rId3"/>
          <a:stretch>
            <a:fillRect/>
          </a:stretch>
        </p:blipFill>
        <p:spPr>
          <a:xfrm>
            <a:off x="0" y="0"/>
            <a:ext cx="12192000" cy="1163261"/>
          </a:xfrm>
          <a:prstGeom prst="rect">
            <a:avLst/>
          </a:prstGeom>
          <a:ln w="12700">
            <a:miter lim="400000"/>
          </a:ln>
        </p:spPr>
      </p:pic>
      <p:sp>
        <p:nvSpPr>
          <p:cNvPr id="841" name="Body Level One…"/>
          <p:cNvSpPr txBox="1">
            <a:spLocks noGrp="1"/>
          </p:cNvSpPr>
          <p:nvPr>
            <p:ph type="body" sz="half" idx="1" hasCustomPrompt="1"/>
          </p:nvPr>
        </p:nvSpPr>
        <p:spPr>
          <a:xfrm>
            <a:off x="310340" y="1589617"/>
            <a:ext cx="11593795" cy="1742864"/>
          </a:xfrm>
          <a:prstGeom prst="rect">
            <a:avLst/>
          </a:prstGeom>
        </p:spPr>
        <p:txBody>
          <a:bodyPr anchor="ctr"/>
          <a:lstStyle>
            <a:lvl1pPr marL="0" indent="0" defTabSz="914400">
              <a:lnSpc>
                <a:spcPct val="90000"/>
              </a:lnSpc>
              <a:spcBef>
                <a:spcPts val="1000"/>
              </a:spcBef>
              <a:buSzTx/>
              <a:buFontTx/>
              <a:buNone/>
              <a:defRPr sz="2800" b="1">
                <a:latin typeface="Arial"/>
                <a:ea typeface="Arial"/>
                <a:cs typeface="Arial"/>
                <a:sym typeface="Arial"/>
              </a:defRPr>
            </a:lvl1pPr>
            <a:lvl2pPr marL="723900" indent="-266700" defTabSz="914400">
              <a:lnSpc>
                <a:spcPct val="90000"/>
              </a:lnSpc>
              <a:spcBef>
                <a:spcPts val="1000"/>
              </a:spcBef>
              <a:buFontTx/>
              <a:buChar char="•"/>
              <a:defRPr sz="2800" b="1">
                <a:latin typeface="Arial"/>
                <a:ea typeface="Arial"/>
                <a:cs typeface="Arial"/>
                <a:sym typeface="Arial"/>
              </a:defRPr>
            </a:lvl2pPr>
            <a:lvl3pPr marL="1234439" indent="-320039" defTabSz="914400">
              <a:lnSpc>
                <a:spcPct val="90000"/>
              </a:lnSpc>
              <a:spcBef>
                <a:spcPts val="1000"/>
              </a:spcBef>
              <a:buFontTx/>
              <a:defRPr sz="2800" b="1">
                <a:latin typeface="Arial"/>
                <a:ea typeface="Arial"/>
                <a:cs typeface="Arial"/>
                <a:sym typeface="Arial"/>
              </a:defRPr>
            </a:lvl3pPr>
            <a:lvl4pPr marL="1727200" indent="-355600" defTabSz="914400">
              <a:lnSpc>
                <a:spcPct val="90000"/>
              </a:lnSpc>
              <a:spcBef>
                <a:spcPts val="1000"/>
              </a:spcBef>
              <a:buFontTx/>
              <a:buChar char="•"/>
              <a:defRPr sz="2800" b="1">
                <a:latin typeface="Arial"/>
                <a:ea typeface="Arial"/>
                <a:cs typeface="Arial"/>
                <a:sym typeface="Arial"/>
              </a:defRPr>
            </a:lvl4pPr>
            <a:lvl5pPr marL="2184400" indent="-355600" defTabSz="914400">
              <a:lnSpc>
                <a:spcPct val="90000"/>
              </a:lnSpc>
              <a:spcBef>
                <a:spcPts val="1000"/>
              </a:spcBef>
              <a:buFontTx/>
              <a:buChar char="•"/>
              <a:defRPr sz="2800" b="1">
                <a:latin typeface="Arial"/>
                <a:ea typeface="Arial"/>
                <a:cs typeface="Arial"/>
                <a:sym typeface="Arial"/>
              </a:defRPr>
            </a:lvl5pPr>
          </a:lstStyle>
          <a:p>
            <a:r>
              <a:t>Click To Edit Title</a:t>
            </a:r>
          </a:p>
          <a:p>
            <a:pPr lvl="1"/>
            <a:endParaRPr/>
          </a:p>
          <a:p>
            <a:pPr lvl="2"/>
            <a:endParaRPr/>
          </a:p>
          <a:p>
            <a:pPr lvl="3"/>
            <a:endParaRPr/>
          </a:p>
          <a:p>
            <a:pPr lvl="4"/>
            <a:endParaRPr/>
          </a:p>
        </p:txBody>
      </p:sp>
      <p:sp>
        <p:nvSpPr>
          <p:cNvPr id="842" name="Text Placeholder 5"/>
          <p:cNvSpPr>
            <a:spLocks noGrp="1"/>
          </p:cNvSpPr>
          <p:nvPr>
            <p:ph type="body" sz="quarter" idx="21" hasCustomPrompt="1"/>
          </p:nvPr>
        </p:nvSpPr>
        <p:spPr>
          <a:xfrm>
            <a:off x="310340" y="3444885"/>
            <a:ext cx="11593795" cy="1232412"/>
          </a:xfrm>
          <a:prstGeom prst="rect">
            <a:avLst/>
          </a:prstGeom>
        </p:spPr>
        <p:txBody>
          <a:bodyPr anchor="ctr"/>
          <a:lstStyle>
            <a:lvl1pPr marL="0" indent="0" defTabSz="914400">
              <a:lnSpc>
                <a:spcPct val="90000"/>
              </a:lnSpc>
              <a:spcBef>
                <a:spcPts val="1000"/>
              </a:spcBef>
              <a:buSzTx/>
              <a:buFontTx/>
              <a:buNone/>
              <a:defRPr sz="2400">
                <a:latin typeface="Arial"/>
                <a:ea typeface="Arial"/>
                <a:cs typeface="Arial"/>
                <a:sym typeface="Arial"/>
              </a:defRPr>
            </a:lvl1pPr>
          </a:lstStyle>
          <a:p>
            <a:r>
              <a:t>Click To Edit Authors</a:t>
            </a:r>
          </a:p>
        </p:txBody>
      </p:sp>
      <p:sp>
        <p:nvSpPr>
          <p:cNvPr id="843" name="Text Placeholder 5"/>
          <p:cNvSpPr>
            <a:spLocks noGrp="1"/>
          </p:cNvSpPr>
          <p:nvPr>
            <p:ph type="body" sz="quarter" idx="22" hasCustomPrompt="1"/>
          </p:nvPr>
        </p:nvSpPr>
        <p:spPr>
          <a:xfrm>
            <a:off x="310032" y="4789701"/>
            <a:ext cx="11593795" cy="1232412"/>
          </a:xfrm>
          <a:prstGeom prst="rect">
            <a:avLst/>
          </a:prstGeom>
        </p:spPr>
        <p:txBody>
          <a:bodyPr anchor="ctr"/>
          <a:lstStyle>
            <a:lvl1pPr marL="0" indent="0" defTabSz="914400">
              <a:lnSpc>
                <a:spcPct val="90000"/>
              </a:lnSpc>
              <a:spcBef>
                <a:spcPts val="1000"/>
              </a:spcBef>
              <a:buSzTx/>
              <a:buFontTx/>
              <a:buNone/>
              <a:defRPr sz="1800" i="1">
                <a:solidFill>
                  <a:srgbClr val="595959"/>
                </a:solidFill>
                <a:latin typeface="Arial"/>
                <a:ea typeface="Arial"/>
                <a:cs typeface="Arial"/>
                <a:sym typeface="Arial"/>
              </a:defRPr>
            </a:lvl1pPr>
          </a:lstStyle>
          <a:p>
            <a:r>
              <a:t>Click To Edit Affiliations</a:t>
            </a:r>
          </a:p>
        </p:txBody>
      </p:sp>
      <p:sp>
        <p:nvSpPr>
          <p:cNvPr id="844" name="Slide Number Placeholder 7"/>
          <p:cNvSpPr txBox="1"/>
          <p:nvPr/>
        </p:nvSpPr>
        <p:spPr>
          <a:xfrm>
            <a:off x="5691238" y="6632527"/>
            <a:ext cx="809527" cy="156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a:defRPr sz="1200">
                <a:solidFill>
                  <a:srgbClr val="FFFFFF"/>
                </a:solidFill>
                <a:latin typeface="Calibri Light"/>
                <a:ea typeface="Calibri Light"/>
                <a:cs typeface="Calibri Light"/>
                <a:sym typeface="Calibri Light"/>
              </a:defRPr>
            </a:lvl1pPr>
          </a:lstStyle>
          <a:p>
            <a:r>
              <a:t>IMpower133</a:t>
            </a:r>
          </a:p>
        </p:txBody>
      </p:sp>
      <p:sp>
        <p:nvSpPr>
          <p:cNvPr id="845" name="Slide Number Placeholder 7"/>
          <p:cNvSpPr txBox="1"/>
          <p:nvPr/>
        </p:nvSpPr>
        <p:spPr>
          <a:xfrm>
            <a:off x="310340" y="6632527"/>
            <a:ext cx="1285331" cy="156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sz="1200">
                <a:solidFill>
                  <a:srgbClr val="FFFFFF"/>
                </a:solidFill>
                <a:latin typeface="Calibri Light"/>
                <a:ea typeface="Calibri Light"/>
                <a:cs typeface="Calibri Light"/>
                <a:sym typeface="Calibri Light"/>
              </a:defRPr>
            </a:lvl1pPr>
          </a:lstStyle>
          <a:p>
            <a:r>
              <a:t>http://bit.ly/2CvY9iT</a:t>
            </a:r>
          </a:p>
        </p:txBody>
      </p:sp>
      <p:sp>
        <p:nvSpPr>
          <p:cNvPr id="846"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1089270613"/>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Title only (notes)">
    <p:bg>
      <p:bgPr>
        <a:solidFill>
          <a:srgbClr val="FFFFFF"/>
        </a:solidFill>
        <a:effectLst/>
      </p:bgPr>
    </p:bg>
    <p:spTree>
      <p:nvGrpSpPr>
        <p:cNvPr id="1" name=""/>
        <p:cNvGrpSpPr/>
        <p:nvPr/>
      </p:nvGrpSpPr>
      <p:grpSpPr>
        <a:xfrm>
          <a:off x="0" y="0"/>
          <a:ext cx="0" cy="0"/>
          <a:chOff x="0" y="0"/>
          <a:chExt cx="0" cy="0"/>
        </a:xfrm>
      </p:grpSpPr>
      <p:sp>
        <p:nvSpPr>
          <p:cNvPr id="853"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854" name="Title Text"/>
          <p:cNvSpPr txBox="1">
            <a:spLocks noGrp="1"/>
          </p:cNvSpPr>
          <p:nvPr>
            <p:ph type="title"/>
          </p:nvPr>
        </p:nvSpPr>
        <p:spPr>
          <a:xfrm>
            <a:off x="838200" y="365125"/>
            <a:ext cx="10515600" cy="1325563"/>
          </a:xfrm>
          <a:prstGeom prst="rect">
            <a:avLst/>
          </a:prstGeom>
        </p:spPr>
        <p:txBody>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855" name="Body Level One…"/>
          <p:cNvSpPr txBox="1">
            <a:spLocks noGrp="1"/>
          </p:cNvSpPr>
          <p:nvPr>
            <p:ph type="body" sz="quarter" idx="1" hasCustomPrompt="1"/>
          </p:nvPr>
        </p:nvSpPr>
        <p:spPr>
          <a:xfrm>
            <a:off x="306917" y="6346199"/>
            <a:ext cx="397546" cy="147734"/>
          </a:xfrm>
          <a:prstGeom prst="rect">
            <a:avLst/>
          </a:prstGeom>
        </p:spPr>
        <p:txBody>
          <a:bodyPr lIns="0" tIns="0" rIns="0" bIns="0" anchor="b"/>
          <a:lstStyle>
            <a:lvl1pPr marL="0" indent="0" defTabSz="914400">
              <a:lnSpc>
                <a:spcPct val="90000"/>
              </a:lnSpc>
              <a:spcBef>
                <a:spcPts val="0"/>
              </a:spcBef>
              <a:buSzTx/>
              <a:buFontTx/>
              <a:buNone/>
              <a:defRPr sz="1000"/>
            </a:lvl1pPr>
            <a:lvl2pPr marL="552450" indent="-95250" defTabSz="914400">
              <a:lnSpc>
                <a:spcPct val="90000"/>
              </a:lnSpc>
              <a:spcBef>
                <a:spcPts val="0"/>
              </a:spcBef>
              <a:buFontTx/>
              <a:buChar char="•"/>
              <a:defRPr sz="1000"/>
            </a:lvl2pPr>
            <a:lvl3pPr marL="1028700" indent="-114300" defTabSz="914400">
              <a:lnSpc>
                <a:spcPct val="90000"/>
              </a:lnSpc>
              <a:spcBef>
                <a:spcPts val="0"/>
              </a:spcBef>
              <a:buFontTx/>
              <a:defRPr sz="1000"/>
            </a:lvl3pPr>
            <a:lvl4pPr marL="1498600" indent="-127000" defTabSz="914400">
              <a:lnSpc>
                <a:spcPct val="90000"/>
              </a:lnSpc>
              <a:spcBef>
                <a:spcPts val="0"/>
              </a:spcBef>
              <a:buFontTx/>
              <a:buChar char="•"/>
              <a:defRPr sz="1000"/>
            </a:lvl4pPr>
            <a:lvl5pPr marL="1955800" indent="-127000" defTabSz="914400">
              <a:lnSpc>
                <a:spcPct val="90000"/>
              </a:lnSpc>
              <a:spcBef>
                <a:spcPts val="0"/>
              </a:spcBef>
              <a:buFontTx/>
              <a:buChar char="•"/>
              <a:defRPr sz="1000"/>
            </a:lvl5pPr>
          </a:lstStyle>
          <a:p>
            <a:r>
              <a:t>Footer</a:t>
            </a:r>
          </a:p>
          <a:p>
            <a:pPr lvl="1"/>
            <a:endParaRPr/>
          </a:p>
          <a:p>
            <a:pPr lvl="2"/>
            <a:endParaRPr/>
          </a:p>
          <a:p>
            <a:pPr lvl="3"/>
            <a:endParaRPr/>
          </a:p>
          <a:p>
            <a:pPr lvl="4"/>
            <a:endParaRPr/>
          </a:p>
        </p:txBody>
      </p:sp>
      <p:sp>
        <p:nvSpPr>
          <p:cNvPr id="856" name="Text Placeholder 6"/>
          <p:cNvSpPr>
            <a:spLocks noGrp="1"/>
          </p:cNvSpPr>
          <p:nvPr>
            <p:ph type="body" sz="quarter" idx="21" hasCustomPrompt="1"/>
          </p:nvPr>
        </p:nvSpPr>
        <p:spPr>
          <a:xfrm>
            <a:off x="11151872" y="6346199"/>
            <a:ext cx="743796" cy="147734"/>
          </a:xfrm>
          <a:prstGeom prst="rect">
            <a:avLst/>
          </a:prstGeom>
        </p:spPr>
        <p:txBody>
          <a:bodyPr lIns="0" tIns="0" rIns="0" bIns="0" anchor="b"/>
          <a:lstStyle>
            <a:lvl1pPr marL="0" indent="0" algn="r" defTabSz="914400">
              <a:lnSpc>
                <a:spcPct val="90000"/>
              </a:lnSpc>
              <a:spcBef>
                <a:spcPts val="0"/>
              </a:spcBef>
              <a:buSzTx/>
              <a:buFontTx/>
              <a:buNone/>
              <a:defRPr sz="1000"/>
            </a:lvl1pPr>
          </a:lstStyle>
          <a:p>
            <a:r>
              <a:t>Source note</a:t>
            </a:r>
          </a:p>
        </p:txBody>
      </p:sp>
      <p:sp>
        <p:nvSpPr>
          <p:cNvPr id="857"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190205895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FFFFFF"/>
        </a:solidFill>
        <a:effectLst/>
      </p:bgPr>
    </p:bg>
    <p:spTree>
      <p:nvGrpSpPr>
        <p:cNvPr id="1" name=""/>
        <p:cNvGrpSpPr/>
        <p:nvPr/>
      </p:nvGrpSpPr>
      <p:grpSpPr>
        <a:xfrm>
          <a:off x="0" y="0"/>
          <a:ext cx="0" cy="0"/>
          <a:chOff x="0" y="0"/>
          <a:chExt cx="0" cy="0"/>
        </a:xfrm>
      </p:grpSpPr>
      <p:sp>
        <p:nvSpPr>
          <p:cNvPr id="864"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865" name="Title Text"/>
          <p:cNvSpPr txBox="1">
            <a:spLocks noGrp="1"/>
          </p:cNvSpPr>
          <p:nvPr>
            <p:ph type="title"/>
          </p:nvPr>
        </p:nvSpPr>
        <p:spPr>
          <a:xfrm>
            <a:off x="838200" y="365125"/>
            <a:ext cx="10515600" cy="1325563"/>
          </a:xfrm>
          <a:prstGeom prst="rect">
            <a:avLst/>
          </a:prstGeom>
        </p:spPr>
        <p:txBody>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866" name="Body Level One…"/>
          <p:cNvSpPr txBox="1">
            <a:spLocks noGrp="1"/>
          </p:cNvSpPr>
          <p:nvPr>
            <p:ph type="body" idx="1"/>
          </p:nvPr>
        </p:nvSpPr>
        <p:spPr>
          <a:xfrm>
            <a:off x="304800" y="1246908"/>
            <a:ext cx="11582400" cy="5055651"/>
          </a:xfrm>
          <a:prstGeom prst="rect">
            <a:avLst/>
          </a:prstGeom>
        </p:spPr>
        <p:txBody>
          <a:bodyPr/>
          <a:lstStyle>
            <a:lvl1pPr marL="228600" indent="-228600" defTabSz="914400">
              <a:lnSpc>
                <a:spcPct val="90000"/>
              </a:lnSpc>
              <a:spcBef>
                <a:spcPts val="600"/>
              </a:spcBef>
              <a:defRPr sz="2800"/>
            </a:lvl1pPr>
            <a:lvl2pPr marL="723900" indent="-266700" defTabSz="914400">
              <a:lnSpc>
                <a:spcPct val="90000"/>
              </a:lnSpc>
              <a:spcBef>
                <a:spcPts val="600"/>
              </a:spcBef>
              <a:buChar char="•"/>
              <a:defRPr sz="2800"/>
            </a:lvl2pPr>
            <a:lvl3pPr marL="1234439" indent="-320039" defTabSz="914400">
              <a:lnSpc>
                <a:spcPct val="90000"/>
              </a:lnSpc>
              <a:spcBef>
                <a:spcPts val="600"/>
              </a:spcBef>
              <a:defRPr sz="2800"/>
            </a:lvl3pPr>
            <a:lvl4pPr marL="1727200" indent="-355600" defTabSz="914400">
              <a:lnSpc>
                <a:spcPct val="90000"/>
              </a:lnSpc>
              <a:spcBef>
                <a:spcPts val="600"/>
              </a:spcBef>
              <a:buChar char="•"/>
              <a:defRPr sz="2800"/>
            </a:lvl4pPr>
            <a:lvl5pPr marL="2184400" indent="-355600" defTabSz="914400">
              <a:lnSpc>
                <a:spcPct val="90000"/>
              </a:lnSpc>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67" name="Text Placeholder 4"/>
          <p:cNvSpPr>
            <a:spLocks noGrp="1"/>
          </p:cNvSpPr>
          <p:nvPr>
            <p:ph type="body" sz="quarter" idx="21" hasCustomPrompt="1"/>
          </p:nvPr>
        </p:nvSpPr>
        <p:spPr>
          <a:xfrm>
            <a:off x="304800" y="6233974"/>
            <a:ext cx="5507567" cy="487364"/>
          </a:xfrm>
          <a:prstGeom prst="rect">
            <a:avLst/>
          </a:prstGeom>
        </p:spPr>
        <p:txBody>
          <a:bodyPr lIns="0" tIns="0" rIns="0" bIns="0" anchor="b"/>
          <a:lstStyle>
            <a:lvl1pPr marL="0" indent="0" defTabSz="914400">
              <a:lnSpc>
                <a:spcPct val="90000"/>
              </a:lnSpc>
              <a:spcBef>
                <a:spcPts val="1000"/>
              </a:spcBef>
              <a:buSzTx/>
              <a:buFontTx/>
              <a:buNone/>
              <a:defRPr sz="1200"/>
            </a:lvl1pPr>
          </a:lstStyle>
          <a:p>
            <a:r>
              <a:t>Footnote text left aligned (Arial 12pt roman, black)</a:t>
            </a:r>
          </a:p>
        </p:txBody>
      </p:sp>
      <p:sp>
        <p:nvSpPr>
          <p:cNvPr id="868" name="Text Placeholder 4"/>
          <p:cNvSpPr>
            <a:spLocks noGrp="1"/>
          </p:cNvSpPr>
          <p:nvPr>
            <p:ph type="body" sz="quarter" idx="22" hasCustomPrompt="1"/>
          </p:nvPr>
        </p:nvSpPr>
        <p:spPr>
          <a:xfrm>
            <a:off x="6379633" y="6521312"/>
            <a:ext cx="5507568" cy="200026"/>
          </a:xfrm>
          <a:prstGeom prst="rect">
            <a:avLst/>
          </a:prstGeom>
        </p:spPr>
        <p:txBody>
          <a:bodyPr lIns="0" tIns="0" rIns="0" bIns="0" anchor="b"/>
          <a:lstStyle>
            <a:lvl1pPr marL="0" indent="0" algn="r" defTabSz="914400">
              <a:lnSpc>
                <a:spcPct val="90000"/>
              </a:lnSpc>
              <a:spcBef>
                <a:spcPts val="1000"/>
              </a:spcBef>
              <a:buSzTx/>
              <a:buFontTx/>
              <a:buNone/>
              <a:defRPr sz="1200"/>
            </a:lvl1pPr>
          </a:lstStyle>
          <a:p>
            <a:r>
              <a:t>Reference text right aligned (Arial 12pt roman, black)</a:t>
            </a:r>
          </a:p>
        </p:txBody>
      </p:sp>
      <p:sp>
        <p:nvSpPr>
          <p:cNvPr id="869" name="Slide Number"/>
          <p:cNvSpPr txBox="1">
            <a:spLocks noGrp="1"/>
          </p:cNvSpPr>
          <p:nvPr>
            <p:ph type="sldNum" sz="quarter" idx="2"/>
          </p:nvPr>
        </p:nvSpPr>
        <p:spPr>
          <a:xfrm>
            <a:off x="11946597" y="6564398"/>
            <a:ext cx="245404" cy="226986"/>
          </a:xfrm>
          <a:prstGeom prst="rect">
            <a:avLst/>
          </a:prstGeom>
        </p:spPr>
        <p:txBody>
          <a:bodyPr anchor="b"/>
          <a:lstStyle>
            <a:lvl1pPr>
              <a:defRPr sz="1000">
                <a:solidFill>
                  <a:srgbClr val="FFFFFF"/>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46447415"/>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FFFFFF"/>
        </a:solidFill>
        <a:effectLst/>
      </p:bgPr>
    </p:bg>
    <p:spTree>
      <p:nvGrpSpPr>
        <p:cNvPr id="1" name=""/>
        <p:cNvGrpSpPr/>
        <p:nvPr/>
      </p:nvGrpSpPr>
      <p:grpSpPr>
        <a:xfrm>
          <a:off x="0" y="0"/>
          <a:ext cx="0" cy="0"/>
          <a:chOff x="0" y="0"/>
          <a:chExt cx="0" cy="0"/>
        </a:xfrm>
      </p:grpSpPr>
      <p:sp>
        <p:nvSpPr>
          <p:cNvPr id="876"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877" name="Picture Placeholder 7"/>
          <p:cNvSpPr>
            <a:spLocks noGrp="1"/>
          </p:cNvSpPr>
          <p:nvPr>
            <p:ph type="pic" idx="21"/>
          </p:nvPr>
        </p:nvSpPr>
        <p:spPr>
          <a:xfrm>
            <a:off x="0" y="0"/>
            <a:ext cx="5869517" cy="6858000"/>
          </a:xfrm>
          <a:prstGeom prst="rect">
            <a:avLst/>
          </a:prstGeom>
        </p:spPr>
        <p:txBody>
          <a:bodyPr lIns="91439" rIns="91439">
            <a:noAutofit/>
          </a:bodyPr>
          <a:lstStyle/>
          <a:p>
            <a:endParaRPr/>
          </a:p>
        </p:txBody>
      </p:sp>
      <p:sp>
        <p:nvSpPr>
          <p:cNvPr id="878"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247036426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5733" y="1489078"/>
            <a:ext cx="5410200" cy="4892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3" y="1489078"/>
            <a:ext cx="5410200" cy="4892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264754"/>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FFFFFF"/>
        </a:solidFill>
        <a:effectLst/>
      </p:bgPr>
    </p:bg>
    <p:spTree>
      <p:nvGrpSpPr>
        <p:cNvPr id="1" name=""/>
        <p:cNvGrpSpPr/>
        <p:nvPr/>
      </p:nvGrpSpPr>
      <p:grpSpPr>
        <a:xfrm>
          <a:off x="0" y="0"/>
          <a:ext cx="0" cy="0"/>
          <a:chOff x="0" y="0"/>
          <a:chExt cx="0" cy="0"/>
        </a:xfrm>
      </p:grpSpPr>
      <p:sp>
        <p:nvSpPr>
          <p:cNvPr id="885"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886" name="Body Level One…"/>
          <p:cNvSpPr txBox="1">
            <a:spLocks noGrp="1"/>
          </p:cNvSpPr>
          <p:nvPr>
            <p:ph type="body" sz="quarter" idx="1" hasCustomPrompt="1"/>
          </p:nvPr>
        </p:nvSpPr>
        <p:spPr>
          <a:xfrm>
            <a:off x="9634888" y="2"/>
            <a:ext cx="2557114" cy="164148"/>
          </a:xfrm>
          <a:prstGeom prst="rect">
            <a:avLst/>
          </a:prstGeom>
        </p:spPr>
        <p:txBody>
          <a:bodyPr/>
          <a:lstStyle>
            <a:lvl1pPr marL="228600" indent="-228600" algn="r" defTabSz="914400">
              <a:lnSpc>
                <a:spcPct val="90000"/>
              </a:lnSpc>
              <a:spcBef>
                <a:spcPts val="1000"/>
              </a:spcBef>
              <a:defRPr sz="1000">
                <a:solidFill>
                  <a:srgbClr val="44546A"/>
                </a:solidFill>
              </a:defRPr>
            </a:lvl1pPr>
            <a:lvl2pPr marL="552450" indent="-95250" algn="r" defTabSz="914400">
              <a:lnSpc>
                <a:spcPct val="90000"/>
              </a:lnSpc>
              <a:spcBef>
                <a:spcPts val="1000"/>
              </a:spcBef>
              <a:buChar char="•"/>
              <a:defRPr sz="1000">
                <a:solidFill>
                  <a:srgbClr val="44546A"/>
                </a:solidFill>
              </a:defRPr>
            </a:lvl2pPr>
            <a:lvl3pPr marL="1028700" indent="-114300" algn="r" defTabSz="914400">
              <a:lnSpc>
                <a:spcPct val="90000"/>
              </a:lnSpc>
              <a:spcBef>
                <a:spcPts val="1000"/>
              </a:spcBef>
              <a:defRPr sz="1000">
                <a:solidFill>
                  <a:srgbClr val="44546A"/>
                </a:solidFill>
              </a:defRPr>
            </a:lvl3pPr>
            <a:lvl4pPr marL="1498600" indent="-127000" algn="r" defTabSz="914400">
              <a:lnSpc>
                <a:spcPct val="90000"/>
              </a:lnSpc>
              <a:spcBef>
                <a:spcPts val="1000"/>
              </a:spcBef>
              <a:buChar char="•"/>
              <a:defRPr sz="1000">
                <a:solidFill>
                  <a:srgbClr val="44546A"/>
                </a:solidFill>
              </a:defRPr>
            </a:lvl4pPr>
            <a:lvl5pPr marL="1955800" indent="-127000" algn="r" defTabSz="914400">
              <a:lnSpc>
                <a:spcPct val="90000"/>
              </a:lnSpc>
              <a:spcBef>
                <a:spcPts val="1000"/>
              </a:spcBef>
              <a:buChar char="•"/>
              <a:defRPr sz="1000">
                <a:solidFill>
                  <a:srgbClr val="44546A"/>
                </a:solidFill>
              </a:defRPr>
            </a:lvl5pPr>
          </a:lstStyle>
          <a:p>
            <a:r>
              <a:t>CheckMate 227: Survival of responders</a:t>
            </a:r>
          </a:p>
          <a:p>
            <a:pPr lvl="1"/>
            <a:endParaRPr/>
          </a:p>
          <a:p>
            <a:pPr lvl="2"/>
            <a:endParaRPr/>
          </a:p>
          <a:p>
            <a:pPr lvl="3"/>
            <a:endParaRPr/>
          </a:p>
          <a:p>
            <a:pPr lvl="4"/>
            <a:endParaRPr/>
          </a:p>
        </p:txBody>
      </p:sp>
      <p:sp>
        <p:nvSpPr>
          <p:cNvPr id="887" name="Title Text"/>
          <p:cNvSpPr txBox="1">
            <a:spLocks noGrp="1"/>
          </p:cNvSpPr>
          <p:nvPr>
            <p:ph type="title"/>
          </p:nvPr>
        </p:nvSpPr>
        <p:spPr>
          <a:xfrm>
            <a:off x="838200" y="365125"/>
            <a:ext cx="10515600" cy="1325563"/>
          </a:xfrm>
          <a:prstGeom prst="rect">
            <a:avLst/>
          </a:prstGeom>
        </p:spPr>
        <p:txBody>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888" name="Slide Number"/>
          <p:cNvSpPr txBox="1">
            <a:spLocks noGrp="1"/>
          </p:cNvSpPr>
          <p:nvPr>
            <p:ph type="sldNum" sz="quarter" idx="2"/>
          </p:nvPr>
        </p:nvSpPr>
        <p:spPr>
          <a:xfrm>
            <a:off x="11713012" y="6455282"/>
            <a:ext cx="284372" cy="280800"/>
          </a:xfrm>
          <a:prstGeom prst="rect">
            <a:avLst/>
          </a:prstGeom>
        </p:spPr>
        <p:txBody>
          <a:bodyPr/>
          <a:lstStyle>
            <a:lvl1pPr>
              <a:defRPr sz="1400"/>
            </a:lvl1pPr>
          </a:lstStyle>
          <a:p>
            <a:fld id="{86CB4B4D-7CA3-9044-876B-883B54F8677D}" type="slidenum">
              <a:t>‹#›</a:t>
            </a:fld>
            <a:endParaRPr/>
          </a:p>
        </p:txBody>
      </p:sp>
    </p:spTree>
    <p:extLst>
      <p:ext uri="{BB962C8B-B14F-4D97-AF65-F5344CB8AC3E}">
        <p14:creationId xmlns:p14="http://schemas.microsoft.com/office/powerpoint/2010/main" val="1423818484"/>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9_Title Only">
    <p:bg>
      <p:bgPr>
        <a:solidFill>
          <a:srgbClr val="FFFFFF"/>
        </a:solidFill>
        <a:effectLst/>
      </p:bgPr>
    </p:bg>
    <p:spTree>
      <p:nvGrpSpPr>
        <p:cNvPr id="1" name=""/>
        <p:cNvGrpSpPr/>
        <p:nvPr/>
      </p:nvGrpSpPr>
      <p:grpSpPr>
        <a:xfrm>
          <a:off x="0" y="0"/>
          <a:ext cx="0" cy="0"/>
          <a:chOff x="0" y="0"/>
          <a:chExt cx="0" cy="0"/>
        </a:xfrm>
      </p:grpSpPr>
      <p:sp>
        <p:nvSpPr>
          <p:cNvPr id="895"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896" name="Body Level One…"/>
          <p:cNvSpPr txBox="1">
            <a:spLocks noGrp="1"/>
          </p:cNvSpPr>
          <p:nvPr>
            <p:ph type="body" sz="quarter" idx="1" hasCustomPrompt="1"/>
          </p:nvPr>
        </p:nvSpPr>
        <p:spPr>
          <a:xfrm>
            <a:off x="9665819" y="2"/>
            <a:ext cx="2526184" cy="164148"/>
          </a:xfrm>
          <a:prstGeom prst="rect">
            <a:avLst/>
          </a:prstGeom>
        </p:spPr>
        <p:txBody>
          <a:bodyPr/>
          <a:lstStyle>
            <a:lvl1pPr marL="228600" indent="-228600" algn="r" defTabSz="914400">
              <a:lnSpc>
                <a:spcPct val="90000"/>
              </a:lnSpc>
              <a:spcBef>
                <a:spcPts val="1000"/>
              </a:spcBef>
              <a:defRPr sz="1000">
                <a:solidFill>
                  <a:srgbClr val="44546A"/>
                </a:solidFill>
              </a:defRPr>
            </a:lvl1pPr>
            <a:lvl2pPr marL="552450" indent="-95250" algn="r" defTabSz="914400">
              <a:lnSpc>
                <a:spcPct val="90000"/>
              </a:lnSpc>
              <a:spcBef>
                <a:spcPts val="1000"/>
              </a:spcBef>
              <a:buChar char="•"/>
              <a:defRPr sz="1000">
                <a:solidFill>
                  <a:srgbClr val="44546A"/>
                </a:solidFill>
              </a:defRPr>
            </a:lvl2pPr>
            <a:lvl3pPr marL="1028700" indent="-114300" algn="r" defTabSz="914400">
              <a:lnSpc>
                <a:spcPct val="90000"/>
              </a:lnSpc>
              <a:spcBef>
                <a:spcPts val="1000"/>
              </a:spcBef>
              <a:defRPr sz="1000">
                <a:solidFill>
                  <a:srgbClr val="44546A"/>
                </a:solidFill>
              </a:defRPr>
            </a:lvl3pPr>
            <a:lvl4pPr marL="1498600" indent="-127000" algn="r" defTabSz="914400">
              <a:lnSpc>
                <a:spcPct val="90000"/>
              </a:lnSpc>
              <a:spcBef>
                <a:spcPts val="1000"/>
              </a:spcBef>
              <a:buChar char="•"/>
              <a:defRPr sz="1000">
                <a:solidFill>
                  <a:srgbClr val="44546A"/>
                </a:solidFill>
              </a:defRPr>
            </a:lvl4pPr>
            <a:lvl5pPr marL="1955800" indent="-127000" algn="r" defTabSz="914400">
              <a:lnSpc>
                <a:spcPct val="90000"/>
              </a:lnSpc>
              <a:spcBef>
                <a:spcPts val="1000"/>
              </a:spcBef>
              <a:buChar char="•"/>
              <a:defRPr sz="1000">
                <a:solidFill>
                  <a:srgbClr val="44546A"/>
                </a:solidFill>
              </a:defRPr>
            </a:lvl5pPr>
          </a:lstStyle>
          <a:p>
            <a:r>
              <a:t>Study name</a:t>
            </a:r>
          </a:p>
          <a:p>
            <a:pPr lvl="1"/>
            <a:endParaRPr/>
          </a:p>
          <a:p>
            <a:pPr lvl="2"/>
            <a:endParaRPr/>
          </a:p>
          <a:p>
            <a:pPr lvl="3"/>
            <a:endParaRPr/>
          </a:p>
          <a:p>
            <a:pPr lvl="4"/>
            <a:endParaRPr/>
          </a:p>
        </p:txBody>
      </p:sp>
      <p:sp>
        <p:nvSpPr>
          <p:cNvPr id="897" name="Title Text"/>
          <p:cNvSpPr txBox="1">
            <a:spLocks noGrp="1"/>
          </p:cNvSpPr>
          <p:nvPr>
            <p:ph type="title"/>
          </p:nvPr>
        </p:nvSpPr>
        <p:spPr>
          <a:xfrm>
            <a:off x="838200" y="365125"/>
            <a:ext cx="10515600" cy="1325563"/>
          </a:xfrm>
          <a:prstGeom prst="rect">
            <a:avLst/>
          </a:prstGeom>
        </p:spPr>
        <p:txBody>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898" name="Slide Number"/>
          <p:cNvSpPr txBox="1">
            <a:spLocks noGrp="1"/>
          </p:cNvSpPr>
          <p:nvPr>
            <p:ph type="sldNum" sz="quarter" idx="2"/>
          </p:nvPr>
        </p:nvSpPr>
        <p:spPr>
          <a:xfrm>
            <a:off x="11713012" y="6455282"/>
            <a:ext cx="284372" cy="280800"/>
          </a:xfrm>
          <a:prstGeom prst="rect">
            <a:avLst/>
          </a:prstGeom>
        </p:spPr>
        <p:txBody>
          <a:bodyPr/>
          <a:lstStyle>
            <a:lvl1pPr>
              <a:defRPr sz="1400"/>
            </a:lvl1pPr>
          </a:lstStyle>
          <a:p>
            <a:fld id="{86CB4B4D-7CA3-9044-876B-883B54F8677D}" type="slidenum">
              <a:t>‹#›</a:t>
            </a:fld>
            <a:endParaRPr/>
          </a:p>
        </p:txBody>
      </p:sp>
    </p:spTree>
    <p:extLst>
      <p:ext uri="{BB962C8B-B14F-4D97-AF65-F5344CB8AC3E}">
        <p14:creationId xmlns:p14="http://schemas.microsoft.com/office/powerpoint/2010/main" val="1219900384"/>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Text &amp; Content">
    <p:bg>
      <p:bgPr>
        <a:solidFill>
          <a:srgbClr val="FFFFFF"/>
        </a:solidFill>
        <a:effectLst/>
      </p:bgPr>
    </p:bg>
    <p:spTree>
      <p:nvGrpSpPr>
        <p:cNvPr id="1" name=""/>
        <p:cNvGrpSpPr/>
        <p:nvPr/>
      </p:nvGrpSpPr>
      <p:grpSpPr>
        <a:xfrm>
          <a:off x="0" y="0"/>
          <a:ext cx="0" cy="0"/>
          <a:chOff x="0" y="0"/>
          <a:chExt cx="0" cy="0"/>
        </a:xfrm>
      </p:grpSpPr>
      <p:sp>
        <p:nvSpPr>
          <p:cNvPr id="905"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906" name="&lt;Slide title&gt;"/>
          <p:cNvSpPr txBox="1">
            <a:spLocks noGrp="1"/>
          </p:cNvSpPr>
          <p:nvPr>
            <p:ph type="title" hasCustomPrompt="1"/>
          </p:nvPr>
        </p:nvSpPr>
        <p:spPr>
          <a:xfrm>
            <a:off x="611719" y="313266"/>
            <a:ext cx="10979150" cy="1155701"/>
          </a:xfrm>
          <a:prstGeom prst="rect">
            <a:avLst/>
          </a:prstGeom>
        </p:spPr>
        <p:txBody>
          <a:bodyPr/>
          <a:lstStyle>
            <a:lvl1pPr defTabSz="914400">
              <a:lnSpc>
                <a:spcPct val="90000"/>
              </a:lnSpc>
              <a:defRPr sz="4200" b="1">
                <a:solidFill>
                  <a:srgbClr val="2E75B6"/>
                </a:solidFill>
                <a:latin typeface="Arial"/>
                <a:ea typeface="Arial"/>
                <a:cs typeface="Arial"/>
                <a:sym typeface="Arial"/>
              </a:defRPr>
            </a:lvl1pPr>
          </a:lstStyle>
          <a:p>
            <a:r>
              <a:t>&lt;Slide title&gt;</a:t>
            </a:r>
          </a:p>
        </p:txBody>
      </p:sp>
      <p:sp>
        <p:nvSpPr>
          <p:cNvPr id="907" name="Body Level One…"/>
          <p:cNvSpPr txBox="1">
            <a:spLocks noGrp="1"/>
          </p:cNvSpPr>
          <p:nvPr>
            <p:ph type="body" idx="1"/>
          </p:nvPr>
        </p:nvSpPr>
        <p:spPr>
          <a:xfrm>
            <a:off x="611719" y="1598085"/>
            <a:ext cx="10979150" cy="4482045"/>
          </a:xfrm>
          <a:prstGeom prst="rect">
            <a:avLst/>
          </a:prstGeom>
        </p:spPr>
        <p:txBody>
          <a:bodyPr/>
          <a:lstStyle>
            <a:lvl1pPr marL="228600" indent="-228600" defTabSz="914400">
              <a:spcBef>
                <a:spcPts val="0"/>
              </a:spcBef>
              <a:defRPr sz="3200">
                <a:latin typeface="Arial"/>
                <a:ea typeface="Arial"/>
                <a:cs typeface="Arial"/>
                <a:sym typeface="Arial"/>
              </a:defRPr>
            </a:lvl1pPr>
            <a:lvl2pPr marL="879655" indent="-270086" defTabSz="914400">
              <a:spcBef>
                <a:spcPts val="0"/>
              </a:spcBef>
              <a:defRPr sz="3200">
                <a:latin typeface="Arial"/>
                <a:ea typeface="Arial"/>
                <a:cs typeface="Arial"/>
                <a:sym typeface="Arial"/>
              </a:defRPr>
            </a:lvl2pPr>
            <a:lvl3pPr marL="1430457" indent="-211317" defTabSz="914400">
              <a:spcBef>
                <a:spcPts val="0"/>
              </a:spcBef>
              <a:buChar char="▪"/>
              <a:defRPr sz="3200">
                <a:latin typeface="Arial"/>
                <a:ea typeface="Arial"/>
                <a:cs typeface="Arial"/>
                <a:sym typeface="Arial"/>
              </a:defRPr>
            </a:lvl3pPr>
            <a:lvl4pPr marL="1910750" indent="-238666" defTabSz="914400">
              <a:spcBef>
                <a:spcPts val="0"/>
              </a:spcBef>
              <a:buChar char="•"/>
              <a:defRPr sz="3200">
                <a:latin typeface="Arial"/>
                <a:ea typeface="Arial"/>
                <a:cs typeface="Arial"/>
                <a:sym typeface="Arial"/>
              </a:defRPr>
            </a:lvl4pPr>
            <a:lvl5pPr marL="2558020" indent="-348342" defTabSz="914400">
              <a:spcBef>
                <a:spcPts val="0"/>
              </a:spcBef>
              <a:buChar char="•"/>
              <a:defRPr sz="3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08" name="Text Placeholder 10"/>
          <p:cNvSpPr>
            <a:spLocks noGrp="1"/>
          </p:cNvSpPr>
          <p:nvPr>
            <p:ph type="body" sz="quarter" idx="21" hasCustomPrompt="1"/>
          </p:nvPr>
        </p:nvSpPr>
        <p:spPr>
          <a:xfrm>
            <a:off x="0" y="6608840"/>
            <a:ext cx="12192000" cy="249162"/>
          </a:xfrm>
          <a:prstGeom prst="rect">
            <a:avLst/>
          </a:prstGeom>
        </p:spPr>
        <p:txBody>
          <a:bodyPr anchor="b"/>
          <a:lstStyle>
            <a:lvl1pPr marL="0" indent="0" defTabSz="914400">
              <a:lnSpc>
                <a:spcPct val="90000"/>
              </a:lnSpc>
              <a:spcBef>
                <a:spcPts val="0"/>
              </a:spcBef>
              <a:buSzTx/>
              <a:buFontTx/>
              <a:buNone/>
              <a:defRPr sz="1000">
                <a:latin typeface="Arial"/>
                <a:ea typeface="Arial"/>
                <a:cs typeface="Arial"/>
                <a:sym typeface="Arial"/>
              </a:defRPr>
            </a:lvl1pPr>
          </a:lstStyle>
          <a:p>
            <a:r>
              <a:t>Click to add footnote. Do not use “footer” placeholder at left: for sensitivity labeling only.</a:t>
            </a:r>
          </a:p>
        </p:txBody>
      </p:sp>
      <p:sp>
        <p:nvSpPr>
          <p:cNvPr id="909" name="Text Placeholder 10"/>
          <p:cNvSpPr>
            <a:spLocks noGrp="1"/>
          </p:cNvSpPr>
          <p:nvPr>
            <p:ph type="body" sz="quarter" idx="22" hasCustomPrompt="1"/>
          </p:nvPr>
        </p:nvSpPr>
        <p:spPr>
          <a:xfrm>
            <a:off x="10469640" y="2"/>
            <a:ext cx="1722362" cy="309639"/>
          </a:xfrm>
          <a:prstGeom prst="rect">
            <a:avLst/>
          </a:prstGeom>
        </p:spPr>
        <p:txBody>
          <a:bodyPr/>
          <a:lstStyle>
            <a:lvl1pPr marL="0" indent="0" algn="r" defTabSz="914400">
              <a:lnSpc>
                <a:spcPct val="90000"/>
              </a:lnSpc>
              <a:spcBef>
                <a:spcPts val="0"/>
              </a:spcBef>
              <a:buSzTx/>
              <a:buFontTx/>
              <a:buNone/>
              <a:defRPr sz="1300">
                <a:latin typeface="Arial"/>
                <a:ea typeface="Arial"/>
                <a:cs typeface="Arial"/>
                <a:sym typeface="Arial"/>
              </a:defRPr>
            </a:lvl1pPr>
          </a:lstStyle>
          <a:p>
            <a:r>
              <a:t>Label for Locking</a:t>
            </a:r>
          </a:p>
        </p:txBody>
      </p:sp>
      <p:sp>
        <p:nvSpPr>
          <p:cNvPr id="910"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3224610730"/>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FFFFFF"/>
        </a:solidFill>
        <a:effectLst/>
      </p:bgPr>
    </p:bg>
    <p:spTree>
      <p:nvGrpSpPr>
        <p:cNvPr id="1" name=""/>
        <p:cNvGrpSpPr/>
        <p:nvPr/>
      </p:nvGrpSpPr>
      <p:grpSpPr>
        <a:xfrm>
          <a:off x="0" y="0"/>
          <a:ext cx="0" cy="0"/>
          <a:chOff x="0" y="0"/>
          <a:chExt cx="0" cy="0"/>
        </a:xfrm>
      </p:grpSpPr>
      <p:sp>
        <p:nvSpPr>
          <p:cNvPr id="917"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918" name="Title Text"/>
          <p:cNvSpPr txBox="1">
            <a:spLocks noGrp="1"/>
          </p:cNvSpPr>
          <p:nvPr>
            <p:ph type="title"/>
          </p:nvPr>
        </p:nvSpPr>
        <p:spPr>
          <a:xfrm>
            <a:off x="609600" y="273599"/>
            <a:ext cx="10972321" cy="1144801"/>
          </a:xfrm>
          <a:prstGeom prst="rect">
            <a:avLst/>
          </a:prstGeom>
        </p:spPr>
        <p:txBody>
          <a:bodyPr lIns="0" tIns="0" rIns="0" bIns="0"/>
          <a:lstStyle>
            <a:lvl1pPr defTabSz="914400">
              <a:lnSpc>
                <a:spcPct val="90000"/>
              </a:lnSpc>
              <a:defRPr sz="4400">
                <a:latin typeface="Calibri Light"/>
                <a:ea typeface="Calibri Light"/>
                <a:cs typeface="Calibri Light"/>
                <a:sym typeface="Calibri Light"/>
              </a:defRPr>
            </a:lvl1pPr>
          </a:lstStyle>
          <a:p>
            <a:r>
              <a:t>Title Text</a:t>
            </a:r>
          </a:p>
        </p:txBody>
      </p:sp>
      <p:sp>
        <p:nvSpPr>
          <p:cNvPr id="919" name="Body Level One…"/>
          <p:cNvSpPr txBox="1">
            <a:spLocks noGrp="1"/>
          </p:cNvSpPr>
          <p:nvPr>
            <p:ph type="body" idx="1"/>
          </p:nvPr>
        </p:nvSpPr>
        <p:spPr>
          <a:xfrm>
            <a:off x="609600" y="1604519"/>
            <a:ext cx="10972321" cy="3977282"/>
          </a:xfrm>
          <a:prstGeom prst="rect">
            <a:avLst/>
          </a:prstGeom>
        </p:spPr>
        <p:txBody>
          <a:bodyPr lIns="0" tIns="0" rIns="0" bIns="0" anchor="ctr"/>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9" indent="-320039"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5892800" y="6172200"/>
            <a:ext cx="2844800" cy="368301"/>
          </a:xfrm>
          <a:prstGeom prst="rect">
            <a:avLst/>
          </a:prstGeom>
        </p:spPr>
        <p:txBody>
          <a:bodyPr/>
          <a:lstStyle>
            <a:lvl1pPr defTabSz="456777"/>
          </a:lstStyle>
          <a:p>
            <a:fld id="{86CB4B4D-7CA3-9044-876B-883B54F8677D}" type="slidenum">
              <a:t>‹#›</a:t>
            </a:fld>
            <a:endParaRPr/>
          </a:p>
        </p:txBody>
      </p:sp>
    </p:spTree>
    <p:extLst>
      <p:ext uri="{BB962C8B-B14F-4D97-AF65-F5344CB8AC3E}">
        <p14:creationId xmlns:p14="http://schemas.microsoft.com/office/powerpoint/2010/main" val="678347865"/>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Content - Bullets Dk Blue Head">
    <p:bg>
      <p:bgPr>
        <a:solidFill>
          <a:srgbClr val="FFFFFF"/>
        </a:solidFill>
        <a:effectLst/>
      </p:bgPr>
    </p:bg>
    <p:spTree>
      <p:nvGrpSpPr>
        <p:cNvPr id="1" name=""/>
        <p:cNvGrpSpPr/>
        <p:nvPr/>
      </p:nvGrpSpPr>
      <p:grpSpPr>
        <a:xfrm>
          <a:off x="0" y="0"/>
          <a:ext cx="0" cy="0"/>
          <a:chOff x="0" y="0"/>
          <a:chExt cx="0" cy="0"/>
        </a:xfrm>
      </p:grpSpPr>
      <p:sp>
        <p:nvSpPr>
          <p:cNvPr id="927"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928" name="Body Level One…"/>
          <p:cNvSpPr txBox="1">
            <a:spLocks noGrp="1"/>
          </p:cNvSpPr>
          <p:nvPr>
            <p:ph type="body" sz="quarter" idx="1"/>
          </p:nvPr>
        </p:nvSpPr>
        <p:spPr>
          <a:xfrm>
            <a:off x="438151" y="283700"/>
            <a:ext cx="11446640" cy="747714"/>
          </a:xfrm>
          <a:prstGeom prst="rect">
            <a:avLst/>
          </a:prstGeom>
        </p:spPr>
        <p:txBody>
          <a:bodyPr anchor="ctr"/>
          <a:lstStyle>
            <a:lvl1pPr marL="0" indent="0" algn="r" defTabSz="914400">
              <a:lnSpc>
                <a:spcPct val="90000"/>
              </a:lnSpc>
              <a:spcBef>
                <a:spcPts val="1000"/>
              </a:spcBef>
              <a:buSzTx/>
              <a:buFontTx/>
              <a:buNone/>
              <a:defRPr sz="4400" b="1">
                <a:solidFill>
                  <a:srgbClr val="2E398E"/>
                </a:solidFill>
              </a:defRPr>
            </a:lvl1pPr>
            <a:lvl2pPr marL="876300" indent="-419100" algn="r" defTabSz="914400">
              <a:lnSpc>
                <a:spcPct val="90000"/>
              </a:lnSpc>
              <a:spcBef>
                <a:spcPts val="1000"/>
              </a:spcBef>
              <a:buFontTx/>
              <a:buChar char="•"/>
              <a:defRPr sz="4400" b="1">
                <a:solidFill>
                  <a:srgbClr val="2E398E"/>
                </a:solidFill>
              </a:defRPr>
            </a:lvl2pPr>
            <a:lvl3pPr marL="1417319" indent="-502919" algn="r" defTabSz="914400">
              <a:lnSpc>
                <a:spcPct val="90000"/>
              </a:lnSpc>
              <a:spcBef>
                <a:spcPts val="1000"/>
              </a:spcBef>
              <a:buFontTx/>
              <a:defRPr sz="4400" b="1">
                <a:solidFill>
                  <a:srgbClr val="2E398E"/>
                </a:solidFill>
              </a:defRPr>
            </a:lvl3pPr>
            <a:lvl4pPr marL="1930400" indent="-558800" algn="r" defTabSz="914400">
              <a:lnSpc>
                <a:spcPct val="90000"/>
              </a:lnSpc>
              <a:spcBef>
                <a:spcPts val="1000"/>
              </a:spcBef>
              <a:buFontTx/>
              <a:buChar char="•"/>
              <a:defRPr sz="4400" b="1">
                <a:solidFill>
                  <a:srgbClr val="2E398E"/>
                </a:solidFill>
              </a:defRPr>
            </a:lvl4pPr>
            <a:lvl5pPr marL="2387600" indent="-558800" algn="r" defTabSz="914400">
              <a:lnSpc>
                <a:spcPct val="90000"/>
              </a:lnSpc>
              <a:spcBef>
                <a:spcPts val="1000"/>
              </a:spcBef>
              <a:buFontTx/>
              <a:buChar char="•"/>
              <a:defRPr sz="4400" b="1">
                <a:solidFill>
                  <a:srgbClr val="2E398E"/>
                </a:solidFill>
              </a:defRPr>
            </a:lvl5pPr>
          </a:lstStyle>
          <a:p>
            <a:r>
              <a:t>Body Level One</a:t>
            </a:r>
          </a:p>
          <a:p>
            <a:pPr lvl="1"/>
            <a:r>
              <a:t>Body Level Two</a:t>
            </a:r>
          </a:p>
          <a:p>
            <a:pPr lvl="2"/>
            <a:r>
              <a:t>Body Level Three</a:t>
            </a:r>
          </a:p>
          <a:p>
            <a:pPr lvl="3"/>
            <a:r>
              <a:t>Body Level Four</a:t>
            </a:r>
          </a:p>
          <a:p>
            <a:pPr lvl="4"/>
            <a:r>
              <a:t>Body Level Five</a:t>
            </a:r>
          </a:p>
        </p:txBody>
      </p:sp>
      <p:sp>
        <p:nvSpPr>
          <p:cNvPr id="929" name="Text Placeholder 5"/>
          <p:cNvSpPr>
            <a:spLocks noGrp="1"/>
          </p:cNvSpPr>
          <p:nvPr>
            <p:ph type="body" idx="21"/>
          </p:nvPr>
        </p:nvSpPr>
        <p:spPr>
          <a:xfrm>
            <a:off x="438150" y="1289955"/>
            <a:ext cx="11446935" cy="4901294"/>
          </a:xfrm>
          <a:prstGeom prst="rect">
            <a:avLst/>
          </a:prstGeom>
        </p:spPr>
        <p:txBody>
          <a:bodyPr/>
          <a:lstStyle/>
          <a:p>
            <a:pPr marL="582612" indent="-582612" defTabSz="914400">
              <a:lnSpc>
                <a:spcPct val="110000"/>
              </a:lnSpc>
              <a:spcBef>
                <a:spcPts val="1200"/>
              </a:spcBef>
              <a:defRPr sz="3600"/>
            </a:pPr>
            <a:endParaRPr/>
          </a:p>
        </p:txBody>
      </p:sp>
      <p:sp>
        <p:nvSpPr>
          <p:cNvPr id="930" name="Slide Number"/>
          <p:cNvSpPr txBox="1">
            <a:spLocks noGrp="1"/>
          </p:cNvSpPr>
          <p:nvPr>
            <p:ph type="sldNum" sz="quarter" idx="2"/>
          </p:nvPr>
        </p:nvSpPr>
        <p:spPr>
          <a:xfrm>
            <a:off x="12040545" y="6466778"/>
            <a:ext cx="284372" cy="280800"/>
          </a:xfrm>
          <a:prstGeom prst="rect">
            <a:avLst/>
          </a:prstGeom>
        </p:spPr>
        <p:txBody>
          <a:bodyPr/>
          <a:lstStyle>
            <a:lvl1pPr>
              <a:defRPr sz="1400">
                <a:solidFill>
                  <a:srgbClr val="262626"/>
                </a:solidFill>
              </a:defRPr>
            </a:lvl1pPr>
          </a:lstStyle>
          <a:p>
            <a:fld id="{86CB4B4D-7CA3-9044-876B-883B54F8677D}" type="slidenum">
              <a:t>‹#›</a:t>
            </a:fld>
            <a:endParaRPr/>
          </a:p>
        </p:txBody>
      </p:sp>
    </p:spTree>
    <p:extLst>
      <p:ext uri="{BB962C8B-B14F-4D97-AF65-F5344CB8AC3E}">
        <p14:creationId xmlns:p14="http://schemas.microsoft.com/office/powerpoint/2010/main" val="2340358484"/>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FFFFFF"/>
        </a:solidFill>
        <a:effectLst/>
      </p:bgPr>
    </p:bg>
    <p:spTree>
      <p:nvGrpSpPr>
        <p:cNvPr id="1" name=""/>
        <p:cNvGrpSpPr/>
        <p:nvPr/>
      </p:nvGrpSpPr>
      <p:grpSpPr>
        <a:xfrm>
          <a:off x="0" y="0"/>
          <a:ext cx="0" cy="0"/>
          <a:chOff x="0" y="0"/>
          <a:chExt cx="0" cy="0"/>
        </a:xfrm>
      </p:grpSpPr>
      <p:sp>
        <p:nvSpPr>
          <p:cNvPr id="937"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938" name="Title Text"/>
          <p:cNvSpPr txBox="1">
            <a:spLocks noGrp="1"/>
          </p:cNvSpPr>
          <p:nvPr>
            <p:ph type="title"/>
          </p:nvPr>
        </p:nvSpPr>
        <p:spPr>
          <a:xfrm>
            <a:off x="838200" y="365125"/>
            <a:ext cx="10515600" cy="1325563"/>
          </a:xfrm>
          <a:prstGeom prst="rect">
            <a:avLst/>
          </a:prstGeom>
        </p:spPr>
        <p:txBody>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939" name="Body Level One…"/>
          <p:cNvSpPr txBox="1">
            <a:spLocks noGrp="1"/>
          </p:cNvSpPr>
          <p:nvPr>
            <p:ph type="body" idx="1"/>
          </p:nvPr>
        </p:nvSpPr>
        <p:spPr>
          <a:xfrm>
            <a:off x="640080" y="1828799"/>
            <a:ext cx="10972801" cy="4023360"/>
          </a:xfrm>
          <a:prstGeom prst="rect">
            <a:avLst/>
          </a:prstGeom>
        </p:spPr>
        <p:txBody>
          <a:bodyPr/>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9" indent="-320039"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40" name="Text Placeholder 4"/>
          <p:cNvSpPr>
            <a:spLocks noGrp="1"/>
          </p:cNvSpPr>
          <p:nvPr>
            <p:ph type="body" sz="quarter" idx="21" hasCustomPrompt="1"/>
          </p:nvPr>
        </p:nvSpPr>
        <p:spPr>
          <a:xfrm>
            <a:off x="3324403" y="6271847"/>
            <a:ext cx="5852162" cy="281355"/>
          </a:xfrm>
          <a:prstGeom prst="rect">
            <a:avLst/>
          </a:prstGeom>
        </p:spPr>
        <p:txBody>
          <a:bodyPr lIns="0" tIns="0" rIns="0" bIns="0" anchor="b"/>
          <a:lstStyle>
            <a:lvl1pPr marL="0" indent="0" defTabSz="914400">
              <a:lnSpc>
                <a:spcPct val="90000"/>
              </a:lnSpc>
              <a:spcBef>
                <a:spcPts val="0"/>
              </a:spcBef>
              <a:buSzTx/>
              <a:buFontTx/>
              <a:buNone/>
              <a:defRPr sz="1000">
                <a:solidFill>
                  <a:srgbClr val="002557"/>
                </a:solidFill>
              </a:defRPr>
            </a:lvl1pPr>
          </a:lstStyle>
          <a:p>
            <a:r>
              <a:t>Insert Speaker Name and Title</a:t>
            </a:r>
          </a:p>
        </p:txBody>
      </p:sp>
      <p:sp>
        <p:nvSpPr>
          <p:cNvPr id="941" name="Slide Number"/>
          <p:cNvSpPr txBox="1">
            <a:spLocks noGrp="1"/>
          </p:cNvSpPr>
          <p:nvPr>
            <p:ph type="sldNum" sz="quarter" idx="2"/>
          </p:nvPr>
        </p:nvSpPr>
        <p:spPr>
          <a:xfrm>
            <a:off x="11095176" y="6414760"/>
            <a:ext cx="258624" cy="248305"/>
          </a:xfrm>
          <a:prstGeom prst="rect">
            <a:avLst/>
          </a:prstGeom>
        </p:spPr>
        <p:txBody>
          <a:bodyPr/>
          <a:lstStyle>
            <a:lvl1pPr>
              <a:defRPr sz="12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155928997"/>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FFFFFF"/>
        </a:solidFill>
        <a:effectLst/>
      </p:bgPr>
    </p:bg>
    <p:spTree>
      <p:nvGrpSpPr>
        <p:cNvPr id="1" name=""/>
        <p:cNvGrpSpPr/>
        <p:nvPr/>
      </p:nvGrpSpPr>
      <p:grpSpPr>
        <a:xfrm>
          <a:off x="0" y="0"/>
          <a:ext cx="0" cy="0"/>
          <a:chOff x="0" y="0"/>
          <a:chExt cx="0" cy="0"/>
        </a:xfrm>
      </p:grpSpPr>
      <p:sp>
        <p:nvSpPr>
          <p:cNvPr id="948" name="Rectangle 6"/>
          <p:cNvSpPr/>
          <p:nvPr/>
        </p:nvSpPr>
        <p:spPr>
          <a:xfrm>
            <a:off x="0" y="0"/>
            <a:ext cx="12192000" cy="1183640"/>
          </a:xfrm>
          <a:prstGeom prst="rect">
            <a:avLst/>
          </a:prstGeom>
          <a:solidFill>
            <a:srgbClr val="00457C"/>
          </a:solidFill>
          <a:ln w="12700">
            <a:miter lim="400000"/>
          </a:ln>
        </p:spPr>
        <p:txBody>
          <a:bodyPr lIns="45719" rIns="45719" anchor="ctr"/>
          <a:lstStyle/>
          <a:p>
            <a:pPr algn="ctr" defTabSz="1216139">
              <a:defRPr sz="2400">
                <a:solidFill>
                  <a:srgbClr val="FFFFFF"/>
                </a:solidFill>
              </a:defRPr>
            </a:pPr>
            <a:endParaRPr/>
          </a:p>
        </p:txBody>
      </p:sp>
      <p:sp>
        <p:nvSpPr>
          <p:cNvPr id="949" name="Body Level One…"/>
          <p:cNvSpPr txBox="1">
            <a:spLocks noGrp="1"/>
          </p:cNvSpPr>
          <p:nvPr>
            <p:ph type="body" idx="1"/>
          </p:nvPr>
        </p:nvSpPr>
        <p:spPr>
          <a:xfrm>
            <a:off x="640080" y="1828800"/>
            <a:ext cx="10972801" cy="4023360"/>
          </a:xfrm>
          <a:prstGeom prst="rect">
            <a:avLst/>
          </a:prstGeom>
        </p:spPr>
        <p:txBody>
          <a:bodyPr/>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9" indent="-320039"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0" name="Text Placeholder 4"/>
          <p:cNvSpPr txBox="1">
            <a:spLocks noGrp="1"/>
          </p:cNvSpPr>
          <p:nvPr>
            <p:ph type="body" sz="quarter" idx="21"/>
          </p:nvPr>
        </p:nvSpPr>
        <p:spPr>
          <a:xfrm>
            <a:off x="4979501" y="6271850"/>
            <a:ext cx="4832330" cy="281352"/>
          </a:xfrm>
          <a:prstGeom prst="rect">
            <a:avLst/>
          </a:prstGeom>
        </p:spPr>
        <p:txBody>
          <a:bodyPr lIns="0" tIns="0" rIns="0" bIns="0" anchor="b"/>
          <a:lstStyle/>
          <a:p>
            <a:pPr marL="0" indent="0" defTabSz="914400">
              <a:lnSpc>
                <a:spcPct val="90000"/>
              </a:lnSpc>
              <a:spcBef>
                <a:spcPts val="0"/>
              </a:spcBef>
              <a:buSzTx/>
              <a:buFontTx/>
              <a:buNone/>
              <a:defRPr sz="1000">
                <a:solidFill>
                  <a:srgbClr val="002557"/>
                </a:solidFill>
              </a:defRPr>
            </a:pPr>
            <a:endParaRPr/>
          </a:p>
        </p:txBody>
      </p:sp>
      <p:sp>
        <p:nvSpPr>
          <p:cNvPr id="951" name="Slide Number"/>
          <p:cNvSpPr txBox="1">
            <a:spLocks noGrp="1"/>
          </p:cNvSpPr>
          <p:nvPr>
            <p:ph type="sldNum" sz="quarter" idx="2"/>
          </p:nvPr>
        </p:nvSpPr>
        <p:spPr>
          <a:xfrm>
            <a:off x="11095176" y="6414760"/>
            <a:ext cx="258624" cy="248305"/>
          </a:xfrm>
          <a:prstGeom prst="rect">
            <a:avLst/>
          </a:prstGeom>
        </p:spPr>
        <p:txBody>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2317479038"/>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FFFFFF"/>
        </a:solidFill>
        <a:effectLst/>
      </p:bgPr>
    </p:bg>
    <p:spTree>
      <p:nvGrpSpPr>
        <p:cNvPr id="1" name=""/>
        <p:cNvGrpSpPr/>
        <p:nvPr/>
      </p:nvGrpSpPr>
      <p:grpSpPr>
        <a:xfrm>
          <a:off x="0" y="0"/>
          <a:ext cx="0" cy="0"/>
          <a:chOff x="0" y="0"/>
          <a:chExt cx="0" cy="0"/>
        </a:xfrm>
      </p:grpSpPr>
      <p:pic>
        <p:nvPicPr>
          <p:cNvPr id="958" name="Picture 5" descr="Picture 5"/>
          <p:cNvPicPr>
            <a:picLocks noChangeAspect="1"/>
          </p:cNvPicPr>
          <p:nvPr/>
        </p:nvPicPr>
        <p:blipFill>
          <a:blip r:embed="rId2"/>
          <a:stretch>
            <a:fillRect/>
          </a:stretch>
        </p:blipFill>
        <p:spPr>
          <a:xfrm>
            <a:off x="-95589" y="0"/>
            <a:ext cx="12287589" cy="6922424"/>
          </a:xfrm>
          <a:prstGeom prst="rect">
            <a:avLst/>
          </a:prstGeom>
          <a:ln w="12700">
            <a:miter lim="400000"/>
          </a:ln>
        </p:spPr>
      </p:pic>
      <p:sp>
        <p:nvSpPr>
          <p:cNvPr id="959" name="TextBox 4"/>
          <p:cNvSpPr txBox="1"/>
          <p:nvPr/>
        </p:nvSpPr>
        <p:spPr>
          <a:xfrm>
            <a:off x="9208770" y="7917468"/>
            <a:ext cx="185296" cy="424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300">
                <a:latin typeface="Arial"/>
                <a:ea typeface="Arial"/>
                <a:cs typeface="Arial"/>
                <a:sym typeface="Arial"/>
              </a:defRPr>
            </a:lvl1pPr>
          </a:lstStyle>
          <a:p>
            <a:r>
              <a:t> </a:t>
            </a:r>
          </a:p>
        </p:txBody>
      </p:sp>
      <p:sp>
        <p:nvSpPr>
          <p:cNvPr id="960" name="Body Level One…"/>
          <p:cNvSpPr txBox="1">
            <a:spLocks noGrp="1"/>
          </p:cNvSpPr>
          <p:nvPr>
            <p:ph type="body" sz="half" idx="1"/>
          </p:nvPr>
        </p:nvSpPr>
        <p:spPr>
          <a:xfrm>
            <a:off x="1828800" y="1664699"/>
            <a:ext cx="8534400" cy="3532409"/>
          </a:xfrm>
          <a:prstGeom prst="rect">
            <a:avLst/>
          </a:prstGeom>
        </p:spPr>
        <p:txBody>
          <a:bodyPr/>
          <a:lstStyle>
            <a:lvl1pPr marL="0" indent="0" algn="ctr" defTabSz="914400">
              <a:spcBef>
                <a:spcPts val="700"/>
              </a:spcBef>
              <a:buSzTx/>
              <a:buFontTx/>
              <a:buNone/>
              <a:defRPr sz="3100">
                <a:latin typeface="Arial"/>
                <a:ea typeface="Arial"/>
                <a:cs typeface="Arial"/>
                <a:sym typeface="Arial"/>
              </a:defRPr>
            </a:lvl1pPr>
            <a:lvl2pPr marL="0" indent="609035" algn="ctr" defTabSz="914400">
              <a:spcBef>
                <a:spcPts val="700"/>
              </a:spcBef>
              <a:buSzTx/>
              <a:buFontTx/>
              <a:buNone/>
              <a:defRPr sz="3100">
                <a:latin typeface="Arial"/>
                <a:ea typeface="Arial"/>
                <a:cs typeface="Arial"/>
                <a:sym typeface="Arial"/>
              </a:defRPr>
            </a:lvl2pPr>
            <a:lvl3pPr marL="0" indent="1218071" algn="ctr" defTabSz="914400">
              <a:spcBef>
                <a:spcPts val="700"/>
              </a:spcBef>
              <a:buSzTx/>
              <a:buFontTx/>
              <a:buNone/>
              <a:defRPr sz="3100">
                <a:latin typeface="Arial"/>
                <a:ea typeface="Arial"/>
                <a:cs typeface="Arial"/>
                <a:sym typeface="Arial"/>
              </a:defRPr>
            </a:lvl3pPr>
            <a:lvl4pPr marL="0" indent="1827108" algn="ctr" defTabSz="914400">
              <a:spcBef>
                <a:spcPts val="700"/>
              </a:spcBef>
              <a:buSzTx/>
              <a:buFontTx/>
              <a:buNone/>
              <a:defRPr sz="3100">
                <a:latin typeface="Arial"/>
                <a:ea typeface="Arial"/>
                <a:cs typeface="Arial"/>
                <a:sym typeface="Arial"/>
              </a:defRPr>
            </a:lvl4pPr>
            <a:lvl5pPr marL="0" indent="2436143" algn="ctr" defTabSz="914400">
              <a:spcBef>
                <a:spcPts val="700"/>
              </a:spcBef>
              <a:buSzTx/>
              <a:buFontTx/>
              <a:buNone/>
              <a:defRPr sz="31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1" name="Title Text"/>
          <p:cNvSpPr txBox="1">
            <a:spLocks noGrp="1"/>
          </p:cNvSpPr>
          <p:nvPr>
            <p:ph type="title"/>
          </p:nvPr>
        </p:nvSpPr>
        <p:spPr>
          <a:xfrm>
            <a:off x="0" y="175943"/>
            <a:ext cx="12192000" cy="1340769"/>
          </a:xfrm>
          <a:prstGeom prst="rect">
            <a:avLst/>
          </a:prstGeom>
        </p:spPr>
        <p:txBody>
          <a:bodyPr anchor="t"/>
          <a:lstStyle>
            <a:lvl1pPr algn="ctr" defTabSz="914400">
              <a:defRPr sz="4700">
                <a:solidFill>
                  <a:srgbClr val="002450"/>
                </a:solidFill>
                <a:latin typeface="Arial"/>
                <a:ea typeface="Arial"/>
                <a:cs typeface="Arial"/>
                <a:sym typeface="Arial"/>
              </a:defRPr>
            </a:lvl1pPr>
          </a:lstStyle>
          <a:p>
            <a:r>
              <a:t>Title Text</a:t>
            </a:r>
          </a:p>
        </p:txBody>
      </p:sp>
      <p:sp>
        <p:nvSpPr>
          <p:cNvPr id="962" name="Slide Number"/>
          <p:cNvSpPr txBox="1">
            <a:spLocks noGrp="1"/>
          </p:cNvSpPr>
          <p:nvPr>
            <p:ph type="sldNum" sz="quarter" idx="2"/>
          </p:nvPr>
        </p:nvSpPr>
        <p:spPr>
          <a:xfrm>
            <a:off x="5892800" y="6172200"/>
            <a:ext cx="2844800" cy="368301"/>
          </a:xfrm>
          <a:prstGeom prst="rect">
            <a:avLst/>
          </a:prstGeom>
        </p:spPr>
        <p:txBody>
          <a:bodyPr/>
          <a:lstStyle>
            <a:lvl1pPr>
              <a:defRPr sz="12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020005634"/>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9384" y="-1"/>
            <a:ext cx="12173233" cy="6858000"/>
          </a:xfrm>
          <a:prstGeom prst="rect">
            <a:avLst/>
          </a:prstGeom>
        </p:spPr>
      </p:pic>
    </p:spTree>
    <p:extLst>
      <p:ext uri="{BB962C8B-B14F-4D97-AF65-F5344CB8AC3E}">
        <p14:creationId xmlns:p14="http://schemas.microsoft.com/office/powerpoint/2010/main" val="14479683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9384" y="1"/>
            <a:ext cx="12173233" cy="6858000"/>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E7FCA22A-CE32-5B41-22A8-CA569A51E3D2}"/>
              </a:ext>
            </a:extLst>
          </p:cNvPr>
          <p:cNvPicPr>
            <a:picLocks noChangeAspect="1"/>
          </p:cNvPicPr>
          <p:nvPr userDrawn="1"/>
        </p:nvPicPr>
        <p:blipFill>
          <a:blip r:embed="rId3"/>
          <a:stretch>
            <a:fillRect/>
          </a:stretch>
        </p:blipFill>
        <p:spPr>
          <a:xfrm>
            <a:off x="8603410" y="5773130"/>
            <a:ext cx="3494575" cy="805694"/>
          </a:xfrm>
          <a:prstGeom prst="rect">
            <a:avLst/>
          </a:prstGeom>
        </p:spPr>
      </p:pic>
    </p:spTree>
    <p:extLst>
      <p:ext uri="{BB962C8B-B14F-4D97-AF65-F5344CB8AC3E}">
        <p14:creationId xmlns:p14="http://schemas.microsoft.com/office/powerpoint/2010/main" val="1775599972"/>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436716"/>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13716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800" y="201136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7657" y="13716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7657" y="201136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734936"/>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1" y="-1"/>
            <a:ext cx="12173233" cy="6858000"/>
          </a:xfrm>
          <a:prstGeom prst="rect">
            <a:avLst/>
          </a:prstGeom>
        </p:spPr>
      </p:pic>
    </p:spTree>
    <p:extLst>
      <p:ext uri="{BB962C8B-B14F-4D97-AF65-F5344CB8AC3E}">
        <p14:creationId xmlns:p14="http://schemas.microsoft.com/office/powerpoint/2010/main" val="162722821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6918"/>
            <a:ext cx="12173233" cy="6858000"/>
          </a:xfrm>
          <a:prstGeom prst="rect">
            <a:avLst/>
          </a:prstGeom>
        </p:spPr>
      </p:pic>
    </p:spTree>
    <p:extLst>
      <p:ext uri="{BB962C8B-B14F-4D97-AF65-F5344CB8AC3E}">
        <p14:creationId xmlns:p14="http://schemas.microsoft.com/office/powerpoint/2010/main" val="40203801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1"/>
            <a:ext cx="12192001" cy="6858000"/>
          </a:xfrm>
          <a:prstGeom prst="rect">
            <a:avLst/>
          </a:prstGeom>
        </p:spPr>
      </p:pic>
    </p:spTree>
    <p:extLst>
      <p:ext uri="{BB962C8B-B14F-4D97-AF65-F5344CB8AC3E}">
        <p14:creationId xmlns:p14="http://schemas.microsoft.com/office/powerpoint/2010/main" val="8838431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1" y="-1"/>
            <a:ext cx="12173233" cy="6858000"/>
          </a:xfrm>
          <a:prstGeom prst="rect">
            <a:avLst/>
          </a:prstGeom>
        </p:spPr>
      </p:pic>
    </p:spTree>
    <p:extLst>
      <p:ext uri="{BB962C8B-B14F-4D97-AF65-F5344CB8AC3E}">
        <p14:creationId xmlns:p14="http://schemas.microsoft.com/office/powerpoint/2010/main" val="281242655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1" y="-1"/>
            <a:ext cx="12173233" cy="6858000"/>
          </a:xfrm>
          <a:prstGeom prst="rect">
            <a:avLst/>
          </a:prstGeom>
        </p:spPr>
      </p:pic>
    </p:spTree>
    <p:extLst>
      <p:ext uri="{BB962C8B-B14F-4D97-AF65-F5344CB8AC3E}">
        <p14:creationId xmlns:p14="http://schemas.microsoft.com/office/powerpoint/2010/main" val="4430852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8767" y="16917"/>
            <a:ext cx="12173233" cy="6858000"/>
          </a:xfrm>
          <a:prstGeom prst="rect">
            <a:avLst/>
          </a:prstGeom>
        </p:spPr>
      </p:pic>
    </p:spTree>
    <p:extLst>
      <p:ext uri="{BB962C8B-B14F-4D97-AF65-F5344CB8AC3E}">
        <p14:creationId xmlns:p14="http://schemas.microsoft.com/office/powerpoint/2010/main" val="186465886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8767" y="-1"/>
            <a:ext cx="12173233" cy="6858000"/>
          </a:xfrm>
          <a:prstGeom prst="rect">
            <a:avLst/>
          </a:prstGeom>
        </p:spPr>
      </p:pic>
    </p:spTree>
    <p:extLst>
      <p:ext uri="{BB962C8B-B14F-4D97-AF65-F5344CB8AC3E}">
        <p14:creationId xmlns:p14="http://schemas.microsoft.com/office/powerpoint/2010/main" val="17869997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12192000" cy="6868572"/>
          </a:xfrm>
          <a:prstGeom prst="rect">
            <a:avLst/>
          </a:prstGeom>
        </p:spPr>
      </p:pic>
    </p:spTree>
    <p:extLst>
      <p:ext uri="{BB962C8B-B14F-4D97-AF65-F5344CB8AC3E}">
        <p14:creationId xmlns:p14="http://schemas.microsoft.com/office/powerpoint/2010/main" val="18972245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32827100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62316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760000">
              <a:srgbClr val="000000">
                <a:alpha val="43000"/>
              </a:srgbClr>
            </a:outerShdw>
          </a:effectLst>
        </p:spPr>
        <p:txBody>
          <a:bodyPr/>
          <a:lstStyle>
            <a:lvl1pPr>
              <a:defRPr>
                <a:effectLst/>
              </a:defRPr>
            </a:lvl1pPr>
          </a:lstStyle>
          <a:p>
            <a:r>
              <a:rPr lang="en-US"/>
              <a:t>Click to edit Master title style</a:t>
            </a:r>
            <a:endParaRPr lang="en-US" dirty="0"/>
          </a:p>
        </p:txBody>
      </p:sp>
    </p:spTree>
    <p:extLst>
      <p:ext uri="{BB962C8B-B14F-4D97-AF65-F5344CB8AC3E}">
        <p14:creationId xmlns:p14="http://schemas.microsoft.com/office/powerpoint/2010/main" val="230021594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6287364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0407791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903633"/>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1313585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29069786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3863510" y="6119510"/>
            <a:ext cx="5204949" cy="556172"/>
          </a:xfrm>
          <a:prstGeom prst="rect">
            <a:avLst/>
          </a:prstGeom>
        </p:spPr>
        <p:txBody>
          <a:bodyPr/>
          <a:lstStyle/>
          <a:p>
            <a:endParaRPr lang="en-US" dirty="0"/>
          </a:p>
        </p:txBody>
      </p:sp>
    </p:spTree>
    <p:extLst>
      <p:ext uri="{BB962C8B-B14F-4D97-AF65-F5344CB8AC3E}">
        <p14:creationId xmlns:p14="http://schemas.microsoft.com/office/powerpoint/2010/main" val="317684479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9384" y="-1"/>
            <a:ext cx="12173233" cy="6858000"/>
          </a:xfrm>
          <a:prstGeom prst="rect">
            <a:avLst/>
          </a:prstGeom>
        </p:spPr>
      </p:pic>
    </p:spTree>
    <p:extLst>
      <p:ext uri="{BB962C8B-B14F-4D97-AF65-F5344CB8AC3E}">
        <p14:creationId xmlns:p14="http://schemas.microsoft.com/office/powerpoint/2010/main" val="36357558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9384" y="1"/>
            <a:ext cx="12173233" cy="6858000"/>
          </a:xfrm>
          <a:prstGeom prst="rect">
            <a:avLst/>
          </a:prstGeom>
        </p:spPr>
      </p:pic>
      <p:pic>
        <p:nvPicPr>
          <p:cNvPr id="4" name="Picture 3" descr="A black and white logo&#10;&#10;Description automatically generated">
            <a:extLst>
              <a:ext uri="{FF2B5EF4-FFF2-40B4-BE49-F238E27FC236}">
                <a16:creationId xmlns:a16="http://schemas.microsoft.com/office/drawing/2014/main" id="{A161815B-6BF0-2B2E-5C5C-3F7D3C7C34F1}"/>
              </a:ext>
            </a:extLst>
          </p:cNvPr>
          <p:cNvPicPr>
            <a:picLocks noChangeAspect="1"/>
          </p:cNvPicPr>
          <p:nvPr userDrawn="1"/>
        </p:nvPicPr>
        <p:blipFill>
          <a:blip r:embed="rId3"/>
          <a:stretch>
            <a:fillRect/>
          </a:stretch>
        </p:blipFill>
        <p:spPr>
          <a:xfrm>
            <a:off x="8355024" y="5731246"/>
            <a:ext cx="3650945" cy="841746"/>
          </a:xfrm>
          <a:prstGeom prst="rect">
            <a:avLst/>
          </a:prstGeom>
        </p:spPr>
      </p:pic>
    </p:spTree>
    <p:extLst>
      <p:ext uri="{BB962C8B-B14F-4D97-AF65-F5344CB8AC3E}">
        <p14:creationId xmlns:p14="http://schemas.microsoft.com/office/powerpoint/2010/main" val="2955987121"/>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1" y="-1"/>
            <a:ext cx="12173233" cy="6858000"/>
          </a:xfrm>
          <a:prstGeom prst="rect">
            <a:avLst/>
          </a:prstGeom>
        </p:spPr>
      </p:pic>
    </p:spTree>
    <p:extLst>
      <p:ext uri="{BB962C8B-B14F-4D97-AF65-F5344CB8AC3E}">
        <p14:creationId xmlns:p14="http://schemas.microsoft.com/office/powerpoint/2010/main" val="37948727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6918"/>
            <a:ext cx="12173233" cy="6858000"/>
          </a:xfrm>
          <a:prstGeom prst="rect">
            <a:avLst/>
          </a:prstGeom>
        </p:spPr>
      </p:pic>
    </p:spTree>
    <p:extLst>
      <p:ext uri="{BB962C8B-B14F-4D97-AF65-F5344CB8AC3E}">
        <p14:creationId xmlns:p14="http://schemas.microsoft.com/office/powerpoint/2010/main" val="3156366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760000">
              <a:srgbClr val="000000">
                <a:alpha val="43000"/>
              </a:srgbClr>
            </a:outerShdw>
          </a:effectLst>
        </p:spPr>
        <p:txBody>
          <a:bodyPr/>
          <a:lstStyle>
            <a:lvl1pPr>
              <a:defRPr>
                <a:effectLst/>
              </a:defRPr>
            </a:lvl1pPr>
          </a:lstStyle>
          <a:p>
            <a:r>
              <a:rPr lang="en-US"/>
              <a:t>Click to edit Master title style</a:t>
            </a:r>
            <a:endParaRPr lang="en-US" dirty="0"/>
          </a:p>
        </p:txBody>
      </p:sp>
      <p:sp>
        <p:nvSpPr>
          <p:cNvPr id="3" name="Content Placeholder 12"/>
          <p:cNvSpPr>
            <a:spLocks noGrp="1"/>
          </p:cNvSpPr>
          <p:nvPr>
            <p:ph sz="quarter" idx="10"/>
          </p:nvPr>
        </p:nvSpPr>
        <p:spPr>
          <a:xfrm>
            <a:off x="678637" y="6384577"/>
            <a:ext cx="8077200" cy="306388"/>
          </a:xfrm>
          <a:prstGeom prst="rect">
            <a:avLst/>
          </a:prstGeom>
        </p:spPr>
        <p:txBody>
          <a:bodyPr anchor="b"/>
          <a:lstStyle>
            <a:lvl1pPr>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2456177609"/>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1"/>
            <a:ext cx="12192001" cy="6858000"/>
          </a:xfrm>
          <a:prstGeom prst="rect">
            <a:avLst/>
          </a:prstGeom>
        </p:spPr>
      </p:pic>
    </p:spTree>
    <p:extLst>
      <p:ext uri="{BB962C8B-B14F-4D97-AF65-F5344CB8AC3E}">
        <p14:creationId xmlns:p14="http://schemas.microsoft.com/office/powerpoint/2010/main" val="325170251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1" y="-1"/>
            <a:ext cx="12173233" cy="6858000"/>
          </a:xfrm>
          <a:prstGeom prst="rect">
            <a:avLst/>
          </a:prstGeom>
        </p:spPr>
      </p:pic>
    </p:spTree>
    <p:extLst>
      <p:ext uri="{BB962C8B-B14F-4D97-AF65-F5344CB8AC3E}">
        <p14:creationId xmlns:p14="http://schemas.microsoft.com/office/powerpoint/2010/main" val="10331632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1" y="-1"/>
            <a:ext cx="12173233" cy="6858000"/>
          </a:xfrm>
          <a:prstGeom prst="rect">
            <a:avLst/>
          </a:prstGeom>
        </p:spPr>
      </p:pic>
    </p:spTree>
    <p:extLst>
      <p:ext uri="{BB962C8B-B14F-4D97-AF65-F5344CB8AC3E}">
        <p14:creationId xmlns:p14="http://schemas.microsoft.com/office/powerpoint/2010/main" val="19390552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8767" y="16917"/>
            <a:ext cx="12173233" cy="6858000"/>
          </a:xfrm>
          <a:prstGeom prst="rect">
            <a:avLst/>
          </a:prstGeom>
        </p:spPr>
      </p:pic>
    </p:spTree>
    <p:extLst>
      <p:ext uri="{BB962C8B-B14F-4D97-AF65-F5344CB8AC3E}">
        <p14:creationId xmlns:p14="http://schemas.microsoft.com/office/powerpoint/2010/main" val="338899112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8767" y="-1"/>
            <a:ext cx="12173233" cy="6858000"/>
          </a:xfrm>
          <a:prstGeom prst="rect">
            <a:avLst/>
          </a:prstGeom>
        </p:spPr>
      </p:pic>
    </p:spTree>
    <p:extLst>
      <p:ext uri="{BB962C8B-B14F-4D97-AF65-F5344CB8AC3E}">
        <p14:creationId xmlns:p14="http://schemas.microsoft.com/office/powerpoint/2010/main" val="31611921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12192000" cy="6868572"/>
          </a:xfrm>
          <a:prstGeom prst="rect">
            <a:avLst/>
          </a:prstGeom>
        </p:spPr>
      </p:pic>
    </p:spTree>
    <p:extLst>
      <p:ext uri="{BB962C8B-B14F-4D97-AF65-F5344CB8AC3E}">
        <p14:creationId xmlns:p14="http://schemas.microsoft.com/office/powerpoint/2010/main" val="21533702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9872E-6421-917B-1EE2-BEDB853EB0BF}"/>
              </a:ext>
            </a:extLst>
          </p:cNvPr>
          <p:cNvSpPr>
            <a:spLocks noGrp="1"/>
          </p:cNvSpPr>
          <p:nvPr>
            <p:ph type="ctrTitle"/>
          </p:nvPr>
        </p:nvSpPr>
        <p:spPr>
          <a:xfrm>
            <a:off x="1524000" y="1122363"/>
            <a:ext cx="9144000" cy="2387600"/>
          </a:xfrm>
        </p:spPr>
        <p:txBody>
          <a:bodyPr anchor="b"/>
          <a:lstStyle>
            <a:lvl1pPr algn="ctr">
              <a:defRPr sz="5994"/>
            </a:lvl1pPr>
          </a:lstStyle>
          <a:p>
            <a:r>
              <a:rPr lang="en-US"/>
              <a:t>Click to edit Master title style</a:t>
            </a:r>
          </a:p>
        </p:txBody>
      </p:sp>
      <p:sp>
        <p:nvSpPr>
          <p:cNvPr id="3" name="Subtitle 2">
            <a:extLst>
              <a:ext uri="{FF2B5EF4-FFF2-40B4-BE49-F238E27FC236}">
                <a16:creationId xmlns:a16="http://schemas.microsoft.com/office/drawing/2014/main" id="{F186FDD9-ECEA-9E81-5ED1-33AF68BCB6EE}"/>
              </a:ext>
            </a:extLst>
          </p:cNvPr>
          <p:cNvSpPr>
            <a:spLocks noGrp="1"/>
          </p:cNvSpPr>
          <p:nvPr>
            <p:ph type="subTitle" idx="1"/>
          </p:nvPr>
        </p:nvSpPr>
        <p:spPr>
          <a:xfrm>
            <a:off x="1524000" y="3602039"/>
            <a:ext cx="9144000" cy="1655761"/>
          </a:xfrm>
        </p:spPr>
        <p:txBody>
          <a:bodyPr/>
          <a:lstStyle>
            <a:lvl1pPr marL="0" indent="0" algn="ctr">
              <a:buNone/>
              <a:defRPr sz="2398"/>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39949B41-F8BF-CFD8-2465-D4D320F8414F}"/>
              </a:ext>
            </a:extLst>
          </p:cNvPr>
          <p:cNvSpPr>
            <a:spLocks noGrp="1"/>
          </p:cNvSpPr>
          <p:nvPr>
            <p:ph type="dt" sz="half" idx="10"/>
          </p:nvPr>
        </p:nvSpPr>
        <p:spPr/>
        <p:txBody>
          <a:bodyPr/>
          <a:lstStyle/>
          <a:p>
            <a:fld id="{BB9A9669-04FD-4403-9450-EED5AB212AF1}" type="datetimeFigureOut">
              <a:rPr lang="en-US" smtClean="0"/>
              <a:t>6/28/2024</a:t>
            </a:fld>
            <a:endParaRPr lang="en-US" dirty="0"/>
          </a:p>
        </p:txBody>
      </p:sp>
      <p:sp>
        <p:nvSpPr>
          <p:cNvPr id="5" name="Footer Placeholder 4">
            <a:extLst>
              <a:ext uri="{FF2B5EF4-FFF2-40B4-BE49-F238E27FC236}">
                <a16:creationId xmlns:a16="http://schemas.microsoft.com/office/drawing/2014/main" id="{9D6D08B9-325A-4F43-4900-6B9FD8436B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BC6CD8-107E-E66A-9A69-534FC872683D}"/>
              </a:ext>
            </a:extLst>
          </p:cNvPr>
          <p:cNvSpPr>
            <a:spLocks noGrp="1"/>
          </p:cNvSpPr>
          <p:nvPr>
            <p:ph type="sldNum" sz="quarter" idx="12"/>
          </p:nvPr>
        </p:nvSpPr>
        <p:spPr/>
        <p:txBody>
          <a:bodyPr/>
          <a:lstStyle/>
          <a:p>
            <a:fld id="{A366E5CD-900F-4447-BC93-B9EBF67F720C}" type="slidenum">
              <a:rPr lang="en-US" smtClean="0"/>
              <a:t>‹#›</a:t>
            </a:fld>
            <a:endParaRPr lang="en-US" dirty="0"/>
          </a:p>
        </p:txBody>
      </p:sp>
    </p:spTree>
    <p:extLst>
      <p:ext uri="{BB962C8B-B14F-4D97-AF65-F5344CB8AC3E}">
        <p14:creationId xmlns:p14="http://schemas.microsoft.com/office/powerpoint/2010/main" val="19964293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91C5-D98B-E76A-6546-68B11BEBF8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BB7ADA-20BE-C86A-BC58-6B9DE07261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6E323-7449-251D-B350-A4A13EF1E26F}"/>
              </a:ext>
            </a:extLst>
          </p:cNvPr>
          <p:cNvSpPr>
            <a:spLocks noGrp="1"/>
          </p:cNvSpPr>
          <p:nvPr>
            <p:ph type="dt" sz="half" idx="10"/>
          </p:nvPr>
        </p:nvSpPr>
        <p:spPr/>
        <p:txBody>
          <a:bodyPr/>
          <a:lstStyle/>
          <a:p>
            <a:fld id="{BB9A9669-04FD-4403-9450-EED5AB212AF1}" type="datetimeFigureOut">
              <a:rPr lang="en-US" smtClean="0"/>
              <a:t>6/28/2024</a:t>
            </a:fld>
            <a:endParaRPr lang="en-US" dirty="0"/>
          </a:p>
        </p:txBody>
      </p:sp>
      <p:sp>
        <p:nvSpPr>
          <p:cNvPr id="5" name="Footer Placeholder 4">
            <a:extLst>
              <a:ext uri="{FF2B5EF4-FFF2-40B4-BE49-F238E27FC236}">
                <a16:creationId xmlns:a16="http://schemas.microsoft.com/office/drawing/2014/main" id="{C672778F-684A-319E-B1B3-07793DA387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5D8C52-5E0A-4B8C-1519-54855CC90AAB}"/>
              </a:ext>
            </a:extLst>
          </p:cNvPr>
          <p:cNvSpPr>
            <a:spLocks noGrp="1"/>
          </p:cNvSpPr>
          <p:nvPr>
            <p:ph type="sldNum" sz="quarter" idx="12"/>
          </p:nvPr>
        </p:nvSpPr>
        <p:spPr/>
        <p:txBody>
          <a:bodyPr/>
          <a:lstStyle/>
          <a:p>
            <a:fld id="{A366E5CD-900F-4447-BC93-B9EBF67F720C}" type="slidenum">
              <a:rPr lang="en-US" smtClean="0"/>
              <a:t>‹#›</a:t>
            </a:fld>
            <a:endParaRPr lang="en-US" dirty="0"/>
          </a:p>
        </p:txBody>
      </p:sp>
    </p:spTree>
    <p:extLst>
      <p:ext uri="{BB962C8B-B14F-4D97-AF65-F5344CB8AC3E}">
        <p14:creationId xmlns:p14="http://schemas.microsoft.com/office/powerpoint/2010/main" val="34957182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19270-DA41-41AD-A744-4C2338FB2BEF}"/>
              </a:ext>
            </a:extLst>
          </p:cNvPr>
          <p:cNvSpPr>
            <a:spLocks noGrp="1"/>
          </p:cNvSpPr>
          <p:nvPr>
            <p:ph type="title"/>
          </p:nvPr>
        </p:nvSpPr>
        <p:spPr>
          <a:xfrm>
            <a:off x="831851" y="1709738"/>
            <a:ext cx="10515600" cy="2852737"/>
          </a:xfrm>
        </p:spPr>
        <p:txBody>
          <a:bodyPr anchor="b"/>
          <a:lstStyle>
            <a:lvl1pPr>
              <a:defRPr sz="5994"/>
            </a:lvl1pPr>
          </a:lstStyle>
          <a:p>
            <a:r>
              <a:rPr lang="en-US"/>
              <a:t>Click to edit Master title style</a:t>
            </a:r>
          </a:p>
        </p:txBody>
      </p:sp>
      <p:sp>
        <p:nvSpPr>
          <p:cNvPr id="3" name="Text Placeholder 2">
            <a:extLst>
              <a:ext uri="{FF2B5EF4-FFF2-40B4-BE49-F238E27FC236}">
                <a16:creationId xmlns:a16="http://schemas.microsoft.com/office/drawing/2014/main" id="{678B1335-27F0-F124-7E15-8BFA6EC5D661}"/>
              </a:ext>
            </a:extLst>
          </p:cNvPr>
          <p:cNvSpPr>
            <a:spLocks noGrp="1"/>
          </p:cNvSpPr>
          <p:nvPr>
            <p:ph type="body" idx="1"/>
          </p:nvPr>
        </p:nvSpPr>
        <p:spPr>
          <a:xfrm>
            <a:off x="831851" y="4589463"/>
            <a:ext cx="10515600" cy="1500187"/>
          </a:xfrm>
        </p:spPr>
        <p:txBody>
          <a:bodyPr/>
          <a:lstStyle>
            <a:lvl1pPr marL="0" indent="0">
              <a:buNone/>
              <a:defRPr sz="2398">
                <a:solidFill>
                  <a:schemeClr val="tx1">
                    <a:tint val="82000"/>
                  </a:schemeClr>
                </a:solidFill>
              </a:defRPr>
            </a:lvl1pPr>
            <a:lvl2pPr marL="456777" indent="0">
              <a:buNone/>
              <a:defRPr sz="1998">
                <a:solidFill>
                  <a:schemeClr val="tx1">
                    <a:tint val="82000"/>
                  </a:schemeClr>
                </a:solidFill>
              </a:defRPr>
            </a:lvl2pPr>
            <a:lvl3pPr marL="913554" indent="0">
              <a:buNone/>
              <a:defRPr sz="1798">
                <a:solidFill>
                  <a:schemeClr val="tx1">
                    <a:tint val="82000"/>
                  </a:schemeClr>
                </a:solidFill>
              </a:defRPr>
            </a:lvl3pPr>
            <a:lvl4pPr marL="1370331" indent="0">
              <a:buNone/>
              <a:defRPr sz="1599">
                <a:solidFill>
                  <a:schemeClr val="tx1">
                    <a:tint val="82000"/>
                  </a:schemeClr>
                </a:solidFill>
              </a:defRPr>
            </a:lvl4pPr>
            <a:lvl5pPr marL="1827108" indent="0">
              <a:buNone/>
              <a:defRPr sz="1599">
                <a:solidFill>
                  <a:schemeClr val="tx1">
                    <a:tint val="82000"/>
                  </a:schemeClr>
                </a:solidFill>
              </a:defRPr>
            </a:lvl5pPr>
            <a:lvl6pPr marL="2283885" indent="0">
              <a:buNone/>
              <a:defRPr sz="1599">
                <a:solidFill>
                  <a:schemeClr val="tx1">
                    <a:tint val="82000"/>
                  </a:schemeClr>
                </a:solidFill>
              </a:defRPr>
            </a:lvl6pPr>
            <a:lvl7pPr marL="2740663" indent="0">
              <a:buNone/>
              <a:defRPr sz="1599">
                <a:solidFill>
                  <a:schemeClr val="tx1">
                    <a:tint val="82000"/>
                  </a:schemeClr>
                </a:solidFill>
              </a:defRPr>
            </a:lvl7pPr>
            <a:lvl8pPr marL="3197440" indent="0">
              <a:buNone/>
              <a:defRPr sz="1599">
                <a:solidFill>
                  <a:schemeClr val="tx1">
                    <a:tint val="82000"/>
                  </a:schemeClr>
                </a:solidFill>
              </a:defRPr>
            </a:lvl8pPr>
            <a:lvl9pPr marL="3654217" indent="0">
              <a:buNone/>
              <a:defRPr sz="1599">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67C901-A104-D155-B36A-E4D6D8D6EDE5}"/>
              </a:ext>
            </a:extLst>
          </p:cNvPr>
          <p:cNvSpPr>
            <a:spLocks noGrp="1"/>
          </p:cNvSpPr>
          <p:nvPr>
            <p:ph type="dt" sz="half" idx="10"/>
          </p:nvPr>
        </p:nvSpPr>
        <p:spPr/>
        <p:txBody>
          <a:bodyPr/>
          <a:lstStyle/>
          <a:p>
            <a:fld id="{BB9A9669-04FD-4403-9450-EED5AB212AF1}" type="datetimeFigureOut">
              <a:rPr lang="en-US" smtClean="0"/>
              <a:t>6/28/2024</a:t>
            </a:fld>
            <a:endParaRPr lang="en-US" dirty="0"/>
          </a:p>
        </p:txBody>
      </p:sp>
      <p:sp>
        <p:nvSpPr>
          <p:cNvPr id="5" name="Footer Placeholder 4">
            <a:extLst>
              <a:ext uri="{FF2B5EF4-FFF2-40B4-BE49-F238E27FC236}">
                <a16:creationId xmlns:a16="http://schemas.microsoft.com/office/drawing/2014/main" id="{63B2132D-0D38-9CF2-C05C-F6446297BC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0D88D8-83D2-6D4E-CD59-974BDA67EF1A}"/>
              </a:ext>
            </a:extLst>
          </p:cNvPr>
          <p:cNvSpPr>
            <a:spLocks noGrp="1"/>
          </p:cNvSpPr>
          <p:nvPr>
            <p:ph type="sldNum" sz="quarter" idx="12"/>
          </p:nvPr>
        </p:nvSpPr>
        <p:spPr/>
        <p:txBody>
          <a:bodyPr/>
          <a:lstStyle/>
          <a:p>
            <a:fld id="{A366E5CD-900F-4447-BC93-B9EBF67F720C}" type="slidenum">
              <a:rPr lang="en-US" smtClean="0"/>
              <a:t>‹#›</a:t>
            </a:fld>
            <a:endParaRPr lang="en-US" dirty="0"/>
          </a:p>
        </p:txBody>
      </p:sp>
    </p:spTree>
    <p:extLst>
      <p:ext uri="{BB962C8B-B14F-4D97-AF65-F5344CB8AC3E}">
        <p14:creationId xmlns:p14="http://schemas.microsoft.com/office/powerpoint/2010/main" val="8316157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06821-76BA-A424-F980-15D90E8B77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64819C-8DC7-A967-C4A3-DFE827AD7600}"/>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45578-2744-6CB9-F4CB-52C7E2DF9AC7}"/>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2A3FB-8364-38E0-D119-8D9CFA3BED2C}"/>
              </a:ext>
            </a:extLst>
          </p:cNvPr>
          <p:cNvSpPr>
            <a:spLocks noGrp="1"/>
          </p:cNvSpPr>
          <p:nvPr>
            <p:ph type="dt" sz="half" idx="10"/>
          </p:nvPr>
        </p:nvSpPr>
        <p:spPr/>
        <p:txBody>
          <a:bodyPr/>
          <a:lstStyle/>
          <a:p>
            <a:fld id="{BB9A9669-04FD-4403-9450-EED5AB212AF1}" type="datetimeFigureOut">
              <a:rPr lang="en-US" smtClean="0"/>
              <a:t>6/28/2024</a:t>
            </a:fld>
            <a:endParaRPr lang="en-US" dirty="0"/>
          </a:p>
        </p:txBody>
      </p:sp>
      <p:sp>
        <p:nvSpPr>
          <p:cNvPr id="6" name="Footer Placeholder 5">
            <a:extLst>
              <a:ext uri="{FF2B5EF4-FFF2-40B4-BE49-F238E27FC236}">
                <a16:creationId xmlns:a16="http://schemas.microsoft.com/office/drawing/2014/main" id="{1A4DDF06-B500-33CE-3F7C-99CFC5BC04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62688D-8258-9A5E-D8DC-264B77F73223}"/>
              </a:ext>
            </a:extLst>
          </p:cNvPr>
          <p:cNvSpPr>
            <a:spLocks noGrp="1"/>
          </p:cNvSpPr>
          <p:nvPr>
            <p:ph type="sldNum" sz="quarter" idx="12"/>
          </p:nvPr>
        </p:nvSpPr>
        <p:spPr/>
        <p:txBody>
          <a:bodyPr/>
          <a:lstStyle/>
          <a:p>
            <a:fld id="{A366E5CD-900F-4447-BC93-B9EBF67F720C}" type="slidenum">
              <a:rPr lang="en-US" smtClean="0"/>
              <a:t>‹#›</a:t>
            </a:fld>
            <a:endParaRPr lang="en-US" dirty="0"/>
          </a:p>
        </p:txBody>
      </p:sp>
    </p:spTree>
    <p:extLst>
      <p:ext uri="{BB962C8B-B14F-4D97-AF65-F5344CB8AC3E}">
        <p14:creationId xmlns:p14="http://schemas.microsoft.com/office/powerpoint/2010/main" val="3237546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963168" y="2063496"/>
            <a:ext cx="10363200" cy="2731008"/>
          </a:xfrm>
        </p:spPr>
        <p:txBody>
          <a:bodyPr rIns="100584" anchor="ctr"/>
          <a:lstStyle>
            <a:lvl1pPr algn="ctr">
              <a:lnSpc>
                <a:spcPts val="5000"/>
              </a:lnSpc>
              <a:buNone/>
              <a:defRPr sz="5000" b="1" cap="none">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440424364"/>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D45F9-8868-EA6A-99A1-EE29014ED24D}"/>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354CA7-87ED-21E0-CB07-76DCF678B888}"/>
              </a:ext>
            </a:extLst>
          </p:cNvPr>
          <p:cNvSpPr>
            <a:spLocks noGrp="1"/>
          </p:cNvSpPr>
          <p:nvPr>
            <p:ph type="body" idx="1"/>
          </p:nvPr>
        </p:nvSpPr>
        <p:spPr>
          <a:xfrm>
            <a:off x="839789" y="1681163"/>
            <a:ext cx="5157787"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0E3A9AFA-ED3C-1FFD-251D-BA76B51C2A7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7C795-EB9F-3E4D-8B51-C5CBC6E6F535}"/>
              </a:ext>
            </a:extLst>
          </p:cNvPr>
          <p:cNvSpPr>
            <a:spLocks noGrp="1"/>
          </p:cNvSpPr>
          <p:nvPr>
            <p:ph type="body" sz="quarter" idx="3"/>
          </p:nvPr>
        </p:nvSpPr>
        <p:spPr>
          <a:xfrm>
            <a:off x="6172201" y="1681163"/>
            <a:ext cx="5183188"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4C7FE6A8-EACC-39F0-4D3C-7438A3B6B8D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722E5-EC1C-0AF2-675C-65D2098111B1}"/>
              </a:ext>
            </a:extLst>
          </p:cNvPr>
          <p:cNvSpPr>
            <a:spLocks noGrp="1"/>
          </p:cNvSpPr>
          <p:nvPr>
            <p:ph type="dt" sz="half" idx="10"/>
          </p:nvPr>
        </p:nvSpPr>
        <p:spPr/>
        <p:txBody>
          <a:bodyPr/>
          <a:lstStyle/>
          <a:p>
            <a:fld id="{BB9A9669-04FD-4403-9450-EED5AB212AF1}" type="datetimeFigureOut">
              <a:rPr lang="en-US" smtClean="0"/>
              <a:t>6/28/2024</a:t>
            </a:fld>
            <a:endParaRPr lang="en-US" dirty="0"/>
          </a:p>
        </p:txBody>
      </p:sp>
      <p:sp>
        <p:nvSpPr>
          <p:cNvPr id="8" name="Footer Placeholder 7">
            <a:extLst>
              <a:ext uri="{FF2B5EF4-FFF2-40B4-BE49-F238E27FC236}">
                <a16:creationId xmlns:a16="http://schemas.microsoft.com/office/drawing/2014/main" id="{79C18A98-6D5C-3922-76A6-03431F17207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52BD41B-FFBA-2A71-98ED-5889A58D5AEE}"/>
              </a:ext>
            </a:extLst>
          </p:cNvPr>
          <p:cNvSpPr>
            <a:spLocks noGrp="1"/>
          </p:cNvSpPr>
          <p:nvPr>
            <p:ph type="sldNum" sz="quarter" idx="12"/>
          </p:nvPr>
        </p:nvSpPr>
        <p:spPr/>
        <p:txBody>
          <a:bodyPr/>
          <a:lstStyle/>
          <a:p>
            <a:fld id="{A366E5CD-900F-4447-BC93-B9EBF67F720C}" type="slidenum">
              <a:rPr lang="en-US" smtClean="0"/>
              <a:t>‹#›</a:t>
            </a:fld>
            <a:endParaRPr lang="en-US" dirty="0"/>
          </a:p>
        </p:txBody>
      </p:sp>
    </p:spTree>
    <p:extLst>
      <p:ext uri="{BB962C8B-B14F-4D97-AF65-F5344CB8AC3E}">
        <p14:creationId xmlns:p14="http://schemas.microsoft.com/office/powerpoint/2010/main" val="4447044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9C946-56DC-BBFD-86B4-BEB4CA54E0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13B18-8405-67E1-C764-2123744A59BD}"/>
              </a:ext>
            </a:extLst>
          </p:cNvPr>
          <p:cNvSpPr>
            <a:spLocks noGrp="1"/>
          </p:cNvSpPr>
          <p:nvPr>
            <p:ph type="dt" sz="half" idx="10"/>
          </p:nvPr>
        </p:nvSpPr>
        <p:spPr/>
        <p:txBody>
          <a:bodyPr/>
          <a:lstStyle/>
          <a:p>
            <a:fld id="{BB9A9669-04FD-4403-9450-EED5AB212AF1}" type="datetimeFigureOut">
              <a:rPr lang="en-US" smtClean="0"/>
              <a:t>6/28/2024</a:t>
            </a:fld>
            <a:endParaRPr lang="en-US" dirty="0"/>
          </a:p>
        </p:txBody>
      </p:sp>
      <p:sp>
        <p:nvSpPr>
          <p:cNvPr id="4" name="Footer Placeholder 3">
            <a:extLst>
              <a:ext uri="{FF2B5EF4-FFF2-40B4-BE49-F238E27FC236}">
                <a16:creationId xmlns:a16="http://schemas.microsoft.com/office/drawing/2014/main" id="{3E14973D-AAA3-BD87-D9C1-29278532A8F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C09504-9E9A-D3EB-7185-E07F297D72AA}"/>
              </a:ext>
            </a:extLst>
          </p:cNvPr>
          <p:cNvSpPr>
            <a:spLocks noGrp="1"/>
          </p:cNvSpPr>
          <p:nvPr>
            <p:ph type="sldNum" sz="quarter" idx="12"/>
          </p:nvPr>
        </p:nvSpPr>
        <p:spPr/>
        <p:txBody>
          <a:bodyPr/>
          <a:lstStyle/>
          <a:p>
            <a:fld id="{A366E5CD-900F-4447-BC93-B9EBF67F720C}" type="slidenum">
              <a:rPr lang="en-US" smtClean="0"/>
              <a:t>‹#›</a:t>
            </a:fld>
            <a:endParaRPr lang="en-US" dirty="0"/>
          </a:p>
        </p:txBody>
      </p:sp>
    </p:spTree>
    <p:extLst>
      <p:ext uri="{BB962C8B-B14F-4D97-AF65-F5344CB8AC3E}">
        <p14:creationId xmlns:p14="http://schemas.microsoft.com/office/powerpoint/2010/main" val="42531733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7C40CC-C60E-3AE5-7F75-532DF00AA659}"/>
              </a:ext>
            </a:extLst>
          </p:cNvPr>
          <p:cNvSpPr>
            <a:spLocks noGrp="1"/>
          </p:cNvSpPr>
          <p:nvPr>
            <p:ph type="dt" sz="half" idx="10"/>
          </p:nvPr>
        </p:nvSpPr>
        <p:spPr/>
        <p:txBody>
          <a:bodyPr/>
          <a:lstStyle/>
          <a:p>
            <a:fld id="{BB9A9669-04FD-4403-9450-EED5AB212AF1}" type="datetimeFigureOut">
              <a:rPr lang="en-US" smtClean="0"/>
              <a:t>6/28/2024</a:t>
            </a:fld>
            <a:endParaRPr lang="en-US" dirty="0"/>
          </a:p>
        </p:txBody>
      </p:sp>
      <p:sp>
        <p:nvSpPr>
          <p:cNvPr id="3" name="Footer Placeholder 2">
            <a:extLst>
              <a:ext uri="{FF2B5EF4-FFF2-40B4-BE49-F238E27FC236}">
                <a16:creationId xmlns:a16="http://schemas.microsoft.com/office/drawing/2014/main" id="{501EC511-4B4C-AFD7-CF50-871D98DA7CF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5BC6C47-3F1F-4AC5-7BE0-AF90CCC46AF9}"/>
              </a:ext>
            </a:extLst>
          </p:cNvPr>
          <p:cNvSpPr>
            <a:spLocks noGrp="1"/>
          </p:cNvSpPr>
          <p:nvPr>
            <p:ph type="sldNum" sz="quarter" idx="12"/>
          </p:nvPr>
        </p:nvSpPr>
        <p:spPr/>
        <p:txBody>
          <a:bodyPr/>
          <a:lstStyle/>
          <a:p>
            <a:fld id="{A366E5CD-900F-4447-BC93-B9EBF67F720C}" type="slidenum">
              <a:rPr lang="en-US" smtClean="0"/>
              <a:t>‹#›</a:t>
            </a:fld>
            <a:endParaRPr lang="en-US" dirty="0"/>
          </a:p>
        </p:txBody>
      </p:sp>
    </p:spTree>
    <p:extLst>
      <p:ext uri="{BB962C8B-B14F-4D97-AF65-F5344CB8AC3E}">
        <p14:creationId xmlns:p14="http://schemas.microsoft.com/office/powerpoint/2010/main" val="167653313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CE2C-4F6A-074D-5236-F0666A3C9D5B}"/>
              </a:ext>
            </a:extLst>
          </p:cNvPr>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Content Placeholder 2">
            <a:extLst>
              <a:ext uri="{FF2B5EF4-FFF2-40B4-BE49-F238E27FC236}">
                <a16:creationId xmlns:a16="http://schemas.microsoft.com/office/drawing/2014/main" id="{67554E8F-4B88-198A-7473-4CED039AE5D7}"/>
              </a:ext>
            </a:extLst>
          </p:cNvPr>
          <p:cNvSpPr>
            <a:spLocks noGrp="1"/>
          </p:cNvSpPr>
          <p:nvPr>
            <p:ph idx="1"/>
          </p:nvPr>
        </p:nvSpPr>
        <p:spPr>
          <a:xfrm>
            <a:off x="5183188" y="987425"/>
            <a:ext cx="6172200" cy="4873626"/>
          </a:xfrm>
        </p:spPr>
        <p:txBody>
          <a:bodyPr/>
          <a:lstStyle>
            <a:lvl1pPr>
              <a:defRPr sz="3197"/>
            </a:lvl1pPr>
            <a:lvl2pPr>
              <a:defRPr sz="2797"/>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2A271B-B0D6-B5F2-E1F4-35EE9AAD8F55}"/>
              </a:ext>
            </a:extLst>
          </p:cNvPr>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8F4A94FC-F260-4C95-19E5-554385E38774}"/>
              </a:ext>
            </a:extLst>
          </p:cNvPr>
          <p:cNvSpPr>
            <a:spLocks noGrp="1"/>
          </p:cNvSpPr>
          <p:nvPr>
            <p:ph type="dt" sz="half" idx="10"/>
          </p:nvPr>
        </p:nvSpPr>
        <p:spPr/>
        <p:txBody>
          <a:bodyPr/>
          <a:lstStyle/>
          <a:p>
            <a:fld id="{BB9A9669-04FD-4403-9450-EED5AB212AF1}" type="datetimeFigureOut">
              <a:rPr lang="en-US" smtClean="0"/>
              <a:t>6/28/2024</a:t>
            </a:fld>
            <a:endParaRPr lang="en-US" dirty="0"/>
          </a:p>
        </p:txBody>
      </p:sp>
      <p:sp>
        <p:nvSpPr>
          <p:cNvPr id="6" name="Footer Placeholder 5">
            <a:extLst>
              <a:ext uri="{FF2B5EF4-FFF2-40B4-BE49-F238E27FC236}">
                <a16:creationId xmlns:a16="http://schemas.microsoft.com/office/drawing/2014/main" id="{0277A18F-0822-C4D7-81F8-FF102E19D6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DF7210-4436-1F56-DCA4-3D7B94D022A9}"/>
              </a:ext>
            </a:extLst>
          </p:cNvPr>
          <p:cNvSpPr>
            <a:spLocks noGrp="1"/>
          </p:cNvSpPr>
          <p:nvPr>
            <p:ph type="sldNum" sz="quarter" idx="12"/>
          </p:nvPr>
        </p:nvSpPr>
        <p:spPr/>
        <p:txBody>
          <a:bodyPr/>
          <a:lstStyle/>
          <a:p>
            <a:fld id="{A366E5CD-900F-4447-BC93-B9EBF67F720C}" type="slidenum">
              <a:rPr lang="en-US" smtClean="0"/>
              <a:t>‹#›</a:t>
            </a:fld>
            <a:endParaRPr lang="en-US" dirty="0"/>
          </a:p>
        </p:txBody>
      </p:sp>
    </p:spTree>
    <p:extLst>
      <p:ext uri="{BB962C8B-B14F-4D97-AF65-F5344CB8AC3E}">
        <p14:creationId xmlns:p14="http://schemas.microsoft.com/office/powerpoint/2010/main" val="33795649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DB43D-DCCC-BF6D-CE44-7E1C330A2720}"/>
              </a:ext>
            </a:extLst>
          </p:cNvPr>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Picture Placeholder 2">
            <a:extLst>
              <a:ext uri="{FF2B5EF4-FFF2-40B4-BE49-F238E27FC236}">
                <a16:creationId xmlns:a16="http://schemas.microsoft.com/office/drawing/2014/main" id="{8BF06FA5-FB53-2116-4862-B477C2A93100}"/>
              </a:ext>
            </a:extLst>
          </p:cNvPr>
          <p:cNvSpPr>
            <a:spLocks noGrp="1"/>
          </p:cNvSpPr>
          <p:nvPr>
            <p:ph type="pic" idx="1"/>
          </p:nvPr>
        </p:nvSpPr>
        <p:spPr>
          <a:xfrm>
            <a:off x="5183188" y="987425"/>
            <a:ext cx="6172200" cy="4873626"/>
          </a:xfrm>
        </p:spPr>
        <p:txBody>
          <a:bodyPr/>
          <a:lstStyle>
            <a:lvl1pPr marL="0" indent="0">
              <a:buNone/>
              <a:defRPr sz="3197"/>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endParaRPr lang="en-US" dirty="0"/>
          </a:p>
        </p:txBody>
      </p:sp>
      <p:sp>
        <p:nvSpPr>
          <p:cNvPr id="4" name="Text Placeholder 3">
            <a:extLst>
              <a:ext uri="{FF2B5EF4-FFF2-40B4-BE49-F238E27FC236}">
                <a16:creationId xmlns:a16="http://schemas.microsoft.com/office/drawing/2014/main" id="{FECDD3CD-219B-F38B-1FDB-806E7D7C2697}"/>
              </a:ext>
            </a:extLst>
          </p:cNvPr>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660E1E2B-7CF8-2DAF-D561-4235C10363AC}"/>
              </a:ext>
            </a:extLst>
          </p:cNvPr>
          <p:cNvSpPr>
            <a:spLocks noGrp="1"/>
          </p:cNvSpPr>
          <p:nvPr>
            <p:ph type="dt" sz="half" idx="10"/>
          </p:nvPr>
        </p:nvSpPr>
        <p:spPr/>
        <p:txBody>
          <a:bodyPr/>
          <a:lstStyle/>
          <a:p>
            <a:fld id="{BB9A9669-04FD-4403-9450-EED5AB212AF1}" type="datetimeFigureOut">
              <a:rPr lang="en-US" smtClean="0"/>
              <a:t>6/28/2024</a:t>
            </a:fld>
            <a:endParaRPr lang="en-US" dirty="0"/>
          </a:p>
        </p:txBody>
      </p:sp>
      <p:sp>
        <p:nvSpPr>
          <p:cNvPr id="6" name="Footer Placeholder 5">
            <a:extLst>
              <a:ext uri="{FF2B5EF4-FFF2-40B4-BE49-F238E27FC236}">
                <a16:creationId xmlns:a16="http://schemas.microsoft.com/office/drawing/2014/main" id="{F653FD92-9DE9-CFBC-BD28-366C7DD293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B1F43E-1F5A-D578-88EA-7BAAEDF4AFD1}"/>
              </a:ext>
            </a:extLst>
          </p:cNvPr>
          <p:cNvSpPr>
            <a:spLocks noGrp="1"/>
          </p:cNvSpPr>
          <p:nvPr>
            <p:ph type="sldNum" sz="quarter" idx="12"/>
          </p:nvPr>
        </p:nvSpPr>
        <p:spPr/>
        <p:txBody>
          <a:bodyPr/>
          <a:lstStyle/>
          <a:p>
            <a:fld id="{A366E5CD-900F-4447-BC93-B9EBF67F720C}" type="slidenum">
              <a:rPr lang="en-US" smtClean="0"/>
              <a:t>‹#›</a:t>
            </a:fld>
            <a:endParaRPr lang="en-US" dirty="0"/>
          </a:p>
        </p:txBody>
      </p:sp>
    </p:spTree>
    <p:extLst>
      <p:ext uri="{BB962C8B-B14F-4D97-AF65-F5344CB8AC3E}">
        <p14:creationId xmlns:p14="http://schemas.microsoft.com/office/powerpoint/2010/main" val="27599965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AFBF0-3F37-E8C1-0838-913BA30931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FE872D-3817-05CB-266E-1086AB230D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D649C-3EFF-F09F-49AE-8089D62503C1}"/>
              </a:ext>
            </a:extLst>
          </p:cNvPr>
          <p:cNvSpPr>
            <a:spLocks noGrp="1"/>
          </p:cNvSpPr>
          <p:nvPr>
            <p:ph type="dt" sz="half" idx="10"/>
          </p:nvPr>
        </p:nvSpPr>
        <p:spPr/>
        <p:txBody>
          <a:bodyPr/>
          <a:lstStyle/>
          <a:p>
            <a:fld id="{BB9A9669-04FD-4403-9450-EED5AB212AF1}" type="datetimeFigureOut">
              <a:rPr lang="en-US" smtClean="0"/>
              <a:t>6/28/2024</a:t>
            </a:fld>
            <a:endParaRPr lang="en-US" dirty="0"/>
          </a:p>
        </p:txBody>
      </p:sp>
      <p:sp>
        <p:nvSpPr>
          <p:cNvPr id="5" name="Footer Placeholder 4">
            <a:extLst>
              <a:ext uri="{FF2B5EF4-FFF2-40B4-BE49-F238E27FC236}">
                <a16:creationId xmlns:a16="http://schemas.microsoft.com/office/drawing/2014/main" id="{E4C32725-5C1D-E37F-A277-5225DB243C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356C93-DEB1-E06C-BFC0-0C3B234772BC}"/>
              </a:ext>
            </a:extLst>
          </p:cNvPr>
          <p:cNvSpPr>
            <a:spLocks noGrp="1"/>
          </p:cNvSpPr>
          <p:nvPr>
            <p:ph type="sldNum" sz="quarter" idx="12"/>
          </p:nvPr>
        </p:nvSpPr>
        <p:spPr/>
        <p:txBody>
          <a:bodyPr/>
          <a:lstStyle/>
          <a:p>
            <a:fld id="{A366E5CD-900F-4447-BC93-B9EBF67F720C}" type="slidenum">
              <a:rPr lang="en-US" smtClean="0"/>
              <a:t>‹#›</a:t>
            </a:fld>
            <a:endParaRPr lang="en-US" dirty="0"/>
          </a:p>
        </p:txBody>
      </p:sp>
    </p:spTree>
    <p:extLst>
      <p:ext uri="{BB962C8B-B14F-4D97-AF65-F5344CB8AC3E}">
        <p14:creationId xmlns:p14="http://schemas.microsoft.com/office/powerpoint/2010/main" val="198521108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477881-75AA-C79B-ECA2-610969418E0C}"/>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6F8919-15F5-7823-6DB9-391B9449D7E8}"/>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20273-A29A-7926-15B9-AA677DE758E3}"/>
              </a:ext>
            </a:extLst>
          </p:cNvPr>
          <p:cNvSpPr>
            <a:spLocks noGrp="1"/>
          </p:cNvSpPr>
          <p:nvPr>
            <p:ph type="dt" sz="half" idx="10"/>
          </p:nvPr>
        </p:nvSpPr>
        <p:spPr/>
        <p:txBody>
          <a:bodyPr/>
          <a:lstStyle/>
          <a:p>
            <a:fld id="{BB9A9669-04FD-4403-9450-EED5AB212AF1}" type="datetimeFigureOut">
              <a:rPr lang="en-US" smtClean="0"/>
              <a:t>6/28/2024</a:t>
            </a:fld>
            <a:endParaRPr lang="en-US" dirty="0"/>
          </a:p>
        </p:txBody>
      </p:sp>
      <p:sp>
        <p:nvSpPr>
          <p:cNvPr id="5" name="Footer Placeholder 4">
            <a:extLst>
              <a:ext uri="{FF2B5EF4-FFF2-40B4-BE49-F238E27FC236}">
                <a16:creationId xmlns:a16="http://schemas.microsoft.com/office/drawing/2014/main" id="{D5BDAD9F-E18A-BC9A-E2F4-BCBD651857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0164B2-C701-0C8F-2121-99B6923E65B5}"/>
              </a:ext>
            </a:extLst>
          </p:cNvPr>
          <p:cNvSpPr>
            <a:spLocks noGrp="1"/>
          </p:cNvSpPr>
          <p:nvPr>
            <p:ph type="sldNum" sz="quarter" idx="12"/>
          </p:nvPr>
        </p:nvSpPr>
        <p:spPr/>
        <p:txBody>
          <a:bodyPr/>
          <a:lstStyle/>
          <a:p>
            <a:fld id="{A366E5CD-900F-4447-BC93-B9EBF67F720C}" type="slidenum">
              <a:rPr lang="en-US" smtClean="0"/>
              <a:t>‹#›</a:t>
            </a:fld>
            <a:endParaRPr lang="en-US" dirty="0"/>
          </a:p>
        </p:txBody>
      </p:sp>
    </p:spTree>
    <p:extLst>
      <p:ext uri="{BB962C8B-B14F-4D97-AF65-F5344CB8AC3E}">
        <p14:creationId xmlns:p14="http://schemas.microsoft.com/office/powerpoint/2010/main" val="21142956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39566872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7453473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24515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0008097"/>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95840120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736747"/>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93518137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23748349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3863510" y="6119510"/>
            <a:ext cx="5204949" cy="556172"/>
          </a:xfrm>
          <a:prstGeom prst="rect">
            <a:avLst/>
          </a:prstGeom>
        </p:spPr>
        <p:txBody>
          <a:bodyPr/>
          <a:lstStyle/>
          <a:p>
            <a:endParaRPr lang="en-US" dirty="0"/>
          </a:p>
        </p:txBody>
      </p:sp>
    </p:spTree>
    <p:extLst>
      <p:ext uri="{BB962C8B-B14F-4D97-AF65-F5344CB8AC3E}">
        <p14:creationId xmlns:p14="http://schemas.microsoft.com/office/powerpoint/2010/main" val="115873364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48640851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12673691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1847651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4931903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795517"/>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7238793"/>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77861374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4413007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3863510" y="6119510"/>
            <a:ext cx="5204949" cy="556172"/>
          </a:xfrm>
          <a:prstGeom prst="rect">
            <a:avLst/>
          </a:prstGeom>
        </p:spPr>
        <p:txBody>
          <a:bodyPr/>
          <a:lstStyle/>
          <a:p>
            <a:endParaRPr lang="en-US" dirty="0"/>
          </a:p>
        </p:txBody>
      </p:sp>
    </p:spTree>
    <p:extLst>
      <p:ext uri="{BB962C8B-B14F-4D97-AF65-F5344CB8AC3E}">
        <p14:creationId xmlns:p14="http://schemas.microsoft.com/office/powerpoint/2010/main" val="149721797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1A82167-1CB3-6C42-9538-6E631999C14E}"/>
              </a:ext>
            </a:extLst>
          </p:cNvPr>
          <p:cNvSpPr>
            <a:spLocks noGrp="1"/>
          </p:cNvSpPr>
          <p:nvPr>
            <p:ph type="pic" sz="quarter" idx="10"/>
          </p:nvPr>
        </p:nvSpPr>
        <p:spPr>
          <a:xfrm>
            <a:off x="6629539" y="304801"/>
            <a:ext cx="5106731" cy="5562600"/>
          </a:xfrm>
        </p:spPr>
        <p:txBody>
          <a:bodyPr/>
          <a:lstStyle/>
          <a:p>
            <a:endParaRPr lang="en-US"/>
          </a:p>
          <a:p>
            <a:r>
              <a:rPr lang="en-US"/>
              <a:t>	Click icon to add picture</a:t>
            </a:r>
          </a:p>
        </p:txBody>
      </p:sp>
    </p:spTree>
    <p:extLst>
      <p:ext uri="{BB962C8B-B14F-4D97-AF65-F5344CB8AC3E}">
        <p14:creationId xmlns:p14="http://schemas.microsoft.com/office/powerpoint/2010/main" val="4291706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477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cSld name="Non-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8" name="Content Placeholder 2"/>
          <p:cNvSpPr>
            <a:spLocks noGrp="1"/>
          </p:cNvSpPr>
          <p:nvPr>
            <p:ph idx="1"/>
          </p:nvPr>
        </p:nvSpPr>
        <p:spPr>
          <a:xfrm>
            <a:off x="609600" y="1550325"/>
            <a:ext cx="10972800" cy="4525964"/>
          </a:xfrm>
        </p:spPr>
        <p:txBody>
          <a:bodyPr>
            <a:normAutofit/>
          </a:bodyPr>
          <a:lstStyle>
            <a:lvl1pPr marL="0" indent="0">
              <a:buNone/>
              <a:defRPr sz="2198"/>
            </a:lvl1pPr>
            <a:lvl2pPr marL="456777" indent="0">
              <a:buNone/>
              <a:defRPr sz="2198"/>
            </a:lvl2pPr>
            <a:lvl3pPr marL="913554" indent="0">
              <a:buNone/>
              <a:defRPr sz="2198"/>
            </a:lvl3pPr>
            <a:lvl4pPr marL="1370331" indent="0">
              <a:buNone/>
              <a:defRPr sz="2198"/>
            </a:lvl4pPr>
            <a:lvl5pPr marL="1827108" indent="0">
              <a:buNone/>
              <a:defRPr sz="2198"/>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7D0B22-2A57-45FB-AB1D-525627768474}"/>
              </a:ext>
            </a:extLst>
          </p:cNvPr>
          <p:cNvCxnSpPr/>
          <p:nvPr/>
        </p:nvCxnSpPr>
        <p:spPr>
          <a:xfrm flipH="1" flipV="1">
            <a:off x="609600" y="1199552"/>
            <a:ext cx="8131277" cy="36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2EF76E1-4909-4653-8AAB-9A0AE338AC05}"/>
              </a:ext>
            </a:extLst>
          </p:cNvPr>
          <p:cNvCxnSpPr/>
          <p:nvPr/>
        </p:nvCxnSpPr>
        <p:spPr>
          <a:xfrm flipH="1" flipV="1">
            <a:off x="609600" y="1199552"/>
            <a:ext cx="8131277" cy="36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FD8C2E7-0E88-4BE3-9E2C-CE71AB0E0246}"/>
              </a:ext>
            </a:extLst>
          </p:cNvPr>
          <p:cNvCxnSpPr/>
          <p:nvPr userDrawn="1"/>
        </p:nvCxnSpPr>
        <p:spPr>
          <a:xfrm flipH="1" flipV="1">
            <a:off x="609600" y="1199552"/>
            <a:ext cx="8131277" cy="36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7183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16F97-AF59-AC2B-4187-8CDD369ABF14}"/>
              </a:ext>
            </a:extLst>
          </p:cNvPr>
          <p:cNvSpPr>
            <a:spLocks noGrp="1"/>
          </p:cNvSpPr>
          <p:nvPr>
            <p:ph type="title"/>
          </p:nvPr>
        </p:nvSpPr>
        <p:spPr/>
        <p:txBody>
          <a:body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91E32565-2039-70E8-0379-DF1E056A3C84}"/>
              </a:ext>
            </a:extLst>
          </p:cNvPr>
          <p:cNvSpPr>
            <a:spLocks noGrp="1"/>
          </p:cNvSpPr>
          <p:nvPr>
            <p:ph idx="1"/>
          </p:nvPr>
        </p:nvSpPr>
        <p:spPr/>
        <p:txBody>
          <a:bodyPr>
            <a:normAutofit/>
          </a:bodyPr>
          <a:lstStyle>
            <a:lvl1pPr>
              <a:defRPr sz="1998"/>
            </a:lvl1pPr>
            <a:lvl2pPr>
              <a:defRPr sz="1998"/>
            </a:lvl2pPr>
            <a:lvl3pPr>
              <a:defRPr sz="1998"/>
            </a:lvl3pPr>
            <a:lvl4pPr>
              <a:defRPr sz="1998"/>
            </a:lvl4pPr>
            <a:lvl5pPr>
              <a:defRPr sz="19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5" name="Text Placeholder 4">
            <a:extLst>
              <a:ext uri="{FF2B5EF4-FFF2-40B4-BE49-F238E27FC236}">
                <a16:creationId xmlns:a16="http://schemas.microsoft.com/office/drawing/2014/main" id="{BDF5F199-754B-8D5F-2F8C-EE7FEC17E976}"/>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163676797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normAutofit/>
          </a:bodyPr>
          <a:lstStyle>
            <a:lvl1pPr>
              <a:defRPr sz="2897"/>
            </a:lvl1p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418331608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normAutofit/>
          </a:bodyPr>
          <a:lstStyle>
            <a:lvl1pPr>
              <a:defRPr sz="2897"/>
            </a:lvl1p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363138979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9FC9-843C-7414-AFBA-E2FBAC6F04F8}"/>
              </a:ext>
            </a:extLst>
          </p:cNvPr>
          <p:cNvSpPr>
            <a:spLocks noGrp="1"/>
          </p:cNvSpPr>
          <p:nvPr>
            <p:ph type="title"/>
          </p:nvPr>
        </p:nvSpPr>
        <p:spPr>
          <a:xfrm>
            <a:off x="831851" y="1709738"/>
            <a:ext cx="10515600" cy="2852737"/>
          </a:xfrm>
        </p:spPr>
        <p:txBody>
          <a:bodyPr anchor="b">
            <a:normAutofit/>
          </a:bodyPr>
          <a:lstStyle>
            <a:lvl1pPr>
              <a:defRPr sz="3996"/>
            </a:lvl1pPr>
          </a:lstStyle>
          <a:p>
            <a:r>
              <a:rPr lang="en-US"/>
              <a:t>Click to edit Master title style</a:t>
            </a:r>
            <a:endParaRPr lang="en-IN" dirty="0"/>
          </a:p>
        </p:txBody>
      </p:sp>
      <p:sp>
        <p:nvSpPr>
          <p:cNvPr id="3" name="Text Placeholder 2">
            <a:extLst>
              <a:ext uri="{FF2B5EF4-FFF2-40B4-BE49-F238E27FC236}">
                <a16:creationId xmlns:a16="http://schemas.microsoft.com/office/drawing/2014/main" id="{E1D2A8C8-C608-340F-1A63-493F8AF439A7}"/>
              </a:ext>
            </a:extLst>
          </p:cNvPr>
          <p:cNvSpPr>
            <a:spLocks noGrp="1"/>
          </p:cNvSpPr>
          <p:nvPr>
            <p:ph type="body" idx="1"/>
          </p:nvPr>
        </p:nvSpPr>
        <p:spPr>
          <a:xfrm>
            <a:off x="831851" y="4589463"/>
            <a:ext cx="10515600" cy="1500187"/>
          </a:xfrm>
        </p:spPr>
        <p:txBody>
          <a:bodyPr/>
          <a:lstStyle>
            <a:lvl1pPr marL="0" indent="0">
              <a:buNone/>
              <a:defRPr sz="2398">
                <a:solidFill>
                  <a:schemeClr val="tx1">
                    <a:tint val="75000"/>
                  </a:schemeClr>
                </a:solidFill>
              </a:defRPr>
            </a:lvl1pPr>
            <a:lvl2pPr marL="456777" indent="0">
              <a:buNone/>
              <a:defRPr sz="1998">
                <a:solidFill>
                  <a:schemeClr val="tx1">
                    <a:tint val="75000"/>
                  </a:schemeClr>
                </a:solidFill>
              </a:defRPr>
            </a:lvl2pPr>
            <a:lvl3pPr marL="913554" indent="0">
              <a:buNone/>
              <a:defRPr sz="1798">
                <a:solidFill>
                  <a:schemeClr val="tx1">
                    <a:tint val="75000"/>
                  </a:schemeClr>
                </a:solidFill>
              </a:defRPr>
            </a:lvl3pPr>
            <a:lvl4pPr marL="1370331" indent="0">
              <a:buNone/>
              <a:defRPr sz="1599">
                <a:solidFill>
                  <a:schemeClr val="tx1">
                    <a:tint val="75000"/>
                  </a:schemeClr>
                </a:solidFill>
              </a:defRPr>
            </a:lvl4pPr>
            <a:lvl5pPr marL="1827108" indent="0">
              <a:buNone/>
              <a:defRPr sz="1599">
                <a:solidFill>
                  <a:schemeClr val="tx1">
                    <a:tint val="75000"/>
                  </a:schemeClr>
                </a:solidFill>
              </a:defRPr>
            </a:lvl5pPr>
            <a:lvl6pPr marL="2283885" indent="0">
              <a:buNone/>
              <a:defRPr sz="1599">
                <a:solidFill>
                  <a:schemeClr val="tx1">
                    <a:tint val="75000"/>
                  </a:schemeClr>
                </a:solidFill>
              </a:defRPr>
            </a:lvl6pPr>
            <a:lvl7pPr marL="2740663" indent="0">
              <a:buNone/>
              <a:defRPr sz="1599">
                <a:solidFill>
                  <a:schemeClr val="tx1">
                    <a:tint val="75000"/>
                  </a:schemeClr>
                </a:solidFill>
              </a:defRPr>
            </a:lvl7pPr>
            <a:lvl8pPr marL="3197440" indent="0">
              <a:buNone/>
              <a:defRPr sz="1599">
                <a:solidFill>
                  <a:schemeClr val="tx1">
                    <a:tint val="75000"/>
                  </a:schemeClr>
                </a:solidFill>
              </a:defRPr>
            </a:lvl8pPr>
            <a:lvl9pPr marL="3654217" indent="0">
              <a:buNone/>
              <a:defRPr sz="1599">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59678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flipH="1" flipV="1">
            <a:off x="609600" y="1199551"/>
            <a:ext cx="8131277" cy="36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368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483939"/>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normAutofit/>
          </a:bodyPr>
          <a:lstStyle>
            <a:lvl1pPr>
              <a:defRPr sz="2897"/>
            </a:lvl1p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128192499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normAutofit/>
          </a:bodyPr>
          <a:lstStyle>
            <a:lvl1pPr>
              <a:defRPr sz="2897"/>
            </a:lvl1p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410021970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normAutofit/>
          </a:bodyPr>
          <a:lstStyle>
            <a:lvl1pPr>
              <a:defRPr sz="2897"/>
            </a:lvl1p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15672535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normAutofit/>
          </a:bodyPr>
          <a:lstStyle>
            <a:lvl1pPr>
              <a:defRPr sz="2897"/>
            </a:lvl1p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16302371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16F97-AF59-AC2B-4187-8CDD369ABF14}"/>
              </a:ext>
            </a:extLst>
          </p:cNvPr>
          <p:cNvSpPr>
            <a:spLocks noGrp="1"/>
          </p:cNvSpPr>
          <p:nvPr>
            <p:ph type="title"/>
          </p:nvPr>
        </p:nvSpPr>
        <p:spPr/>
        <p:txBody>
          <a:body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91E32565-2039-70E8-0379-DF1E056A3C84}"/>
              </a:ext>
            </a:extLst>
          </p:cNvPr>
          <p:cNvSpPr>
            <a:spLocks noGrp="1"/>
          </p:cNvSpPr>
          <p:nvPr>
            <p:ph idx="1"/>
          </p:nvPr>
        </p:nvSpPr>
        <p:spPr/>
        <p:txBody>
          <a:bodyPr>
            <a:normAutofit/>
          </a:bodyPr>
          <a:lstStyle>
            <a:lvl1pPr>
              <a:defRPr sz="1998"/>
            </a:lvl1pPr>
            <a:lvl2pPr>
              <a:defRPr sz="1998"/>
            </a:lvl2pPr>
            <a:lvl3pPr>
              <a:defRPr sz="1998"/>
            </a:lvl3pPr>
            <a:lvl4pPr>
              <a:defRPr sz="1998"/>
            </a:lvl4pPr>
            <a:lvl5pPr>
              <a:defRPr sz="19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5" name="Text Placeholder 4">
            <a:extLst>
              <a:ext uri="{FF2B5EF4-FFF2-40B4-BE49-F238E27FC236}">
                <a16:creationId xmlns:a16="http://schemas.microsoft.com/office/drawing/2014/main" id="{BDF5F199-754B-8D5F-2F8C-EE7FEC17E976}"/>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182775547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16F97-AF59-AC2B-4187-8CDD369ABF14}"/>
              </a:ext>
            </a:extLst>
          </p:cNvPr>
          <p:cNvSpPr>
            <a:spLocks noGrp="1"/>
          </p:cNvSpPr>
          <p:nvPr>
            <p:ph type="title"/>
          </p:nvPr>
        </p:nvSpPr>
        <p:spPr/>
        <p:txBody>
          <a:body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91E32565-2039-70E8-0379-DF1E056A3C84}"/>
              </a:ext>
            </a:extLst>
          </p:cNvPr>
          <p:cNvSpPr>
            <a:spLocks noGrp="1"/>
          </p:cNvSpPr>
          <p:nvPr>
            <p:ph idx="1"/>
          </p:nvPr>
        </p:nvSpPr>
        <p:spPr/>
        <p:txBody>
          <a:bodyPr>
            <a:normAutofit/>
          </a:bodyPr>
          <a:lstStyle>
            <a:lvl1pPr>
              <a:defRPr sz="1998"/>
            </a:lvl1pPr>
            <a:lvl2pPr>
              <a:defRPr sz="1998"/>
            </a:lvl2pPr>
            <a:lvl3pPr>
              <a:defRPr sz="1998"/>
            </a:lvl3pPr>
            <a:lvl4pPr>
              <a:defRPr sz="1998"/>
            </a:lvl4pPr>
            <a:lvl5pPr>
              <a:defRPr sz="19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5" name="Text Placeholder 4">
            <a:extLst>
              <a:ext uri="{FF2B5EF4-FFF2-40B4-BE49-F238E27FC236}">
                <a16:creationId xmlns:a16="http://schemas.microsoft.com/office/drawing/2014/main" id="{BDF5F199-754B-8D5F-2F8C-EE7FEC17E976}"/>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18671462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normAutofit/>
          </a:bodyPr>
          <a:lstStyle>
            <a:lvl1pPr>
              <a:defRPr sz="2897"/>
            </a:lvl1p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152586540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normAutofit/>
          </a:bodyPr>
          <a:lstStyle>
            <a:lvl1pPr>
              <a:defRPr sz="2897"/>
            </a:lvl1p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327257060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normAutofit/>
          </a:bodyPr>
          <a:lstStyle>
            <a:lvl1pPr>
              <a:defRPr sz="2897"/>
            </a:lvl1p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14454550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normAutofit/>
          </a:bodyPr>
          <a:lstStyle>
            <a:lvl1pPr>
              <a:defRPr sz="2897"/>
            </a:lvl1p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571432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466728"/>
            <a:ext cx="2762251" cy="5915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5733" y="466728"/>
            <a:ext cx="8085667" cy="5915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392485"/>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16F97-AF59-AC2B-4187-8CDD369ABF14}"/>
              </a:ext>
            </a:extLst>
          </p:cNvPr>
          <p:cNvSpPr>
            <a:spLocks noGrp="1"/>
          </p:cNvSpPr>
          <p:nvPr>
            <p:ph type="title"/>
          </p:nvPr>
        </p:nvSpPr>
        <p:spPr/>
        <p:txBody>
          <a:body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91E32565-2039-70E8-0379-DF1E056A3C84}"/>
              </a:ext>
            </a:extLst>
          </p:cNvPr>
          <p:cNvSpPr>
            <a:spLocks noGrp="1"/>
          </p:cNvSpPr>
          <p:nvPr>
            <p:ph idx="1"/>
          </p:nvPr>
        </p:nvSpPr>
        <p:spPr/>
        <p:txBody>
          <a:bodyPr>
            <a:normAutofit/>
          </a:bodyPr>
          <a:lstStyle>
            <a:lvl1pPr>
              <a:defRPr sz="1998"/>
            </a:lvl1pPr>
            <a:lvl2pPr>
              <a:defRPr sz="1998"/>
            </a:lvl2pPr>
            <a:lvl3pPr>
              <a:defRPr sz="1998"/>
            </a:lvl3pPr>
            <a:lvl4pPr>
              <a:defRPr sz="1998"/>
            </a:lvl4pPr>
            <a:lvl5pPr>
              <a:defRPr sz="19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5" name="Text Placeholder 4">
            <a:extLst>
              <a:ext uri="{FF2B5EF4-FFF2-40B4-BE49-F238E27FC236}">
                <a16:creationId xmlns:a16="http://schemas.microsoft.com/office/drawing/2014/main" id="{BDF5F199-754B-8D5F-2F8C-EE7FEC17E976}"/>
              </a:ext>
            </a:extLst>
          </p:cNvPr>
          <p:cNvSpPr>
            <a:spLocks noGrp="1"/>
          </p:cNvSpPr>
          <p:nvPr>
            <p:ph type="body" sz="quarter" idx="10"/>
          </p:nvPr>
        </p:nvSpPr>
        <p:spPr>
          <a:xfrm>
            <a:off x="3997843" y="6503009"/>
            <a:ext cx="6613008" cy="247968"/>
          </a:xfrm>
        </p:spPr>
        <p:txBody>
          <a:bodyPr>
            <a:normAutofit/>
          </a:bodyPr>
          <a:lstStyle>
            <a:lvl1pPr marL="0" indent="0" algn="r">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Tree>
    <p:extLst>
      <p:ext uri="{BB962C8B-B14F-4D97-AF65-F5344CB8AC3E}">
        <p14:creationId xmlns:p14="http://schemas.microsoft.com/office/powerpoint/2010/main" val="180188180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7824" y="2743200"/>
            <a:ext cx="10436352" cy="1371600"/>
          </a:xfrm>
        </p:spPr>
        <p:txBody>
          <a:bodyPr lIns="0" rIns="0" anchor="b" anchorCtr="0">
            <a:noAutofit/>
          </a:bodyPr>
          <a:lstStyle>
            <a:lvl1pPr algn="l">
              <a:defRPr sz="36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77824" y="4114800"/>
            <a:ext cx="10436352" cy="685800"/>
          </a:xfrm>
        </p:spPr>
        <p:txBody>
          <a:bodyPr lIns="0" tIns="228600" rIns="0">
            <a:noAutofit/>
          </a:bodyPr>
          <a:lstStyle>
            <a:lvl1pPr marL="0" indent="0" algn="l">
              <a:spcBef>
                <a:spcPts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44" name="Group 43"/>
          <p:cNvGrpSpPr/>
          <p:nvPr/>
        </p:nvGrpSpPr>
        <p:grpSpPr>
          <a:xfrm>
            <a:off x="874185" y="685801"/>
            <a:ext cx="4347631" cy="667791"/>
            <a:chOff x="655638" y="688975"/>
            <a:chExt cx="3705226" cy="758825"/>
          </a:xfrm>
          <a:solidFill>
            <a:srgbClr val="FFFFFF"/>
          </a:solidFill>
        </p:grpSpPr>
        <p:sp>
          <p:nvSpPr>
            <p:cNvPr id="45" name="Freeform 6"/>
            <p:cNvSpPr>
              <a:spLocks noEditPoints="1"/>
            </p:cNvSpPr>
            <p:nvPr/>
          </p:nvSpPr>
          <p:spPr bwMode="auto">
            <a:xfrm>
              <a:off x="655638" y="695325"/>
              <a:ext cx="941388" cy="752475"/>
            </a:xfrm>
            <a:custGeom>
              <a:avLst/>
              <a:gdLst>
                <a:gd name="T0" fmla="*/ 1432 w 1816"/>
                <a:gd name="T1" fmla="*/ 0 h 1449"/>
                <a:gd name="T2" fmla="*/ 1049 w 1816"/>
                <a:gd name="T3" fmla="*/ 0 h 1449"/>
                <a:gd name="T4" fmla="*/ 1049 w 1816"/>
                <a:gd name="T5" fmla="*/ 432 h 1449"/>
                <a:gd name="T6" fmla="*/ 1238 w 1816"/>
                <a:gd name="T7" fmla="*/ 865 h 1449"/>
                <a:gd name="T8" fmla="*/ 1238 w 1816"/>
                <a:gd name="T9" fmla="*/ 804 h 1449"/>
                <a:gd name="T10" fmla="*/ 1137 w 1816"/>
                <a:gd name="T11" fmla="*/ 485 h 1449"/>
                <a:gd name="T12" fmla="*/ 1137 w 1816"/>
                <a:gd name="T13" fmla="*/ 372 h 1449"/>
                <a:gd name="T14" fmla="*/ 1282 w 1816"/>
                <a:gd name="T15" fmla="*/ 372 h 1449"/>
                <a:gd name="T16" fmla="*/ 1282 w 1816"/>
                <a:gd name="T17" fmla="*/ 865 h 1449"/>
                <a:gd name="T18" fmla="*/ 911 w 1816"/>
                <a:gd name="T19" fmla="*/ 1418 h 1449"/>
                <a:gd name="T20" fmla="*/ 539 w 1816"/>
                <a:gd name="T21" fmla="*/ 893 h 1449"/>
                <a:gd name="T22" fmla="*/ 767 w 1816"/>
                <a:gd name="T23" fmla="*/ 432 h 1449"/>
                <a:gd name="T24" fmla="*/ 767 w 1816"/>
                <a:gd name="T25" fmla="*/ 372 h 1449"/>
                <a:gd name="T26" fmla="*/ 911 w 1816"/>
                <a:gd name="T27" fmla="*/ 372 h 1449"/>
                <a:gd name="T28" fmla="*/ 1002 w 1816"/>
                <a:gd name="T29" fmla="*/ 372 h 1449"/>
                <a:gd name="T30" fmla="*/ 1002 w 1816"/>
                <a:gd name="T31" fmla="*/ 283 h 1449"/>
                <a:gd name="T32" fmla="*/ 911 w 1816"/>
                <a:gd name="T33" fmla="*/ 283 h 1449"/>
                <a:gd name="T34" fmla="*/ 767 w 1816"/>
                <a:gd name="T35" fmla="*/ 283 h 1449"/>
                <a:gd name="T36" fmla="*/ 767 w 1816"/>
                <a:gd name="T37" fmla="*/ 283 h 1449"/>
                <a:gd name="T38" fmla="*/ 679 w 1816"/>
                <a:gd name="T39" fmla="*/ 283 h 1449"/>
                <a:gd name="T40" fmla="*/ 679 w 1816"/>
                <a:gd name="T41" fmla="*/ 283 h 1449"/>
                <a:gd name="T42" fmla="*/ 450 w 1816"/>
                <a:gd name="T43" fmla="*/ 283 h 1449"/>
                <a:gd name="T44" fmla="*/ 450 w 1816"/>
                <a:gd name="T45" fmla="*/ 802 h 1449"/>
                <a:gd name="T46" fmla="*/ 452 w 1816"/>
                <a:gd name="T47" fmla="*/ 855 h 1449"/>
                <a:gd name="T48" fmla="*/ 452 w 1816"/>
                <a:gd name="T49" fmla="*/ 855 h 1449"/>
                <a:gd name="T50" fmla="*/ 539 w 1816"/>
                <a:gd name="T51" fmla="*/ 783 h 1449"/>
                <a:gd name="T52" fmla="*/ 539 w 1816"/>
                <a:gd name="T53" fmla="*/ 783 h 1449"/>
                <a:gd name="T54" fmla="*/ 539 w 1816"/>
                <a:gd name="T55" fmla="*/ 372 h 1449"/>
                <a:gd name="T56" fmla="*/ 679 w 1816"/>
                <a:gd name="T57" fmla="*/ 372 h 1449"/>
                <a:gd name="T58" fmla="*/ 679 w 1816"/>
                <a:gd name="T59" fmla="*/ 372 h 1449"/>
                <a:gd name="T60" fmla="*/ 679 w 1816"/>
                <a:gd name="T61" fmla="*/ 485 h 1449"/>
                <a:gd name="T62" fmla="*/ 383 w 1816"/>
                <a:gd name="T63" fmla="*/ 941 h 1449"/>
                <a:gd name="T64" fmla="*/ 88 w 1816"/>
                <a:gd name="T65" fmla="*/ 485 h 1449"/>
                <a:gd name="T66" fmla="*/ 88 w 1816"/>
                <a:gd name="T67" fmla="*/ 88 h 1449"/>
                <a:gd name="T68" fmla="*/ 383 w 1816"/>
                <a:gd name="T69" fmla="*/ 88 h 1449"/>
                <a:gd name="T70" fmla="*/ 679 w 1816"/>
                <a:gd name="T71" fmla="*/ 88 h 1449"/>
                <a:gd name="T72" fmla="*/ 679 w 1816"/>
                <a:gd name="T73" fmla="*/ 240 h 1449"/>
                <a:gd name="T74" fmla="*/ 767 w 1816"/>
                <a:gd name="T75" fmla="*/ 240 h 1449"/>
                <a:gd name="T76" fmla="*/ 767 w 1816"/>
                <a:gd name="T77" fmla="*/ 0 h 1449"/>
                <a:gd name="T78" fmla="*/ 383 w 1816"/>
                <a:gd name="T79" fmla="*/ 0 h 1449"/>
                <a:gd name="T80" fmla="*/ 0 w 1816"/>
                <a:gd name="T81" fmla="*/ 0 h 1449"/>
                <a:gd name="T82" fmla="*/ 0 w 1816"/>
                <a:gd name="T83" fmla="*/ 432 h 1449"/>
                <a:gd name="T84" fmla="*/ 383 w 1816"/>
                <a:gd name="T85" fmla="*/ 971 h 1449"/>
                <a:gd name="T86" fmla="*/ 460 w 1816"/>
                <a:gd name="T87" fmla="*/ 938 h 1449"/>
                <a:gd name="T88" fmla="*/ 911 w 1816"/>
                <a:gd name="T89" fmla="*/ 1449 h 1449"/>
                <a:gd name="T90" fmla="*/ 1360 w 1816"/>
                <a:gd name="T91" fmla="*/ 941 h 1449"/>
                <a:gd name="T92" fmla="*/ 1432 w 1816"/>
                <a:gd name="T93" fmla="*/ 971 h 1449"/>
                <a:gd name="T94" fmla="*/ 1816 w 1816"/>
                <a:gd name="T95" fmla="*/ 432 h 1449"/>
                <a:gd name="T96" fmla="*/ 1816 w 1816"/>
                <a:gd name="T97" fmla="*/ 0 h 1449"/>
                <a:gd name="T98" fmla="*/ 1432 w 1816"/>
                <a:gd name="T99" fmla="*/ 0 h 1449"/>
                <a:gd name="T100" fmla="*/ 1728 w 1816"/>
                <a:gd name="T101" fmla="*/ 485 h 1449"/>
                <a:gd name="T102" fmla="*/ 1432 w 1816"/>
                <a:gd name="T103" fmla="*/ 941 h 1449"/>
                <a:gd name="T104" fmla="*/ 1365 w 1816"/>
                <a:gd name="T105" fmla="*/ 906 h 1449"/>
                <a:gd name="T106" fmla="*/ 1371 w 1816"/>
                <a:gd name="T107" fmla="*/ 802 h 1449"/>
                <a:gd name="T108" fmla="*/ 1371 w 1816"/>
                <a:gd name="T109" fmla="*/ 283 h 1449"/>
                <a:gd name="T110" fmla="*/ 1137 w 1816"/>
                <a:gd name="T111" fmla="*/ 283 h 1449"/>
                <a:gd name="T112" fmla="*/ 1137 w 1816"/>
                <a:gd name="T113" fmla="*/ 88 h 1449"/>
                <a:gd name="T114" fmla="*/ 1432 w 1816"/>
                <a:gd name="T115" fmla="*/ 88 h 1449"/>
                <a:gd name="T116" fmla="*/ 1728 w 1816"/>
                <a:gd name="T117" fmla="*/ 88 h 1449"/>
                <a:gd name="T118" fmla="*/ 1728 w 1816"/>
                <a:gd name="T119" fmla="*/ 485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9">
                  <a:moveTo>
                    <a:pt x="1432" y="0"/>
                  </a:moveTo>
                  <a:cubicBezTo>
                    <a:pt x="1049" y="0"/>
                    <a:pt x="1049" y="0"/>
                    <a:pt x="1049" y="0"/>
                  </a:cubicBezTo>
                  <a:cubicBezTo>
                    <a:pt x="1049" y="432"/>
                    <a:pt x="1049" y="432"/>
                    <a:pt x="1049" y="432"/>
                  </a:cubicBezTo>
                  <a:cubicBezTo>
                    <a:pt x="1049" y="630"/>
                    <a:pt x="1118" y="768"/>
                    <a:pt x="1238" y="865"/>
                  </a:cubicBezTo>
                  <a:cubicBezTo>
                    <a:pt x="1238" y="804"/>
                    <a:pt x="1238" y="804"/>
                    <a:pt x="1238" y="804"/>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2" y="1274"/>
                    <a:pt x="911" y="1418"/>
                  </a:cubicBezTo>
                  <a:cubicBezTo>
                    <a:pt x="605" y="1282"/>
                    <a:pt x="544" y="1068"/>
                    <a:pt x="539" y="893"/>
                  </a:cubicBezTo>
                  <a:cubicBezTo>
                    <a:pt x="683" y="796"/>
                    <a:pt x="767" y="651"/>
                    <a:pt x="767" y="432"/>
                  </a:cubicBezTo>
                  <a:cubicBezTo>
                    <a:pt x="767" y="372"/>
                    <a:pt x="767" y="372"/>
                    <a:pt x="767" y="372"/>
                  </a:cubicBezTo>
                  <a:cubicBezTo>
                    <a:pt x="911" y="372"/>
                    <a:pt x="911" y="372"/>
                    <a:pt x="911" y="372"/>
                  </a:cubicBezTo>
                  <a:cubicBezTo>
                    <a:pt x="1002" y="372"/>
                    <a:pt x="1002" y="372"/>
                    <a:pt x="1002" y="372"/>
                  </a:cubicBezTo>
                  <a:cubicBezTo>
                    <a:pt x="1002" y="283"/>
                    <a:pt x="1002" y="283"/>
                    <a:pt x="1002" y="283"/>
                  </a:cubicBezTo>
                  <a:cubicBezTo>
                    <a:pt x="911" y="283"/>
                    <a:pt x="911" y="283"/>
                    <a:pt x="911"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2"/>
                    <a:pt x="450" y="802"/>
                    <a:pt x="450" y="802"/>
                  </a:cubicBezTo>
                  <a:cubicBezTo>
                    <a:pt x="450" y="820"/>
                    <a:pt x="451" y="837"/>
                    <a:pt x="452" y="855"/>
                  </a:cubicBezTo>
                  <a:cubicBezTo>
                    <a:pt x="452" y="855"/>
                    <a:pt x="452" y="855"/>
                    <a:pt x="452" y="855"/>
                  </a:cubicBezTo>
                  <a:cubicBezTo>
                    <a:pt x="486" y="832"/>
                    <a:pt x="515" y="808"/>
                    <a:pt x="539" y="783"/>
                  </a:cubicBezTo>
                  <a:cubicBezTo>
                    <a:pt x="539" y="783"/>
                    <a:pt x="539" y="783"/>
                    <a:pt x="539" y="783"/>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1"/>
                    <a:pt x="383" y="941"/>
                  </a:cubicBezTo>
                  <a:cubicBezTo>
                    <a:pt x="116" y="821"/>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6"/>
                    <a:pt x="911" y="1449"/>
                  </a:cubicBezTo>
                  <a:cubicBezTo>
                    <a:pt x="1155" y="1356"/>
                    <a:pt x="1319" y="1201"/>
                    <a:pt x="1360" y="941"/>
                  </a:cubicBezTo>
                  <a:cubicBezTo>
                    <a:pt x="1383" y="952"/>
                    <a:pt x="1407" y="962"/>
                    <a:pt x="1432" y="971"/>
                  </a:cubicBezTo>
                  <a:cubicBezTo>
                    <a:pt x="1670" y="881"/>
                    <a:pt x="1816" y="720"/>
                    <a:pt x="1816" y="432"/>
                  </a:cubicBezTo>
                  <a:cubicBezTo>
                    <a:pt x="1816" y="0"/>
                    <a:pt x="1816" y="0"/>
                    <a:pt x="1816" y="0"/>
                  </a:cubicBezTo>
                  <a:lnTo>
                    <a:pt x="1432" y="0"/>
                  </a:lnTo>
                  <a:close/>
                  <a:moveTo>
                    <a:pt x="1728" y="485"/>
                  </a:moveTo>
                  <a:cubicBezTo>
                    <a:pt x="1728" y="635"/>
                    <a:pt x="1700" y="821"/>
                    <a:pt x="1432" y="941"/>
                  </a:cubicBezTo>
                  <a:cubicBezTo>
                    <a:pt x="1408" y="930"/>
                    <a:pt x="1386" y="918"/>
                    <a:pt x="1365" y="906"/>
                  </a:cubicBezTo>
                  <a:cubicBezTo>
                    <a:pt x="1369" y="873"/>
                    <a:pt x="1371" y="838"/>
                    <a:pt x="1371" y="802"/>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8" y="88"/>
                    <a:pt x="1728" y="88"/>
                    <a:pt x="1728" y="88"/>
                  </a:cubicBezTo>
                  <a:lnTo>
                    <a:pt x="1728"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Freeform 7"/>
            <p:cNvSpPr>
              <a:spLocks/>
            </p:cNvSpPr>
            <p:nvPr/>
          </p:nvSpPr>
          <p:spPr bwMode="auto">
            <a:xfrm>
              <a:off x="3290888" y="693738"/>
              <a:ext cx="201613" cy="252413"/>
            </a:xfrm>
            <a:custGeom>
              <a:avLst/>
              <a:gdLst>
                <a:gd name="T0" fmla="*/ 32 w 388"/>
                <a:gd name="T1" fmla="*/ 486 h 486"/>
                <a:gd name="T2" fmla="*/ 32 w 388"/>
                <a:gd name="T3" fmla="*/ 469 h 486"/>
                <a:gd name="T4" fmla="*/ 60 w 388"/>
                <a:gd name="T5" fmla="*/ 453 h 486"/>
                <a:gd name="T6" fmla="*/ 65 w 388"/>
                <a:gd name="T7" fmla="*/ 445 h 486"/>
                <a:gd name="T8" fmla="*/ 69 w 388"/>
                <a:gd name="T9" fmla="*/ 404 h 486"/>
                <a:gd name="T10" fmla="*/ 71 w 388"/>
                <a:gd name="T11" fmla="*/ 348 h 486"/>
                <a:gd name="T12" fmla="*/ 71 w 388"/>
                <a:gd name="T13" fmla="*/ 164 h 486"/>
                <a:gd name="T14" fmla="*/ 69 w 388"/>
                <a:gd name="T15" fmla="*/ 73 h 486"/>
                <a:gd name="T16" fmla="*/ 64 w 388"/>
                <a:gd name="T17" fmla="*/ 34 h 486"/>
                <a:gd name="T18" fmla="*/ 51 w 388"/>
                <a:gd name="T19" fmla="*/ 25 h 486"/>
                <a:gd name="T20" fmla="*/ 0 w 388"/>
                <a:gd name="T21" fmla="*/ 22 h 486"/>
                <a:gd name="T22" fmla="*/ 0 w 388"/>
                <a:gd name="T23" fmla="*/ 0 h 486"/>
                <a:gd name="T24" fmla="*/ 108 w 388"/>
                <a:gd name="T25" fmla="*/ 2 h 486"/>
                <a:gd name="T26" fmla="*/ 210 w 388"/>
                <a:gd name="T27" fmla="*/ 0 h 486"/>
                <a:gd name="T28" fmla="*/ 210 w 388"/>
                <a:gd name="T29" fmla="*/ 22 h 486"/>
                <a:gd name="T30" fmla="*/ 159 w 388"/>
                <a:gd name="T31" fmla="*/ 25 h 486"/>
                <a:gd name="T32" fmla="*/ 146 w 388"/>
                <a:gd name="T33" fmla="*/ 34 h 486"/>
                <a:gd name="T34" fmla="*/ 141 w 388"/>
                <a:gd name="T35" fmla="*/ 67 h 486"/>
                <a:gd name="T36" fmla="*/ 139 w 388"/>
                <a:gd name="T37" fmla="*/ 164 h 486"/>
                <a:gd name="T38" fmla="*/ 139 w 388"/>
                <a:gd name="T39" fmla="*/ 394 h 486"/>
                <a:gd name="T40" fmla="*/ 141 w 388"/>
                <a:gd name="T41" fmla="*/ 453 h 486"/>
                <a:gd name="T42" fmla="*/ 198 w 388"/>
                <a:gd name="T43" fmla="*/ 455 h 486"/>
                <a:gd name="T44" fmla="*/ 342 w 388"/>
                <a:gd name="T45" fmla="*/ 443 h 486"/>
                <a:gd name="T46" fmla="*/ 350 w 388"/>
                <a:gd name="T47" fmla="*/ 419 h 486"/>
                <a:gd name="T48" fmla="*/ 364 w 388"/>
                <a:gd name="T49" fmla="*/ 362 h 486"/>
                <a:gd name="T50" fmla="*/ 388 w 388"/>
                <a:gd name="T51" fmla="*/ 362 h 486"/>
                <a:gd name="T52" fmla="*/ 373 w 388"/>
                <a:gd name="T53" fmla="*/ 482 h 486"/>
                <a:gd name="T54" fmla="*/ 349 w 388"/>
                <a:gd name="T55" fmla="*/ 485 h 486"/>
                <a:gd name="T56" fmla="*/ 292 w 388"/>
                <a:gd name="T57" fmla="*/ 486 h 486"/>
                <a:gd name="T58" fmla="*/ 102 w 388"/>
                <a:gd name="T59" fmla="*/ 484 h 486"/>
                <a:gd name="T60" fmla="*/ 32 w 388"/>
                <a:gd name="T6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6">
                  <a:moveTo>
                    <a:pt x="32" y="486"/>
                  </a:moveTo>
                  <a:cubicBezTo>
                    <a:pt x="32" y="469"/>
                    <a:pt x="32" y="469"/>
                    <a:pt x="32" y="469"/>
                  </a:cubicBezTo>
                  <a:cubicBezTo>
                    <a:pt x="47" y="462"/>
                    <a:pt x="56" y="457"/>
                    <a:pt x="60" y="453"/>
                  </a:cubicBezTo>
                  <a:cubicBezTo>
                    <a:pt x="62" y="451"/>
                    <a:pt x="64" y="448"/>
                    <a:pt x="65" y="445"/>
                  </a:cubicBezTo>
                  <a:cubicBezTo>
                    <a:pt x="67" y="439"/>
                    <a:pt x="68" y="425"/>
                    <a:pt x="69" y="404"/>
                  </a:cubicBezTo>
                  <a:cubicBezTo>
                    <a:pt x="70" y="373"/>
                    <a:pt x="71" y="354"/>
                    <a:pt x="71" y="348"/>
                  </a:cubicBezTo>
                  <a:cubicBezTo>
                    <a:pt x="71" y="164"/>
                    <a:pt x="71" y="164"/>
                    <a:pt x="71" y="164"/>
                  </a:cubicBezTo>
                  <a:cubicBezTo>
                    <a:pt x="71" y="133"/>
                    <a:pt x="70" y="103"/>
                    <a:pt x="69" y="73"/>
                  </a:cubicBezTo>
                  <a:cubicBezTo>
                    <a:pt x="68" y="51"/>
                    <a:pt x="67" y="38"/>
                    <a:pt x="64" y="34"/>
                  </a:cubicBezTo>
                  <a:cubicBezTo>
                    <a:pt x="61" y="30"/>
                    <a:pt x="57" y="27"/>
                    <a:pt x="51" y="25"/>
                  </a:cubicBezTo>
                  <a:cubicBezTo>
                    <a:pt x="45" y="23"/>
                    <a:pt x="28" y="22"/>
                    <a:pt x="0" y="22"/>
                  </a:cubicBezTo>
                  <a:cubicBezTo>
                    <a:pt x="0" y="0"/>
                    <a:pt x="0" y="0"/>
                    <a:pt x="0" y="0"/>
                  </a:cubicBezTo>
                  <a:cubicBezTo>
                    <a:pt x="58" y="2"/>
                    <a:pt x="94" y="2"/>
                    <a:pt x="108" y="2"/>
                  </a:cubicBezTo>
                  <a:cubicBezTo>
                    <a:pt x="123" y="2"/>
                    <a:pt x="157" y="2"/>
                    <a:pt x="210" y="0"/>
                  </a:cubicBezTo>
                  <a:cubicBezTo>
                    <a:pt x="210" y="22"/>
                    <a:pt x="210" y="22"/>
                    <a:pt x="210" y="22"/>
                  </a:cubicBezTo>
                  <a:cubicBezTo>
                    <a:pt x="182" y="22"/>
                    <a:pt x="165" y="23"/>
                    <a:pt x="159" y="25"/>
                  </a:cubicBezTo>
                  <a:cubicBezTo>
                    <a:pt x="153" y="27"/>
                    <a:pt x="148" y="30"/>
                    <a:pt x="146" y="34"/>
                  </a:cubicBezTo>
                  <a:cubicBezTo>
                    <a:pt x="143" y="38"/>
                    <a:pt x="141" y="49"/>
                    <a:pt x="141" y="67"/>
                  </a:cubicBezTo>
                  <a:cubicBezTo>
                    <a:pt x="140" y="71"/>
                    <a:pt x="140" y="104"/>
                    <a:pt x="139" y="164"/>
                  </a:cubicBezTo>
                  <a:cubicBezTo>
                    <a:pt x="139" y="394"/>
                    <a:pt x="139" y="394"/>
                    <a:pt x="139" y="394"/>
                  </a:cubicBezTo>
                  <a:cubicBezTo>
                    <a:pt x="139" y="418"/>
                    <a:pt x="139" y="438"/>
                    <a:pt x="141" y="453"/>
                  </a:cubicBezTo>
                  <a:cubicBezTo>
                    <a:pt x="168" y="454"/>
                    <a:pt x="171" y="455"/>
                    <a:pt x="198" y="455"/>
                  </a:cubicBezTo>
                  <a:cubicBezTo>
                    <a:pt x="265" y="455"/>
                    <a:pt x="315" y="451"/>
                    <a:pt x="342" y="443"/>
                  </a:cubicBezTo>
                  <a:cubicBezTo>
                    <a:pt x="345" y="436"/>
                    <a:pt x="348" y="428"/>
                    <a:pt x="350" y="419"/>
                  </a:cubicBezTo>
                  <a:cubicBezTo>
                    <a:pt x="364" y="362"/>
                    <a:pt x="364" y="362"/>
                    <a:pt x="364" y="362"/>
                  </a:cubicBezTo>
                  <a:cubicBezTo>
                    <a:pt x="388" y="362"/>
                    <a:pt x="388" y="362"/>
                    <a:pt x="388" y="362"/>
                  </a:cubicBezTo>
                  <a:cubicBezTo>
                    <a:pt x="383" y="396"/>
                    <a:pt x="378" y="436"/>
                    <a:pt x="373" y="482"/>
                  </a:cubicBezTo>
                  <a:cubicBezTo>
                    <a:pt x="363" y="484"/>
                    <a:pt x="355" y="485"/>
                    <a:pt x="349" y="485"/>
                  </a:cubicBezTo>
                  <a:cubicBezTo>
                    <a:pt x="337" y="486"/>
                    <a:pt x="318" y="486"/>
                    <a:pt x="292" y="486"/>
                  </a:cubicBezTo>
                  <a:cubicBezTo>
                    <a:pt x="102" y="484"/>
                    <a:pt x="102" y="484"/>
                    <a:pt x="102" y="484"/>
                  </a:cubicBezTo>
                  <a:cubicBezTo>
                    <a:pt x="79" y="484"/>
                    <a:pt x="56" y="485"/>
                    <a:pt x="32"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7" name="Freeform 8"/>
            <p:cNvSpPr>
              <a:spLocks/>
            </p:cNvSpPr>
            <p:nvPr/>
          </p:nvSpPr>
          <p:spPr bwMode="auto">
            <a:xfrm>
              <a:off x="3514726" y="693738"/>
              <a:ext cx="109538" cy="252413"/>
            </a:xfrm>
            <a:custGeom>
              <a:avLst/>
              <a:gdLst>
                <a:gd name="T0" fmla="*/ 209 w 209"/>
                <a:gd name="T1" fmla="*/ 464 h 486"/>
                <a:gd name="T2" fmla="*/ 209 w 209"/>
                <a:gd name="T3" fmla="*/ 486 h 486"/>
                <a:gd name="T4" fmla="*/ 110 w 209"/>
                <a:gd name="T5" fmla="*/ 484 h 486"/>
                <a:gd name="T6" fmla="*/ 0 w 209"/>
                <a:gd name="T7" fmla="*/ 486 h 486"/>
                <a:gd name="T8" fmla="*/ 0 w 209"/>
                <a:gd name="T9" fmla="*/ 464 h 486"/>
                <a:gd name="T10" fmla="*/ 51 w 209"/>
                <a:gd name="T11" fmla="*/ 461 h 486"/>
                <a:gd name="T12" fmla="*/ 64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1 w 209"/>
                <a:gd name="T41" fmla="*/ 67 h 486"/>
                <a:gd name="T42" fmla="*/ 138 w 209"/>
                <a:gd name="T43" fmla="*/ 164 h 486"/>
                <a:gd name="T44" fmla="*/ 138 w 209"/>
                <a:gd name="T45" fmla="*/ 322 h 486"/>
                <a:gd name="T46" fmla="*/ 140 w 209"/>
                <a:gd name="T47" fmla="*/ 413 h 486"/>
                <a:gd name="T48" fmla="*/ 145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6" y="484"/>
                    <a:pt x="110" y="484"/>
                  </a:cubicBezTo>
                  <a:cubicBezTo>
                    <a:pt x="0" y="486"/>
                    <a:pt x="0" y="486"/>
                    <a:pt x="0" y="486"/>
                  </a:cubicBezTo>
                  <a:cubicBezTo>
                    <a:pt x="0" y="464"/>
                    <a:pt x="0" y="464"/>
                    <a:pt x="0" y="464"/>
                  </a:cubicBezTo>
                  <a:cubicBezTo>
                    <a:pt x="28" y="464"/>
                    <a:pt x="45" y="463"/>
                    <a:pt x="51" y="461"/>
                  </a:cubicBezTo>
                  <a:cubicBezTo>
                    <a:pt x="57" y="458"/>
                    <a:pt x="61" y="456"/>
                    <a:pt x="64"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1" y="67"/>
                  </a:cubicBezTo>
                  <a:cubicBezTo>
                    <a:pt x="140" y="71"/>
                    <a:pt x="140" y="104"/>
                    <a:pt x="138" y="164"/>
                  </a:cubicBezTo>
                  <a:cubicBezTo>
                    <a:pt x="138" y="322"/>
                    <a:pt x="138" y="322"/>
                    <a:pt x="138" y="322"/>
                  </a:cubicBezTo>
                  <a:cubicBezTo>
                    <a:pt x="138" y="353"/>
                    <a:pt x="139" y="383"/>
                    <a:pt x="140" y="413"/>
                  </a:cubicBezTo>
                  <a:cubicBezTo>
                    <a:pt x="140" y="434"/>
                    <a:pt x="142" y="447"/>
                    <a:pt x="145" y="451"/>
                  </a:cubicBezTo>
                  <a:cubicBezTo>
                    <a:pt x="147" y="455"/>
                    <a:pt x="152"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8" name="Freeform 9"/>
            <p:cNvSpPr>
              <a:spLocks/>
            </p:cNvSpPr>
            <p:nvPr/>
          </p:nvSpPr>
          <p:spPr bwMode="auto">
            <a:xfrm>
              <a:off x="3662363" y="693738"/>
              <a:ext cx="293688" cy="258763"/>
            </a:xfrm>
            <a:custGeom>
              <a:avLst/>
              <a:gdLst>
                <a:gd name="T0" fmla="*/ 3 w 565"/>
                <a:gd name="T1" fmla="*/ 486 h 498"/>
                <a:gd name="T2" fmla="*/ 3 w 565"/>
                <a:gd name="T3" fmla="*/ 464 h 498"/>
                <a:gd name="T4" fmla="*/ 52 w 565"/>
                <a:gd name="T5" fmla="*/ 459 h 498"/>
                <a:gd name="T6" fmla="*/ 60 w 565"/>
                <a:gd name="T7" fmla="*/ 452 h 498"/>
                <a:gd name="T8" fmla="*/ 65 w 565"/>
                <a:gd name="T9" fmla="*/ 416 h 498"/>
                <a:gd name="T10" fmla="*/ 67 w 565"/>
                <a:gd name="T11" fmla="*/ 338 h 498"/>
                <a:gd name="T12" fmla="*/ 67 w 565"/>
                <a:gd name="T13" fmla="*/ 60 h 498"/>
                <a:gd name="T14" fmla="*/ 65 w 565"/>
                <a:gd name="T15" fmla="*/ 45 h 498"/>
                <a:gd name="T16" fmla="*/ 52 w 565"/>
                <a:gd name="T17" fmla="*/ 31 h 498"/>
                <a:gd name="T18" fmla="*/ 37 w 565"/>
                <a:gd name="T19" fmla="*/ 24 h 498"/>
                <a:gd name="T20" fmla="*/ 0 w 565"/>
                <a:gd name="T21" fmla="*/ 22 h 498"/>
                <a:gd name="T22" fmla="*/ 0 w 565"/>
                <a:gd name="T23" fmla="*/ 0 h 498"/>
                <a:gd name="T24" fmla="*/ 78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1 h 498"/>
                <a:gd name="T36" fmla="*/ 469 w 565"/>
                <a:gd name="T37" fmla="*/ 396 h 498"/>
                <a:gd name="T38" fmla="*/ 469 w 565"/>
                <a:gd name="T39" fmla="*/ 147 h 498"/>
                <a:gd name="T40" fmla="*/ 467 w 565"/>
                <a:gd name="T41" fmla="*/ 69 h 498"/>
                <a:gd name="T42" fmla="*/ 462 w 565"/>
                <a:gd name="T43" fmla="*/ 34 h 498"/>
                <a:gd name="T44" fmla="*/ 455 w 565"/>
                <a:gd name="T45" fmla="*/ 27 h 498"/>
                <a:gd name="T46" fmla="*/ 405 w 565"/>
                <a:gd name="T47" fmla="*/ 22 h 498"/>
                <a:gd name="T48" fmla="*/ 405 w 565"/>
                <a:gd name="T49" fmla="*/ 0 h 498"/>
                <a:gd name="T50" fmla="*/ 491 w 565"/>
                <a:gd name="T51" fmla="*/ 2 h 498"/>
                <a:gd name="T52" fmla="*/ 565 w 565"/>
                <a:gd name="T53" fmla="*/ 0 h 498"/>
                <a:gd name="T54" fmla="*/ 565 w 565"/>
                <a:gd name="T55" fmla="*/ 22 h 498"/>
                <a:gd name="T56" fmla="*/ 516 w 565"/>
                <a:gd name="T57" fmla="*/ 27 h 498"/>
                <a:gd name="T58" fmla="*/ 509 w 565"/>
                <a:gd name="T59" fmla="*/ 34 h 498"/>
                <a:gd name="T60" fmla="*/ 504 w 565"/>
                <a:gd name="T61" fmla="*/ 70 h 498"/>
                <a:gd name="T62" fmla="*/ 502 w 565"/>
                <a:gd name="T63" fmla="*/ 147 h 498"/>
                <a:gd name="T64" fmla="*/ 502 w 565"/>
                <a:gd name="T65" fmla="*/ 312 h 498"/>
                <a:gd name="T66" fmla="*/ 504 w 565"/>
                <a:gd name="T67" fmla="*/ 498 h 498"/>
                <a:gd name="T68" fmla="*/ 468 w 565"/>
                <a:gd name="T69" fmla="*/ 498 h 498"/>
                <a:gd name="T70" fmla="*/ 460 w 565"/>
                <a:gd name="T71" fmla="*/ 489 h 498"/>
                <a:gd name="T72" fmla="*/ 454 w 565"/>
                <a:gd name="T73" fmla="*/ 484 h 498"/>
                <a:gd name="T74" fmla="*/ 441 w 565"/>
                <a:gd name="T75" fmla="*/ 470 h 498"/>
                <a:gd name="T76" fmla="*/ 397 w 565"/>
                <a:gd name="T77" fmla="*/ 421 h 498"/>
                <a:gd name="T78" fmla="*/ 351 w 565"/>
                <a:gd name="T79" fmla="*/ 364 h 498"/>
                <a:gd name="T80" fmla="*/ 98 w 565"/>
                <a:gd name="T81" fmla="*/ 72 h 498"/>
                <a:gd name="T82" fmla="*/ 98 w 565"/>
                <a:gd name="T83" fmla="*/ 337 h 498"/>
                <a:gd name="T84" fmla="*/ 100 w 565"/>
                <a:gd name="T85" fmla="*/ 417 h 498"/>
                <a:gd name="T86" fmla="*/ 105 w 565"/>
                <a:gd name="T87" fmla="*/ 452 h 498"/>
                <a:gd name="T88" fmla="*/ 112 w 565"/>
                <a:gd name="T89" fmla="*/ 459 h 498"/>
                <a:gd name="T90" fmla="*/ 162 w 565"/>
                <a:gd name="T91" fmla="*/ 464 h 498"/>
                <a:gd name="T92" fmla="*/ 162 w 565"/>
                <a:gd name="T93" fmla="*/ 486 h 498"/>
                <a:gd name="T94" fmla="*/ 93 w 565"/>
                <a:gd name="T95" fmla="*/ 484 h 498"/>
                <a:gd name="T96" fmla="*/ 3 w 565"/>
                <a:gd name="T97" fmla="*/ 48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6"/>
                  </a:moveTo>
                  <a:cubicBezTo>
                    <a:pt x="3" y="464"/>
                    <a:pt x="3" y="464"/>
                    <a:pt x="3" y="464"/>
                  </a:cubicBezTo>
                  <a:cubicBezTo>
                    <a:pt x="28" y="464"/>
                    <a:pt x="44" y="462"/>
                    <a:pt x="52" y="459"/>
                  </a:cubicBezTo>
                  <a:cubicBezTo>
                    <a:pt x="56" y="457"/>
                    <a:pt x="58" y="455"/>
                    <a:pt x="60" y="452"/>
                  </a:cubicBezTo>
                  <a:cubicBezTo>
                    <a:pt x="62" y="448"/>
                    <a:pt x="64" y="436"/>
                    <a:pt x="65" y="416"/>
                  </a:cubicBezTo>
                  <a:cubicBezTo>
                    <a:pt x="66" y="386"/>
                    <a:pt x="67" y="360"/>
                    <a:pt x="67" y="338"/>
                  </a:cubicBezTo>
                  <a:cubicBezTo>
                    <a:pt x="67" y="60"/>
                    <a:pt x="67" y="60"/>
                    <a:pt x="67" y="60"/>
                  </a:cubicBezTo>
                  <a:cubicBezTo>
                    <a:pt x="67" y="52"/>
                    <a:pt x="66" y="48"/>
                    <a:pt x="65" y="45"/>
                  </a:cubicBezTo>
                  <a:cubicBezTo>
                    <a:pt x="63" y="41"/>
                    <a:pt x="59" y="37"/>
                    <a:pt x="52" y="31"/>
                  </a:cubicBezTo>
                  <a:cubicBezTo>
                    <a:pt x="48" y="27"/>
                    <a:pt x="43" y="25"/>
                    <a:pt x="37" y="24"/>
                  </a:cubicBezTo>
                  <a:cubicBezTo>
                    <a:pt x="32" y="23"/>
                    <a:pt x="19" y="22"/>
                    <a:pt x="0" y="22"/>
                  </a:cubicBezTo>
                  <a:cubicBezTo>
                    <a:pt x="0" y="0"/>
                    <a:pt x="0" y="0"/>
                    <a:pt x="0" y="0"/>
                  </a:cubicBezTo>
                  <a:cubicBezTo>
                    <a:pt x="41" y="2"/>
                    <a:pt x="67" y="2"/>
                    <a:pt x="78" y="2"/>
                  </a:cubicBezTo>
                  <a:cubicBezTo>
                    <a:pt x="96" y="2"/>
                    <a:pt x="113" y="2"/>
                    <a:pt x="131" y="0"/>
                  </a:cubicBezTo>
                  <a:cubicBezTo>
                    <a:pt x="151" y="25"/>
                    <a:pt x="166" y="44"/>
                    <a:pt x="175" y="56"/>
                  </a:cubicBezTo>
                  <a:cubicBezTo>
                    <a:pt x="248" y="143"/>
                    <a:pt x="248" y="143"/>
                    <a:pt x="248" y="143"/>
                  </a:cubicBezTo>
                  <a:cubicBezTo>
                    <a:pt x="354" y="267"/>
                    <a:pt x="354" y="267"/>
                    <a:pt x="354" y="267"/>
                  </a:cubicBezTo>
                  <a:cubicBezTo>
                    <a:pt x="388" y="307"/>
                    <a:pt x="415" y="338"/>
                    <a:pt x="436" y="361"/>
                  </a:cubicBezTo>
                  <a:cubicBezTo>
                    <a:pt x="449" y="376"/>
                    <a:pt x="460" y="387"/>
                    <a:pt x="469" y="396"/>
                  </a:cubicBezTo>
                  <a:cubicBezTo>
                    <a:pt x="469" y="147"/>
                    <a:pt x="469" y="147"/>
                    <a:pt x="469" y="147"/>
                  </a:cubicBezTo>
                  <a:cubicBezTo>
                    <a:pt x="469" y="125"/>
                    <a:pt x="468" y="98"/>
                    <a:pt x="467" y="69"/>
                  </a:cubicBezTo>
                  <a:cubicBezTo>
                    <a:pt x="466" y="50"/>
                    <a:pt x="464" y="38"/>
                    <a:pt x="462" y="34"/>
                  </a:cubicBezTo>
                  <a:cubicBezTo>
                    <a:pt x="461" y="30"/>
                    <a:pt x="458" y="28"/>
                    <a:pt x="455" y="27"/>
                  </a:cubicBezTo>
                  <a:cubicBezTo>
                    <a:pt x="447" y="24"/>
                    <a:pt x="430" y="22"/>
                    <a:pt x="405" y="22"/>
                  </a:cubicBezTo>
                  <a:cubicBezTo>
                    <a:pt x="405" y="0"/>
                    <a:pt x="405" y="0"/>
                    <a:pt x="405" y="0"/>
                  </a:cubicBezTo>
                  <a:cubicBezTo>
                    <a:pt x="434" y="2"/>
                    <a:pt x="462" y="2"/>
                    <a:pt x="491" y="2"/>
                  </a:cubicBezTo>
                  <a:cubicBezTo>
                    <a:pt x="518" y="2"/>
                    <a:pt x="543" y="2"/>
                    <a:pt x="565" y="0"/>
                  </a:cubicBezTo>
                  <a:cubicBezTo>
                    <a:pt x="565" y="22"/>
                    <a:pt x="565" y="22"/>
                    <a:pt x="565" y="22"/>
                  </a:cubicBezTo>
                  <a:cubicBezTo>
                    <a:pt x="540" y="22"/>
                    <a:pt x="524" y="24"/>
                    <a:pt x="516" y="27"/>
                  </a:cubicBezTo>
                  <a:cubicBezTo>
                    <a:pt x="513" y="28"/>
                    <a:pt x="510" y="31"/>
                    <a:pt x="509" y="34"/>
                  </a:cubicBezTo>
                  <a:cubicBezTo>
                    <a:pt x="506" y="38"/>
                    <a:pt x="505" y="50"/>
                    <a:pt x="504" y="70"/>
                  </a:cubicBezTo>
                  <a:cubicBezTo>
                    <a:pt x="502" y="100"/>
                    <a:pt x="502" y="126"/>
                    <a:pt x="502" y="147"/>
                  </a:cubicBezTo>
                  <a:cubicBezTo>
                    <a:pt x="502" y="312"/>
                    <a:pt x="502" y="312"/>
                    <a:pt x="502" y="312"/>
                  </a:cubicBezTo>
                  <a:cubicBezTo>
                    <a:pt x="502" y="345"/>
                    <a:pt x="502" y="407"/>
                    <a:pt x="504" y="498"/>
                  </a:cubicBezTo>
                  <a:cubicBezTo>
                    <a:pt x="468" y="498"/>
                    <a:pt x="468" y="498"/>
                    <a:pt x="468" y="498"/>
                  </a:cubicBezTo>
                  <a:cubicBezTo>
                    <a:pt x="460" y="489"/>
                    <a:pt x="460" y="489"/>
                    <a:pt x="460" y="489"/>
                  </a:cubicBezTo>
                  <a:cubicBezTo>
                    <a:pt x="458" y="489"/>
                    <a:pt x="455" y="485"/>
                    <a:pt x="454" y="484"/>
                  </a:cubicBezTo>
                  <a:cubicBezTo>
                    <a:pt x="452" y="483"/>
                    <a:pt x="448" y="478"/>
                    <a:pt x="441" y="470"/>
                  </a:cubicBezTo>
                  <a:cubicBezTo>
                    <a:pt x="421" y="448"/>
                    <a:pt x="406" y="432"/>
                    <a:pt x="397" y="421"/>
                  </a:cubicBezTo>
                  <a:cubicBezTo>
                    <a:pt x="351" y="364"/>
                    <a:pt x="351" y="364"/>
                    <a:pt x="351" y="364"/>
                  </a:cubicBezTo>
                  <a:cubicBezTo>
                    <a:pt x="98" y="72"/>
                    <a:pt x="98" y="72"/>
                    <a:pt x="98" y="72"/>
                  </a:cubicBezTo>
                  <a:cubicBezTo>
                    <a:pt x="98" y="337"/>
                    <a:pt x="98" y="337"/>
                    <a:pt x="98" y="337"/>
                  </a:cubicBezTo>
                  <a:cubicBezTo>
                    <a:pt x="98" y="359"/>
                    <a:pt x="99" y="386"/>
                    <a:pt x="100" y="417"/>
                  </a:cubicBezTo>
                  <a:cubicBezTo>
                    <a:pt x="101" y="436"/>
                    <a:pt x="103" y="448"/>
                    <a:pt x="105" y="452"/>
                  </a:cubicBezTo>
                  <a:cubicBezTo>
                    <a:pt x="107" y="455"/>
                    <a:pt x="109" y="458"/>
                    <a:pt x="112" y="459"/>
                  </a:cubicBezTo>
                  <a:cubicBezTo>
                    <a:pt x="120" y="462"/>
                    <a:pt x="137" y="464"/>
                    <a:pt x="162" y="464"/>
                  </a:cubicBezTo>
                  <a:cubicBezTo>
                    <a:pt x="162" y="486"/>
                    <a:pt x="162" y="486"/>
                    <a:pt x="162" y="486"/>
                  </a:cubicBezTo>
                  <a:cubicBezTo>
                    <a:pt x="141" y="485"/>
                    <a:pt x="118" y="484"/>
                    <a:pt x="93" y="484"/>
                  </a:cubicBezTo>
                  <a:cubicBezTo>
                    <a:pt x="65" y="484"/>
                    <a:pt x="35" y="485"/>
                    <a:pt x="3"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Freeform 10"/>
            <p:cNvSpPr>
              <a:spLocks/>
            </p:cNvSpPr>
            <p:nvPr/>
          </p:nvSpPr>
          <p:spPr bwMode="auto">
            <a:xfrm>
              <a:off x="3987801" y="693738"/>
              <a:ext cx="107950" cy="252413"/>
            </a:xfrm>
            <a:custGeom>
              <a:avLst/>
              <a:gdLst>
                <a:gd name="T0" fmla="*/ 209 w 209"/>
                <a:gd name="T1" fmla="*/ 464 h 486"/>
                <a:gd name="T2" fmla="*/ 209 w 209"/>
                <a:gd name="T3" fmla="*/ 486 h 486"/>
                <a:gd name="T4" fmla="*/ 109 w 209"/>
                <a:gd name="T5" fmla="*/ 484 h 486"/>
                <a:gd name="T6" fmla="*/ 0 w 209"/>
                <a:gd name="T7" fmla="*/ 486 h 486"/>
                <a:gd name="T8" fmla="*/ 0 w 209"/>
                <a:gd name="T9" fmla="*/ 464 h 486"/>
                <a:gd name="T10" fmla="*/ 51 w 209"/>
                <a:gd name="T11" fmla="*/ 461 h 486"/>
                <a:gd name="T12" fmla="*/ 63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0 w 209"/>
                <a:gd name="T41" fmla="*/ 67 h 486"/>
                <a:gd name="T42" fmla="*/ 138 w 209"/>
                <a:gd name="T43" fmla="*/ 164 h 486"/>
                <a:gd name="T44" fmla="*/ 138 w 209"/>
                <a:gd name="T45" fmla="*/ 322 h 486"/>
                <a:gd name="T46" fmla="*/ 139 w 209"/>
                <a:gd name="T47" fmla="*/ 413 h 486"/>
                <a:gd name="T48" fmla="*/ 144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5" y="484"/>
                    <a:pt x="109" y="484"/>
                  </a:cubicBezTo>
                  <a:cubicBezTo>
                    <a:pt x="0" y="486"/>
                    <a:pt x="0" y="486"/>
                    <a:pt x="0" y="486"/>
                  </a:cubicBezTo>
                  <a:cubicBezTo>
                    <a:pt x="0" y="464"/>
                    <a:pt x="0" y="464"/>
                    <a:pt x="0" y="464"/>
                  </a:cubicBezTo>
                  <a:cubicBezTo>
                    <a:pt x="28" y="464"/>
                    <a:pt x="45" y="463"/>
                    <a:pt x="51" y="461"/>
                  </a:cubicBezTo>
                  <a:cubicBezTo>
                    <a:pt x="57" y="458"/>
                    <a:pt x="61" y="456"/>
                    <a:pt x="63"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0" y="67"/>
                  </a:cubicBezTo>
                  <a:cubicBezTo>
                    <a:pt x="140" y="71"/>
                    <a:pt x="139" y="104"/>
                    <a:pt x="138" y="164"/>
                  </a:cubicBezTo>
                  <a:cubicBezTo>
                    <a:pt x="138" y="322"/>
                    <a:pt x="138" y="322"/>
                    <a:pt x="138" y="322"/>
                  </a:cubicBezTo>
                  <a:cubicBezTo>
                    <a:pt x="138" y="353"/>
                    <a:pt x="139" y="383"/>
                    <a:pt x="139" y="413"/>
                  </a:cubicBezTo>
                  <a:cubicBezTo>
                    <a:pt x="140" y="434"/>
                    <a:pt x="142" y="447"/>
                    <a:pt x="144" y="451"/>
                  </a:cubicBezTo>
                  <a:cubicBezTo>
                    <a:pt x="147" y="455"/>
                    <a:pt x="151"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0" name="Freeform 11"/>
            <p:cNvSpPr>
              <a:spLocks/>
            </p:cNvSpPr>
            <p:nvPr/>
          </p:nvSpPr>
          <p:spPr bwMode="auto">
            <a:xfrm>
              <a:off x="411480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7 w 473"/>
                <a:gd name="T21" fmla="*/ 0 h 503"/>
                <a:gd name="T22" fmla="*/ 357 w 473"/>
                <a:gd name="T23" fmla="*/ 4 h 503"/>
                <a:gd name="T24" fmla="*/ 424 w 473"/>
                <a:gd name="T25" fmla="*/ 17 h 503"/>
                <a:gd name="T26" fmla="*/ 473 w 473"/>
                <a:gd name="T27" fmla="*/ 29 h 503"/>
                <a:gd name="T28" fmla="*/ 461 w 473"/>
                <a:gd name="T29" fmla="*/ 65 h 503"/>
                <a:gd name="T30" fmla="*/ 454 w 473"/>
                <a:gd name="T31" fmla="*/ 133 h 503"/>
                <a:gd name="T32" fmla="*/ 432 w 473"/>
                <a:gd name="T33" fmla="*/ 133 h 503"/>
                <a:gd name="T34" fmla="*/ 432 w 473"/>
                <a:gd name="T35" fmla="*/ 93 h 503"/>
                <a:gd name="T36" fmla="*/ 393 w 473"/>
                <a:gd name="T37" fmla="*/ 43 h 503"/>
                <a:gd name="T38" fmla="*/ 290 w 473"/>
                <a:gd name="T39" fmla="*/ 27 h 503"/>
                <a:gd name="T40" fmla="*/ 203 w 473"/>
                <a:gd name="T41" fmla="*/ 39 h 503"/>
                <a:gd name="T42" fmla="*/ 141 w 473"/>
                <a:gd name="T43" fmla="*/ 76 h 503"/>
                <a:gd name="T44" fmla="*/ 96 w 473"/>
                <a:gd name="T45" fmla="*/ 140 h 503"/>
                <a:gd name="T46" fmla="*/ 79 w 473"/>
                <a:gd name="T47" fmla="*/ 238 h 503"/>
                <a:gd name="T48" fmla="*/ 145 w 473"/>
                <a:gd name="T49" fmla="*/ 404 h 503"/>
                <a:gd name="T50" fmla="*/ 320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1" y="500"/>
                    <a:pt x="321" y="503"/>
                    <a:pt x="290" y="503"/>
                  </a:cubicBezTo>
                  <a:cubicBezTo>
                    <a:pt x="253" y="503"/>
                    <a:pt x="219" y="499"/>
                    <a:pt x="187" y="490"/>
                  </a:cubicBezTo>
                  <a:cubicBezTo>
                    <a:pt x="155" y="481"/>
                    <a:pt x="128" y="468"/>
                    <a:pt x="104" y="452"/>
                  </a:cubicBezTo>
                  <a:cubicBezTo>
                    <a:pt x="80" y="436"/>
                    <a:pt x="61" y="417"/>
                    <a:pt x="46" y="397"/>
                  </a:cubicBezTo>
                  <a:cubicBezTo>
                    <a:pt x="31" y="376"/>
                    <a:pt x="20" y="354"/>
                    <a:pt x="12" y="330"/>
                  </a:cubicBezTo>
                  <a:cubicBezTo>
                    <a:pt x="4" y="306"/>
                    <a:pt x="0" y="280"/>
                    <a:pt x="0" y="251"/>
                  </a:cubicBezTo>
                  <a:cubicBezTo>
                    <a:pt x="0" y="179"/>
                    <a:pt x="26" y="119"/>
                    <a:pt x="79" y="71"/>
                  </a:cubicBezTo>
                  <a:cubicBezTo>
                    <a:pt x="132" y="24"/>
                    <a:pt x="205" y="0"/>
                    <a:pt x="297" y="0"/>
                  </a:cubicBezTo>
                  <a:cubicBezTo>
                    <a:pt x="318" y="0"/>
                    <a:pt x="338" y="1"/>
                    <a:pt x="357" y="4"/>
                  </a:cubicBezTo>
                  <a:cubicBezTo>
                    <a:pt x="375" y="6"/>
                    <a:pt x="398" y="10"/>
                    <a:pt x="424" y="17"/>
                  </a:cubicBezTo>
                  <a:cubicBezTo>
                    <a:pt x="451" y="24"/>
                    <a:pt x="467" y="28"/>
                    <a:pt x="473" y="29"/>
                  </a:cubicBezTo>
                  <a:cubicBezTo>
                    <a:pt x="468" y="41"/>
                    <a:pt x="464" y="53"/>
                    <a:pt x="461" y="65"/>
                  </a:cubicBezTo>
                  <a:cubicBezTo>
                    <a:pt x="458" y="85"/>
                    <a:pt x="455" y="107"/>
                    <a:pt x="454" y="133"/>
                  </a:cubicBezTo>
                  <a:cubicBezTo>
                    <a:pt x="432" y="133"/>
                    <a:pt x="432" y="133"/>
                    <a:pt x="432" y="133"/>
                  </a:cubicBezTo>
                  <a:cubicBezTo>
                    <a:pt x="432" y="93"/>
                    <a:pt x="432" y="93"/>
                    <a:pt x="432" y="93"/>
                  </a:cubicBezTo>
                  <a:cubicBezTo>
                    <a:pt x="429" y="70"/>
                    <a:pt x="416" y="54"/>
                    <a:pt x="393" y="43"/>
                  </a:cubicBezTo>
                  <a:cubicBezTo>
                    <a:pt x="369" y="32"/>
                    <a:pt x="335" y="27"/>
                    <a:pt x="290" y="27"/>
                  </a:cubicBezTo>
                  <a:cubicBezTo>
                    <a:pt x="255" y="27"/>
                    <a:pt x="227" y="31"/>
                    <a:pt x="203" y="39"/>
                  </a:cubicBezTo>
                  <a:cubicBezTo>
                    <a:pt x="179" y="47"/>
                    <a:pt x="159" y="59"/>
                    <a:pt x="141" y="76"/>
                  </a:cubicBezTo>
                  <a:cubicBezTo>
                    <a:pt x="123" y="93"/>
                    <a:pt x="108" y="114"/>
                    <a:pt x="96" y="140"/>
                  </a:cubicBezTo>
                  <a:cubicBezTo>
                    <a:pt x="85" y="166"/>
                    <a:pt x="79" y="199"/>
                    <a:pt x="79" y="238"/>
                  </a:cubicBezTo>
                  <a:cubicBezTo>
                    <a:pt x="79" y="307"/>
                    <a:pt x="101" y="362"/>
                    <a:pt x="145" y="404"/>
                  </a:cubicBezTo>
                  <a:cubicBezTo>
                    <a:pt x="189" y="445"/>
                    <a:pt x="247" y="466"/>
                    <a:pt x="320"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1" name="Freeform 12"/>
            <p:cNvSpPr>
              <a:spLocks/>
            </p:cNvSpPr>
            <p:nvPr/>
          </p:nvSpPr>
          <p:spPr bwMode="auto">
            <a:xfrm>
              <a:off x="301625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6 w 473"/>
                <a:gd name="T21" fmla="*/ 0 h 503"/>
                <a:gd name="T22" fmla="*/ 357 w 473"/>
                <a:gd name="T23" fmla="*/ 4 h 503"/>
                <a:gd name="T24" fmla="*/ 424 w 473"/>
                <a:gd name="T25" fmla="*/ 17 h 503"/>
                <a:gd name="T26" fmla="*/ 473 w 473"/>
                <a:gd name="T27" fmla="*/ 29 h 503"/>
                <a:gd name="T28" fmla="*/ 461 w 473"/>
                <a:gd name="T29" fmla="*/ 65 h 503"/>
                <a:gd name="T30" fmla="*/ 453 w 473"/>
                <a:gd name="T31" fmla="*/ 133 h 503"/>
                <a:gd name="T32" fmla="*/ 432 w 473"/>
                <a:gd name="T33" fmla="*/ 133 h 503"/>
                <a:gd name="T34" fmla="*/ 432 w 473"/>
                <a:gd name="T35" fmla="*/ 93 h 503"/>
                <a:gd name="T36" fmla="*/ 393 w 473"/>
                <a:gd name="T37" fmla="*/ 43 h 503"/>
                <a:gd name="T38" fmla="*/ 289 w 473"/>
                <a:gd name="T39" fmla="*/ 27 h 503"/>
                <a:gd name="T40" fmla="*/ 203 w 473"/>
                <a:gd name="T41" fmla="*/ 39 h 503"/>
                <a:gd name="T42" fmla="*/ 140 w 473"/>
                <a:gd name="T43" fmla="*/ 76 h 503"/>
                <a:gd name="T44" fmla="*/ 96 w 473"/>
                <a:gd name="T45" fmla="*/ 140 h 503"/>
                <a:gd name="T46" fmla="*/ 79 w 473"/>
                <a:gd name="T47" fmla="*/ 238 h 503"/>
                <a:gd name="T48" fmla="*/ 145 w 473"/>
                <a:gd name="T49" fmla="*/ 404 h 503"/>
                <a:gd name="T50" fmla="*/ 319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0" y="500"/>
                    <a:pt x="321" y="503"/>
                    <a:pt x="290" y="503"/>
                  </a:cubicBezTo>
                  <a:cubicBezTo>
                    <a:pt x="253" y="503"/>
                    <a:pt x="219" y="499"/>
                    <a:pt x="187" y="490"/>
                  </a:cubicBezTo>
                  <a:cubicBezTo>
                    <a:pt x="155" y="481"/>
                    <a:pt x="128" y="468"/>
                    <a:pt x="104" y="452"/>
                  </a:cubicBezTo>
                  <a:cubicBezTo>
                    <a:pt x="80" y="436"/>
                    <a:pt x="61" y="417"/>
                    <a:pt x="46" y="397"/>
                  </a:cubicBezTo>
                  <a:cubicBezTo>
                    <a:pt x="31" y="376"/>
                    <a:pt x="19" y="354"/>
                    <a:pt x="12" y="330"/>
                  </a:cubicBezTo>
                  <a:cubicBezTo>
                    <a:pt x="4" y="306"/>
                    <a:pt x="0" y="280"/>
                    <a:pt x="0" y="251"/>
                  </a:cubicBezTo>
                  <a:cubicBezTo>
                    <a:pt x="0" y="179"/>
                    <a:pt x="26" y="119"/>
                    <a:pt x="79" y="71"/>
                  </a:cubicBezTo>
                  <a:cubicBezTo>
                    <a:pt x="132" y="24"/>
                    <a:pt x="205" y="0"/>
                    <a:pt x="296" y="0"/>
                  </a:cubicBezTo>
                  <a:cubicBezTo>
                    <a:pt x="318" y="0"/>
                    <a:pt x="338" y="1"/>
                    <a:pt x="357" y="4"/>
                  </a:cubicBezTo>
                  <a:cubicBezTo>
                    <a:pt x="375" y="6"/>
                    <a:pt x="397" y="10"/>
                    <a:pt x="424" y="17"/>
                  </a:cubicBezTo>
                  <a:cubicBezTo>
                    <a:pt x="451" y="24"/>
                    <a:pt x="467" y="28"/>
                    <a:pt x="473" y="29"/>
                  </a:cubicBezTo>
                  <a:cubicBezTo>
                    <a:pt x="468" y="41"/>
                    <a:pt x="464" y="53"/>
                    <a:pt x="461" y="65"/>
                  </a:cubicBezTo>
                  <a:cubicBezTo>
                    <a:pt x="457" y="85"/>
                    <a:pt x="455" y="107"/>
                    <a:pt x="453" y="133"/>
                  </a:cubicBezTo>
                  <a:cubicBezTo>
                    <a:pt x="432" y="133"/>
                    <a:pt x="432" y="133"/>
                    <a:pt x="432" y="133"/>
                  </a:cubicBezTo>
                  <a:cubicBezTo>
                    <a:pt x="432" y="93"/>
                    <a:pt x="432" y="93"/>
                    <a:pt x="432" y="93"/>
                  </a:cubicBezTo>
                  <a:cubicBezTo>
                    <a:pt x="429" y="70"/>
                    <a:pt x="416" y="54"/>
                    <a:pt x="393" y="43"/>
                  </a:cubicBezTo>
                  <a:cubicBezTo>
                    <a:pt x="369" y="32"/>
                    <a:pt x="335" y="27"/>
                    <a:pt x="289" y="27"/>
                  </a:cubicBezTo>
                  <a:cubicBezTo>
                    <a:pt x="255" y="27"/>
                    <a:pt x="227" y="31"/>
                    <a:pt x="203" y="39"/>
                  </a:cubicBezTo>
                  <a:cubicBezTo>
                    <a:pt x="179" y="47"/>
                    <a:pt x="158" y="59"/>
                    <a:pt x="140" y="76"/>
                  </a:cubicBezTo>
                  <a:cubicBezTo>
                    <a:pt x="122" y="93"/>
                    <a:pt x="108" y="114"/>
                    <a:pt x="96" y="140"/>
                  </a:cubicBezTo>
                  <a:cubicBezTo>
                    <a:pt x="85" y="166"/>
                    <a:pt x="79" y="199"/>
                    <a:pt x="79" y="238"/>
                  </a:cubicBezTo>
                  <a:cubicBezTo>
                    <a:pt x="79" y="307"/>
                    <a:pt x="101" y="362"/>
                    <a:pt x="145" y="404"/>
                  </a:cubicBezTo>
                  <a:cubicBezTo>
                    <a:pt x="189" y="445"/>
                    <a:pt x="247" y="466"/>
                    <a:pt x="319"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2" name="Freeform 13"/>
            <p:cNvSpPr>
              <a:spLocks/>
            </p:cNvSpPr>
            <p:nvPr/>
          </p:nvSpPr>
          <p:spPr bwMode="auto">
            <a:xfrm>
              <a:off x="1762126" y="695325"/>
              <a:ext cx="342900" cy="254000"/>
            </a:xfrm>
            <a:custGeom>
              <a:avLst/>
              <a:gdLst>
                <a:gd name="T0" fmla="*/ 0 w 662"/>
                <a:gd name="T1" fmla="*/ 23 h 490"/>
                <a:gd name="T2" fmla="*/ 0 w 662"/>
                <a:gd name="T3" fmla="*/ 0 h 490"/>
                <a:gd name="T4" fmla="*/ 72 w 662"/>
                <a:gd name="T5" fmla="*/ 3 h 490"/>
                <a:gd name="T6" fmla="*/ 138 w 662"/>
                <a:gd name="T7" fmla="*/ 0 h 490"/>
                <a:gd name="T8" fmla="*/ 196 w 662"/>
                <a:gd name="T9" fmla="*/ 119 h 490"/>
                <a:gd name="T10" fmla="*/ 332 w 662"/>
                <a:gd name="T11" fmla="*/ 385 h 490"/>
                <a:gd name="T12" fmla="*/ 454 w 662"/>
                <a:gd name="T13" fmla="*/ 142 h 490"/>
                <a:gd name="T14" fmla="*/ 521 w 662"/>
                <a:gd name="T15" fmla="*/ 0 h 490"/>
                <a:gd name="T16" fmla="*/ 585 w 662"/>
                <a:gd name="T17" fmla="*/ 3 h 490"/>
                <a:gd name="T18" fmla="*/ 662 w 662"/>
                <a:gd name="T19" fmla="*/ 0 h 490"/>
                <a:gd name="T20" fmla="*/ 662 w 662"/>
                <a:gd name="T21" fmla="*/ 23 h 490"/>
                <a:gd name="T22" fmla="*/ 610 w 662"/>
                <a:gd name="T23" fmla="*/ 26 h 490"/>
                <a:gd name="T24" fmla="*/ 598 w 662"/>
                <a:gd name="T25" fmla="*/ 34 h 490"/>
                <a:gd name="T26" fmla="*/ 592 w 662"/>
                <a:gd name="T27" fmla="*/ 67 h 490"/>
                <a:gd name="T28" fmla="*/ 591 w 662"/>
                <a:gd name="T29" fmla="*/ 163 h 490"/>
                <a:gd name="T30" fmla="*/ 591 w 662"/>
                <a:gd name="T31" fmla="*/ 320 h 490"/>
                <a:gd name="T32" fmla="*/ 592 w 662"/>
                <a:gd name="T33" fmla="*/ 410 h 490"/>
                <a:gd name="T34" fmla="*/ 597 w 662"/>
                <a:gd name="T35" fmla="*/ 448 h 490"/>
                <a:gd name="T36" fmla="*/ 611 w 662"/>
                <a:gd name="T37" fmla="*/ 458 h 490"/>
                <a:gd name="T38" fmla="*/ 662 w 662"/>
                <a:gd name="T39" fmla="*/ 461 h 490"/>
                <a:gd name="T40" fmla="*/ 662 w 662"/>
                <a:gd name="T41" fmla="*/ 483 h 490"/>
                <a:gd name="T42" fmla="*/ 560 w 662"/>
                <a:gd name="T43" fmla="*/ 480 h 490"/>
                <a:gd name="T44" fmla="*/ 455 w 662"/>
                <a:gd name="T45" fmla="*/ 483 h 490"/>
                <a:gd name="T46" fmla="*/ 455 w 662"/>
                <a:gd name="T47" fmla="*/ 461 h 490"/>
                <a:gd name="T48" fmla="*/ 507 w 662"/>
                <a:gd name="T49" fmla="*/ 458 h 490"/>
                <a:gd name="T50" fmla="*/ 519 w 662"/>
                <a:gd name="T51" fmla="*/ 450 h 490"/>
                <a:gd name="T52" fmla="*/ 524 w 662"/>
                <a:gd name="T53" fmla="*/ 417 h 490"/>
                <a:gd name="T54" fmla="*/ 526 w 662"/>
                <a:gd name="T55" fmla="*/ 320 h 490"/>
                <a:gd name="T56" fmla="*/ 526 w 662"/>
                <a:gd name="T57" fmla="*/ 71 h 490"/>
                <a:gd name="T58" fmla="*/ 403 w 662"/>
                <a:gd name="T59" fmla="*/ 316 h 490"/>
                <a:gd name="T60" fmla="*/ 357 w 662"/>
                <a:gd name="T61" fmla="*/ 409 h 490"/>
                <a:gd name="T62" fmla="*/ 322 w 662"/>
                <a:gd name="T63" fmla="*/ 490 h 490"/>
                <a:gd name="T64" fmla="*/ 308 w 662"/>
                <a:gd name="T65" fmla="*/ 490 h 490"/>
                <a:gd name="T66" fmla="*/ 299 w 662"/>
                <a:gd name="T67" fmla="*/ 469 h 490"/>
                <a:gd name="T68" fmla="*/ 275 w 662"/>
                <a:gd name="T69" fmla="*/ 419 h 490"/>
                <a:gd name="T70" fmla="*/ 104 w 662"/>
                <a:gd name="T71" fmla="*/ 82 h 490"/>
                <a:gd name="T72" fmla="*/ 104 w 662"/>
                <a:gd name="T73" fmla="*/ 320 h 490"/>
                <a:gd name="T74" fmla="*/ 107 w 662"/>
                <a:gd name="T75" fmla="*/ 410 h 490"/>
                <a:gd name="T76" fmla="*/ 112 w 662"/>
                <a:gd name="T77" fmla="*/ 448 h 490"/>
                <a:gd name="T78" fmla="*/ 125 w 662"/>
                <a:gd name="T79" fmla="*/ 458 h 490"/>
                <a:gd name="T80" fmla="*/ 177 w 662"/>
                <a:gd name="T81" fmla="*/ 461 h 490"/>
                <a:gd name="T82" fmla="*/ 177 w 662"/>
                <a:gd name="T83" fmla="*/ 483 h 490"/>
                <a:gd name="T84" fmla="*/ 90 w 662"/>
                <a:gd name="T85" fmla="*/ 480 h 490"/>
                <a:gd name="T86" fmla="*/ 0 w 662"/>
                <a:gd name="T87" fmla="*/ 483 h 490"/>
                <a:gd name="T88" fmla="*/ 0 w 662"/>
                <a:gd name="T89" fmla="*/ 461 h 490"/>
                <a:gd name="T90" fmla="*/ 52 w 662"/>
                <a:gd name="T91" fmla="*/ 458 h 490"/>
                <a:gd name="T92" fmla="*/ 65 w 662"/>
                <a:gd name="T93" fmla="*/ 450 h 490"/>
                <a:gd name="T94" fmla="*/ 70 w 662"/>
                <a:gd name="T95" fmla="*/ 417 h 490"/>
                <a:gd name="T96" fmla="*/ 72 w 662"/>
                <a:gd name="T97" fmla="*/ 320 h 490"/>
                <a:gd name="T98" fmla="*/ 72 w 662"/>
                <a:gd name="T99" fmla="*/ 163 h 490"/>
                <a:gd name="T100" fmla="*/ 70 w 662"/>
                <a:gd name="T101" fmla="*/ 73 h 490"/>
                <a:gd name="T102" fmla="*/ 65 w 662"/>
                <a:gd name="T103" fmla="*/ 35 h 490"/>
                <a:gd name="T104" fmla="*/ 52 w 662"/>
                <a:gd name="T105" fmla="*/ 26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5"/>
                    <a:pt x="179" y="85"/>
                    <a:pt x="196" y="119"/>
                  </a:cubicBezTo>
                  <a:cubicBezTo>
                    <a:pt x="332" y="385"/>
                    <a:pt x="332" y="385"/>
                    <a:pt x="332" y="385"/>
                  </a:cubicBezTo>
                  <a:cubicBezTo>
                    <a:pt x="454" y="142"/>
                    <a:pt x="454" y="142"/>
                    <a:pt x="454" y="142"/>
                  </a:cubicBezTo>
                  <a:cubicBezTo>
                    <a:pt x="487" y="75"/>
                    <a:pt x="510" y="28"/>
                    <a:pt x="521" y="0"/>
                  </a:cubicBezTo>
                  <a:cubicBezTo>
                    <a:pt x="546" y="2"/>
                    <a:pt x="567" y="3"/>
                    <a:pt x="585" y="3"/>
                  </a:cubicBezTo>
                  <a:cubicBezTo>
                    <a:pt x="600" y="3"/>
                    <a:pt x="626" y="2"/>
                    <a:pt x="662" y="0"/>
                  </a:cubicBezTo>
                  <a:cubicBezTo>
                    <a:pt x="662" y="23"/>
                    <a:pt x="662" y="23"/>
                    <a:pt x="662" y="23"/>
                  </a:cubicBezTo>
                  <a:cubicBezTo>
                    <a:pt x="634" y="23"/>
                    <a:pt x="616" y="24"/>
                    <a:pt x="610" y="26"/>
                  </a:cubicBezTo>
                  <a:cubicBezTo>
                    <a:pt x="604" y="28"/>
                    <a:pt x="600" y="31"/>
                    <a:pt x="598" y="34"/>
                  </a:cubicBezTo>
                  <a:cubicBezTo>
                    <a:pt x="595" y="39"/>
                    <a:pt x="593" y="50"/>
                    <a:pt x="592" y="67"/>
                  </a:cubicBezTo>
                  <a:cubicBezTo>
                    <a:pt x="592" y="72"/>
                    <a:pt x="592" y="104"/>
                    <a:pt x="591" y="163"/>
                  </a:cubicBezTo>
                  <a:cubicBezTo>
                    <a:pt x="591" y="320"/>
                    <a:pt x="591" y="320"/>
                    <a:pt x="591" y="320"/>
                  </a:cubicBezTo>
                  <a:cubicBezTo>
                    <a:pt x="591" y="351"/>
                    <a:pt x="591" y="381"/>
                    <a:pt x="592" y="410"/>
                  </a:cubicBezTo>
                  <a:cubicBezTo>
                    <a:pt x="593" y="432"/>
                    <a:pt x="595" y="444"/>
                    <a:pt x="597" y="448"/>
                  </a:cubicBezTo>
                  <a:cubicBezTo>
                    <a:pt x="600" y="453"/>
                    <a:pt x="605" y="456"/>
                    <a:pt x="611" y="458"/>
                  </a:cubicBezTo>
                  <a:cubicBezTo>
                    <a:pt x="617" y="460"/>
                    <a:pt x="634" y="461"/>
                    <a:pt x="662" y="461"/>
                  </a:cubicBezTo>
                  <a:cubicBezTo>
                    <a:pt x="662" y="483"/>
                    <a:pt x="662" y="483"/>
                    <a:pt x="662" y="483"/>
                  </a:cubicBezTo>
                  <a:cubicBezTo>
                    <a:pt x="614" y="481"/>
                    <a:pt x="580" y="480"/>
                    <a:pt x="560" y="480"/>
                  </a:cubicBezTo>
                  <a:cubicBezTo>
                    <a:pt x="544" y="480"/>
                    <a:pt x="509" y="481"/>
                    <a:pt x="455" y="483"/>
                  </a:cubicBezTo>
                  <a:cubicBezTo>
                    <a:pt x="455" y="461"/>
                    <a:pt x="455" y="461"/>
                    <a:pt x="455" y="461"/>
                  </a:cubicBezTo>
                  <a:cubicBezTo>
                    <a:pt x="483" y="461"/>
                    <a:pt x="500" y="460"/>
                    <a:pt x="507" y="458"/>
                  </a:cubicBezTo>
                  <a:cubicBezTo>
                    <a:pt x="513" y="456"/>
                    <a:pt x="517" y="453"/>
                    <a:pt x="519" y="450"/>
                  </a:cubicBezTo>
                  <a:cubicBezTo>
                    <a:pt x="522" y="445"/>
                    <a:pt x="524" y="434"/>
                    <a:pt x="524" y="417"/>
                  </a:cubicBezTo>
                  <a:cubicBezTo>
                    <a:pt x="525" y="412"/>
                    <a:pt x="525" y="380"/>
                    <a:pt x="526" y="320"/>
                  </a:cubicBezTo>
                  <a:cubicBezTo>
                    <a:pt x="526" y="71"/>
                    <a:pt x="526" y="71"/>
                    <a:pt x="526" y="71"/>
                  </a:cubicBezTo>
                  <a:cubicBezTo>
                    <a:pt x="403" y="316"/>
                    <a:pt x="403" y="316"/>
                    <a:pt x="403" y="316"/>
                  </a:cubicBezTo>
                  <a:cubicBezTo>
                    <a:pt x="384" y="355"/>
                    <a:pt x="368" y="386"/>
                    <a:pt x="357" y="409"/>
                  </a:cubicBezTo>
                  <a:cubicBezTo>
                    <a:pt x="349" y="426"/>
                    <a:pt x="338" y="453"/>
                    <a:pt x="322" y="490"/>
                  </a:cubicBezTo>
                  <a:cubicBezTo>
                    <a:pt x="308" y="490"/>
                    <a:pt x="308" y="490"/>
                    <a:pt x="308" y="490"/>
                  </a:cubicBezTo>
                  <a:cubicBezTo>
                    <a:pt x="305" y="481"/>
                    <a:pt x="302" y="474"/>
                    <a:pt x="299" y="469"/>
                  </a:cubicBezTo>
                  <a:cubicBezTo>
                    <a:pt x="275" y="419"/>
                    <a:pt x="275" y="419"/>
                    <a:pt x="275" y="419"/>
                  </a:cubicBezTo>
                  <a:cubicBezTo>
                    <a:pt x="104" y="82"/>
                    <a:pt x="104" y="82"/>
                    <a:pt x="104" y="82"/>
                  </a:cubicBezTo>
                  <a:cubicBezTo>
                    <a:pt x="104" y="320"/>
                    <a:pt x="104" y="320"/>
                    <a:pt x="104" y="320"/>
                  </a:cubicBezTo>
                  <a:cubicBezTo>
                    <a:pt x="104" y="351"/>
                    <a:pt x="105" y="381"/>
                    <a:pt x="107" y="410"/>
                  </a:cubicBezTo>
                  <a:cubicBezTo>
                    <a:pt x="107" y="432"/>
                    <a:pt x="109" y="444"/>
                    <a:pt x="112" y="448"/>
                  </a:cubicBezTo>
                  <a:cubicBezTo>
                    <a:pt x="114" y="453"/>
                    <a:pt x="119" y="456"/>
                    <a:pt x="125" y="458"/>
                  </a:cubicBezTo>
                  <a:cubicBezTo>
                    <a:pt x="131" y="460"/>
                    <a:pt x="148" y="461"/>
                    <a:pt x="177" y="461"/>
                  </a:cubicBezTo>
                  <a:cubicBezTo>
                    <a:pt x="177" y="483"/>
                    <a:pt x="177" y="483"/>
                    <a:pt x="177" y="483"/>
                  </a:cubicBezTo>
                  <a:cubicBezTo>
                    <a:pt x="90" y="480"/>
                    <a:pt x="90" y="480"/>
                    <a:pt x="90" y="480"/>
                  </a:cubicBezTo>
                  <a:cubicBezTo>
                    <a:pt x="0" y="483"/>
                    <a:pt x="0" y="483"/>
                    <a:pt x="0" y="483"/>
                  </a:cubicBezTo>
                  <a:cubicBezTo>
                    <a:pt x="0" y="461"/>
                    <a:pt x="0" y="461"/>
                    <a:pt x="0" y="461"/>
                  </a:cubicBezTo>
                  <a:cubicBezTo>
                    <a:pt x="29" y="461"/>
                    <a:pt x="46" y="460"/>
                    <a:pt x="52" y="458"/>
                  </a:cubicBezTo>
                  <a:cubicBezTo>
                    <a:pt x="58" y="456"/>
                    <a:pt x="62" y="453"/>
                    <a:pt x="65" y="450"/>
                  </a:cubicBezTo>
                  <a:cubicBezTo>
                    <a:pt x="68" y="445"/>
                    <a:pt x="69" y="434"/>
                    <a:pt x="70" y="417"/>
                  </a:cubicBezTo>
                  <a:cubicBezTo>
                    <a:pt x="70" y="412"/>
                    <a:pt x="71" y="380"/>
                    <a:pt x="72" y="320"/>
                  </a:cubicBezTo>
                  <a:cubicBezTo>
                    <a:pt x="72" y="163"/>
                    <a:pt x="72" y="163"/>
                    <a:pt x="72" y="163"/>
                  </a:cubicBezTo>
                  <a:cubicBezTo>
                    <a:pt x="72" y="133"/>
                    <a:pt x="71" y="103"/>
                    <a:pt x="70" y="73"/>
                  </a:cubicBezTo>
                  <a:cubicBezTo>
                    <a:pt x="69" y="52"/>
                    <a:pt x="68" y="39"/>
                    <a:pt x="65" y="35"/>
                  </a:cubicBezTo>
                  <a:cubicBezTo>
                    <a:pt x="62" y="31"/>
                    <a:pt x="58" y="28"/>
                    <a:pt x="52" y="26"/>
                  </a:cubicBezTo>
                  <a:cubicBezTo>
                    <a:pt x="46" y="24"/>
                    <a:pt x="29" y="23"/>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3" name="Freeform 14"/>
            <p:cNvSpPr>
              <a:spLocks noEditPoints="1"/>
            </p:cNvSpPr>
            <p:nvPr/>
          </p:nvSpPr>
          <p:spPr bwMode="auto">
            <a:xfrm>
              <a:off x="2116138" y="693738"/>
              <a:ext cx="280988" cy="252413"/>
            </a:xfrm>
            <a:custGeom>
              <a:avLst/>
              <a:gdLst>
                <a:gd name="T0" fmla="*/ 77 w 541"/>
                <a:gd name="T1" fmla="*/ 485 h 487"/>
                <a:gd name="T2" fmla="*/ 167 w 541"/>
                <a:gd name="T3" fmla="*/ 487 h 487"/>
                <a:gd name="T4" fmla="*/ 167 w 541"/>
                <a:gd name="T5" fmla="*/ 465 h 487"/>
                <a:gd name="T6" fmla="*/ 121 w 541"/>
                <a:gd name="T7" fmla="*/ 462 h 487"/>
                <a:gd name="T8" fmla="*/ 109 w 541"/>
                <a:gd name="T9" fmla="*/ 456 h 487"/>
                <a:gd name="T10" fmla="*/ 106 w 541"/>
                <a:gd name="T11" fmla="*/ 448 h 487"/>
                <a:gd name="T12" fmla="*/ 116 w 541"/>
                <a:gd name="T13" fmla="*/ 414 h 487"/>
                <a:gd name="T14" fmla="*/ 155 w 541"/>
                <a:gd name="T15" fmla="*/ 326 h 487"/>
                <a:gd name="T16" fmla="*/ 362 w 541"/>
                <a:gd name="T17" fmla="*/ 326 h 487"/>
                <a:gd name="T18" fmla="*/ 406 w 541"/>
                <a:gd name="T19" fmla="*/ 431 h 487"/>
                <a:gd name="T20" fmla="*/ 411 w 541"/>
                <a:gd name="T21" fmla="*/ 450 h 487"/>
                <a:gd name="T22" fmla="*/ 408 w 541"/>
                <a:gd name="T23" fmla="*/ 458 h 487"/>
                <a:gd name="T24" fmla="*/ 397 w 541"/>
                <a:gd name="T25" fmla="*/ 463 h 487"/>
                <a:gd name="T26" fmla="*/ 348 w 541"/>
                <a:gd name="T27" fmla="*/ 465 h 487"/>
                <a:gd name="T28" fmla="*/ 348 w 541"/>
                <a:gd name="T29" fmla="*/ 487 h 487"/>
                <a:gd name="T30" fmla="*/ 463 w 541"/>
                <a:gd name="T31" fmla="*/ 485 h 487"/>
                <a:gd name="T32" fmla="*/ 541 w 541"/>
                <a:gd name="T33" fmla="*/ 487 h 487"/>
                <a:gd name="T34" fmla="*/ 541 w 541"/>
                <a:gd name="T35" fmla="*/ 465 h 487"/>
                <a:gd name="T36" fmla="*/ 505 w 541"/>
                <a:gd name="T37" fmla="*/ 461 h 487"/>
                <a:gd name="T38" fmla="*/ 490 w 541"/>
                <a:gd name="T39" fmla="*/ 446 h 487"/>
                <a:gd name="T40" fmla="*/ 440 w 541"/>
                <a:gd name="T41" fmla="*/ 341 h 487"/>
                <a:gd name="T42" fmla="*/ 287 w 541"/>
                <a:gd name="T43" fmla="*/ 0 h 487"/>
                <a:gd name="T44" fmla="*/ 265 w 541"/>
                <a:gd name="T45" fmla="*/ 0 h 487"/>
                <a:gd name="T46" fmla="*/ 202 w 541"/>
                <a:gd name="T47" fmla="*/ 141 h 487"/>
                <a:gd name="T48" fmla="*/ 112 w 541"/>
                <a:gd name="T49" fmla="*/ 333 h 487"/>
                <a:gd name="T50" fmla="*/ 66 w 541"/>
                <a:gd name="T51" fmla="*/ 429 h 487"/>
                <a:gd name="T52" fmla="*/ 49 w 541"/>
                <a:gd name="T53" fmla="*/ 456 h 487"/>
                <a:gd name="T54" fmla="*/ 36 w 541"/>
                <a:gd name="T55" fmla="*/ 463 h 487"/>
                <a:gd name="T56" fmla="*/ 0 w 541"/>
                <a:gd name="T57" fmla="*/ 465 h 487"/>
                <a:gd name="T58" fmla="*/ 0 w 541"/>
                <a:gd name="T59" fmla="*/ 487 h 487"/>
                <a:gd name="T60" fmla="*/ 77 w 541"/>
                <a:gd name="T61" fmla="*/ 485 h 487"/>
                <a:gd name="T62" fmla="*/ 258 w 541"/>
                <a:gd name="T63" fmla="*/ 93 h 487"/>
                <a:gd name="T64" fmla="*/ 348 w 541"/>
                <a:gd name="T65" fmla="*/ 298 h 487"/>
                <a:gd name="T66" fmla="*/ 167 w 541"/>
                <a:gd name="T67" fmla="*/ 298 h 487"/>
                <a:gd name="T68" fmla="*/ 258 w 541"/>
                <a:gd name="T69" fmla="*/ 9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7">
                  <a:moveTo>
                    <a:pt x="77" y="485"/>
                  </a:moveTo>
                  <a:cubicBezTo>
                    <a:pt x="97" y="485"/>
                    <a:pt x="127" y="486"/>
                    <a:pt x="167" y="487"/>
                  </a:cubicBezTo>
                  <a:cubicBezTo>
                    <a:pt x="167" y="465"/>
                    <a:pt x="167" y="465"/>
                    <a:pt x="167" y="465"/>
                  </a:cubicBezTo>
                  <a:cubicBezTo>
                    <a:pt x="145" y="465"/>
                    <a:pt x="130" y="464"/>
                    <a:pt x="121" y="462"/>
                  </a:cubicBezTo>
                  <a:cubicBezTo>
                    <a:pt x="115" y="461"/>
                    <a:pt x="111" y="459"/>
                    <a:pt x="109" y="456"/>
                  </a:cubicBezTo>
                  <a:cubicBezTo>
                    <a:pt x="107" y="454"/>
                    <a:pt x="106" y="451"/>
                    <a:pt x="106" y="448"/>
                  </a:cubicBezTo>
                  <a:cubicBezTo>
                    <a:pt x="106" y="441"/>
                    <a:pt x="109" y="430"/>
                    <a:pt x="116" y="414"/>
                  </a:cubicBezTo>
                  <a:cubicBezTo>
                    <a:pt x="155" y="326"/>
                    <a:pt x="155" y="326"/>
                    <a:pt x="155" y="326"/>
                  </a:cubicBezTo>
                  <a:cubicBezTo>
                    <a:pt x="362" y="326"/>
                    <a:pt x="362" y="326"/>
                    <a:pt x="362" y="326"/>
                  </a:cubicBezTo>
                  <a:cubicBezTo>
                    <a:pt x="406" y="431"/>
                    <a:pt x="406" y="431"/>
                    <a:pt x="406" y="431"/>
                  </a:cubicBezTo>
                  <a:cubicBezTo>
                    <a:pt x="410" y="439"/>
                    <a:pt x="411" y="445"/>
                    <a:pt x="411" y="450"/>
                  </a:cubicBezTo>
                  <a:cubicBezTo>
                    <a:pt x="411" y="453"/>
                    <a:pt x="410" y="456"/>
                    <a:pt x="408" y="458"/>
                  </a:cubicBezTo>
                  <a:cubicBezTo>
                    <a:pt x="406" y="460"/>
                    <a:pt x="402" y="462"/>
                    <a:pt x="397" y="463"/>
                  </a:cubicBezTo>
                  <a:cubicBezTo>
                    <a:pt x="391" y="464"/>
                    <a:pt x="375" y="465"/>
                    <a:pt x="348" y="465"/>
                  </a:cubicBezTo>
                  <a:cubicBezTo>
                    <a:pt x="348" y="487"/>
                    <a:pt x="348" y="487"/>
                    <a:pt x="348" y="487"/>
                  </a:cubicBezTo>
                  <a:cubicBezTo>
                    <a:pt x="463" y="485"/>
                    <a:pt x="463" y="485"/>
                    <a:pt x="463" y="485"/>
                  </a:cubicBezTo>
                  <a:cubicBezTo>
                    <a:pt x="478" y="485"/>
                    <a:pt x="504" y="486"/>
                    <a:pt x="541" y="487"/>
                  </a:cubicBezTo>
                  <a:cubicBezTo>
                    <a:pt x="541" y="465"/>
                    <a:pt x="541" y="465"/>
                    <a:pt x="541" y="465"/>
                  </a:cubicBezTo>
                  <a:cubicBezTo>
                    <a:pt x="522" y="465"/>
                    <a:pt x="510" y="464"/>
                    <a:pt x="505" y="461"/>
                  </a:cubicBezTo>
                  <a:cubicBezTo>
                    <a:pt x="499" y="459"/>
                    <a:pt x="494" y="454"/>
                    <a:pt x="490" y="446"/>
                  </a:cubicBezTo>
                  <a:cubicBezTo>
                    <a:pt x="482" y="432"/>
                    <a:pt x="465" y="397"/>
                    <a:pt x="440" y="341"/>
                  </a:cubicBezTo>
                  <a:cubicBezTo>
                    <a:pt x="287" y="0"/>
                    <a:pt x="287" y="0"/>
                    <a:pt x="287" y="0"/>
                  </a:cubicBezTo>
                  <a:cubicBezTo>
                    <a:pt x="265" y="0"/>
                    <a:pt x="265" y="0"/>
                    <a:pt x="265" y="0"/>
                  </a:cubicBezTo>
                  <a:cubicBezTo>
                    <a:pt x="233" y="73"/>
                    <a:pt x="212" y="120"/>
                    <a:pt x="202" y="141"/>
                  </a:cubicBezTo>
                  <a:cubicBezTo>
                    <a:pt x="112" y="333"/>
                    <a:pt x="112" y="333"/>
                    <a:pt x="112" y="333"/>
                  </a:cubicBezTo>
                  <a:cubicBezTo>
                    <a:pt x="85" y="388"/>
                    <a:pt x="70" y="420"/>
                    <a:pt x="66" y="429"/>
                  </a:cubicBezTo>
                  <a:cubicBezTo>
                    <a:pt x="58" y="443"/>
                    <a:pt x="53" y="453"/>
                    <a:pt x="49" y="456"/>
                  </a:cubicBezTo>
                  <a:cubicBezTo>
                    <a:pt x="45" y="460"/>
                    <a:pt x="40" y="462"/>
                    <a:pt x="36" y="463"/>
                  </a:cubicBezTo>
                  <a:cubicBezTo>
                    <a:pt x="31" y="464"/>
                    <a:pt x="19" y="465"/>
                    <a:pt x="0" y="465"/>
                  </a:cubicBezTo>
                  <a:cubicBezTo>
                    <a:pt x="0" y="487"/>
                    <a:pt x="0" y="487"/>
                    <a:pt x="0" y="487"/>
                  </a:cubicBezTo>
                  <a:cubicBezTo>
                    <a:pt x="28" y="486"/>
                    <a:pt x="53" y="485"/>
                    <a:pt x="77" y="485"/>
                  </a:cubicBezTo>
                  <a:close/>
                  <a:moveTo>
                    <a:pt x="258" y="93"/>
                  </a:moveTo>
                  <a:cubicBezTo>
                    <a:pt x="348" y="298"/>
                    <a:pt x="348" y="298"/>
                    <a:pt x="348"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Freeform 15"/>
            <p:cNvSpPr>
              <a:spLocks/>
            </p:cNvSpPr>
            <p:nvPr/>
          </p:nvSpPr>
          <p:spPr bwMode="auto">
            <a:xfrm>
              <a:off x="2347913" y="695325"/>
              <a:ext cx="276225" cy="250825"/>
            </a:xfrm>
            <a:custGeom>
              <a:avLst/>
              <a:gdLst>
                <a:gd name="T0" fmla="*/ 390 w 531"/>
                <a:gd name="T1" fmla="*/ 73 h 483"/>
                <a:gd name="T2" fmla="*/ 412 w 531"/>
                <a:gd name="T3" fmla="*/ 34 h 483"/>
                <a:gd name="T4" fmla="*/ 405 w 531"/>
                <a:gd name="T5" fmla="*/ 25 h 483"/>
                <a:gd name="T6" fmla="*/ 352 w 531"/>
                <a:gd name="T7" fmla="*/ 22 h 483"/>
                <a:gd name="T8" fmla="*/ 352 w 531"/>
                <a:gd name="T9" fmla="*/ 0 h 483"/>
                <a:gd name="T10" fmla="*/ 447 w 531"/>
                <a:gd name="T11" fmla="*/ 2 h 483"/>
                <a:gd name="T12" fmla="*/ 531 w 531"/>
                <a:gd name="T13" fmla="*/ 0 h 483"/>
                <a:gd name="T14" fmla="*/ 531 w 531"/>
                <a:gd name="T15" fmla="*/ 22 h 483"/>
                <a:gd name="T16" fmla="*/ 485 w 531"/>
                <a:gd name="T17" fmla="*/ 25 h 483"/>
                <a:gd name="T18" fmla="*/ 466 w 531"/>
                <a:gd name="T19" fmla="*/ 33 h 483"/>
                <a:gd name="T20" fmla="*/ 438 w 531"/>
                <a:gd name="T21" fmla="*/ 66 h 483"/>
                <a:gd name="T22" fmla="*/ 334 w 531"/>
                <a:gd name="T23" fmla="*/ 216 h 483"/>
                <a:gd name="T24" fmla="*/ 300 w 531"/>
                <a:gd name="T25" fmla="*/ 274 h 483"/>
                <a:gd name="T26" fmla="*/ 296 w 531"/>
                <a:gd name="T27" fmla="*/ 295 h 483"/>
                <a:gd name="T28" fmla="*/ 296 w 531"/>
                <a:gd name="T29" fmla="*/ 321 h 483"/>
                <a:gd name="T30" fmla="*/ 298 w 531"/>
                <a:gd name="T31" fmla="*/ 411 h 483"/>
                <a:gd name="T32" fmla="*/ 303 w 531"/>
                <a:gd name="T33" fmla="*/ 449 h 483"/>
                <a:gd name="T34" fmla="*/ 316 w 531"/>
                <a:gd name="T35" fmla="*/ 458 h 483"/>
                <a:gd name="T36" fmla="*/ 366 w 531"/>
                <a:gd name="T37" fmla="*/ 461 h 483"/>
                <a:gd name="T38" fmla="*/ 366 w 531"/>
                <a:gd name="T39" fmla="*/ 483 h 483"/>
                <a:gd name="T40" fmla="*/ 266 w 531"/>
                <a:gd name="T41" fmla="*/ 481 h 483"/>
                <a:gd name="T42" fmla="*/ 158 w 531"/>
                <a:gd name="T43" fmla="*/ 483 h 483"/>
                <a:gd name="T44" fmla="*/ 158 w 531"/>
                <a:gd name="T45" fmla="*/ 461 h 483"/>
                <a:gd name="T46" fmla="*/ 209 w 531"/>
                <a:gd name="T47" fmla="*/ 458 h 483"/>
                <a:gd name="T48" fmla="*/ 221 w 531"/>
                <a:gd name="T49" fmla="*/ 450 h 483"/>
                <a:gd name="T50" fmla="*/ 227 w 531"/>
                <a:gd name="T51" fmla="*/ 417 h 483"/>
                <a:gd name="T52" fmla="*/ 229 w 531"/>
                <a:gd name="T53" fmla="*/ 321 h 483"/>
                <a:gd name="T54" fmla="*/ 229 w 531"/>
                <a:gd name="T55" fmla="*/ 281 h 483"/>
                <a:gd name="T56" fmla="*/ 215 w 531"/>
                <a:gd name="T57" fmla="*/ 254 h 483"/>
                <a:gd name="T58" fmla="*/ 178 w 531"/>
                <a:gd name="T59" fmla="*/ 195 h 483"/>
                <a:gd name="T60" fmla="*/ 87 w 531"/>
                <a:gd name="T61" fmla="*/ 66 h 483"/>
                <a:gd name="T62" fmla="*/ 62 w 531"/>
                <a:gd name="T63" fmla="*/ 33 h 483"/>
                <a:gd name="T64" fmla="*/ 45 w 531"/>
                <a:gd name="T65" fmla="*/ 25 h 483"/>
                <a:gd name="T66" fmla="*/ 0 w 531"/>
                <a:gd name="T67" fmla="*/ 22 h 483"/>
                <a:gd name="T68" fmla="*/ 0 w 531"/>
                <a:gd name="T69" fmla="*/ 0 h 483"/>
                <a:gd name="T70" fmla="*/ 84 w 531"/>
                <a:gd name="T71" fmla="*/ 2 h 483"/>
                <a:gd name="T72" fmla="*/ 216 w 531"/>
                <a:gd name="T73" fmla="*/ 0 h 483"/>
                <a:gd name="T74" fmla="*/ 216 w 531"/>
                <a:gd name="T75" fmla="*/ 22 h 483"/>
                <a:gd name="T76" fmla="*/ 160 w 531"/>
                <a:gd name="T77" fmla="*/ 25 h 483"/>
                <a:gd name="T78" fmla="*/ 152 w 531"/>
                <a:gd name="T79" fmla="*/ 34 h 483"/>
                <a:gd name="T80" fmla="*/ 170 w 531"/>
                <a:gd name="T81" fmla="*/ 73 h 483"/>
                <a:gd name="T82" fmla="*/ 277 w 531"/>
                <a:gd name="T83" fmla="*/ 245 h 483"/>
                <a:gd name="T84" fmla="*/ 390 w 531"/>
                <a:gd name="T85" fmla="*/ 7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1" h="483">
                  <a:moveTo>
                    <a:pt x="390" y="73"/>
                  </a:moveTo>
                  <a:cubicBezTo>
                    <a:pt x="405" y="51"/>
                    <a:pt x="412" y="38"/>
                    <a:pt x="412" y="34"/>
                  </a:cubicBezTo>
                  <a:cubicBezTo>
                    <a:pt x="412" y="30"/>
                    <a:pt x="410" y="27"/>
                    <a:pt x="405" y="25"/>
                  </a:cubicBezTo>
                  <a:cubicBezTo>
                    <a:pt x="400" y="23"/>
                    <a:pt x="380" y="22"/>
                    <a:pt x="352" y="22"/>
                  </a:cubicBezTo>
                  <a:cubicBezTo>
                    <a:pt x="352" y="0"/>
                    <a:pt x="352" y="0"/>
                    <a:pt x="352" y="0"/>
                  </a:cubicBezTo>
                  <a:cubicBezTo>
                    <a:pt x="396" y="1"/>
                    <a:pt x="422" y="2"/>
                    <a:pt x="447" y="2"/>
                  </a:cubicBezTo>
                  <a:cubicBezTo>
                    <a:pt x="471" y="2"/>
                    <a:pt x="484" y="1"/>
                    <a:pt x="531" y="0"/>
                  </a:cubicBezTo>
                  <a:cubicBezTo>
                    <a:pt x="531" y="22"/>
                    <a:pt x="531" y="22"/>
                    <a:pt x="531" y="22"/>
                  </a:cubicBezTo>
                  <a:cubicBezTo>
                    <a:pt x="502" y="22"/>
                    <a:pt x="492" y="23"/>
                    <a:pt x="485" y="25"/>
                  </a:cubicBezTo>
                  <a:cubicBezTo>
                    <a:pt x="477" y="27"/>
                    <a:pt x="471" y="30"/>
                    <a:pt x="466" y="33"/>
                  </a:cubicBezTo>
                  <a:cubicBezTo>
                    <a:pt x="460" y="38"/>
                    <a:pt x="451" y="49"/>
                    <a:pt x="438" y="66"/>
                  </a:cubicBezTo>
                  <a:cubicBezTo>
                    <a:pt x="334" y="216"/>
                    <a:pt x="334" y="216"/>
                    <a:pt x="334" y="216"/>
                  </a:cubicBezTo>
                  <a:cubicBezTo>
                    <a:pt x="314" y="248"/>
                    <a:pt x="302" y="267"/>
                    <a:pt x="300" y="274"/>
                  </a:cubicBezTo>
                  <a:cubicBezTo>
                    <a:pt x="297" y="282"/>
                    <a:pt x="296" y="288"/>
                    <a:pt x="296" y="295"/>
                  </a:cubicBezTo>
                  <a:cubicBezTo>
                    <a:pt x="296" y="321"/>
                    <a:pt x="296" y="321"/>
                    <a:pt x="296" y="321"/>
                  </a:cubicBezTo>
                  <a:cubicBezTo>
                    <a:pt x="296" y="352"/>
                    <a:pt x="296" y="382"/>
                    <a:pt x="298" y="411"/>
                  </a:cubicBezTo>
                  <a:cubicBezTo>
                    <a:pt x="298" y="432"/>
                    <a:pt x="300" y="445"/>
                    <a:pt x="303" y="449"/>
                  </a:cubicBezTo>
                  <a:cubicBezTo>
                    <a:pt x="305" y="453"/>
                    <a:pt x="310" y="456"/>
                    <a:pt x="316" y="458"/>
                  </a:cubicBezTo>
                  <a:cubicBezTo>
                    <a:pt x="322" y="460"/>
                    <a:pt x="339" y="461"/>
                    <a:pt x="366" y="461"/>
                  </a:cubicBezTo>
                  <a:cubicBezTo>
                    <a:pt x="366" y="483"/>
                    <a:pt x="366" y="483"/>
                    <a:pt x="366" y="483"/>
                  </a:cubicBezTo>
                  <a:cubicBezTo>
                    <a:pt x="328" y="482"/>
                    <a:pt x="294" y="481"/>
                    <a:pt x="266" y="481"/>
                  </a:cubicBezTo>
                  <a:cubicBezTo>
                    <a:pt x="239" y="481"/>
                    <a:pt x="203" y="482"/>
                    <a:pt x="158" y="483"/>
                  </a:cubicBezTo>
                  <a:cubicBezTo>
                    <a:pt x="158" y="461"/>
                    <a:pt x="158" y="461"/>
                    <a:pt x="158" y="461"/>
                  </a:cubicBezTo>
                  <a:cubicBezTo>
                    <a:pt x="186" y="461"/>
                    <a:pt x="203" y="460"/>
                    <a:pt x="209" y="458"/>
                  </a:cubicBezTo>
                  <a:cubicBezTo>
                    <a:pt x="215" y="456"/>
                    <a:pt x="219" y="453"/>
                    <a:pt x="221" y="450"/>
                  </a:cubicBezTo>
                  <a:cubicBezTo>
                    <a:pt x="224" y="445"/>
                    <a:pt x="226" y="434"/>
                    <a:pt x="227" y="417"/>
                  </a:cubicBezTo>
                  <a:cubicBezTo>
                    <a:pt x="227" y="412"/>
                    <a:pt x="228" y="380"/>
                    <a:pt x="229" y="321"/>
                  </a:cubicBezTo>
                  <a:cubicBezTo>
                    <a:pt x="229" y="281"/>
                    <a:pt x="229" y="281"/>
                    <a:pt x="229" y="281"/>
                  </a:cubicBezTo>
                  <a:cubicBezTo>
                    <a:pt x="224" y="271"/>
                    <a:pt x="219" y="262"/>
                    <a:pt x="215" y="254"/>
                  </a:cubicBezTo>
                  <a:cubicBezTo>
                    <a:pt x="211" y="248"/>
                    <a:pt x="199" y="229"/>
                    <a:pt x="178" y="195"/>
                  </a:cubicBezTo>
                  <a:cubicBezTo>
                    <a:pt x="87" y="66"/>
                    <a:pt x="87" y="66"/>
                    <a:pt x="87" y="66"/>
                  </a:cubicBezTo>
                  <a:cubicBezTo>
                    <a:pt x="76" y="49"/>
                    <a:pt x="68" y="38"/>
                    <a:pt x="62" y="33"/>
                  </a:cubicBezTo>
                  <a:cubicBezTo>
                    <a:pt x="58" y="30"/>
                    <a:pt x="52" y="27"/>
                    <a:pt x="45" y="25"/>
                  </a:cubicBezTo>
                  <a:cubicBezTo>
                    <a:pt x="38" y="23"/>
                    <a:pt x="28" y="22"/>
                    <a:pt x="0" y="22"/>
                  </a:cubicBezTo>
                  <a:cubicBezTo>
                    <a:pt x="0" y="0"/>
                    <a:pt x="0" y="0"/>
                    <a:pt x="0" y="0"/>
                  </a:cubicBezTo>
                  <a:cubicBezTo>
                    <a:pt x="47" y="1"/>
                    <a:pt x="61" y="2"/>
                    <a:pt x="84" y="2"/>
                  </a:cubicBezTo>
                  <a:cubicBezTo>
                    <a:pt x="109" y="2"/>
                    <a:pt x="172" y="1"/>
                    <a:pt x="216" y="0"/>
                  </a:cubicBezTo>
                  <a:cubicBezTo>
                    <a:pt x="216" y="22"/>
                    <a:pt x="216" y="22"/>
                    <a:pt x="216" y="22"/>
                  </a:cubicBezTo>
                  <a:cubicBezTo>
                    <a:pt x="189" y="22"/>
                    <a:pt x="165" y="23"/>
                    <a:pt x="160" y="25"/>
                  </a:cubicBezTo>
                  <a:cubicBezTo>
                    <a:pt x="155" y="27"/>
                    <a:pt x="152" y="30"/>
                    <a:pt x="152" y="34"/>
                  </a:cubicBezTo>
                  <a:cubicBezTo>
                    <a:pt x="152" y="38"/>
                    <a:pt x="158" y="51"/>
                    <a:pt x="170" y="73"/>
                  </a:cubicBezTo>
                  <a:cubicBezTo>
                    <a:pt x="277" y="245"/>
                    <a:pt x="277" y="245"/>
                    <a:pt x="277"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16"/>
            <p:cNvSpPr>
              <a:spLocks noEditPoints="1"/>
            </p:cNvSpPr>
            <p:nvPr/>
          </p:nvSpPr>
          <p:spPr bwMode="auto">
            <a:xfrm>
              <a:off x="2611438" y="688975"/>
              <a:ext cx="280988" cy="261938"/>
            </a:xfrm>
            <a:custGeom>
              <a:avLst/>
              <a:gdLst>
                <a:gd name="T0" fmla="*/ 97 w 540"/>
                <a:gd name="T1" fmla="*/ 123 h 503"/>
                <a:gd name="T2" fmla="*/ 161 w 540"/>
                <a:gd name="T3" fmla="*/ 53 h 503"/>
                <a:gd name="T4" fmla="*/ 260 w 540"/>
                <a:gd name="T5" fmla="*/ 29 h 503"/>
                <a:gd name="T6" fmla="*/ 333 w 540"/>
                <a:gd name="T7" fmla="*/ 40 h 503"/>
                <a:gd name="T8" fmla="*/ 388 w 540"/>
                <a:gd name="T9" fmla="*/ 69 h 503"/>
                <a:gd name="T10" fmla="*/ 425 w 540"/>
                <a:gd name="T11" fmla="*/ 108 h 503"/>
                <a:gd name="T12" fmla="*/ 449 w 540"/>
                <a:gd name="T13" fmla="*/ 158 h 503"/>
                <a:gd name="T14" fmla="*/ 464 w 540"/>
                <a:gd name="T15" fmla="*/ 258 h 503"/>
                <a:gd name="T16" fmla="*/ 443 w 540"/>
                <a:gd name="T17" fmla="*/ 370 h 503"/>
                <a:gd name="T18" fmla="*/ 380 w 540"/>
                <a:gd name="T19" fmla="*/ 446 h 503"/>
                <a:gd name="T20" fmla="*/ 280 w 540"/>
                <a:gd name="T21" fmla="*/ 472 h 503"/>
                <a:gd name="T22" fmla="*/ 205 w 540"/>
                <a:gd name="T23" fmla="*/ 459 h 503"/>
                <a:gd name="T24" fmla="*/ 144 w 540"/>
                <a:gd name="T25" fmla="*/ 418 h 503"/>
                <a:gd name="T26" fmla="*/ 99 w 540"/>
                <a:gd name="T27" fmla="*/ 350 h 503"/>
                <a:gd name="T28" fmla="*/ 82 w 540"/>
                <a:gd name="T29" fmla="*/ 292 h 503"/>
                <a:gd name="T30" fmla="*/ 75 w 540"/>
                <a:gd name="T31" fmla="*/ 226 h 503"/>
                <a:gd name="T32" fmla="*/ 97 w 540"/>
                <a:gd name="T33" fmla="*/ 123 h 503"/>
                <a:gd name="T34" fmla="*/ 18 w 540"/>
                <a:gd name="T35" fmla="*/ 351 h 503"/>
                <a:gd name="T36" fmla="*/ 69 w 540"/>
                <a:gd name="T37" fmla="*/ 434 h 503"/>
                <a:gd name="T38" fmla="*/ 151 w 540"/>
                <a:gd name="T39" fmla="*/ 486 h 503"/>
                <a:gd name="T40" fmla="*/ 255 w 540"/>
                <a:gd name="T41" fmla="*/ 503 h 503"/>
                <a:gd name="T42" fmla="*/ 459 w 540"/>
                <a:gd name="T43" fmla="*/ 427 h 503"/>
                <a:gd name="T44" fmla="*/ 540 w 540"/>
                <a:gd name="T45" fmla="*/ 236 h 503"/>
                <a:gd name="T46" fmla="*/ 532 w 540"/>
                <a:gd name="T47" fmla="*/ 169 h 503"/>
                <a:gd name="T48" fmla="*/ 510 w 540"/>
                <a:gd name="T49" fmla="*/ 115 h 503"/>
                <a:gd name="T50" fmla="*/ 462 w 540"/>
                <a:gd name="T51" fmla="*/ 57 h 503"/>
                <a:gd name="T52" fmla="*/ 383 w 540"/>
                <a:gd name="T53" fmla="*/ 16 h 503"/>
                <a:gd name="T54" fmla="*/ 276 w 540"/>
                <a:gd name="T55" fmla="*/ 0 h 503"/>
                <a:gd name="T56" fmla="*/ 162 w 540"/>
                <a:gd name="T57" fmla="*/ 18 h 503"/>
                <a:gd name="T58" fmla="*/ 73 w 540"/>
                <a:gd name="T59" fmla="*/ 73 h 503"/>
                <a:gd name="T60" fmla="*/ 17 w 540"/>
                <a:gd name="T61" fmla="*/ 155 h 503"/>
                <a:gd name="T62" fmla="*/ 0 w 540"/>
                <a:gd name="T63" fmla="*/ 255 h 503"/>
                <a:gd name="T64" fmla="*/ 18 w 540"/>
                <a:gd name="T65" fmla="*/ 35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3">
                  <a:moveTo>
                    <a:pt x="97" y="123"/>
                  </a:moveTo>
                  <a:cubicBezTo>
                    <a:pt x="111" y="92"/>
                    <a:pt x="132" y="69"/>
                    <a:pt x="161" y="53"/>
                  </a:cubicBezTo>
                  <a:cubicBezTo>
                    <a:pt x="189" y="37"/>
                    <a:pt x="222" y="29"/>
                    <a:pt x="260" y="29"/>
                  </a:cubicBezTo>
                  <a:cubicBezTo>
                    <a:pt x="286" y="29"/>
                    <a:pt x="311" y="32"/>
                    <a:pt x="333" y="40"/>
                  </a:cubicBezTo>
                  <a:cubicBezTo>
                    <a:pt x="356" y="48"/>
                    <a:pt x="374" y="57"/>
                    <a:pt x="388" y="69"/>
                  </a:cubicBezTo>
                  <a:cubicBezTo>
                    <a:pt x="402" y="80"/>
                    <a:pt x="415" y="93"/>
                    <a:pt x="425" y="108"/>
                  </a:cubicBezTo>
                  <a:cubicBezTo>
                    <a:pt x="435" y="123"/>
                    <a:pt x="443" y="140"/>
                    <a:pt x="449" y="158"/>
                  </a:cubicBezTo>
                  <a:cubicBezTo>
                    <a:pt x="459" y="189"/>
                    <a:pt x="464" y="222"/>
                    <a:pt x="464" y="258"/>
                  </a:cubicBezTo>
                  <a:cubicBezTo>
                    <a:pt x="464" y="301"/>
                    <a:pt x="457" y="338"/>
                    <a:pt x="443" y="370"/>
                  </a:cubicBezTo>
                  <a:cubicBezTo>
                    <a:pt x="430" y="403"/>
                    <a:pt x="409" y="428"/>
                    <a:pt x="380" y="446"/>
                  </a:cubicBezTo>
                  <a:cubicBezTo>
                    <a:pt x="352" y="463"/>
                    <a:pt x="319" y="472"/>
                    <a:pt x="280" y="472"/>
                  </a:cubicBezTo>
                  <a:cubicBezTo>
                    <a:pt x="253" y="472"/>
                    <a:pt x="228" y="468"/>
                    <a:pt x="205" y="459"/>
                  </a:cubicBezTo>
                  <a:cubicBezTo>
                    <a:pt x="183" y="450"/>
                    <a:pt x="162" y="437"/>
                    <a:pt x="144" y="418"/>
                  </a:cubicBezTo>
                  <a:cubicBezTo>
                    <a:pt x="125" y="400"/>
                    <a:pt x="110" y="377"/>
                    <a:pt x="99" y="350"/>
                  </a:cubicBezTo>
                  <a:cubicBezTo>
                    <a:pt x="92" y="334"/>
                    <a:pt x="86" y="314"/>
                    <a:pt x="82" y="292"/>
                  </a:cubicBezTo>
                  <a:cubicBezTo>
                    <a:pt x="77" y="270"/>
                    <a:pt x="75" y="248"/>
                    <a:pt x="75" y="226"/>
                  </a:cubicBezTo>
                  <a:cubicBezTo>
                    <a:pt x="75" y="188"/>
                    <a:pt x="82" y="153"/>
                    <a:pt x="97" y="123"/>
                  </a:cubicBezTo>
                  <a:close/>
                  <a:moveTo>
                    <a:pt x="18" y="351"/>
                  </a:moveTo>
                  <a:cubicBezTo>
                    <a:pt x="29" y="384"/>
                    <a:pt x="46" y="411"/>
                    <a:pt x="69" y="434"/>
                  </a:cubicBezTo>
                  <a:cubicBezTo>
                    <a:pt x="91" y="457"/>
                    <a:pt x="119" y="474"/>
                    <a:pt x="151" y="486"/>
                  </a:cubicBezTo>
                  <a:cubicBezTo>
                    <a:pt x="183" y="497"/>
                    <a:pt x="218" y="503"/>
                    <a:pt x="255" y="503"/>
                  </a:cubicBezTo>
                  <a:cubicBezTo>
                    <a:pt x="337" y="503"/>
                    <a:pt x="405" y="478"/>
                    <a:pt x="459" y="427"/>
                  </a:cubicBezTo>
                  <a:cubicBezTo>
                    <a:pt x="513" y="376"/>
                    <a:pt x="540" y="312"/>
                    <a:pt x="540" y="236"/>
                  </a:cubicBezTo>
                  <a:cubicBezTo>
                    <a:pt x="540" y="212"/>
                    <a:pt x="537" y="190"/>
                    <a:pt x="532" y="169"/>
                  </a:cubicBezTo>
                  <a:cubicBezTo>
                    <a:pt x="527" y="148"/>
                    <a:pt x="519" y="130"/>
                    <a:pt x="510" y="115"/>
                  </a:cubicBezTo>
                  <a:cubicBezTo>
                    <a:pt x="498" y="94"/>
                    <a:pt x="482" y="75"/>
                    <a:pt x="462" y="57"/>
                  </a:cubicBezTo>
                  <a:cubicBezTo>
                    <a:pt x="441" y="40"/>
                    <a:pt x="415" y="26"/>
                    <a:pt x="383" y="16"/>
                  </a:cubicBezTo>
                  <a:cubicBezTo>
                    <a:pt x="351" y="5"/>
                    <a:pt x="315" y="0"/>
                    <a:pt x="276" y="0"/>
                  </a:cubicBezTo>
                  <a:cubicBezTo>
                    <a:pt x="233" y="0"/>
                    <a:pt x="195" y="6"/>
                    <a:pt x="162" y="18"/>
                  </a:cubicBezTo>
                  <a:cubicBezTo>
                    <a:pt x="129" y="30"/>
                    <a:pt x="100" y="49"/>
                    <a:pt x="73" y="73"/>
                  </a:cubicBezTo>
                  <a:cubicBezTo>
                    <a:pt x="47" y="97"/>
                    <a:pt x="29" y="125"/>
                    <a:pt x="17" y="155"/>
                  </a:cubicBezTo>
                  <a:cubicBezTo>
                    <a:pt x="6" y="185"/>
                    <a:pt x="0" y="219"/>
                    <a:pt x="0" y="255"/>
                  </a:cubicBezTo>
                  <a:cubicBezTo>
                    <a:pt x="0" y="286"/>
                    <a:pt x="6" y="319"/>
                    <a:pt x="1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17"/>
            <p:cNvSpPr>
              <a:spLocks/>
            </p:cNvSpPr>
            <p:nvPr/>
          </p:nvSpPr>
          <p:spPr bwMode="auto">
            <a:xfrm>
              <a:off x="17700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18"/>
            <p:cNvSpPr>
              <a:spLocks noEditPoints="1"/>
            </p:cNvSpPr>
            <p:nvPr/>
          </p:nvSpPr>
          <p:spPr bwMode="auto">
            <a:xfrm>
              <a:off x="1933576" y="1077913"/>
              <a:ext cx="111125" cy="120650"/>
            </a:xfrm>
            <a:custGeom>
              <a:avLst/>
              <a:gdLst>
                <a:gd name="T0" fmla="*/ 7 w 216"/>
                <a:gd name="T1" fmla="*/ 74 h 234"/>
                <a:gd name="T2" fmla="*/ 111 w 216"/>
                <a:gd name="T3" fmla="*/ 0 h 234"/>
                <a:gd name="T4" fmla="*/ 208 w 216"/>
                <a:gd name="T5" fmla="*/ 63 h 234"/>
                <a:gd name="T6" fmla="*/ 208 w 216"/>
                <a:gd name="T7" fmla="*/ 178 h 234"/>
                <a:gd name="T8" fmla="*/ 216 w 216"/>
                <a:gd name="T9" fmla="*/ 228 h 234"/>
                <a:gd name="T10" fmla="*/ 154 w 216"/>
                <a:gd name="T11" fmla="*/ 228 h 234"/>
                <a:gd name="T12" fmla="*/ 150 w 216"/>
                <a:gd name="T13" fmla="*/ 206 h 234"/>
                <a:gd name="T14" fmla="*/ 76 w 216"/>
                <a:gd name="T15" fmla="*/ 234 h 234"/>
                <a:gd name="T16" fmla="*/ 0 w 216"/>
                <a:gd name="T17" fmla="*/ 167 h 234"/>
                <a:gd name="T18" fmla="*/ 76 w 216"/>
                <a:gd name="T19" fmla="*/ 100 h 234"/>
                <a:gd name="T20" fmla="*/ 148 w 216"/>
                <a:gd name="T21" fmla="*/ 71 h 234"/>
                <a:gd name="T22" fmla="*/ 108 w 216"/>
                <a:gd name="T23" fmla="*/ 41 h 234"/>
                <a:gd name="T24" fmla="*/ 68 w 216"/>
                <a:gd name="T25" fmla="*/ 74 h 234"/>
                <a:gd name="T26" fmla="*/ 7 w 216"/>
                <a:gd name="T27" fmla="*/ 74 h 234"/>
                <a:gd name="T28" fmla="*/ 148 w 216"/>
                <a:gd name="T29" fmla="*/ 119 h 234"/>
                <a:gd name="T30" fmla="*/ 97 w 216"/>
                <a:gd name="T31" fmla="*/ 132 h 234"/>
                <a:gd name="T32" fmla="*/ 61 w 216"/>
                <a:gd name="T33" fmla="*/ 165 h 234"/>
                <a:gd name="T34" fmla="*/ 98 w 216"/>
                <a:gd name="T35" fmla="*/ 193 h 234"/>
                <a:gd name="T36" fmla="*/ 148 w 216"/>
                <a:gd name="T37" fmla="*/ 142 h 234"/>
                <a:gd name="T38" fmla="*/ 148 w 216"/>
                <a:gd name="T39" fmla="*/ 1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34">
                  <a:moveTo>
                    <a:pt x="7" y="74"/>
                  </a:moveTo>
                  <a:cubicBezTo>
                    <a:pt x="11" y="18"/>
                    <a:pt x="62" y="0"/>
                    <a:pt x="111" y="0"/>
                  </a:cubicBezTo>
                  <a:cubicBezTo>
                    <a:pt x="155" y="0"/>
                    <a:pt x="208" y="10"/>
                    <a:pt x="208" y="63"/>
                  </a:cubicBezTo>
                  <a:cubicBezTo>
                    <a:pt x="208" y="178"/>
                    <a:pt x="208" y="178"/>
                    <a:pt x="208" y="178"/>
                  </a:cubicBezTo>
                  <a:cubicBezTo>
                    <a:pt x="208" y="199"/>
                    <a:pt x="211" y="219"/>
                    <a:pt x="216" y="228"/>
                  </a:cubicBezTo>
                  <a:cubicBezTo>
                    <a:pt x="154" y="228"/>
                    <a:pt x="154" y="228"/>
                    <a:pt x="154" y="228"/>
                  </a:cubicBezTo>
                  <a:cubicBezTo>
                    <a:pt x="152" y="221"/>
                    <a:pt x="151" y="214"/>
                    <a:pt x="150" y="206"/>
                  </a:cubicBezTo>
                  <a:cubicBezTo>
                    <a:pt x="131" y="226"/>
                    <a:pt x="103" y="234"/>
                    <a:pt x="76" y="234"/>
                  </a:cubicBezTo>
                  <a:cubicBezTo>
                    <a:pt x="34" y="234"/>
                    <a:pt x="0" y="213"/>
                    <a:pt x="0" y="167"/>
                  </a:cubicBezTo>
                  <a:cubicBezTo>
                    <a:pt x="0" y="117"/>
                    <a:pt x="38" y="105"/>
                    <a:pt x="76" y="100"/>
                  </a:cubicBezTo>
                  <a:cubicBezTo>
                    <a:pt x="113" y="95"/>
                    <a:pt x="148" y="96"/>
                    <a:pt x="148" y="71"/>
                  </a:cubicBezTo>
                  <a:cubicBezTo>
                    <a:pt x="148" y="45"/>
                    <a:pt x="130" y="41"/>
                    <a:pt x="108" y="41"/>
                  </a:cubicBezTo>
                  <a:cubicBezTo>
                    <a:pt x="85" y="41"/>
                    <a:pt x="70" y="51"/>
                    <a:pt x="68" y="74"/>
                  </a:cubicBezTo>
                  <a:lnTo>
                    <a:pt x="7" y="74"/>
                  </a:lnTo>
                  <a:close/>
                  <a:moveTo>
                    <a:pt x="148" y="119"/>
                  </a:moveTo>
                  <a:cubicBezTo>
                    <a:pt x="137" y="128"/>
                    <a:pt x="116" y="129"/>
                    <a:pt x="97" y="132"/>
                  </a:cubicBezTo>
                  <a:cubicBezTo>
                    <a:pt x="78" y="136"/>
                    <a:pt x="61" y="143"/>
                    <a:pt x="61" y="165"/>
                  </a:cubicBezTo>
                  <a:cubicBezTo>
                    <a:pt x="61" y="187"/>
                    <a:pt x="79" y="193"/>
                    <a:pt x="98" y="193"/>
                  </a:cubicBezTo>
                  <a:cubicBezTo>
                    <a:pt x="146" y="193"/>
                    <a:pt x="148" y="155"/>
                    <a:pt x="148" y="142"/>
                  </a:cubicBezTo>
                  <a:lnTo>
                    <a:pt x="148"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19"/>
            <p:cNvSpPr>
              <a:spLocks/>
            </p:cNvSpPr>
            <p:nvPr/>
          </p:nvSpPr>
          <p:spPr bwMode="auto">
            <a:xfrm>
              <a:off x="20653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2"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20"/>
            <p:cNvSpPr>
              <a:spLocks/>
            </p:cNvSpPr>
            <p:nvPr/>
          </p:nvSpPr>
          <p:spPr bwMode="auto">
            <a:xfrm>
              <a:off x="2193926" y="1077913"/>
              <a:ext cx="112713" cy="120650"/>
            </a:xfrm>
            <a:custGeom>
              <a:avLst/>
              <a:gdLst>
                <a:gd name="T0" fmla="*/ 157 w 218"/>
                <a:gd name="T1" fmla="*/ 84 h 234"/>
                <a:gd name="T2" fmla="*/ 112 w 218"/>
                <a:gd name="T3" fmla="*/ 46 h 234"/>
                <a:gd name="T4" fmla="*/ 61 w 218"/>
                <a:gd name="T5" fmla="*/ 118 h 234"/>
                <a:gd name="T6" fmla="*/ 111 w 218"/>
                <a:gd name="T7" fmla="*/ 188 h 234"/>
                <a:gd name="T8" fmla="*/ 160 w 218"/>
                <a:gd name="T9" fmla="*/ 143 h 234"/>
                <a:gd name="T10" fmla="*/ 218 w 218"/>
                <a:gd name="T11" fmla="*/ 143 h 234"/>
                <a:gd name="T12" fmla="*/ 112 w 218"/>
                <a:gd name="T13" fmla="*/ 234 h 234"/>
                <a:gd name="T14" fmla="*/ 0 w 218"/>
                <a:gd name="T15" fmla="*/ 120 h 234"/>
                <a:gd name="T16" fmla="*/ 113 w 218"/>
                <a:gd name="T17" fmla="*/ 0 h 234"/>
                <a:gd name="T18" fmla="*/ 217 w 218"/>
                <a:gd name="T19" fmla="*/ 84 h 234"/>
                <a:gd name="T20" fmla="*/ 157 w 218"/>
                <a:gd name="T21" fmla="*/ 8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4">
                  <a:moveTo>
                    <a:pt x="157" y="84"/>
                  </a:moveTo>
                  <a:cubicBezTo>
                    <a:pt x="154" y="59"/>
                    <a:pt x="138" y="46"/>
                    <a:pt x="112" y="46"/>
                  </a:cubicBezTo>
                  <a:cubicBezTo>
                    <a:pt x="74" y="46"/>
                    <a:pt x="61" y="86"/>
                    <a:pt x="61" y="118"/>
                  </a:cubicBezTo>
                  <a:cubicBezTo>
                    <a:pt x="61" y="150"/>
                    <a:pt x="73" y="188"/>
                    <a:pt x="111" y="188"/>
                  </a:cubicBezTo>
                  <a:cubicBezTo>
                    <a:pt x="139" y="188"/>
                    <a:pt x="156" y="170"/>
                    <a:pt x="160" y="143"/>
                  </a:cubicBezTo>
                  <a:cubicBezTo>
                    <a:pt x="218" y="143"/>
                    <a:pt x="218" y="143"/>
                    <a:pt x="218" y="143"/>
                  </a:cubicBezTo>
                  <a:cubicBezTo>
                    <a:pt x="210" y="202"/>
                    <a:pt x="170" y="234"/>
                    <a:pt x="112" y="234"/>
                  </a:cubicBezTo>
                  <a:cubicBezTo>
                    <a:pt x="45" y="234"/>
                    <a:pt x="0" y="187"/>
                    <a:pt x="0" y="120"/>
                  </a:cubicBezTo>
                  <a:cubicBezTo>
                    <a:pt x="0" y="51"/>
                    <a:pt x="41" y="0"/>
                    <a:pt x="113" y="0"/>
                  </a:cubicBezTo>
                  <a:cubicBezTo>
                    <a:pt x="165" y="0"/>
                    <a:pt x="213" y="28"/>
                    <a:pt x="217" y="84"/>
                  </a:cubicBezTo>
                  <a:lnTo>
                    <a:pt x="157"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21"/>
            <p:cNvSpPr>
              <a:spLocks noEditPoints="1"/>
            </p:cNvSpPr>
            <p:nvPr/>
          </p:nvSpPr>
          <p:spPr bwMode="auto">
            <a:xfrm>
              <a:off x="2319338"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3 w 224"/>
                <a:gd name="T9" fmla="*/ 234 h 234"/>
                <a:gd name="T10" fmla="*/ 0 w 224"/>
                <a:gd name="T11" fmla="*/ 117 h 234"/>
                <a:gd name="T12" fmla="*/ 113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3" y="234"/>
                  </a:cubicBezTo>
                  <a:cubicBezTo>
                    <a:pt x="43" y="234"/>
                    <a:pt x="0" y="186"/>
                    <a:pt x="0" y="117"/>
                  </a:cubicBezTo>
                  <a:cubicBezTo>
                    <a:pt x="0" y="51"/>
                    <a:pt x="45" y="0"/>
                    <a:pt x="113"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22"/>
            <p:cNvSpPr>
              <a:spLocks/>
            </p:cNvSpPr>
            <p:nvPr/>
          </p:nvSpPr>
          <p:spPr bwMode="auto">
            <a:xfrm>
              <a:off x="2451101"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23"/>
            <p:cNvSpPr>
              <a:spLocks/>
            </p:cNvSpPr>
            <p:nvPr/>
          </p:nvSpPr>
          <p:spPr bwMode="auto">
            <a:xfrm>
              <a:off x="25955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24"/>
            <p:cNvSpPr>
              <a:spLocks noEditPoints="1"/>
            </p:cNvSpPr>
            <p:nvPr/>
          </p:nvSpPr>
          <p:spPr bwMode="auto">
            <a:xfrm>
              <a:off x="2757488" y="1077913"/>
              <a:ext cx="117475" cy="120650"/>
            </a:xfrm>
            <a:custGeom>
              <a:avLst/>
              <a:gdLst>
                <a:gd name="T0" fmla="*/ 61 w 225"/>
                <a:gd name="T1" fmla="*/ 132 h 234"/>
                <a:gd name="T2" fmla="*/ 115 w 225"/>
                <a:gd name="T3" fmla="*/ 188 h 234"/>
                <a:gd name="T4" fmla="*/ 163 w 225"/>
                <a:gd name="T5" fmla="*/ 159 h 234"/>
                <a:gd name="T6" fmla="*/ 217 w 225"/>
                <a:gd name="T7" fmla="*/ 159 h 234"/>
                <a:gd name="T8" fmla="*/ 113 w 225"/>
                <a:gd name="T9" fmla="*/ 234 h 234"/>
                <a:gd name="T10" fmla="*/ 0 w 225"/>
                <a:gd name="T11" fmla="*/ 117 h 234"/>
                <a:gd name="T12" fmla="*/ 113 w 225"/>
                <a:gd name="T13" fmla="*/ 0 h 234"/>
                <a:gd name="T14" fmla="*/ 220 w 225"/>
                <a:gd name="T15" fmla="*/ 132 h 234"/>
                <a:gd name="T16" fmla="*/ 61 w 225"/>
                <a:gd name="T17" fmla="*/ 132 h 234"/>
                <a:gd name="T18" fmla="*/ 160 w 225"/>
                <a:gd name="T19" fmla="*/ 93 h 234"/>
                <a:gd name="T20" fmla="*/ 111 w 225"/>
                <a:gd name="T21" fmla="*/ 46 h 234"/>
                <a:gd name="T22" fmla="*/ 61 w 225"/>
                <a:gd name="T23" fmla="*/ 93 h 234"/>
                <a:gd name="T24" fmla="*/ 160 w 225"/>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34">
                  <a:moveTo>
                    <a:pt x="61" y="132"/>
                  </a:moveTo>
                  <a:cubicBezTo>
                    <a:pt x="62" y="170"/>
                    <a:pt x="81" y="188"/>
                    <a:pt x="115" y="188"/>
                  </a:cubicBezTo>
                  <a:cubicBezTo>
                    <a:pt x="140" y="188"/>
                    <a:pt x="159" y="173"/>
                    <a:pt x="163" y="159"/>
                  </a:cubicBezTo>
                  <a:cubicBezTo>
                    <a:pt x="217" y="159"/>
                    <a:pt x="217" y="159"/>
                    <a:pt x="217" y="159"/>
                  </a:cubicBezTo>
                  <a:cubicBezTo>
                    <a:pt x="199" y="211"/>
                    <a:pt x="163" y="234"/>
                    <a:pt x="113" y="234"/>
                  </a:cubicBezTo>
                  <a:cubicBezTo>
                    <a:pt x="43" y="234"/>
                    <a:pt x="0" y="186"/>
                    <a:pt x="0" y="117"/>
                  </a:cubicBezTo>
                  <a:cubicBezTo>
                    <a:pt x="0" y="51"/>
                    <a:pt x="46" y="0"/>
                    <a:pt x="113" y="0"/>
                  </a:cubicBezTo>
                  <a:cubicBezTo>
                    <a:pt x="188" y="0"/>
                    <a:pt x="225" y="64"/>
                    <a:pt x="220" y="132"/>
                  </a:cubicBezTo>
                  <a:lnTo>
                    <a:pt x="61" y="132"/>
                  </a:lnTo>
                  <a:close/>
                  <a:moveTo>
                    <a:pt x="160" y="93"/>
                  </a:moveTo>
                  <a:cubicBezTo>
                    <a:pt x="154" y="63"/>
                    <a:pt x="141" y="46"/>
                    <a:pt x="111" y="46"/>
                  </a:cubicBezTo>
                  <a:cubicBezTo>
                    <a:pt x="73" y="46"/>
                    <a:pt x="62" y="76"/>
                    <a:pt x="61" y="93"/>
                  </a:cubicBezTo>
                  <a:lnTo>
                    <a:pt x="16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25"/>
            <p:cNvSpPr>
              <a:spLocks/>
            </p:cNvSpPr>
            <p:nvPr/>
          </p:nvSpPr>
          <p:spPr bwMode="auto">
            <a:xfrm>
              <a:off x="28908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1"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26"/>
            <p:cNvSpPr>
              <a:spLocks/>
            </p:cNvSpPr>
            <p:nvPr/>
          </p:nvSpPr>
          <p:spPr bwMode="auto">
            <a:xfrm>
              <a:off x="3011488" y="1046163"/>
              <a:ext cx="73025" cy="150813"/>
            </a:xfrm>
            <a:custGeom>
              <a:avLst/>
              <a:gdLst>
                <a:gd name="T0" fmla="*/ 98 w 142"/>
                <a:gd name="T1" fmla="*/ 66 h 290"/>
                <a:gd name="T2" fmla="*/ 142 w 142"/>
                <a:gd name="T3" fmla="*/ 66 h 290"/>
                <a:gd name="T4" fmla="*/ 142 w 142"/>
                <a:gd name="T5" fmla="*/ 107 h 290"/>
                <a:gd name="T6" fmla="*/ 98 w 142"/>
                <a:gd name="T7" fmla="*/ 107 h 290"/>
                <a:gd name="T8" fmla="*/ 98 w 142"/>
                <a:gd name="T9" fmla="*/ 217 h 290"/>
                <a:gd name="T10" fmla="*/ 123 w 142"/>
                <a:gd name="T11" fmla="*/ 242 h 290"/>
                <a:gd name="T12" fmla="*/ 142 w 142"/>
                <a:gd name="T13" fmla="*/ 241 h 290"/>
                <a:gd name="T14" fmla="*/ 142 w 142"/>
                <a:gd name="T15" fmla="*/ 288 h 290"/>
                <a:gd name="T16" fmla="*/ 107 w 142"/>
                <a:gd name="T17" fmla="*/ 290 h 290"/>
                <a:gd name="T18" fmla="*/ 37 w 142"/>
                <a:gd name="T19" fmla="*/ 238 h 290"/>
                <a:gd name="T20" fmla="*/ 37 w 142"/>
                <a:gd name="T21" fmla="*/ 107 h 290"/>
                <a:gd name="T22" fmla="*/ 0 w 142"/>
                <a:gd name="T23" fmla="*/ 107 h 290"/>
                <a:gd name="T24" fmla="*/ 0 w 142"/>
                <a:gd name="T25" fmla="*/ 66 h 290"/>
                <a:gd name="T26" fmla="*/ 37 w 142"/>
                <a:gd name="T27" fmla="*/ 66 h 290"/>
                <a:gd name="T28" fmla="*/ 37 w 142"/>
                <a:gd name="T29" fmla="*/ 0 h 290"/>
                <a:gd name="T30" fmla="*/ 98 w 142"/>
                <a:gd name="T31" fmla="*/ 0 h 290"/>
                <a:gd name="T32" fmla="*/ 98 w 142"/>
                <a:gd name="T33" fmla="*/ 6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290">
                  <a:moveTo>
                    <a:pt x="98" y="66"/>
                  </a:moveTo>
                  <a:cubicBezTo>
                    <a:pt x="142" y="66"/>
                    <a:pt x="142" y="66"/>
                    <a:pt x="142" y="66"/>
                  </a:cubicBezTo>
                  <a:cubicBezTo>
                    <a:pt x="142" y="107"/>
                    <a:pt x="142" y="107"/>
                    <a:pt x="142" y="107"/>
                  </a:cubicBezTo>
                  <a:cubicBezTo>
                    <a:pt x="98" y="107"/>
                    <a:pt x="98" y="107"/>
                    <a:pt x="98" y="107"/>
                  </a:cubicBezTo>
                  <a:cubicBezTo>
                    <a:pt x="98" y="217"/>
                    <a:pt x="98" y="217"/>
                    <a:pt x="98" y="217"/>
                  </a:cubicBezTo>
                  <a:cubicBezTo>
                    <a:pt x="98" y="237"/>
                    <a:pt x="103" y="242"/>
                    <a:pt x="123" y="242"/>
                  </a:cubicBezTo>
                  <a:cubicBezTo>
                    <a:pt x="130" y="242"/>
                    <a:pt x="136" y="242"/>
                    <a:pt x="142" y="241"/>
                  </a:cubicBezTo>
                  <a:cubicBezTo>
                    <a:pt x="142" y="288"/>
                    <a:pt x="142" y="288"/>
                    <a:pt x="142" y="288"/>
                  </a:cubicBezTo>
                  <a:cubicBezTo>
                    <a:pt x="132" y="290"/>
                    <a:pt x="119" y="290"/>
                    <a:pt x="107" y="290"/>
                  </a:cubicBezTo>
                  <a:cubicBezTo>
                    <a:pt x="69" y="290"/>
                    <a:pt x="37" y="282"/>
                    <a:pt x="37" y="238"/>
                  </a:cubicBezTo>
                  <a:cubicBezTo>
                    <a:pt x="37" y="107"/>
                    <a:pt x="37" y="107"/>
                    <a:pt x="37" y="107"/>
                  </a:cubicBezTo>
                  <a:cubicBezTo>
                    <a:pt x="0" y="107"/>
                    <a:pt x="0" y="107"/>
                    <a:pt x="0" y="107"/>
                  </a:cubicBezTo>
                  <a:cubicBezTo>
                    <a:pt x="0" y="66"/>
                    <a:pt x="0" y="66"/>
                    <a:pt x="0" y="66"/>
                  </a:cubicBezTo>
                  <a:cubicBezTo>
                    <a:pt x="37" y="66"/>
                    <a:pt x="37" y="66"/>
                    <a:pt x="37" y="66"/>
                  </a:cubicBezTo>
                  <a:cubicBezTo>
                    <a:pt x="37" y="0"/>
                    <a:pt x="37" y="0"/>
                    <a:pt x="37" y="0"/>
                  </a:cubicBezTo>
                  <a:cubicBezTo>
                    <a:pt x="98" y="0"/>
                    <a:pt x="98" y="0"/>
                    <a:pt x="98" y="0"/>
                  </a:cubicBezTo>
                  <a:lnTo>
                    <a:pt x="9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27"/>
            <p:cNvSpPr>
              <a:spLocks noEditPoints="1"/>
            </p:cNvSpPr>
            <p:nvPr/>
          </p:nvSpPr>
          <p:spPr bwMode="auto">
            <a:xfrm>
              <a:off x="3095626"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2 w 224"/>
                <a:gd name="T9" fmla="*/ 234 h 234"/>
                <a:gd name="T10" fmla="*/ 0 w 224"/>
                <a:gd name="T11" fmla="*/ 117 h 234"/>
                <a:gd name="T12" fmla="*/ 112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2" y="234"/>
                  </a:cubicBezTo>
                  <a:cubicBezTo>
                    <a:pt x="43" y="234"/>
                    <a:pt x="0" y="186"/>
                    <a:pt x="0" y="117"/>
                  </a:cubicBezTo>
                  <a:cubicBezTo>
                    <a:pt x="0" y="51"/>
                    <a:pt x="45" y="0"/>
                    <a:pt x="112"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28"/>
            <p:cNvSpPr>
              <a:spLocks/>
            </p:cNvSpPr>
            <p:nvPr/>
          </p:nvSpPr>
          <p:spPr bwMode="auto">
            <a:xfrm>
              <a:off x="3227388"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7417216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44" name="Group 43"/>
          <p:cNvGrpSpPr/>
          <p:nvPr/>
        </p:nvGrpSpPr>
        <p:grpSpPr>
          <a:xfrm>
            <a:off x="190769" y="6343651"/>
            <a:ext cx="2072640" cy="320037"/>
            <a:chOff x="655638" y="688975"/>
            <a:chExt cx="3705226" cy="758825"/>
          </a:xfrm>
          <a:solidFill>
            <a:srgbClr val="FFFFFF"/>
          </a:solidFill>
        </p:grpSpPr>
        <p:sp>
          <p:nvSpPr>
            <p:cNvPr id="45" name="Freeform 6"/>
            <p:cNvSpPr>
              <a:spLocks noEditPoints="1"/>
            </p:cNvSpPr>
            <p:nvPr/>
          </p:nvSpPr>
          <p:spPr bwMode="auto">
            <a:xfrm>
              <a:off x="655638" y="695325"/>
              <a:ext cx="941388" cy="752475"/>
            </a:xfrm>
            <a:custGeom>
              <a:avLst/>
              <a:gdLst>
                <a:gd name="T0" fmla="*/ 1432 w 1816"/>
                <a:gd name="T1" fmla="*/ 0 h 1449"/>
                <a:gd name="T2" fmla="*/ 1049 w 1816"/>
                <a:gd name="T3" fmla="*/ 0 h 1449"/>
                <a:gd name="T4" fmla="*/ 1049 w 1816"/>
                <a:gd name="T5" fmla="*/ 432 h 1449"/>
                <a:gd name="T6" fmla="*/ 1238 w 1816"/>
                <a:gd name="T7" fmla="*/ 865 h 1449"/>
                <a:gd name="T8" fmla="*/ 1238 w 1816"/>
                <a:gd name="T9" fmla="*/ 804 h 1449"/>
                <a:gd name="T10" fmla="*/ 1137 w 1816"/>
                <a:gd name="T11" fmla="*/ 485 h 1449"/>
                <a:gd name="T12" fmla="*/ 1137 w 1816"/>
                <a:gd name="T13" fmla="*/ 372 h 1449"/>
                <a:gd name="T14" fmla="*/ 1282 w 1816"/>
                <a:gd name="T15" fmla="*/ 372 h 1449"/>
                <a:gd name="T16" fmla="*/ 1282 w 1816"/>
                <a:gd name="T17" fmla="*/ 865 h 1449"/>
                <a:gd name="T18" fmla="*/ 911 w 1816"/>
                <a:gd name="T19" fmla="*/ 1418 h 1449"/>
                <a:gd name="T20" fmla="*/ 539 w 1816"/>
                <a:gd name="T21" fmla="*/ 893 h 1449"/>
                <a:gd name="T22" fmla="*/ 767 w 1816"/>
                <a:gd name="T23" fmla="*/ 432 h 1449"/>
                <a:gd name="T24" fmla="*/ 767 w 1816"/>
                <a:gd name="T25" fmla="*/ 372 h 1449"/>
                <a:gd name="T26" fmla="*/ 911 w 1816"/>
                <a:gd name="T27" fmla="*/ 372 h 1449"/>
                <a:gd name="T28" fmla="*/ 1002 w 1816"/>
                <a:gd name="T29" fmla="*/ 372 h 1449"/>
                <a:gd name="T30" fmla="*/ 1002 w 1816"/>
                <a:gd name="T31" fmla="*/ 283 h 1449"/>
                <a:gd name="T32" fmla="*/ 911 w 1816"/>
                <a:gd name="T33" fmla="*/ 283 h 1449"/>
                <a:gd name="T34" fmla="*/ 767 w 1816"/>
                <a:gd name="T35" fmla="*/ 283 h 1449"/>
                <a:gd name="T36" fmla="*/ 767 w 1816"/>
                <a:gd name="T37" fmla="*/ 283 h 1449"/>
                <a:gd name="T38" fmla="*/ 679 w 1816"/>
                <a:gd name="T39" fmla="*/ 283 h 1449"/>
                <a:gd name="T40" fmla="*/ 679 w 1816"/>
                <a:gd name="T41" fmla="*/ 283 h 1449"/>
                <a:gd name="T42" fmla="*/ 450 w 1816"/>
                <a:gd name="T43" fmla="*/ 283 h 1449"/>
                <a:gd name="T44" fmla="*/ 450 w 1816"/>
                <a:gd name="T45" fmla="*/ 802 h 1449"/>
                <a:gd name="T46" fmla="*/ 452 w 1816"/>
                <a:gd name="T47" fmla="*/ 855 h 1449"/>
                <a:gd name="T48" fmla="*/ 452 w 1816"/>
                <a:gd name="T49" fmla="*/ 855 h 1449"/>
                <a:gd name="T50" fmla="*/ 539 w 1816"/>
                <a:gd name="T51" fmla="*/ 783 h 1449"/>
                <a:gd name="T52" fmla="*/ 539 w 1816"/>
                <a:gd name="T53" fmla="*/ 783 h 1449"/>
                <a:gd name="T54" fmla="*/ 539 w 1816"/>
                <a:gd name="T55" fmla="*/ 372 h 1449"/>
                <a:gd name="T56" fmla="*/ 679 w 1816"/>
                <a:gd name="T57" fmla="*/ 372 h 1449"/>
                <a:gd name="T58" fmla="*/ 679 w 1816"/>
                <a:gd name="T59" fmla="*/ 372 h 1449"/>
                <a:gd name="T60" fmla="*/ 679 w 1816"/>
                <a:gd name="T61" fmla="*/ 485 h 1449"/>
                <a:gd name="T62" fmla="*/ 383 w 1816"/>
                <a:gd name="T63" fmla="*/ 941 h 1449"/>
                <a:gd name="T64" fmla="*/ 88 w 1816"/>
                <a:gd name="T65" fmla="*/ 485 h 1449"/>
                <a:gd name="T66" fmla="*/ 88 w 1816"/>
                <a:gd name="T67" fmla="*/ 88 h 1449"/>
                <a:gd name="T68" fmla="*/ 383 w 1816"/>
                <a:gd name="T69" fmla="*/ 88 h 1449"/>
                <a:gd name="T70" fmla="*/ 679 w 1816"/>
                <a:gd name="T71" fmla="*/ 88 h 1449"/>
                <a:gd name="T72" fmla="*/ 679 w 1816"/>
                <a:gd name="T73" fmla="*/ 240 h 1449"/>
                <a:gd name="T74" fmla="*/ 767 w 1816"/>
                <a:gd name="T75" fmla="*/ 240 h 1449"/>
                <a:gd name="T76" fmla="*/ 767 w 1816"/>
                <a:gd name="T77" fmla="*/ 0 h 1449"/>
                <a:gd name="T78" fmla="*/ 383 w 1816"/>
                <a:gd name="T79" fmla="*/ 0 h 1449"/>
                <a:gd name="T80" fmla="*/ 0 w 1816"/>
                <a:gd name="T81" fmla="*/ 0 h 1449"/>
                <a:gd name="T82" fmla="*/ 0 w 1816"/>
                <a:gd name="T83" fmla="*/ 432 h 1449"/>
                <a:gd name="T84" fmla="*/ 383 w 1816"/>
                <a:gd name="T85" fmla="*/ 971 h 1449"/>
                <a:gd name="T86" fmla="*/ 460 w 1816"/>
                <a:gd name="T87" fmla="*/ 938 h 1449"/>
                <a:gd name="T88" fmla="*/ 911 w 1816"/>
                <a:gd name="T89" fmla="*/ 1449 h 1449"/>
                <a:gd name="T90" fmla="*/ 1360 w 1816"/>
                <a:gd name="T91" fmla="*/ 941 h 1449"/>
                <a:gd name="T92" fmla="*/ 1432 w 1816"/>
                <a:gd name="T93" fmla="*/ 971 h 1449"/>
                <a:gd name="T94" fmla="*/ 1816 w 1816"/>
                <a:gd name="T95" fmla="*/ 432 h 1449"/>
                <a:gd name="T96" fmla="*/ 1816 w 1816"/>
                <a:gd name="T97" fmla="*/ 0 h 1449"/>
                <a:gd name="T98" fmla="*/ 1432 w 1816"/>
                <a:gd name="T99" fmla="*/ 0 h 1449"/>
                <a:gd name="T100" fmla="*/ 1728 w 1816"/>
                <a:gd name="T101" fmla="*/ 485 h 1449"/>
                <a:gd name="T102" fmla="*/ 1432 w 1816"/>
                <a:gd name="T103" fmla="*/ 941 h 1449"/>
                <a:gd name="T104" fmla="*/ 1365 w 1816"/>
                <a:gd name="T105" fmla="*/ 906 h 1449"/>
                <a:gd name="T106" fmla="*/ 1371 w 1816"/>
                <a:gd name="T107" fmla="*/ 802 h 1449"/>
                <a:gd name="T108" fmla="*/ 1371 w 1816"/>
                <a:gd name="T109" fmla="*/ 283 h 1449"/>
                <a:gd name="T110" fmla="*/ 1137 w 1816"/>
                <a:gd name="T111" fmla="*/ 283 h 1449"/>
                <a:gd name="T112" fmla="*/ 1137 w 1816"/>
                <a:gd name="T113" fmla="*/ 88 h 1449"/>
                <a:gd name="T114" fmla="*/ 1432 w 1816"/>
                <a:gd name="T115" fmla="*/ 88 h 1449"/>
                <a:gd name="T116" fmla="*/ 1728 w 1816"/>
                <a:gd name="T117" fmla="*/ 88 h 1449"/>
                <a:gd name="T118" fmla="*/ 1728 w 1816"/>
                <a:gd name="T119" fmla="*/ 485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9">
                  <a:moveTo>
                    <a:pt x="1432" y="0"/>
                  </a:moveTo>
                  <a:cubicBezTo>
                    <a:pt x="1049" y="0"/>
                    <a:pt x="1049" y="0"/>
                    <a:pt x="1049" y="0"/>
                  </a:cubicBezTo>
                  <a:cubicBezTo>
                    <a:pt x="1049" y="432"/>
                    <a:pt x="1049" y="432"/>
                    <a:pt x="1049" y="432"/>
                  </a:cubicBezTo>
                  <a:cubicBezTo>
                    <a:pt x="1049" y="630"/>
                    <a:pt x="1118" y="768"/>
                    <a:pt x="1238" y="865"/>
                  </a:cubicBezTo>
                  <a:cubicBezTo>
                    <a:pt x="1238" y="804"/>
                    <a:pt x="1238" y="804"/>
                    <a:pt x="1238" y="804"/>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2" y="1274"/>
                    <a:pt x="911" y="1418"/>
                  </a:cubicBezTo>
                  <a:cubicBezTo>
                    <a:pt x="605" y="1282"/>
                    <a:pt x="544" y="1068"/>
                    <a:pt x="539" y="893"/>
                  </a:cubicBezTo>
                  <a:cubicBezTo>
                    <a:pt x="683" y="796"/>
                    <a:pt x="767" y="651"/>
                    <a:pt x="767" y="432"/>
                  </a:cubicBezTo>
                  <a:cubicBezTo>
                    <a:pt x="767" y="372"/>
                    <a:pt x="767" y="372"/>
                    <a:pt x="767" y="372"/>
                  </a:cubicBezTo>
                  <a:cubicBezTo>
                    <a:pt x="911" y="372"/>
                    <a:pt x="911" y="372"/>
                    <a:pt x="911" y="372"/>
                  </a:cubicBezTo>
                  <a:cubicBezTo>
                    <a:pt x="1002" y="372"/>
                    <a:pt x="1002" y="372"/>
                    <a:pt x="1002" y="372"/>
                  </a:cubicBezTo>
                  <a:cubicBezTo>
                    <a:pt x="1002" y="283"/>
                    <a:pt x="1002" y="283"/>
                    <a:pt x="1002" y="283"/>
                  </a:cubicBezTo>
                  <a:cubicBezTo>
                    <a:pt x="911" y="283"/>
                    <a:pt x="911" y="283"/>
                    <a:pt x="911"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2"/>
                    <a:pt x="450" y="802"/>
                    <a:pt x="450" y="802"/>
                  </a:cubicBezTo>
                  <a:cubicBezTo>
                    <a:pt x="450" y="820"/>
                    <a:pt x="451" y="837"/>
                    <a:pt x="452" y="855"/>
                  </a:cubicBezTo>
                  <a:cubicBezTo>
                    <a:pt x="452" y="855"/>
                    <a:pt x="452" y="855"/>
                    <a:pt x="452" y="855"/>
                  </a:cubicBezTo>
                  <a:cubicBezTo>
                    <a:pt x="486" y="832"/>
                    <a:pt x="515" y="808"/>
                    <a:pt x="539" y="783"/>
                  </a:cubicBezTo>
                  <a:cubicBezTo>
                    <a:pt x="539" y="783"/>
                    <a:pt x="539" y="783"/>
                    <a:pt x="539" y="783"/>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1"/>
                    <a:pt x="383" y="941"/>
                  </a:cubicBezTo>
                  <a:cubicBezTo>
                    <a:pt x="116" y="821"/>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6"/>
                    <a:pt x="911" y="1449"/>
                  </a:cubicBezTo>
                  <a:cubicBezTo>
                    <a:pt x="1155" y="1356"/>
                    <a:pt x="1319" y="1201"/>
                    <a:pt x="1360" y="941"/>
                  </a:cubicBezTo>
                  <a:cubicBezTo>
                    <a:pt x="1383" y="952"/>
                    <a:pt x="1407" y="962"/>
                    <a:pt x="1432" y="971"/>
                  </a:cubicBezTo>
                  <a:cubicBezTo>
                    <a:pt x="1670" y="881"/>
                    <a:pt x="1816" y="720"/>
                    <a:pt x="1816" y="432"/>
                  </a:cubicBezTo>
                  <a:cubicBezTo>
                    <a:pt x="1816" y="0"/>
                    <a:pt x="1816" y="0"/>
                    <a:pt x="1816" y="0"/>
                  </a:cubicBezTo>
                  <a:lnTo>
                    <a:pt x="1432" y="0"/>
                  </a:lnTo>
                  <a:close/>
                  <a:moveTo>
                    <a:pt x="1728" y="485"/>
                  </a:moveTo>
                  <a:cubicBezTo>
                    <a:pt x="1728" y="635"/>
                    <a:pt x="1700" y="821"/>
                    <a:pt x="1432" y="941"/>
                  </a:cubicBezTo>
                  <a:cubicBezTo>
                    <a:pt x="1408" y="930"/>
                    <a:pt x="1386" y="918"/>
                    <a:pt x="1365" y="906"/>
                  </a:cubicBezTo>
                  <a:cubicBezTo>
                    <a:pt x="1369" y="873"/>
                    <a:pt x="1371" y="838"/>
                    <a:pt x="1371" y="802"/>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8" y="88"/>
                    <a:pt x="1728" y="88"/>
                    <a:pt x="1728" y="88"/>
                  </a:cubicBezTo>
                  <a:lnTo>
                    <a:pt x="1728"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Freeform 7"/>
            <p:cNvSpPr>
              <a:spLocks/>
            </p:cNvSpPr>
            <p:nvPr/>
          </p:nvSpPr>
          <p:spPr bwMode="auto">
            <a:xfrm>
              <a:off x="3290888" y="693738"/>
              <a:ext cx="201613" cy="252413"/>
            </a:xfrm>
            <a:custGeom>
              <a:avLst/>
              <a:gdLst>
                <a:gd name="T0" fmla="*/ 32 w 388"/>
                <a:gd name="T1" fmla="*/ 486 h 486"/>
                <a:gd name="T2" fmla="*/ 32 w 388"/>
                <a:gd name="T3" fmla="*/ 469 h 486"/>
                <a:gd name="T4" fmla="*/ 60 w 388"/>
                <a:gd name="T5" fmla="*/ 453 h 486"/>
                <a:gd name="T6" fmla="*/ 65 w 388"/>
                <a:gd name="T7" fmla="*/ 445 h 486"/>
                <a:gd name="T8" fmla="*/ 69 w 388"/>
                <a:gd name="T9" fmla="*/ 404 h 486"/>
                <a:gd name="T10" fmla="*/ 71 w 388"/>
                <a:gd name="T11" fmla="*/ 348 h 486"/>
                <a:gd name="T12" fmla="*/ 71 w 388"/>
                <a:gd name="T13" fmla="*/ 164 h 486"/>
                <a:gd name="T14" fmla="*/ 69 w 388"/>
                <a:gd name="T15" fmla="*/ 73 h 486"/>
                <a:gd name="T16" fmla="*/ 64 w 388"/>
                <a:gd name="T17" fmla="*/ 34 h 486"/>
                <a:gd name="T18" fmla="*/ 51 w 388"/>
                <a:gd name="T19" fmla="*/ 25 h 486"/>
                <a:gd name="T20" fmla="*/ 0 w 388"/>
                <a:gd name="T21" fmla="*/ 22 h 486"/>
                <a:gd name="T22" fmla="*/ 0 w 388"/>
                <a:gd name="T23" fmla="*/ 0 h 486"/>
                <a:gd name="T24" fmla="*/ 108 w 388"/>
                <a:gd name="T25" fmla="*/ 2 h 486"/>
                <a:gd name="T26" fmla="*/ 210 w 388"/>
                <a:gd name="T27" fmla="*/ 0 h 486"/>
                <a:gd name="T28" fmla="*/ 210 w 388"/>
                <a:gd name="T29" fmla="*/ 22 h 486"/>
                <a:gd name="T30" fmla="*/ 159 w 388"/>
                <a:gd name="T31" fmla="*/ 25 h 486"/>
                <a:gd name="T32" fmla="*/ 146 w 388"/>
                <a:gd name="T33" fmla="*/ 34 h 486"/>
                <a:gd name="T34" fmla="*/ 141 w 388"/>
                <a:gd name="T35" fmla="*/ 67 h 486"/>
                <a:gd name="T36" fmla="*/ 139 w 388"/>
                <a:gd name="T37" fmla="*/ 164 h 486"/>
                <a:gd name="T38" fmla="*/ 139 w 388"/>
                <a:gd name="T39" fmla="*/ 394 h 486"/>
                <a:gd name="T40" fmla="*/ 141 w 388"/>
                <a:gd name="T41" fmla="*/ 453 h 486"/>
                <a:gd name="T42" fmla="*/ 198 w 388"/>
                <a:gd name="T43" fmla="*/ 455 h 486"/>
                <a:gd name="T44" fmla="*/ 342 w 388"/>
                <a:gd name="T45" fmla="*/ 443 h 486"/>
                <a:gd name="T46" fmla="*/ 350 w 388"/>
                <a:gd name="T47" fmla="*/ 419 h 486"/>
                <a:gd name="T48" fmla="*/ 364 w 388"/>
                <a:gd name="T49" fmla="*/ 362 h 486"/>
                <a:gd name="T50" fmla="*/ 388 w 388"/>
                <a:gd name="T51" fmla="*/ 362 h 486"/>
                <a:gd name="T52" fmla="*/ 373 w 388"/>
                <a:gd name="T53" fmla="*/ 482 h 486"/>
                <a:gd name="T54" fmla="*/ 349 w 388"/>
                <a:gd name="T55" fmla="*/ 485 h 486"/>
                <a:gd name="T56" fmla="*/ 292 w 388"/>
                <a:gd name="T57" fmla="*/ 486 h 486"/>
                <a:gd name="T58" fmla="*/ 102 w 388"/>
                <a:gd name="T59" fmla="*/ 484 h 486"/>
                <a:gd name="T60" fmla="*/ 32 w 388"/>
                <a:gd name="T6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6">
                  <a:moveTo>
                    <a:pt x="32" y="486"/>
                  </a:moveTo>
                  <a:cubicBezTo>
                    <a:pt x="32" y="469"/>
                    <a:pt x="32" y="469"/>
                    <a:pt x="32" y="469"/>
                  </a:cubicBezTo>
                  <a:cubicBezTo>
                    <a:pt x="47" y="462"/>
                    <a:pt x="56" y="457"/>
                    <a:pt x="60" y="453"/>
                  </a:cubicBezTo>
                  <a:cubicBezTo>
                    <a:pt x="62" y="451"/>
                    <a:pt x="64" y="448"/>
                    <a:pt x="65" y="445"/>
                  </a:cubicBezTo>
                  <a:cubicBezTo>
                    <a:pt x="67" y="439"/>
                    <a:pt x="68" y="425"/>
                    <a:pt x="69" y="404"/>
                  </a:cubicBezTo>
                  <a:cubicBezTo>
                    <a:pt x="70" y="373"/>
                    <a:pt x="71" y="354"/>
                    <a:pt x="71" y="348"/>
                  </a:cubicBezTo>
                  <a:cubicBezTo>
                    <a:pt x="71" y="164"/>
                    <a:pt x="71" y="164"/>
                    <a:pt x="71" y="164"/>
                  </a:cubicBezTo>
                  <a:cubicBezTo>
                    <a:pt x="71" y="133"/>
                    <a:pt x="70" y="103"/>
                    <a:pt x="69" y="73"/>
                  </a:cubicBezTo>
                  <a:cubicBezTo>
                    <a:pt x="68" y="51"/>
                    <a:pt x="67" y="38"/>
                    <a:pt x="64" y="34"/>
                  </a:cubicBezTo>
                  <a:cubicBezTo>
                    <a:pt x="61" y="30"/>
                    <a:pt x="57" y="27"/>
                    <a:pt x="51" y="25"/>
                  </a:cubicBezTo>
                  <a:cubicBezTo>
                    <a:pt x="45" y="23"/>
                    <a:pt x="28" y="22"/>
                    <a:pt x="0" y="22"/>
                  </a:cubicBezTo>
                  <a:cubicBezTo>
                    <a:pt x="0" y="0"/>
                    <a:pt x="0" y="0"/>
                    <a:pt x="0" y="0"/>
                  </a:cubicBezTo>
                  <a:cubicBezTo>
                    <a:pt x="58" y="2"/>
                    <a:pt x="94" y="2"/>
                    <a:pt x="108" y="2"/>
                  </a:cubicBezTo>
                  <a:cubicBezTo>
                    <a:pt x="123" y="2"/>
                    <a:pt x="157" y="2"/>
                    <a:pt x="210" y="0"/>
                  </a:cubicBezTo>
                  <a:cubicBezTo>
                    <a:pt x="210" y="22"/>
                    <a:pt x="210" y="22"/>
                    <a:pt x="210" y="22"/>
                  </a:cubicBezTo>
                  <a:cubicBezTo>
                    <a:pt x="182" y="22"/>
                    <a:pt x="165" y="23"/>
                    <a:pt x="159" y="25"/>
                  </a:cubicBezTo>
                  <a:cubicBezTo>
                    <a:pt x="153" y="27"/>
                    <a:pt x="148" y="30"/>
                    <a:pt x="146" y="34"/>
                  </a:cubicBezTo>
                  <a:cubicBezTo>
                    <a:pt x="143" y="38"/>
                    <a:pt x="141" y="49"/>
                    <a:pt x="141" y="67"/>
                  </a:cubicBezTo>
                  <a:cubicBezTo>
                    <a:pt x="140" y="71"/>
                    <a:pt x="140" y="104"/>
                    <a:pt x="139" y="164"/>
                  </a:cubicBezTo>
                  <a:cubicBezTo>
                    <a:pt x="139" y="394"/>
                    <a:pt x="139" y="394"/>
                    <a:pt x="139" y="394"/>
                  </a:cubicBezTo>
                  <a:cubicBezTo>
                    <a:pt x="139" y="418"/>
                    <a:pt x="139" y="438"/>
                    <a:pt x="141" y="453"/>
                  </a:cubicBezTo>
                  <a:cubicBezTo>
                    <a:pt x="168" y="454"/>
                    <a:pt x="171" y="455"/>
                    <a:pt x="198" y="455"/>
                  </a:cubicBezTo>
                  <a:cubicBezTo>
                    <a:pt x="265" y="455"/>
                    <a:pt x="315" y="451"/>
                    <a:pt x="342" y="443"/>
                  </a:cubicBezTo>
                  <a:cubicBezTo>
                    <a:pt x="345" y="436"/>
                    <a:pt x="348" y="428"/>
                    <a:pt x="350" y="419"/>
                  </a:cubicBezTo>
                  <a:cubicBezTo>
                    <a:pt x="364" y="362"/>
                    <a:pt x="364" y="362"/>
                    <a:pt x="364" y="362"/>
                  </a:cubicBezTo>
                  <a:cubicBezTo>
                    <a:pt x="388" y="362"/>
                    <a:pt x="388" y="362"/>
                    <a:pt x="388" y="362"/>
                  </a:cubicBezTo>
                  <a:cubicBezTo>
                    <a:pt x="383" y="396"/>
                    <a:pt x="378" y="436"/>
                    <a:pt x="373" y="482"/>
                  </a:cubicBezTo>
                  <a:cubicBezTo>
                    <a:pt x="363" y="484"/>
                    <a:pt x="355" y="485"/>
                    <a:pt x="349" y="485"/>
                  </a:cubicBezTo>
                  <a:cubicBezTo>
                    <a:pt x="337" y="486"/>
                    <a:pt x="318" y="486"/>
                    <a:pt x="292" y="486"/>
                  </a:cubicBezTo>
                  <a:cubicBezTo>
                    <a:pt x="102" y="484"/>
                    <a:pt x="102" y="484"/>
                    <a:pt x="102" y="484"/>
                  </a:cubicBezTo>
                  <a:cubicBezTo>
                    <a:pt x="79" y="484"/>
                    <a:pt x="56" y="485"/>
                    <a:pt x="32"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7" name="Freeform 8"/>
            <p:cNvSpPr>
              <a:spLocks/>
            </p:cNvSpPr>
            <p:nvPr/>
          </p:nvSpPr>
          <p:spPr bwMode="auto">
            <a:xfrm>
              <a:off x="3514726" y="693738"/>
              <a:ext cx="109538" cy="252413"/>
            </a:xfrm>
            <a:custGeom>
              <a:avLst/>
              <a:gdLst>
                <a:gd name="T0" fmla="*/ 209 w 209"/>
                <a:gd name="T1" fmla="*/ 464 h 486"/>
                <a:gd name="T2" fmla="*/ 209 w 209"/>
                <a:gd name="T3" fmla="*/ 486 h 486"/>
                <a:gd name="T4" fmla="*/ 110 w 209"/>
                <a:gd name="T5" fmla="*/ 484 h 486"/>
                <a:gd name="T6" fmla="*/ 0 w 209"/>
                <a:gd name="T7" fmla="*/ 486 h 486"/>
                <a:gd name="T8" fmla="*/ 0 w 209"/>
                <a:gd name="T9" fmla="*/ 464 h 486"/>
                <a:gd name="T10" fmla="*/ 51 w 209"/>
                <a:gd name="T11" fmla="*/ 461 h 486"/>
                <a:gd name="T12" fmla="*/ 64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1 w 209"/>
                <a:gd name="T41" fmla="*/ 67 h 486"/>
                <a:gd name="T42" fmla="*/ 138 w 209"/>
                <a:gd name="T43" fmla="*/ 164 h 486"/>
                <a:gd name="T44" fmla="*/ 138 w 209"/>
                <a:gd name="T45" fmla="*/ 322 h 486"/>
                <a:gd name="T46" fmla="*/ 140 w 209"/>
                <a:gd name="T47" fmla="*/ 413 h 486"/>
                <a:gd name="T48" fmla="*/ 145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6" y="484"/>
                    <a:pt x="110" y="484"/>
                  </a:cubicBezTo>
                  <a:cubicBezTo>
                    <a:pt x="0" y="486"/>
                    <a:pt x="0" y="486"/>
                    <a:pt x="0" y="486"/>
                  </a:cubicBezTo>
                  <a:cubicBezTo>
                    <a:pt x="0" y="464"/>
                    <a:pt x="0" y="464"/>
                    <a:pt x="0" y="464"/>
                  </a:cubicBezTo>
                  <a:cubicBezTo>
                    <a:pt x="28" y="464"/>
                    <a:pt x="45" y="463"/>
                    <a:pt x="51" y="461"/>
                  </a:cubicBezTo>
                  <a:cubicBezTo>
                    <a:pt x="57" y="458"/>
                    <a:pt x="61" y="456"/>
                    <a:pt x="64"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1" y="67"/>
                  </a:cubicBezTo>
                  <a:cubicBezTo>
                    <a:pt x="140" y="71"/>
                    <a:pt x="140" y="104"/>
                    <a:pt x="138" y="164"/>
                  </a:cubicBezTo>
                  <a:cubicBezTo>
                    <a:pt x="138" y="322"/>
                    <a:pt x="138" y="322"/>
                    <a:pt x="138" y="322"/>
                  </a:cubicBezTo>
                  <a:cubicBezTo>
                    <a:pt x="138" y="353"/>
                    <a:pt x="139" y="383"/>
                    <a:pt x="140" y="413"/>
                  </a:cubicBezTo>
                  <a:cubicBezTo>
                    <a:pt x="140" y="434"/>
                    <a:pt x="142" y="447"/>
                    <a:pt x="145" y="451"/>
                  </a:cubicBezTo>
                  <a:cubicBezTo>
                    <a:pt x="147" y="455"/>
                    <a:pt x="152"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8" name="Freeform 9"/>
            <p:cNvSpPr>
              <a:spLocks/>
            </p:cNvSpPr>
            <p:nvPr/>
          </p:nvSpPr>
          <p:spPr bwMode="auto">
            <a:xfrm>
              <a:off x="3662363" y="693738"/>
              <a:ext cx="293688" cy="258763"/>
            </a:xfrm>
            <a:custGeom>
              <a:avLst/>
              <a:gdLst>
                <a:gd name="T0" fmla="*/ 3 w 565"/>
                <a:gd name="T1" fmla="*/ 486 h 498"/>
                <a:gd name="T2" fmla="*/ 3 w 565"/>
                <a:gd name="T3" fmla="*/ 464 h 498"/>
                <a:gd name="T4" fmla="*/ 52 w 565"/>
                <a:gd name="T5" fmla="*/ 459 h 498"/>
                <a:gd name="T6" fmla="*/ 60 w 565"/>
                <a:gd name="T7" fmla="*/ 452 h 498"/>
                <a:gd name="T8" fmla="*/ 65 w 565"/>
                <a:gd name="T9" fmla="*/ 416 h 498"/>
                <a:gd name="T10" fmla="*/ 67 w 565"/>
                <a:gd name="T11" fmla="*/ 338 h 498"/>
                <a:gd name="T12" fmla="*/ 67 w 565"/>
                <a:gd name="T13" fmla="*/ 60 h 498"/>
                <a:gd name="T14" fmla="*/ 65 w 565"/>
                <a:gd name="T15" fmla="*/ 45 h 498"/>
                <a:gd name="T16" fmla="*/ 52 w 565"/>
                <a:gd name="T17" fmla="*/ 31 h 498"/>
                <a:gd name="T18" fmla="*/ 37 w 565"/>
                <a:gd name="T19" fmla="*/ 24 h 498"/>
                <a:gd name="T20" fmla="*/ 0 w 565"/>
                <a:gd name="T21" fmla="*/ 22 h 498"/>
                <a:gd name="T22" fmla="*/ 0 w 565"/>
                <a:gd name="T23" fmla="*/ 0 h 498"/>
                <a:gd name="T24" fmla="*/ 78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1 h 498"/>
                <a:gd name="T36" fmla="*/ 469 w 565"/>
                <a:gd name="T37" fmla="*/ 396 h 498"/>
                <a:gd name="T38" fmla="*/ 469 w 565"/>
                <a:gd name="T39" fmla="*/ 147 h 498"/>
                <a:gd name="T40" fmla="*/ 467 w 565"/>
                <a:gd name="T41" fmla="*/ 69 h 498"/>
                <a:gd name="T42" fmla="*/ 462 w 565"/>
                <a:gd name="T43" fmla="*/ 34 h 498"/>
                <a:gd name="T44" fmla="*/ 455 w 565"/>
                <a:gd name="T45" fmla="*/ 27 h 498"/>
                <a:gd name="T46" fmla="*/ 405 w 565"/>
                <a:gd name="T47" fmla="*/ 22 h 498"/>
                <a:gd name="T48" fmla="*/ 405 w 565"/>
                <a:gd name="T49" fmla="*/ 0 h 498"/>
                <a:gd name="T50" fmla="*/ 491 w 565"/>
                <a:gd name="T51" fmla="*/ 2 h 498"/>
                <a:gd name="T52" fmla="*/ 565 w 565"/>
                <a:gd name="T53" fmla="*/ 0 h 498"/>
                <a:gd name="T54" fmla="*/ 565 w 565"/>
                <a:gd name="T55" fmla="*/ 22 h 498"/>
                <a:gd name="T56" fmla="*/ 516 w 565"/>
                <a:gd name="T57" fmla="*/ 27 h 498"/>
                <a:gd name="T58" fmla="*/ 509 w 565"/>
                <a:gd name="T59" fmla="*/ 34 h 498"/>
                <a:gd name="T60" fmla="*/ 504 w 565"/>
                <a:gd name="T61" fmla="*/ 70 h 498"/>
                <a:gd name="T62" fmla="*/ 502 w 565"/>
                <a:gd name="T63" fmla="*/ 147 h 498"/>
                <a:gd name="T64" fmla="*/ 502 w 565"/>
                <a:gd name="T65" fmla="*/ 312 h 498"/>
                <a:gd name="T66" fmla="*/ 504 w 565"/>
                <a:gd name="T67" fmla="*/ 498 h 498"/>
                <a:gd name="T68" fmla="*/ 468 w 565"/>
                <a:gd name="T69" fmla="*/ 498 h 498"/>
                <a:gd name="T70" fmla="*/ 460 w 565"/>
                <a:gd name="T71" fmla="*/ 489 h 498"/>
                <a:gd name="T72" fmla="*/ 454 w 565"/>
                <a:gd name="T73" fmla="*/ 484 h 498"/>
                <a:gd name="T74" fmla="*/ 441 w 565"/>
                <a:gd name="T75" fmla="*/ 470 h 498"/>
                <a:gd name="T76" fmla="*/ 397 w 565"/>
                <a:gd name="T77" fmla="*/ 421 h 498"/>
                <a:gd name="T78" fmla="*/ 351 w 565"/>
                <a:gd name="T79" fmla="*/ 364 h 498"/>
                <a:gd name="T80" fmla="*/ 98 w 565"/>
                <a:gd name="T81" fmla="*/ 72 h 498"/>
                <a:gd name="T82" fmla="*/ 98 w 565"/>
                <a:gd name="T83" fmla="*/ 337 h 498"/>
                <a:gd name="T84" fmla="*/ 100 w 565"/>
                <a:gd name="T85" fmla="*/ 417 h 498"/>
                <a:gd name="T86" fmla="*/ 105 w 565"/>
                <a:gd name="T87" fmla="*/ 452 h 498"/>
                <a:gd name="T88" fmla="*/ 112 w 565"/>
                <a:gd name="T89" fmla="*/ 459 h 498"/>
                <a:gd name="T90" fmla="*/ 162 w 565"/>
                <a:gd name="T91" fmla="*/ 464 h 498"/>
                <a:gd name="T92" fmla="*/ 162 w 565"/>
                <a:gd name="T93" fmla="*/ 486 h 498"/>
                <a:gd name="T94" fmla="*/ 93 w 565"/>
                <a:gd name="T95" fmla="*/ 484 h 498"/>
                <a:gd name="T96" fmla="*/ 3 w 565"/>
                <a:gd name="T97" fmla="*/ 48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6"/>
                  </a:moveTo>
                  <a:cubicBezTo>
                    <a:pt x="3" y="464"/>
                    <a:pt x="3" y="464"/>
                    <a:pt x="3" y="464"/>
                  </a:cubicBezTo>
                  <a:cubicBezTo>
                    <a:pt x="28" y="464"/>
                    <a:pt x="44" y="462"/>
                    <a:pt x="52" y="459"/>
                  </a:cubicBezTo>
                  <a:cubicBezTo>
                    <a:pt x="56" y="457"/>
                    <a:pt x="58" y="455"/>
                    <a:pt x="60" y="452"/>
                  </a:cubicBezTo>
                  <a:cubicBezTo>
                    <a:pt x="62" y="448"/>
                    <a:pt x="64" y="436"/>
                    <a:pt x="65" y="416"/>
                  </a:cubicBezTo>
                  <a:cubicBezTo>
                    <a:pt x="66" y="386"/>
                    <a:pt x="67" y="360"/>
                    <a:pt x="67" y="338"/>
                  </a:cubicBezTo>
                  <a:cubicBezTo>
                    <a:pt x="67" y="60"/>
                    <a:pt x="67" y="60"/>
                    <a:pt x="67" y="60"/>
                  </a:cubicBezTo>
                  <a:cubicBezTo>
                    <a:pt x="67" y="52"/>
                    <a:pt x="66" y="48"/>
                    <a:pt x="65" y="45"/>
                  </a:cubicBezTo>
                  <a:cubicBezTo>
                    <a:pt x="63" y="41"/>
                    <a:pt x="59" y="37"/>
                    <a:pt x="52" y="31"/>
                  </a:cubicBezTo>
                  <a:cubicBezTo>
                    <a:pt x="48" y="27"/>
                    <a:pt x="43" y="25"/>
                    <a:pt x="37" y="24"/>
                  </a:cubicBezTo>
                  <a:cubicBezTo>
                    <a:pt x="32" y="23"/>
                    <a:pt x="19" y="22"/>
                    <a:pt x="0" y="22"/>
                  </a:cubicBezTo>
                  <a:cubicBezTo>
                    <a:pt x="0" y="0"/>
                    <a:pt x="0" y="0"/>
                    <a:pt x="0" y="0"/>
                  </a:cubicBezTo>
                  <a:cubicBezTo>
                    <a:pt x="41" y="2"/>
                    <a:pt x="67" y="2"/>
                    <a:pt x="78" y="2"/>
                  </a:cubicBezTo>
                  <a:cubicBezTo>
                    <a:pt x="96" y="2"/>
                    <a:pt x="113" y="2"/>
                    <a:pt x="131" y="0"/>
                  </a:cubicBezTo>
                  <a:cubicBezTo>
                    <a:pt x="151" y="25"/>
                    <a:pt x="166" y="44"/>
                    <a:pt x="175" y="56"/>
                  </a:cubicBezTo>
                  <a:cubicBezTo>
                    <a:pt x="248" y="143"/>
                    <a:pt x="248" y="143"/>
                    <a:pt x="248" y="143"/>
                  </a:cubicBezTo>
                  <a:cubicBezTo>
                    <a:pt x="354" y="267"/>
                    <a:pt x="354" y="267"/>
                    <a:pt x="354" y="267"/>
                  </a:cubicBezTo>
                  <a:cubicBezTo>
                    <a:pt x="388" y="307"/>
                    <a:pt x="415" y="338"/>
                    <a:pt x="436" y="361"/>
                  </a:cubicBezTo>
                  <a:cubicBezTo>
                    <a:pt x="449" y="376"/>
                    <a:pt x="460" y="387"/>
                    <a:pt x="469" y="396"/>
                  </a:cubicBezTo>
                  <a:cubicBezTo>
                    <a:pt x="469" y="147"/>
                    <a:pt x="469" y="147"/>
                    <a:pt x="469" y="147"/>
                  </a:cubicBezTo>
                  <a:cubicBezTo>
                    <a:pt x="469" y="125"/>
                    <a:pt x="468" y="98"/>
                    <a:pt x="467" y="69"/>
                  </a:cubicBezTo>
                  <a:cubicBezTo>
                    <a:pt x="466" y="50"/>
                    <a:pt x="464" y="38"/>
                    <a:pt x="462" y="34"/>
                  </a:cubicBezTo>
                  <a:cubicBezTo>
                    <a:pt x="461" y="30"/>
                    <a:pt x="458" y="28"/>
                    <a:pt x="455" y="27"/>
                  </a:cubicBezTo>
                  <a:cubicBezTo>
                    <a:pt x="447" y="24"/>
                    <a:pt x="430" y="22"/>
                    <a:pt x="405" y="22"/>
                  </a:cubicBezTo>
                  <a:cubicBezTo>
                    <a:pt x="405" y="0"/>
                    <a:pt x="405" y="0"/>
                    <a:pt x="405" y="0"/>
                  </a:cubicBezTo>
                  <a:cubicBezTo>
                    <a:pt x="434" y="2"/>
                    <a:pt x="462" y="2"/>
                    <a:pt x="491" y="2"/>
                  </a:cubicBezTo>
                  <a:cubicBezTo>
                    <a:pt x="518" y="2"/>
                    <a:pt x="543" y="2"/>
                    <a:pt x="565" y="0"/>
                  </a:cubicBezTo>
                  <a:cubicBezTo>
                    <a:pt x="565" y="22"/>
                    <a:pt x="565" y="22"/>
                    <a:pt x="565" y="22"/>
                  </a:cubicBezTo>
                  <a:cubicBezTo>
                    <a:pt x="540" y="22"/>
                    <a:pt x="524" y="24"/>
                    <a:pt x="516" y="27"/>
                  </a:cubicBezTo>
                  <a:cubicBezTo>
                    <a:pt x="513" y="28"/>
                    <a:pt x="510" y="31"/>
                    <a:pt x="509" y="34"/>
                  </a:cubicBezTo>
                  <a:cubicBezTo>
                    <a:pt x="506" y="38"/>
                    <a:pt x="505" y="50"/>
                    <a:pt x="504" y="70"/>
                  </a:cubicBezTo>
                  <a:cubicBezTo>
                    <a:pt x="502" y="100"/>
                    <a:pt x="502" y="126"/>
                    <a:pt x="502" y="147"/>
                  </a:cubicBezTo>
                  <a:cubicBezTo>
                    <a:pt x="502" y="312"/>
                    <a:pt x="502" y="312"/>
                    <a:pt x="502" y="312"/>
                  </a:cubicBezTo>
                  <a:cubicBezTo>
                    <a:pt x="502" y="345"/>
                    <a:pt x="502" y="407"/>
                    <a:pt x="504" y="498"/>
                  </a:cubicBezTo>
                  <a:cubicBezTo>
                    <a:pt x="468" y="498"/>
                    <a:pt x="468" y="498"/>
                    <a:pt x="468" y="498"/>
                  </a:cubicBezTo>
                  <a:cubicBezTo>
                    <a:pt x="460" y="489"/>
                    <a:pt x="460" y="489"/>
                    <a:pt x="460" y="489"/>
                  </a:cubicBezTo>
                  <a:cubicBezTo>
                    <a:pt x="458" y="489"/>
                    <a:pt x="455" y="485"/>
                    <a:pt x="454" y="484"/>
                  </a:cubicBezTo>
                  <a:cubicBezTo>
                    <a:pt x="452" y="483"/>
                    <a:pt x="448" y="478"/>
                    <a:pt x="441" y="470"/>
                  </a:cubicBezTo>
                  <a:cubicBezTo>
                    <a:pt x="421" y="448"/>
                    <a:pt x="406" y="432"/>
                    <a:pt x="397" y="421"/>
                  </a:cubicBezTo>
                  <a:cubicBezTo>
                    <a:pt x="351" y="364"/>
                    <a:pt x="351" y="364"/>
                    <a:pt x="351" y="364"/>
                  </a:cubicBezTo>
                  <a:cubicBezTo>
                    <a:pt x="98" y="72"/>
                    <a:pt x="98" y="72"/>
                    <a:pt x="98" y="72"/>
                  </a:cubicBezTo>
                  <a:cubicBezTo>
                    <a:pt x="98" y="337"/>
                    <a:pt x="98" y="337"/>
                    <a:pt x="98" y="337"/>
                  </a:cubicBezTo>
                  <a:cubicBezTo>
                    <a:pt x="98" y="359"/>
                    <a:pt x="99" y="386"/>
                    <a:pt x="100" y="417"/>
                  </a:cubicBezTo>
                  <a:cubicBezTo>
                    <a:pt x="101" y="436"/>
                    <a:pt x="103" y="448"/>
                    <a:pt x="105" y="452"/>
                  </a:cubicBezTo>
                  <a:cubicBezTo>
                    <a:pt x="107" y="455"/>
                    <a:pt x="109" y="458"/>
                    <a:pt x="112" y="459"/>
                  </a:cubicBezTo>
                  <a:cubicBezTo>
                    <a:pt x="120" y="462"/>
                    <a:pt x="137" y="464"/>
                    <a:pt x="162" y="464"/>
                  </a:cubicBezTo>
                  <a:cubicBezTo>
                    <a:pt x="162" y="486"/>
                    <a:pt x="162" y="486"/>
                    <a:pt x="162" y="486"/>
                  </a:cubicBezTo>
                  <a:cubicBezTo>
                    <a:pt x="141" y="485"/>
                    <a:pt x="118" y="484"/>
                    <a:pt x="93" y="484"/>
                  </a:cubicBezTo>
                  <a:cubicBezTo>
                    <a:pt x="65" y="484"/>
                    <a:pt x="35" y="485"/>
                    <a:pt x="3"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Freeform 10"/>
            <p:cNvSpPr>
              <a:spLocks/>
            </p:cNvSpPr>
            <p:nvPr/>
          </p:nvSpPr>
          <p:spPr bwMode="auto">
            <a:xfrm>
              <a:off x="3987801" y="693738"/>
              <a:ext cx="107950" cy="252413"/>
            </a:xfrm>
            <a:custGeom>
              <a:avLst/>
              <a:gdLst>
                <a:gd name="T0" fmla="*/ 209 w 209"/>
                <a:gd name="T1" fmla="*/ 464 h 486"/>
                <a:gd name="T2" fmla="*/ 209 w 209"/>
                <a:gd name="T3" fmla="*/ 486 h 486"/>
                <a:gd name="T4" fmla="*/ 109 w 209"/>
                <a:gd name="T5" fmla="*/ 484 h 486"/>
                <a:gd name="T6" fmla="*/ 0 w 209"/>
                <a:gd name="T7" fmla="*/ 486 h 486"/>
                <a:gd name="T8" fmla="*/ 0 w 209"/>
                <a:gd name="T9" fmla="*/ 464 h 486"/>
                <a:gd name="T10" fmla="*/ 51 w 209"/>
                <a:gd name="T11" fmla="*/ 461 h 486"/>
                <a:gd name="T12" fmla="*/ 63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0 w 209"/>
                <a:gd name="T41" fmla="*/ 67 h 486"/>
                <a:gd name="T42" fmla="*/ 138 w 209"/>
                <a:gd name="T43" fmla="*/ 164 h 486"/>
                <a:gd name="T44" fmla="*/ 138 w 209"/>
                <a:gd name="T45" fmla="*/ 322 h 486"/>
                <a:gd name="T46" fmla="*/ 139 w 209"/>
                <a:gd name="T47" fmla="*/ 413 h 486"/>
                <a:gd name="T48" fmla="*/ 144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5" y="484"/>
                    <a:pt x="109" y="484"/>
                  </a:cubicBezTo>
                  <a:cubicBezTo>
                    <a:pt x="0" y="486"/>
                    <a:pt x="0" y="486"/>
                    <a:pt x="0" y="486"/>
                  </a:cubicBezTo>
                  <a:cubicBezTo>
                    <a:pt x="0" y="464"/>
                    <a:pt x="0" y="464"/>
                    <a:pt x="0" y="464"/>
                  </a:cubicBezTo>
                  <a:cubicBezTo>
                    <a:pt x="28" y="464"/>
                    <a:pt x="45" y="463"/>
                    <a:pt x="51" y="461"/>
                  </a:cubicBezTo>
                  <a:cubicBezTo>
                    <a:pt x="57" y="458"/>
                    <a:pt x="61" y="456"/>
                    <a:pt x="63"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0" y="67"/>
                  </a:cubicBezTo>
                  <a:cubicBezTo>
                    <a:pt x="140" y="71"/>
                    <a:pt x="139" y="104"/>
                    <a:pt x="138" y="164"/>
                  </a:cubicBezTo>
                  <a:cubicBezTo>
                    <a:pt x="138" y="322"/>
                    <a:pt x="138" y="322"/>
                    <a:pt x="138" y="322"/>
                  </a:cubicBezTo>
                  <a:cubicBezTo>
                    <a:pt x="138" y="353"/>
                    <a:pt x="139" y="383"/>
                    <a:pt x="139" y="413"/>
                  </a:cubicBezTo>
                  <a:cubicBezTo>
                    <a:pt x="140" y="434"/>
                    <a:pt x="142" y="447"/>
                    <a:pt x="144" y="451"/>
                  </a:cubicBezTo>
                  <a:cubicBezTo>
                    <a:pt x="147" y="455"/>
                    <a:pt x="151"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0" name="Freeform 11"/>
            <p:cNvSpPr>
              <a:spLocks/>
            </p:cNvSpPr>
            <p:nvPr/>
          </p:nvSpPr>
          <p:spPr bwMode="auto">
            <a:xfrm>
              <a:off x="411480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7 w 473"/>
                <a:gd name="T21" fmla="*/ 0 h 503"/>
                <a:gd name="T22" fmla="*/ 357 w 473"/>
                <a:gd name="T23" fmla="*/ 4 h 503"/>
                <a:gd name="T24" fmla="*/ 424 w 473"/>
                <a:gd name="T25" fmla="*/ 17 h 503"/>
                <a:gd name="T26" fmla="*/ 473 w 473"/>
                <a:gd name="T27" fmla="*/ 29 h 503"/>
                <a:gd name="T28" fmla="*/ 461 w 473"/>
                <a:gd name="T29" fmla="*/ 65 h 503"/>
                <a:gd name="T30" fmla="*/ 454 w 473"/>
                <a:gd name="T31" fmla="*/ 133 h 503"/>
                <a:gd name="T32" fmla="*/ 432 w 473"/>
                <a:gd name="T33" fmla="*/ 133 h 503"/>
                <a:gd name="T34" fmla="*/ 432 w 473"/>
                <a:gd name="T35" fmla="*/ 93 h 503"/>
                <a:gd name="T36" fmla="*/ 393 w 473"/>
                <a:gd name="T37" fmla="*/ 43 h 503"/>
                <a:gd name="T38" fmla="*/ 290 w 473"/>
                <a:gd name="T39" fmla="*/ 27 h 503"/>
                <a:gd name="T40" fmla="*/ 203 w 473"/>
                <a:gd name="T41" fmla="*/ 39 h 503"/>
                <a:gd name="T42" fmla="*/ 141 w 473"/>
                <a:gd name="T43" fmla="*/ 76 h 503"/>
                <a:gd name="T44" fmla="*/ 96 w 473"/>
                <a:gd name="T45" fmla="*/ 140 h 503"/>
                <a:gd name="T46" fmla="*/ 79 w 473"/>
                <a:gd name="T47" fmla="*/ 238 h 503"/>
                <a:gd name="T48" fmla="*/ 145 w 473"/>
                <a:gd name="T49" fmla="*/ 404 h 503"/>
                <a:gd name="T50" fmla="*/ 320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1" y="500"/>
                    <a:pt x="321" y="503"/>
                    <a:pt x="290" y="503"/>
                  </a:cubicBezTo>
                  <a:cubicBezTo>
                    <a:pt x="253" y="503"/>
                    <a:pt x="219" y="499"/>
                    <a:pt x="187" y="490"/>
                  </a:cubicBezTo>
                  <a:cubicBezTo>
                    <a:pt x="155" y="481"/>
                    <a:pt x="128" y="468"/>
                    <a:pt x="104" y="452"/>
                  </a:cubicBezTo>
                  <a:cubicBezTo>
                    <a:pt x="80" y="436"/>
                    <a:pt x="61" y="417"/>
                    <a:pt x="46" y="397"/>
                  </a:cubicBezTo>
                  <a:cubicBezTo>
                    <a:pt x="31" y="376"/>
                    <a:pt x="20" y="354"/>
                    <a:pt x="12" y="330"/>
                  </a:cubicBezTo>
                  <a:cubicBezTo>
                    <a:pt x="4" y="306"/>
                    <a:pt x="0" y="280"/>
                    <a:pt x="0" y="251"/>
                  </a:cubicBezTo>
                  <a:cubicBezTo>
                    <a:pt x="0" y="179"/>
                    <a:pt x="26" y="119"/>
                    <a:pt x="79" y="71"/>
                  </a:cubicBezTo>
                  <a:cubicBezTo>
                    <a:pt x="132" y="24"/>
                    <a:pt x="205" y="0"/>
                    <a:pt x="297" y="0"/>
                  </a:cubicBezTo>
                  <a:cubicBezTo>
                    <a:pt x="318" y="0"/>
                    <a:pt x="338" y="1"/>
                    <a:pt x="357" y="4"/>
                  </a:cubicBezTo>
                  <a:cubicBezTo>
                    <a:pt x="375" y="6"/>
                    <a:pt x="398" y="10"/>
                    <a:pt x="424" y="17"/>
                  </a:cubicBezTo>
                  <a:cubicBezTo>
                    <a:pt x="451" y="24"/>
                    <a:pt x="467" y="28"/>
                    <a:pt x="473" y="29"/>
                  </a:cubicBezTo>
                  <a:cubicBezTo>
                    <a:pt x="468" y="41"/>
                    <a:pt x="464" y="53"/>
                    <a:pt x="461" y="65"/>
                  </a:cubicBezTo>
                  <a:cubicBezTo>
                    <a:pt x="458" y="85"/>
                    <a:pt x="455" y="107"/>
                    <a:pt x="454" y="133"/>
                  </a:cubicBezTo>
                  <a:cubicBezTo>
                    <a:pt x="432" y="133"/>
                    <a:pt x="432" y="133"/>
                    <a:pt x="432" y="133"/>
                  </a:cubicBezTo>
                  <a:cubicBezTo>
                    <a:pt x="432" y="93"/>
                    <a:pt x="432" y="93"/>
                    <a:pt x="432" y="93"/>
                  </a:cubicBezTo>
                  <a:cubicBezTo>
                    <a:pt x="429" y="70"/>
                    <a:pt x="416" y="54"/>
                    <a:pt x="393" y="43"/>
                  </a:cubicBezTo>
                  <a:cubicBezTo>
                    <a:pt x="369" y="32"/>
                    <a:pt x="335" y="27"/>
                    <a:pt x="290" y="27"/>
                  </a:cubicBezTo>
                  <a:cubicBezTo>
                    <a:pt x="255" y="27"/>
                    <a:pt x="227" y="31"/>
                    <a:pt x="203" y="39"/>
                  </a:cubicBezTo>
                  <a:cubicBezTo>
                    <a:pt x="179" y="47"/>
                    <a:pt x="159" y="59"/>
                    <a:pt x="141" y="76"/>
                  </a:cubicBezTo>
                  <a:cubicBezTo>
                    <a:pt x="123" y="93"/>
                    <a:pt x="108" y="114"/>
                    <a:pt x="96" y="140"/>
                  </a:cubicBezTo>
                  <a:cubicBezTo>
                    <a:pt x="85" y="166"/>
                    <a:pt x="79" y="199"/>
                    <a:pt x="79" y="238"/>
                  </a:cubicBezTo>
                  <a:cubicBezTo>
                    <a:pt x="79" y="307"/>
                    <a:pt x="101" y="362"/>
                    <a:pt x="145" y="404"/>
                  </a:cubicBezTo>
                  <a:cubicBezTo>
                    <a:pt x="189" y="445"/>
                    <a:pt x="247" y="466"/>
                    <a:pt x="320"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1" name="Freeform 12"/>
            <p:cNvSpPr>
              <a:spLocks/>
            </p:cNvSpPr>
            <p:nvPr/>
          </p:nvSpPr>
          <p:spPr bwMode="auto">
            <a:xfrm>
              <a:off x="301625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6 w 473"/>
                <a:gd name="T21" fmla="*/ 0 h 503"/>
                <a:gd name="T22" fmla="*/ 357 w 473"/>
                <a:gd name="T23" fmla="*/ 4 h 503"/>
                <a:gd name="T24" fmla="*/ 424 w 473"/>
                <a:gd name="T25" fmla="*/ 17 h 503"/>
                <a:gd name="T26" fmla="*/ 473 w 473"/>
                <a:gd name="T27" fmla="*/ 29 h 503"/>
                <a:gd name="T28" fmla="*/ 461 w 473"/>
                <a:gd name="T29" fmla="*/ 65 h 503"/>
                <a:gd name="T30" fmla="*/ 453 w 473"/>
                <a:gd name="T31" fmla="*/ 133 h 503"/>
                <a:gd name="T32" fmla="*/ 432 w 473"/>
                <a:gd name="T33" fmla="*/ 133 h 503"/>
                <a:gd name="T34" fmla="*/ 432 w 473"/>
                <a:gd name="T35" fmla="*/ 93 h 503"/>
                <a:gd name="T36" fmla="*/ 393 w 473"/>
                <a:gd name="T37" fmla="*/ 43 h 503"/>
                <a:gd name="T38" fmla="*/ 289 w 473"/>
                <a:gd name="T39" fmla="*/ 27 h 503"/>
                <a:gd name="T40" fmla="*/ 203 w 473"/>
                <a:gd name="T41" fmla="*/ 39 h 503"/>
                <a:gd name="T42" fmla="*/ 140 w 473"/>
                <a:gd name="T43" fmla="*/ 76 h 503"/>
                <a:gd name="T44" fmla="*/ 96 w 473"/>
                <a:gd name="T45" fmla="*/ 140 h 503"/>
                <a:gd name="T46" fmla="*/ 79 w 473"/>
                <a:gd name="T47" fmla="*/ 238 h 503"/>
                <a:gd name="T48" fmla="*/ 145 w 473"/>
                <a:gd name="T49" fmla="*/ 404 h 503"/>
                <a:gd name="T50" fmla="*/ 319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0" y="500"/>
                    <a:pt x="321" y="503"/>
                    <a:pt x="290" y="503"/>
                  </a:cubicBezTo>
                  <a:cubicBezTo>
                    <a:pt x="253" y="503"/>
                    <a:pt x="219" y="499"/>
                    <a:pt x="187" y="490"/>
                  </a:cubicBezTo>
                  <a:cubicBezTo>
                    <a:pt x="155" y="481"/>
                    <a:pt x="128" y="468"/>
                    <a:pt x="104" y="452"/>
                  </a:cubicBezTo>
                  <a:cubicBezTo>
                    <a:pt x="80" y="436"/>
                    <a:pt x="61" y="417"/>
                    <a:pt x="46" y="397"/>
                  </a:cubicBezTo>
                  <a:cubicBezTo>
                    <a:pt x="31" y="376"/>
                    <a:pt x="19" y="354"/>
                    <a:pt x="12" y="330"/>
                  </a:cubicBezTo>
                  <a:cubicBezTo>
                    <a:pt x="4" y="306"/>
                    <a:pt x="0" y="280"/>
                    <a:pt x="0" y="251"/>
                  </a:cubicBezTo>
                  <a:cubicBezTo>
                    <a:pt x="0" y="179"/>
                    <a:pt x="26" y="119"/>
                    <a:pt x="79" y="71"/>
                  </a:cubicBezTo>
                  <a:cubicBezTo>
                    <a:pt x="132" y="24"/>
                    <a:pt x="205" y="0"/>
                    <a:pt x="296" y="0"/>
                  </a:cubicBezTo>
                  <a:cubicBezTo>
                    <a:pt x="318" y="0"/>
                    <a:pt x="338" y="1"/>
                    <a:pt x="357" y="4"/>
                  </a:cubicBezTo>
                  <a:cubicBezTo>
                    <a:pt x="375" y="6"/>
                    <a:pt x="397" y="10"/>
                    <a:pt x="424" y="17"/>
                  </a:cubicBezTo>
                  <a:cubicBezTo>
                    <a:pt x="451" y="24"/>
                    <a:pt x="467" y="28"/>
                    <a:pt x="473" y="29"/>
                  </a:cubicBezTo>
                  <a:cubicBezTo>
                    <a:pt x="468" y="41"/>
                    <a:pt x="464" y="53"/>
                    <a:pt x="461" y="65"/>
                  </a:cubicBezTo>
                  <a:cubicBezTo>
                    <a:pt x="457" y="85"/>
                    <a:pt x="455" y="107"/>
                    <a:pt x="453" y="133"/>
                  </a:cubicBezTo>
                  <a:cubicBezTo>
                    <a:pt x="432" y="133"/>
                    <a:pt x="432" y="133"/>
                    <a:pt x="432" y="133"/>
                  </a:cubicBezTo>
                  <a:cubicBezTo>
                    <a:pt x="432" y="93"/>
                    <a:pt x="432" y="93"/>
                    <a:pt x="432" y="93"/>
                  </a:cubicBezTo>
                  <a:cubicBezTo>
                    <a:pt x="429" y="70"/>
                    <a:pt x="416" y="54"/>
                    <a:pt x="393" y="43"/>
                  </a:cubicBezTo>
                  <a:cubicBezTo>
                    <a:pt x="369" y="32"/>
                    <a:pt x="335" y="27"/>
                    <a:pt x="289" y="27"/>
                  </a:cubicBezTo>
                  <a:cubicBezTo>
                    <a:pt x="255" y="27"/>
                    <a:pt x="227" y="31"/>
                    <a:pt x="203" y="39"/>
                  </a:cubicBezTo>
                  <a:cubicBezTo>
                    <a:pt x="179" y="47"/>
                    <a:pt x="158" y="59"/>
                    <a:pt x="140" y="76"/>
                  </a:cubicBezTo>
                  <a:cubicBezTo>
                    <a:pt x="122" y="93"/>
                    <a:pt x="108" y="114"/>
                    <a:pt x="96" y="140"/>
                  </a:cubicBezTo>
                  <a:cubicBezTo>
                    <a:pt x="85" y="166"/>
                    <a:pt x="79" y="199"/>
                    <a:pt x="79" y="238"/>
                  </a:cubicBezTo>
                  <a:cubicBezTo>
                    <a:pt x="79" y="307"/>
                    <a:pt x="101" y="362"/>
                    <a:pt x="145" y="404"/>
                  </a:cubicBezTo>
                  <a:cubicBezTo>
                    <a:pt x="189" y="445"/>
                    <a:pt x="247" y="466"/>
                    <a:pt x="319"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2" name="Freeform 13"/>
            <p:cNvSpPr>
              <a:spLocks/>
            </p:cNvSpPr>
            <p:nvPr/>
          </p:nvSpPr>
          <p:spPr bwMode="auto">
            <a:xfrm>
              <a:off x="1762126" y="695325"/>
              <a:ext cx="342900" cy="254000"/>
            </a:xfrm>
            <a:custGeom>
              <a:avLst/>
              <a:gdLst>
                <a:gd name="T0" fmla="*/ 0 w 662"/>
                <a:gd name="T1" fmla="*/ 23 h 490"/>
                <a:gd name="T2" fmla="*/ 0 w 662"/>
                <a:gd name="T3" fmla="*/ 0 h 490"/>
                <a:gd name="T4" fmla="*/ 72 w 662"/>
                <a:gd name="T5" fmla="*/ 3 h 490"/>
                <a:gd name="T6" fmla="*/ 138 w 662"/>
                <a:gd name="T7" fmla="*/ 0 h 490"/>
                <a:gd name="T8" fmla="*/ 196 w 662"/>
                <a:gd name="T9" fmla="*/ 119 h 490"/>
                <a:gd name="T10" fmla="*/ 332 w 662"/>
                <a:gd name="T11" fmla="*/ 385 h 490"/>
                <a:gd name="T12" fmla="*/ 454 w 662"/>
                <a:gd name="T13" fmla="*/ 142 h 490"/>
                <a:gd name="T14" fmla="*/ 521 w 662"/>
                <a:gd name="T15" fmla="*/ 0 h 490"/>
                <a:gd name="T16" fmla="*/ 585 w 662"/>
                <a:gd name="T17" fmla="*/ 3 h 490"/>
                <a:gd name="T18" fmla="*/ 662 w 662"/>
                <a:gd name="T19" fmla="*/ 0 h 490"/>
                <a:gd name="T20" fmla="*/ 662 w 662"/>
                <a:gd name="T21" fmla="*/ 23 h 490"/>
                <a:gd name="T22" fmla="*/ 610 w 662"/>
                <a:gd name="T23" fmla="*/ 26 h 490"/>
                <a:gd name="T24" fmla="*/ 598 w 662"/>
                <a:gd name="T25" fmla="*/ 34 h 490"/>
                <a:gd name="T26" fmla="*/ 592 w 662"/>
                <a:gd name="T27" fmla="*/ 67 h 490"/>
                <a:gd name="T28" fmla="*/ 591 w 662"/>
                <a:gd name="T29" fmla="*/ 163 h 490"/>
                <a:gd name="T30" fmla="*/ 591 w 662"/>
                <a:gd name="T31" fmla="*/ 320 h 490"/>
                <a:gd name="T32" fmla="*/ 592 w 662"/>
                <a:gd name="T33" fmla="*/ 410 h 490"/>
                <a:gd name="T34" fmla="*/ 597 w 662"/>
                <a:gd name="T35" fmla="*/ 448 h 490"/>
                <a:gd name="T36" fmla="*/ 611 w 662"/>
                <a:gd name="T37" fmla="*/ 458 h 490"/>
                <a:gd name="T38" fmla="*/ 662 w 662"/>
                <a:gd name="T39" fmla="*/ 461 h 490"/>
                <a:gd name="T40" fmla="*/ 662 w 662"/>
                <a:gd name="T41" fmla="*/ 483 h 490"/>
                <a:gd name="T42" fmla="*/ 560 w 662"/>
                <a:gd name="T43" fmla="*/ 480 h 490"/>
                <a:gd name="T44" fmla="*/ 455 w 662"/>
                <a:gd name="T45" fmla="*/ 483 h 490"/>
                <a:gd name="T46" fmla="*/ 455 w 662"/>
                <a:gd name="T47" fmla="*/ 461 h 490"/>
                <a:gd name="T48" fmla="*/ 507 w 662"/>
                <a:gd name="T49" fmla="*/ 458 h 490"/>
                <a:gd name="T50" fmla="*/ 519 w 662"/>
                <a:gd name="T51" fmla="*/ 450 h 490"/>
                <a:gd name="T52" fmla="*/ 524 w 662"/>
                <a:gd name="T53" fmla="*/ 417 h 490"/>
                <a:gd name="T54" fmla="*/ 526 w 662"/>
                <a:gd name="T55" fmla="*/ 320 h 490"/>
                <a:gd name="T56" fmla="*/ 526 w 662"/>
                <a:gd name="T57" fmla="*/ 71 h 490"/>
                <a:gd name="T58" fmla="*/ 403 w 662"/>
                <a:gd name="T59" fmla="*/ 316 h 490"/>
                <a:gd name="T60" fmla="*/ 357 w 662"/>
                <a:gd name="T61" fmla="*/ 409 h 490"/>
                <a:gd name="T62" fmla="*/ 322 w 662"/>
                <a:gd name="T63" fmla="*/ 490 h 490"/>
                <a:gd name="T64" fmla="*/ 308 w 662"/>
                <a:gd name="T65" fmla="*/ 490 h 490"/>
                <a:gd name="T66" fmla="*/ 299 w 662"/>
                <a:gd name="T67" fmla="*/ 469 h 490"/>
                <a:gd name="T68" fmla="*/ 275 w 662"/>
                <a:gd name="T69" fmla="*/ 419 h 490"/>
                <a:gd name="T70" fmla="*/ 104 w 662"/>
                <a:gd name="T71" fmla="*/ 82 h 490"/>
                <a:gd name="T72" fmla="*/ 104 w 662"/>
                <a:gd name="T73" fmla="*/ 320 h 490"/>
                <a:gd name="T74" fmla="*/ 107 w 662"/>
                <a:gd name="T75" fmla="*/ 410 h 490"/>
                <a:gd name="T76" fmla="*/ 112 w 662"/>
                <a:gd name="T77" fmla="*/ 448 h 490"/>
                <a:gd name="T78" fmla="*/ 125 w 662"/>
                <a:gd name="T79" fmla="*/ 458 h 490"/>
                <a:gd name="T80" fmla="*/ 177 w 662"/>
                <a:gd name="T81" fmla="*/ 461 h 490"/>
                <a:gd name="T82" fmla="*/ 177 w 662"/>
                <a:gd name="T83" fmla="*/ 483 h 490"/>
                <a:gd name="T84" fmla="*/ 90 w 662"/>
                <a:gd name="T85" fmla="*/ 480 h 490"/>
                <a:gd name="T86" fmla="*/ 0 w 662"/>
                <a:gd name="T87" fmla="*/ 483 h 490"/>
                <a:gd name="T88" fmla="*/ 0 w 662"/>
                <a:gd name="T89" fmla="*/ 461 h 490"/>
                <a:gd name="T90" fmla="*/ 52 w 662"/>
                <a:gd name="T91" fmla="*/ 458 h 490"/>
                <a:gd name="T92" fmla="*/ 65 w 662"/>
                <a:gd name="T93" fmla="*/ 450 h 490"/>
                <a:gd name="T94" fmla="*/ 70 w 662"/>
                <a:gd name="T95" fmla="*/ 417 h 490"/>
                <a:gd name="T96" fmla="*/ 72 w 662"/>
                <a:gd name="T97" fmla="*/ 320 h 490"/>
                <a:gd name="T98" fmla="*/ 72 w 662"/>
                <a:gd name="T99" fmla="*/ 163 h 490"/>
                <a:gd name="T100" fmla="*/ 70 w 662"/>
                <a:gd name="T101" fmla="*/ 73 h 490"/>
                <a:gd name="T102" fmla="*/ 65 w 662"/>
                <a:gd name="T103" fmla="*/ 35 h 490"/>
                <a:gd name="T104" fmla="*/ 52 w 662"/>
                <a:gd name="T105" fmla="*/ 26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5"/>
                    <a:pt x="179" y="85"/>
                    <a:pt x="196" y="119"/>
                  </a:cubicBezTo>
                  <a:cubicBezTo>
                    <a:pt x="332" y="385"/>
                    <a:pt x="332" y="385"/>
                    <a:pt x="332" y="385"/>
                  </a:cubicBezTo>
                  <a:cubicBezTo>
                    <a:pt x="454" y="142"/>
                    <a:pt x="454" y="142"/>
                    <a:pt x="454" y="142"/>
                  </a:cubicBezTo>
                  <a:cubicBezTo>
                    <a:pt x="487" y="75"/>
                    <a:pt x="510" y="28"/>
                    <a:pt x="521" y="0"/>
                  </a:cubicBezTo>
                  <a:cubicBezTo>
                    <a:pt x="546" y="2"/>
                    <a:pt x="567" y="3"/>
                    <a:pt x="585" y="3"/>
                  </a:cubicBezTo>
                  <a:cubicBezTo>
                    <a:pt x="600" y="3"/>
                    <a:pt x="626" y="2"/>
                    <a:pt x="662" y="0"/>
                  </a:cubicBezTo>
                  <a:cubicBezTo>
                    <a:pt x="662" y="23"/>
                    <a:pt x="662" y="23"/>
                    <a:pt x="662" y="23"/>
                  </a:cubicBezTo>
                  <a:cubicBezTo>
                    <a:pt x="634" y="23"/>
                    <a:pt x="616" y="24"/>
                    <a:pt x="610" y="26"/>
                  </a:cubicBezTo>
                  <a:cubicBezTo>
                    <a:pt x="604" y="28"/>
                    <a:pt x="600" y="31"/>
                    <a:pt x="598" y="34"/>
                  </a:cubicBezTo>
                  <a:cubicBezTo>
                    <a:pt x="595" y="39"/>
                    <a:pt x="593" y="50"/>
                    <a:pt x="592" y="67"/>
                  </a:cubicBezTo>
                  <a:cubicBezTo>
                    <a:pt x="592" y="72"/>
                    <a:pt x="592" y="104"/>
                    <a:pt x="591" y="163"/>
                  </a:cubicBezTo>
                  <a:cubicBezTo>
                    <a:pt x="591" y="320"/>
                    <a:pt x="591" y="320"/>
                    <a:pt x="591" y="320"/>
                  </a:cubicBezTo>
                  <a:cubicBezTo>
                    <a:pt x="591" y="351"/>
                    <a:pt x="591" y="381"/>
                    <a:pt x="592" y="410"/>
                  </a:cubicBezTo>
                  <a:cubicBezTo>
                    <a:pt x="593" y="432"/>
                    <a:pt x="595" y="444"/>
                    <a:pt x="597" y="448"/>
                  </a:cubicBezTo>
                  <a:cubicBezTo>
                    <a:pt x="600" y="453"/>
                    <a:pt x="605" y="456"/>
                    <a:pt x="611" y="458"/>
                  </a:cubicBezTo>
                  <a:cubicBezTo>
                    <a:pt x="617" y="460"/>
                    <a:pt x="634" y="461"/>
                    <a:pt x="662" y="461"/>
                  </a:cubicBezTo>
                  <a:cubicBezTo>
                    <a:pt x="662" y="483"/>
                    <a:pt x="662" y="483"/>
                    <a:pt x="662" y="483"/>
                  </a:cubicBezTo>
                  <a:cubicBezTo>
                    <a:pt x="614" y="481"/>
                    <a:pt x="580" y="480"/>
                    <a:pt x="560" y="480"/>
                  </a:cubicBezTo>
                  <a:cubicBezTo>
                    <a:pt x="544" y="480"/>
                    <a:pt x="509" y="481"/>
                    <a:pt x="455" y="483"/>
                  </a:cubicBezTo>
                  <a:cubicBezTo>
                    <a:pt x="455" y="461"/>
                    <a:pt x="455" y="461"/>
                    <a:pt x="455" y="461"/>
                  </a:cubicBezTo>
                  <a:cubicBezTo>
                    <a:pt x="483" y="461"/>
                    <a:pt x="500" y="460"/>
                    <a:pt x="507" y="458"/>
                  </a:cubicBezTo>
                  <a:cubicBezTo>
                    <a:pt x="513" y="456"/>
                    <a:pt x="517" y="453"/>
                    <a:pt x="519" y="450"/>
                  </a:cubicBezTo>
                  <a:cubicBezTo>
                    <a:pt x="522" y="445"/>
                    <a:pt x="524" y="434"/>
                    <a:pt x="524" y="417"/>
                  </a:cubicBezTo>
                  <a:cubicBezTo>
                    <a:pt x="525" y="412"/>
                    <a:pt x="525" y="380"/>
                    <a:pt x="526" y="320"/>
                  </a:cubicBezTo>
                  <a:cubicBezTo>
                    <a:pt x="526" y="71"/>
                    <a:pt x="526" y="71"/>
                    <a:pt x="526" y="71"/>
                  </a:cubicBezTo>
                  <a:cubicBezTo>
                    <a:pt x="403" y="316"/>
                    <a:pt x="403" y="316"/>
                    <a:pt x="403" y="316"/>
                  </a:cubicBezTo>
                  <a:cubicBezTo>
                    <a:pt x="384" y="355"/>
                    <a:pt x="368" y="386"/>
                    <a:pt x="357" y="409"/>
                  </a:cubicBezTo>
                  <a:cubicBezTo>
                    <a:pt x="349" y="426"/>
                    <a:pt x="338" y="453"/>
                    <a:pt x="322" y="490"/>
                  </a:cubicBezTo>
                  <a:cubicBezTo>
                    <a:pt x="308" y="490"/>
                    <a:pt x="308" y="490"/>
                    <a:pt x="308" y="490"/>
                  </a:cubicBezTo>
                  <a:cubicBezTo>
                    <a:pt x="305" y="481"/>
                    <a:pt x="302" y="474"/>
                    <a:pt x="299" y="469"/>
                  </a:cubicBezTo>
                  <a:cubicBezTo>
                    <a:pt x="275" y="419"/>
                    <a:pt x="275" y="419"/>
                    <a:pt x="275" y="419"/>
                  </a:cubicBezTo>
                  <a:cubicBezTo>
                    <a:pt x="104" y="82"/>
                    <a:pt x="104" y="82"/>
                    <a:pt x="104" y="82"/>
                  </a:cubicBezTo>
                  <a:cubicBezTo>
                    <a:pt x="104" y="320"/>
                    <a:pt x="104" y="320"/>
                    <a:pt x="104" y="320"/>
                  </a:cubicBezTo>
                  <a:cubicBezTo>
                    <a:pt x="104" y="351"/>
                    <a:pt x="105" y="381"/>
                    <a:pt x="107" y="410"/>
                  </a:cubicBezTo>
                  <a:cubicBezTo>
                    <a:pt x="107" y="432"/>
                    <a:pt x="109" y="444"/>
                    <a:pt x="112" y="448"/>
                  </a:cubicBezTo>
                  <a:cubicBezTo>
                    <a:pt x="114" y="453"/>
                    <a:pt x="119" y="456"/>
                    <a:pt x="125" y="458"/>
                  </a:cubicBezTo>
                  <a:cubicBezTo>
                    <a:pt x="131" y="460"/>
                    <a:pt x="148" y="461"/>
                    <a:pt x="177" y="461"/>
                  </a:cubicBezTo>
                  <a:cubicBezTo>
                    <a:pt x="177" y="483"/>
                    <a:pt x="177" y="483"/>
                    <a:pt x="177" y="483"/>
                  </a:cubicBezTo>
                  <a:cubicBezTo>
                    <a:pt x="90" y="480"/>
                    <a:pt x="90" y="480"/>
                    <a:pt x="90" y="480"/>
                  </a:cubicBezTo>
                  <a:cubicBezTo>
                    <a:pt x="0" y="483"/>
                    <a:pt x="0" y="483"/>
                    <a:pt x="0" y="483"/>
                  </a:cubicBezTo>
                  <a:cubicBezTo>
                    <a:pt x="0" y="461"/>
                    <a:pt x="0" y="461"/>
                    <a:pt x="0" y="461"/>
                  </a:cubicBezTo>
                  <a:cubicBezTo>
                    <a:pt x="29" y="461"/>
                    <a:pt x="46" y="460"/>
                    <a:pt x="52" y="458"/>
                  </a:cubicBezTo>
                  <a:cubicBezTo>
                    <a:pt x="58" y="456"/>
                    <a:pt x="62" y="453"/>
                    <a:pt x="65" y="450"/>
                  </a:cubicBezTo>
                  <a:cubicBezTo>
                    <a:pt x="68" y="445"/>
                    <a:pt x="69" y="434"/>
                    <a:pt x="70" y="417"/>
                  </a:cubicBezTo>
                  <a:cubicBezTo>
                    <a:pt x="70" y="412"/>
                    <a:pt x="71" y="380"/>
                    <a:pt x="72" y="320"/>
                  </a:cubicBezTo>
                  <a:cubicBezTo>
                    <a:pt x="72" y="163"/>
                    <a:pt x="72" y="163"/>
                    <a:pt x="72" y="163"/>
                  </a:cubicBezTo>
                  <a:cubicBezTo>
                    <a:pt x="72" y="133"/>
                    <a:pt x="71" y="103"/>
                    <a:pt x="70" y="73"/>
                  </a:cubicBezTo>
                  <a:cubicBezTo>
                    <a:pt x="69" y="52"/>
                    <a:pt x="68" y="39"/>
                    <a:pt x="65" y="35"/>
                  </a:cubicBezTo>
                  <a:cubicBezTo>
                    <a:pt x="62" y="31"/>
                    <a:pt x="58" y="28"/>
                    <a:pt x="52" y="26"/>
                  </a:cubicBezTo>
                  <a:cubicBezTo>
                    <a:pt x="46" y="24"/>
                    <a:pt x="29" y="23"/>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3" name="Freeform 14"/>
            <p:cNvSpPr>
              <a:spLocks noEditPoints="1"/>
            </p:cNvSpPr>
            <p:nvPr/>
          </p:nvSpPr>
          <p:spPr bwMode="auto">
            <a:xfrm>
              <a:off x="2116138" y="693738"/>
              <a:ext cx="280988" cy="252413"/>
            </a:xfrm>
            <a:custGeom>
              <a:avLst/>
              <a:gdLst>
                <a:gd name="T0" fmla="*/ 77 w 541"/>
                <a:gd name="T1" fmla="*/ 485 h 487"/>
                <a:gd name="T2" fmla="*/ 167 w 541"/>
                <a:gd name="T3" fmla="*/ 487 h 487"/>
                <a:gd name="T4" fmla="*/ 167 w 541"/>
                <a:gd name="T5" fmla="*/ 465 h 487"/>
                <a:gd name="T6" fmla="*/ 121 w 541"/>
                <a:gd name="T7" fmla="*/ 462 h 487"/>
                <a:gd name="T8" fmla="*/ 109 w 541"/>
                <a:gd name="T9" fmla="*/ 456 h 487"/>
                <a:gd name="T10" fmla="*/ 106 w 541"/>
                <a:gd name="T11" fmla="*/ 448 h 487"/>
                <a:gd name="T12" fmla="*/ 116 w 541"/>
                <a:gd name="T13" fmla="*/ 414 h 487"/>
                <a:gd name="T14" fmla="*/ 155 w 541"/>
                <a:gd name="T15" fmla="*/ 326 h 487"/>
                <a:gd name="T16" fmla="*/ 362 w 541"/>
                <a:gd name="T17" fmla="*/ 326 h 487"/>
                <a:gd name="T18" fmla="*/ 406 w 541"/>
                <a:gd name="T19" fmla="*/ 431 h 487"/>
                <a:gd name="T20" fmla="*/ 411 w 541"/>
                <a:gd name="T21" fmla="*/ 450 h 487"/>
                <a:gd name="T22" fmla="*/ 408 w 541"/>
                <a:gd name="T23" fmla="*/ 458 h 487"/>
                <a:gd name="T24" fmla="*/ 397 w 541"/>
                <a:gd name="T25" fmla="*/ 463 h 487"/>
                <a:gd name="T26" fmla="*/ 348 w 541"/>
                <a:gd name="T27" fmla="*/ 465 h 487"/>
                <a:gd name="T28" fmla="*/ 348 w 541"/>
                <a:gd name="T29" fmla="*/ 487 h 487"/>
                <a:gd name="T30" fmla="*/ 463 w 541"/>
                <a:gd name="T31" fmla="*/ 485 h 487"/>
                <a:gd name="T32" fmla="*/ 541 w 541"/>
                <a:gd name="T33" fmla="*/ 487 h 487"/>
                <a:gd name="T34" fmla="*/ 541 w 541"/>
                <a:gd name="T35" fmla="*/ 465 h 487"/>
                <a:gd name="T36" fmla="*/ 505 w 541"/>
                <a:gd name="T37" fmla="*/ 461 h 487"/>
                <a:gd name="T38" fmla="*/ 490 w 541"/>
                <a:gd name="T39" fmla="*/ 446 h 487"/>
                <a:gd name="T40" fmla="*/ 440 w 541"/>
                <a:gd name="T41" fmla="*/ 341 h 487"/>
                <a:gd name="T42" fmla="*/ 287 w 541"/>
                <a:gd name="T43" fmla="*/ 0 h 487"/>
                <a:gd name="T44" fmla="*/ 265 w 541"/>
                <a:gd name="T45" fmla="*/ 0 h 487"/>
                <a:gd name="T46" fmla="*/ 202 w 541"/>
                <a:gd name="T47" fmla="*/ 141 h 487"/>
                <a:gd name="T48" fmla="*/ 112 w 541"/>
                <a:gd name="T49" fmla="*/ 333 h 487"/>
                <a:gd name="T50" fmla="*/ 66 w 541"/>
                <a:gd name="T51" fmla="*/ 429 h 487"/>
                <a:gd name="T52" fmla="*/ 49 w 541"/>
                <a:gd name="T53" fmla="*/ 456 h 487"/>
                <a:gd name="T54" fmla="*/ 36 w 541"/>
                <a:gd name="T55" fmla="*/ 463 h 487"/>
                <a:gd name="T56" fmla="*/ 0 w 541"/>
                <a:gd name="T57" fmla="*/ 465 h 487"/>
                <a:gd name="T58" fmla="*/ 0 w 541"/>
                <a:gd name="T59" fmla="*/ 487 h 487"/>
                <a:gd name="T60" fmla="*/ 77 w 541"/>
                <a:gd name="T61" fmla="*/ 485 h 487"/>
                <a:gd name="T62" fmla="*/ 258 w 541"/>
                <a:gd name="T63" fmla="*/ 93 h 487"/>
                <a:gd name="T64" fmla="*/ 348 w 541"/>
                <a:gd name="T65" fmla="*/ 298 h 487"/>
                <a:gd name="T66" fmla="*/ 167 w 541"/>
                <a:gd name="T67" fmla="*/ 298 h 487"/>
                <a:gd name="T68" fmla="*/ 258 w 541"/>
                <a:gd name="T69" fmla="*/ 9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7">
                  <a:moveTo>
                    <a:pt x="77" y="485"/>
                  </a:moveTo>
                  <a:cubicBezTo>
                    <a:pt x="97" y="485"/>
                    <a:pt x="127" y="486"/>
                    <a:pt x="167" y="487"/>
                  </a:cubicBezTo>
                  <a:cubicBezTo>
                    <a:pt x="167" y="465"/>
                    <a:pt x="167" y="465"/>
                    <a:pt x="167" y="465"/>
                  </a:cubicBezTo>
                  <a:cubicBezTo>
                    <a:pt x="145" y="465"/>
                    <a:pt x="130" y="464"/>
                    <a:pt x="121" y="462"/>
                  </a:cubicBezTo>
                  <a:cubicBezTo>
                    <a:pt x="115" y="461"/>
                    <a:pt x="111" y="459"/>
                    <a:pt x="109" y="456"/>
                  </a:cubicBezTo>
                  <a:cubicBezTo>
                    <a:pt x="107" y="454"/>
                    <a:pt x="106" y="451"/>
                    <a:pt x="106" y="448"/>
                  </a:cubicBezTo>
                  <a:cubicBezTo>
                    <a:pt x="106" y="441"/>
                    <a:pt x="109" y="430"/>
                    <a:pt x="116" y="414"/>
                  </a:cubicBezTo>
                  <a:cubicBezTo>
                    <a:pt x="155" y="326"/>
                    <a:pt x="155" y="326"/>
                    <a:pt x="155" y="326"/>
                  </a:cubicBezTo>
                  <a:cubicBezTo>
                    <a:pt x="362" y="326"/>
                    <a:pt x="362" y="326"/>
                    <a:pt x="362" y="326"/>
                  </a:cubicBezTo>
                  <a:cubicBezTo>
                    <a:pt x="406" y="431"/>
                    <a:pt x="406" y="431"/>
                    <a:pt x="406" y="431"/>
                  </a:cubicBezTo>
                  <a:cubicBezTo>
                    <a:pt x="410" y="439"/>
                    <a:pt x="411" y="445"/>
                    <a:pt x="411" y="450"/>
                  </a:cubicBezTo>
                  <a:cubicBezTo>
                    <a:pt x="411" y="453"/>
                    <a:pt x="410" y="456"/>
                    <a:pt x="408" y="458"/>
                  </a:cubicBezTo>
                  <a:cubicBezTo>
                    <a:pt x="406" y="460"/>
                    <a:pt x="402" y="462"/>
                    <a:pt x="397" y="463"/>
                  </a:cubicBezTo>
                  <a:cubicBezTo>
                    <a:pt x="391" y="464"/>
                    <a:pt x="375" y="465"/>
                    <a:pt x="348" y="465"/>
                  </a:cubicBezTo>
                  <a:cubicBezTo>
                    <a:pt x="348" y="487"/>
                    <a:pt x="348" y="487"/>
                    <a:pt x="348" y="487"/>
                  </a:cubicBezTo>
                  <a:cubicBezTo>
                    <a:pt x="463" y="485"/>
                    <a:pt x="463" y="485"/>
                    <a:pt x="463" y="485"/>
                  </a:cubicBezTo>
                  <a:cubicBezTo>
                    <a:pt x="478" y="485"/>
                    <a:pt x="504" y="486"/>
                    <a:pt x="541" y="487"/>
                  </a:cubicBezTo>
                  <a:cubicBezTo>
                    <a:pt x="541" y="465"/>
                    <a:pt x="541" y="465"/>
                    <a:pt x="541" y="465"/>
                  </a:cubicBezTo>
                  <a:cubicBezTo>
                    <a:pt x="522" y="465"/>
                    <a:pt x="510" y="464"/>
                    <a:pt x="505" y="461"/>
                  </a:cubicBezTo>
                  <a:cubicBezTo>
                    <a:pt x="499" y="459"/>
                    <a:pt x="494" y="454"/>
                    <a:pt x="490" y="446"/>
                  </a:cubicBezTo>
                  <a:cubicBezTo>
                    <a:pt x="482" y="432"/>
                    <a:pt x="465" y="397"/>
                    <a:pt x="440" y="341"/>
                  </a:cubicBezTo>
                  <a:cubicBezTo>
                    <a:pt x="287" y="0"/>
                    <a:pt x="287" y="0"/>
                    <a:pt x="287" y="0"/>
                  </a:cubicBezTo>
                  <a:cubicBezTo>
                    <a:pt x="265" y="0"/>
                    <a:pt x="265" y="0"/>
                    <a:pt x="265" y="0"/>
                  </a:cubicBezTo>
                  <a:cubicBezTo>
                    <a:pt x="233" y="73"/>
                    <a:pt x="212" y="120"/>
                    <a:pt x="202" y="141"/>
                  </a:cubicBezTo>
                  <a:cubicBezTo>
                    <a:pt x="112" y="333"/>
                    <a:pt x="112" y="333"/>
                    <a:pt x="112" y="333"/>
                  </a:cubicBezTo>
                  <a:cubicBezTo>
                    <a:pt x="85" y="388"/>
                    <a:pt x="70" y="420"/>
                    <a:pt x="66" y="429"/>
                  </a:cubicBezTo>
                  <a:cubicBezTo>
                    <a:pt x="58" y="443"/>
                    <a:pt x="53" y="453"/>
                    <a:pt x="49" y="456"/>
                  </a:cubicBezTo>
                  <a:cubicBezTo>
                    <a:pt x="45" y="460"/>
                    <a:pt x="40" y="462"/>
                    <a:pt x="36" y="463"/>
                  </a:cubicBezTo>
                  <a:cubicBezTo>
                    <a:pt x="31" y="464"/>
                    <a:pt x="19" y="465"/>
                    <a:pt x="0" y="465"/>
                  </a:cubicBezTo>
                  <a:cubicBezTo>
                    <a:pt x="0" y="487"/>
                    <a:pt x="0" y="487"/>
                    <a:pt x="0" y="487"/>
                  </a:cubicBezTo>
                  <a:cubicBezTo>
                    <a:pt x="28" y="486"/>
                    <a:pt x="53" y="485"/>
                    <a:pt x="77" y="485"/>
                  </a:cubicBezTo>
                  <a:close/>
                  <a:moveTo>
                    <a:pt x="258" y="93"/>
                  </a:moveTo>
                  <a:cubicBezTo>
                    <a:pt x="348" y="298"/>
                    <a:pt x="348" y="298"/>
                    <a:pt x="348"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Freeform 15"/>
            <p:cNvSpPr>
              <a:spLocks/>
            </p:cNvSpPr>
            <p:nvPr/>
          </p:nvSpPr>
          <p:spPr bwMode="auto">
            <a:xfrm>
              <a:off x="2347913" y="695325"/>
              <a:ext cx="276225" cy="250825"/>
            </a:xfrm>
            <a:custGeom>
              <a:avLst/>
              <a:gdLst>
                <a:gd name="T0" fmla="*/ 390 w 531"/>
                <a:gd name="T1" fmla="*/ 73 h 483"/>
                <a:gd name="T2" fmla="*/ 412 w 531"/>
                <a:gd name="T3" fmla="*/ 34 h 483"/>
                <a:gd name="T4" fmla="*/ 405 w 531"/>
                <a:gd name="T5" fmla="*/ 25 h 483"/>
                <a:gd name="T6" fmla="*/ 352 w 531"/>
                <a:gd name="T7" fmla="*/ 22 h 483"/>
                <a:gd name="T8" fmla="*/ 352 w 531"/>
                <a:gd name="T9" fmla="*/ 0 h 483"/>
                <a:gd name="T10" fmla="*/ 447 w 531"/>
                <a:gd name="T11" fmla="*/ 2 h 483"/>
                <a:gd name="T12" fmla="*/ 531 w 531"/>
                <a:gd name="T13" fmla="*/ 0 h 483"/>
                <a:gd name="T14" fmla="*/ 531 w 531"/>
                <a:gd name="T15" fmla="*/ 22 h 483"/>
                <a:gd name="T16" fmla="*/ 485 w 531"/>
                <a:gd name="T17" fmla="*/ 25 h 483"/>
                <a:gd name="T18" fmla="*/ 466 w 531"/>
                <a:gd name="T19" fmla="*/ 33 h 483"/>
                <a:gd name="T20" fmla="*/ 438 w 531"/>
                <a:gd name="T21" fmla="*/ 66 h 483"/>
                <a:gd name="T22" fmla="*/ 334 w 531"/>
                <a:gd name="T23" fmla="*/ 216 h 483"/>
                <a:gd name="T24" fmla="*/ 300 w 531"/>
                <a:gd name="T25" fmla="*/ 274 h 483"/>
                <a:gd name="T26" fmla="*/ 296 w 531"/>
                <a:gd name="T27" fmla="*/ 295 h 483"/>
                <a:gd name="T28" fmla="*/ 296 w 531"/>
                <a:gd name="T29" fmla="*/ 321 h 483"/>
                <a:gd name="T30" fmla="*/ 298 w 531"/>
                <a:gd name="T31" fmla="*/ 411 h 483"/>
                <a:gd name="T32" fmla="*/ 303 w 531"/>
                <a:gd name="T33" fmla="*/ 449 h 483"/>
                <a:gd name="T34" fmla="*/ 316 w 531"/>
                <a:gd name="T35" fmla="*/ 458 h 483"/>
                <a:gd name="T36" fmla="*/ 366 w 531"/>
                <a:gd name="T37" fmla="*/ 461 h 483"/>
                <a:gd name="T38" fmla="*/ 366 w 531"/>
                <a:gd name="T39" fmla="*/ 483 h 483"/>
                <a:gd name="T40" fmla="*/ 266 w 531"/>
                <a:gd name="T41" fmla="*/ 481 h 483"/>
                <a:gd name="T42" fmla="*/ 158 w 531"/>
                <a:gd name="T43" fmla="*/ 483 h 483"/>
                <a:gd name="T44" fmla="*/ 158 w 531"/>
                <a:gd name="T45" fmla="*/ 461 h 483"/>
                <a:gd name="T46" fmla="*/ 209 w 531"/>
                <a:gd name="T47" fmla="*/ 458 h 483"/>
                <a:gd name="T48" fmla="*/ 221 w 531"/>
                <a:gd name="T49" fmla="*/ 450 h 483"/>
                <a:gd name="T50" fmla="*/ 227 w 531"/>
                <a:gd name="T51" fmla="*/ 417 h 483"/>
                <a:gd name="T52" fmla="*/ 229 w 531"/>
                <a:gd name="T53" fmla="*/ 321 h 483"/>
                <a:gd name="T54" fmla="*/ 229 w 531"/>
                <a:gd name="T55" fmla="*/ 281 h 483"/>
                <a:gd name="T56" fmla="*/ 215 w 531"/>
                <a:gd name="T57" fmla="*/ 254 h 483"/>
                <a:gd name="T58" fmla="*/ 178 w 531"/>
                <a:gd name="T59" fmla="*/ 195 h 483"/>
                <a:gd name="T60" fmla="*/ 87 w 531"/>
                <a:gd name="T61" fmla="*/ 66 h 483"/>
                <a:gd name="T62" fmla="*/ 62 w 531"/>
                <a:gd name="T63" fmla="*/ 33 h 483"/>
                <a:gd name="T64" fmla="*/ 45 w 531"/>
                <a:gd name="T65" fmla="*/ 25 h 483"/>
                <a:gd name="T66" fmla="*/ 0 w 531"/>
                <a:gd name="T67" fmla="*/ 22 h 483"/>
                <a:gd name="T68" fmla="*/ 0 w 531"/>
                <a:gd name="T69" fmla="*/ 0 h 483"/>
                <a:gd name="T70" fmla="*/ 84 w 531"/>
                <a:gd name="T71" fmla="*/ 2 h 483"/>
                <a:gd name="T72" fmla="*/ 216 w 531"/>
                <a:gd name="T73" fmla="*/ 0 h 483"/>
                <a:gd name="T74" fmla="*/ 216 w 531"/>
                <a:gd name="T75" fmla="*/ 22 h 483"/>
                <a:gd name="T76" fmla="*/ 160 w 531"/>
                <a:gd name="T77" fmla="*/ 25 h 483"/>
                <a:gd name="T78" fmla="*/ 152 w 531"/>
                <a:gd name="T79" fmla="*/ 34 h 483"/>
                <a:gd name="T80" fmla="*/ 170 w 531"/>
                <a:gd name="T81" fmla="*/ 73 h 483"/>
                <a:gd name="T82" fmla="*/ 277 w 531"/>
                <a:gd name="T83" fmla="*/ 245 h 483"/>
                <a:gd name="T84" fmla="*/ 390 w 531"/>
                <a:gd name="T85" fmla="*/ 7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1" h="483">
                  <a:moveTo>
                    <a:pt x="390" y="73"/>
                  </a:moveTo>
                  <a:cubicBezTo>
                    <a:pt x="405" y="51"/>
                    <a:pt x="412" y="38"/>
                    <a:pt x="412" y="34"/>
                  </a:cubicBezTo>
                  <a:cubicBezTo>
                    <a:pt x="412" y="30"/>
                    <a:pt x="410" y="27"/>
                    <a:pt x="405" y="25"/>
                  </a:cubicBezTo>
                  <a:cubicBezTo>
                    <a:pt x="400" y="23"/>
                    <a:pt x="380" y="22"/>
                    <a:pt x="352" y="22"/>
                  </a:cubicBezTo>
                  <a:cubicBezTo>
                    <a:pt x="352" y="0"/>
                    <a:pt x="352" y="0"/>
                    <a:pt x="352" y="0"/>
                  </a:cubicBezTo>
                  <a:cubicBezTo>
                    <a:pt x="396" y="1"/>
                    <a:pt x="422" y="2"/>
                    <a:pt x="447" y="2"/>
                  </a:cubicBezTo>
                  <a:cubicBezTo>
                    <a:pt x="471" y="2"/>
                    <a:pt x="484" y="1"/>
                    <a:pt x="531" y="0"/>
                  </a:cubicBezTo>
                  <a:cubicBezTo>
                    <a:pt x="531" y="22"/>
                    <a:pt x="531" y="22"/>
                    <a:pt x="531" y="22"/>
                  </a:cubicBezTo>
                  <a:cubicBezTo>
                    <a:pt x="502" y="22"/>
                    <a:pt x="492" y="23"/>
                    <a:pt x="485" y="25"/>
                  </a:cubicBezTo>
                  <a:cubicBezTo>
                    <a:pt x="477" y="27"/>
                    <a:pt x="471" y="30"/>
                    <a:pt x="466" y="33"/>
                  </a:cubicBezTo>
                  <a:cubicBezTo>
                    <a:pt x="460" y="38"/>
                    <a:pt x="451" y="49"/>
                    <a:pt x="438" y="66"/>
                  </a:cubicBezTo>
                  <a:cubicBezTo>
                    <a:pt x="334" y="216"/>
                    <a:pt x="334" y="216"/>
                    <a:pt x="334" y="216"/>
                  </a:cubicBezTo>
                  <a:cubicBezTo>
                    <a:pt x="314" y="248"/>
                    <a:pt x="302" y="267"/>
                    <a:pt x="300" y="274"/>
                  </a:cubicBezTo>
                  <a:cubicBezTo>
                    <a:pt x="297" y="282"/>
                    <a:pt x="296" y="288"/>
                    <a:pt x="296" y="295"/>
                  </a:cubicBezTo>
                  <a:cubicBezTo>
                    <a:pt x="296" y="321"/>
                    <a:pt x="296" y="321"/>
                    <a:pt x="296" y="321"/>
                  </a:cubicBezTo>
                  <a:cubicBezTo>
                    <a:pt x="296" y="352"/>
                    <a:pt x="296" y="382"/>
                    <a:pt x="298" y="411"/>
                  </a:cubicBezTo>
                  <a:cubicBezTo>
                    <a:pt x="298" y="432"/>
                    <a:pt x="300" y="445"/>
                    <a:pt x="303" y="449"/>
                  </a:cubicBezTo>
                  <a:cubicBezTo>
                    <a:pt x="305" y="453"/>
                    <a:pt x="310" y="456"/>
                    <a:pt x="316" y="458"/>
                  </a:cubicBezTo>
                  <a:cubicBezTo>
                    <a:pt x="322" y="460"/>
                    <a:pt x="339" y="461"/>
                    <a:pt x="366" y="461"/>
                  </a:cubicBezTo>
                  <a:cubicBezTo>
                    <a:pt x="366" y="483"/>
                    <a:pt x="366" y="483"/>
                    <a:pt x="366" y="483"/>
                  </a:cubicBezTo>
                  <a:cubicBezTo>
                    <a:pt x="328" y="482"/>
                    <a:pt x="294" y="481"/>
                    <a:pt x="266" y="481"/>
                  </a:cubicBezTo>
                  <a:cubicBezTo>
                    <a:pt x="239" y="481"/>
                    <a:pt x="203" y="482"/>
                    <a:pt x="158" y="483"/>
                  </a:cubicBezTo>
                  <a:cubicBezTo>
                    <a:pt x="158" y="461"/>
                    <a:pt x="158" y="461"/>
                    <a:pt x="158" y="461"/>
                  </a:cubicBezTo>
                  <a:cubicBezTo>
                    <a:pt x="186" y="461"/>
                    <a:pt x="203" y="460"/>
                    <a:pt x="209" y="458"/>
                  </a:cubicBezTo>
                  <a:cubicBezTo>
                    <a:pt x="215" y="456"/>
                    <a:pt x="219" y="453"/>
                    <a:pt x="221" y="450"/>
                  </a:cubicBezTo>
                  <a:cubicBezTo>
                    <a:pt x="224" y="445"/>
                    <a:pt x="226" y="434"/>
                    <a:pt x="227" y="417"/>
                  </a:cubicBezTo>
                  <a:cubicBezTo>
                    <a:pt x="227" y="412"/>
                    <a:pt x="228" y="380"/>
                    <a:pt x="229" y="321"/>
                  </a:cubicBezTo>
                  <a:cubicBezTo>
                    <a:pt x="229" y="281"/>
                    <a:pt x="229" y="281"/>
                    <a:pt x="229" y="281"/>
                  </a:cubicBezTo>
                  <a:cubicBezTo>
                    <a:pt x="224" y="271"/>
                    <a:pt x="219" y="262"/>
                    <a:pt x="215" y="254"/>
                  </a:cubicBezTo>
                  <a:cubicBezTo>
                    <a:pt x="211" y="248"/>
                    <a:pt x="199" y="229"/>
                    <a:pt x="178" y="195"/>
                  </a:cubicBezTo>
                  <a:cubicBezTo>
                    <a:pt x="87" y="66"/>
                    <a:pt x="87" y="66"/>
                    <a:pt x="87" y="66"/>
                  </a:cubicBezTo>
                  <a:cubicBezTo>
                    <a:pt x="76" y="49"/>
                    <a:pt x="68" y="38"/>
                    <a:pt x="62" y="33"/>
                  </a:cubicBezTo>
                  <a:cubicBezTo>
                    <a:pt x="58" y="30"/>
                    <a:pt x="52" y="27"/>
                    <a:pt x="45" y="25"/>
                  </a:cubicBezTo>
                  <a:cubicBezTo>
                    <a:pt x="38" y="23"/>
                    <a:pt x="28" y="22"/>
                    <a:pt x="0" y="22"/>
                  </a:cubicBezTo>
                  <a:cubicBezTo>
                    <a:pt x="0" y="0"/>
                    <a:pt x="0" y="0"/>
                    <a:pt x="0" y="0"/>
                  </a:cubicBezTo>
                  <a:cubicBezTo>
                    <a:pt x="47" y="1"/>
                    <a:pt x="61" y="2"/>
                    <a:pt x="84" y="2"/>
                  </a:cubicBezTo>
                  <a:cubicBezTo>
                    <a:pt x="109" y="2"/>
                    <a:pt x="172" y="1"/>
                    <a:pt x="216" y="0"/>
                  </a:cubicBezTo>
                  <a:cubicBezTo>
                    <a:pt x="216" y="22"/>
                    <a:pt x="216" y="22"/>
                    <a:pt x="216" y="22"/>
                  </a:cubicBezTo>
                  <a:cubicBezTo>
                    <a:pt x="189" y="22"/>
                    <a:pt x="165" y="23"/>
                    <a:pt x="160" y="25"/>
                  </a:cubicBezTo>
                  <a:cubicBezTo>
                    <a:pt x="155" y="27"/>
                    <a:pt x="152" y="30"/>
                    <a:pt x="152" y="34"/>
                  </a:cubicBezTo>
                  <a:cubicBezTo>
                    <a:pt x="152" y="38"/>
                    <a:pt x="158" y="51"/>
                    <a:pt x="170" y="73"/>
                  </a:cubicBezTo>
                  <a:cubicBezTo>
                    <a:pt x="277" y="245"/>
                    <a:pt x="277" y="245"/>
                    <a:pt x="277"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16"/>
            <p:cNvSpPr>
              <a:spLocks noEditPoints="1"/>
            </p:cNvSpPr>
            <p:nvPr/>
          </p:nvSpPr>
          <p:spPr bwMode="auto">
            <a:xfrm>
              <a:off x="2611438" y="688975"/>
              <a:ext cx="280988" cy="261938"/>
            </a:xfrm>
            <a:custGeom>
              <a:avLst/>
              <a:gdLst>
                <a:gd name="T0" fmla="*/ 97 w 540"/>
                <a:gd name="T1" fmla="*/ 123 h 503"/>
                <a:gd name="T2" fmla="*/ 161 w 540"/>
                <a:gd name="T3" fmla="*/ 53 h 503"/>
                <a:gd name="T4" fmla="*/ 260 w 540"/>
                <a:gd name="T5" fmla="*/ 29 h 503"/>
                <a:gd name="T6" fmla="*/ 333 w 540"/>
                <a:gd name="T7" fmla="*/ 40 h 503"/>
                <a:gd name="T8" fmla="*/ 388 w 540"/>
                <a:gd name="T9" fmla="*/ 69 h 503"/>
                <a:gd name="T10" fmla="*/ 425 w 540"/>
                <a:gd name="T11" fmla="*/ 108 h 503"/>
                <a:gd name="T12" fmla="*/ 449 w 540"/>
                <a:gd name="T13" fmla="*/ 158 h 503"/>
                <a:gd name="T14" fmla="*/ 464 w 540"/>
                <a:gd name="T15" fmla="*/ 258 h 503"/>
                <a:gd name="T16" fmla="*/ 443 w 540"/>
                <a:gd name="T17" fmla="*/ 370 h 503"/>
                <a:gd name="T18" fmla="*/ 380 w 540"/>
                <a:gd name="T19" fmla="*/ 446 h 503"/>
                <a:gd name="T20" fmla="*/ 280 w 540"/>
                <a:gd name="T21" fmla="*/ 472 h 503"/>
                <a:gd name="T22" fmla="*/ 205 w 540"/>
                <a:gd name="T23" fmla="*/ 459 h 503"/>
                <a:gd name="T24" fmla="*/ 144 w 540"/>
                <a:gd name="T25" fmla="*/ 418 h 503"/>
                <a:gd name="T26" fmla="*/ 99 w 540"/>
                <a:gd name="T27" fmla="*/ 350 h 503"/>
                <a:gd name="T28" fmla="*/ 82 w 540"/>
                <a:gd name="T29" fmla="*/ 292 h 503"/>
                <a:gd name="T30" fmla="*/ 75 w 540"/>
                <a:gd name="T31" fmla="*/ 226 h 503"/>
                <a:gd name="T32" fmla="*/ 97 w 540"/>
                <a:gd name="T33" fmla="*/ 123 h 503"/>
                <a:gd name="T34" fmla="*/ 18 w 540"/>
                <a:gd name="T35" fmla="*/ 351 h 503"/>
                <a:gd name="T36" fmla="*/ 69 w 540"/>
                <a:gd name="T37" fmla="*/ 434 h 503"/>
                <a:gd name="T38" fmla="*/ 151 w 540"/>
                <a:gd name="T39" fmla="*/ 486 h 503"/>
                <a:gd name="T40" fmla="*/ 255 w 540"/>
                <a:gd name="T41" fmla="*/ 503 h 503"/>
                <a:gd name="T42" fmla="*/ 459 w 540"/>
                <a:gd name="T43" fmla="*/ 427 h 503"/>
                <a:gd name="T44" fmla="*/ 540 w 540"/>
                <a:gd name="T45" fmla="*/ 236 h 503"/>
                <a:gd name="T46" fmla="*/ 532 w 540"/>
                <a:gd name="T47" fmla="*/ 169 h 503"/>
                <a:gd name="T48" fmla="*/ 510 w 540"/>
                <a:gd name="T49" fmla="*/ 115 h 503"/>
                <a:gd name="T50" fmla="*/ 462 w 540"/>
                <a:gd name="T51" fmla="*/ 57 h 503"/>
                <a:gd name="T52" fmla="*/ 383 w 540"/>
                <a:gd name="T53" fmla="*/ 16 h 503"/>
                <a:gd name="T54" fmla="*/ 276 w 540"/>
                <a:gd name="T55" fmla="*/ 0 h 503"/>
                <a:gd name="T56" fmla="*/ 162 w 540"/>
                <a:gd name="T57" fmla="*/ 18 h 503"/>
                <a:gd name="T58" fmla="*/ 73 w 540"/>
                <a:gd name="T59" fmla="*/ 73 h 503"/>
                <a:gd name="T60" fmla="*/ 17 w 540"/>
                <a:gd name="T61" fmla="*/ 155 h 503"/>
                <a:gd name="T62" fmla="*/ 0 w 540"/>
                <a:gd name="T63" fmla="*/ 255 h 503"/>
                <a:gd name="T64" fmla="*/ 18 w 540"/>
                <a:gd name="T65" fmla="*/ 35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3">
                  <a:moveTo>
                    <a:pt x="97" y="123"/>
                  </a:moveTo>
                  <a:cubicBezTo>
                    <a:pt x="111" y="92"/>
                    <a:pt x="132" y="69"/>
                    <a:pt x="161" y="53"/>
                  </a:cubicBezTo>
                  <a:cubicBezTo>
                    <a:pt x="189" y="37"/>
                    <a:pt x="222" y="29"/>
                    <a:pt x="260" y="29"/>
                  </a:cubicBezTo>
                  <a:cubicBezTo>
                    <a:pt x="286" y="29"/>
                    <a:pt x="311" y="32"/>
                    <a:pt x="333" y="40"/>
                  </a:cubicBezTo>
                  <a:cubicBezTo>
                    <a:pt x="356" y="48"/>
                    <a:pt x="374" y="57"/>
                    <a:pt x="388" y="69"/>
                  </a:cubicBezTo>
                  <a:cubicBezTo>
                    <a:pt x="402" y="80"/>
                    <a:pt x="415" y="93"/>
                    <a:pt x="425" y="108"/>
                  </a:cubicBezTo>
                  <a:cubicBezTo>
                    <a:pt x="435" y="123"/>
                    <a:pt x="443" y="140"/>
                    <a:pt x="449" y="158"/>
                  </a:cubicBezTo>
                  <a:cubicBezTo>
                    <a:pt x="459" y="189"/>
                    <a:pt x="464" y="222"/>
                    <a:pt x="464" y="258"/>
                  </a:cubicBezTo>
                  <a:cubicBezTo>
                    <a:pt x="464" y="301"/>
                    <a:pt x="457" y="338"/>
                    <a:pt x="443" y="370"/>
                  </a:cubicBezTo>
                  <a:cubicBezTo>
                    <a:pt x="430" y="403"/>
                    <a:pt x="409" y="428"/>
                    <a:pt x="380" y="446"/>
                  </a:cubicBezTo>
                  <a:cubicBezTo>
                    <a:pt x="352" y="463"/>
                    <a:pt x="319" y="472"/>
                    <a:pt x="280" y="472"/>
                  </a:cubicBezTo>
                  <a:cubicBezTo>
                    <a:pt x="253" y="472"/>
                    <a:pt x="228" y="468"/>
                    <a:pt x="205" y="459"/>
                  </a:cubicBezTo>
                  <a:cubicBezTo>
                    <a:pt x="183" y="450"/>
                    <a:pt x="162" y="437"/>
                    <a:pt x="144" y="418"/>
                  </a:cubicBezTo>
                  <a:cubicBezTo>
                    <a:pt x="125" y="400"/>
                    <a:pt x="110" y="377"/>
                    <a:pt x="99" y="350"/>
                  </a:cubicBezTo>
                  <a:cubicBezTo>
                    <a:pt x="92" y="334"/>
                    <a:pt x="86" y="314"/>
                    <a:pt x="82" y="292"/>
                  </a:cubicBezTo>
                  <a:cubicBezTo>
                    <a:pt x="77" y="270"/>
                    <a:pt x="75" y="248"/>
                    <a:pt x="75" y="226"/>
                  </a:cubicBezTo>
                  <a:cubicBezTo>
                    <a:pt x="75" y="188"/>
                    <a:pt x="82" y="153"/>
                    <a:pt x="97" y="123"/>
                  </a:cubicBezTo>
                  <a:close/>
                  <a:moveTo>
                    <a:pt x="18" y="351"/>
                  </a:moveTo>
                  <a:cubicBezTo>
                    <a:pt x="29" y="384"/>
                    <a:pt x="46" y="411"/>
                    <a:pt x="69" y="434"/>
                  </a:cubicBezTo>
                  <a:cubicBezTo>
                    <a:pt x="91" y="457"/>
                    <a:pt x="119" y="474"/>
                    <a:pt x="151" y="486"/>
                  </a:cubicBezTo>
                  <a:cubicBezTo>
                    <a:pt x="183" y="497"/>
                    <a:pt x="218" y="503"/>
                    <a:pt x="255" y="503"/>
                  </a:cubicBezTo>
                  <a:cubicBezTo>
                    <a:pt x="337" y="503"/>
                    <a:pt x="405" y="478"/>
                    <a:pt x="459" y="427"/>
                  </a:cubicBezTo>
                  <a:cubicBezTo>
                    <a:pt x="513" y="376"/>
                    <a:pt x="540" y="312"/>
                    <a:pt x="540" y="236"/>
                  </a:cubicBezTo>
                  <a:cubicBezTo>
                    <a:pt x="540" y="212"/>
                    <a:pt x="537" y="190"/>
                    <a:pt x="532" y="169"/>
                  </a:cubicBezTo>
                  <a:cubicBezTo>
                    <a:pt x="527" y="148"/>
                    <a:pt x="519" y="130"/>
                    <a:pt x="510" y="115"/>
                  </a:cubicBezTo>
                  <a:cubicBezTo>
                    <a:pt x="498" y="94"/>
                    <a:pt x="482" y="75"/>
                    <a:pt x="462" y="57"/>
                  </a:cubicBezTo>
                  <a:cubicBezTo>
                    <a:pt x="441" y="40"/>
                    <a:pt x="415" y="26"/>
                    <a:pt x="383" y="16"/>
                  </a:cubicBezTo>
                  <a:cubicBezTo>
                    <a:pt x="351" y="5"/>
                    <a:pt x="315" y="0"/>
                    <a:pt x="276" y="0"/>
                  </a:cubicBezTo>
                  <a:cubicBezTo>
                    <a:pt x="233" y="0"/>
                    <a:pt x="195" y="6"/>
                    <a:pt x="162" y="18"/>
                  </a:cubicBezTo>
                  <a:cubicBezTo>
                    <a:pt x="129" y="30"/>
                    <a:pt x="100" y="49"/>
                    <a:pt x="73" y="73"/>
                  </a:cubicBezTo>
                  <a:cubicBezTo>
                    <a:pt x="47" y="97"/>
                    <a:pt x="29" y="125"/>
                    <a:pt x="17" y="155"/>
                  </a:cubicBezTo>
                  <a:cubicBezTo>
                    <a:pt x="6" y="185"/>
                    <a:pt x="0" y="219"/>
                    <a:pt x="0" y="255"/>
                  </a:cubicBezTo>
                  <a:cubicBezTo>
                    <a:pt x="0" y="286"/>
                    <a:pt x="6" y="319"/>
                    <a:pt x="1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17"/>
            <p:cNvSpPr>
              <a:spLocks/>
            </p:cNvSpPr>
            <p:nvPr/>
          </p:nvSpPr>
          <p:spPr bwMode="auto">
            <a:xfrm>
              <a:off x="17700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18"/>
            <p:cNvSpPr>
              <a:spLocks noEditPoints="1"/>
            </p:cNvSpPr>
            <p:nvPr/>
          </p:nvSpPr>
          <p:spPr bwMode="auto">
            <a:xfrm>
              <a:off x="1933576" y="1077913"/>
              <a:ext cx="111125" cy="120650"/>
            </a:xfrm>
            <a:custGeom>
              <a:avLst/>
              <a:gdLst>
                <a:gd name="T0" fmla="*/ 7 w 216"/>
                <a:gd name="T1" fmla="*/ 74 h 234"/>
                <a:gd name="T2" fmla="*/ 111 w 216"/>
                <a:gd name="T3" fmla="*/ 0 h 234"/>
                <a:gd name="T4" fmla="*/ 208 w 216"/>
                <a:gd name="T5" fmla="*/ 63 h 234"/>
                <a:gd name="T6" fmla="*/ 208 w 216"/>
                <a:gd name="T7" fmla="*/ 178 h 234"/>
                <a:gd name="T8" fmla="*/ 216 w 216"/>
                <a:gd name="T9" fmla="*/ 228 h 234"/>
                <a:gd name="T10" fmla="*/ 154 w 216"/>
                <a:gd name="T11" fmla="*/ 228 h 234"/>
                <a:gd name="T12" fmla="*/ 150 w 216"/>
                <a:gd name="T13" fmla="*/ 206 h 234"/>
                <a:gd name="T14" fmla="*/ 76 w 216"/>
                <a:gd name="T15" fmla="*/ 234 h 234"/>
                <a:gd name="T16" fmla="*/ 0 w 216"/>
                <a:gd name="T17" fmla="*/ 167 h 234"/>
                <a:gd name="T18" fmla="*/ 76 w 216"/>
                <a:gd name="T19" fmla="*/ 100 h 234"/>
                <a:gd name="T20" fmla="*/ 148 w 216"/>
                <a:gd name="T21" fmla="*/ 71 h 234"/>
                <a:gd name="T22" fmla="*/ 108 w 216"/>
                <a:gd name="T23" fmla="*/ 41 h 234"/>
                <a:gd name="T24" fmla="*/ 68 w 216"/>
                <a:gd name="T25" fmla="*/ 74 h 234"/>
                <a:gd name="T26" fmla="*/ 7 w 216"/>
                <a:gd name="T27" fmla="*/ 74 h 234"/>
                <a:gd name="T28" fmla="*/ 148 w 216"/>
                <a:gd name="T29" fmla="*/ 119 h 234"/>
                <a:gd name="T30" fmla="*/ 97 w 216"/>
                <a:gd name="T31" fmla="*/ 132 h 234"/>
                <a:gd name="T32" fmla="*/ 61 w 216"/>
                <a:gd name="T33" fmla="*/ 165 h 234"/>
                <a:gd name="T34" fmla="*/ 98 w 216"/>
                <a:gd name="T35" fmla="*/ 193 h 234"/>
                <a:gd name="T36" fmla="*/ 148 w 216"/>
                <a:gd name="T37" fmla="*/ 142 h 234"/>
                <a:gd name="T38" fmla="*/ 148 w 216"/>
                <a:gd name="T39" fmla="*/ 1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34">
                  <a:moveTo>
                    <a:pt x="7" y="74"/>
                  </a:moveTo>
                  <a:cubicBezTo>
                    <a:pt x="11" y="18"/>
                    <a:pt x="62" y="0"/>
                    <a:pt x="111" y="0"/>
                  </a:cubicBezTo>
                  <a:cubicBezTo>
                    <a:pt x="155" y="0"/>
                    <a:pt x="208" y="10"/>
                    <a:pt x="208" y="63"/>
                  </a:cubicBezTo>
                  <a:cubicBezTo>
                    <a:pt x="208" y="178"/>
                    <a:pt x="208" y="178"/>
                    <a:pt x="208" y="178"/>
                  </a:cubicBezTo>
                  <a:cubicBezTo>
                    <a:pt x="208" y="199"/>
                    <a:pt x="211" y="219"/>
                    <a:pt x="216" y="228"/>
                  </a:cubicBezTo>
                  <a:cubicBezTo>
                    <a:pt x="154" y="228"/>
                    <a:pt x="154" y="228"/>
                    <a:pt x="154" y="228"/>
                  </a:cubicBezTo>
                  <a:cubicBezTo>
                    <a:pt x="152" y="221"/>
                    <a:pt x="151" y="214"/>
                    <a:pt x="150" y="206"/>
                  </a:cubicBezTo>
                  <a:cubicBezTo>
                    <a:pt x="131" y="226"/>
                    <a:pt x="103" y="234"/>
                    <a:pt x="76" y="234"/>
                  </a:cubicBezTo>
                  <a:cubicBezTo>
                    <a:pt x="34" y="234"/>
                    <a:pt x="0" y="213"/>
                    <a:pt x="0" y="167"/>
                  </a:cubicBezTo>
                  <a:cubicBezTo>
                    <a:pt x="0" y="117"/>
                    <a:pt x="38" y="105"/>
                    <a:pt x="76" y="100"/>
                  </a:cubicBezTo>
                  <a:cubicBezTo>
                    <a:pt x="113" y="95"/>
                    <a:pt x="148" y="96"/>
                    <a:pt x="148" y="71"/>
                  </a:cubicBezTo>
                  <a:cubicBezTo>
                    <a:pt x="148" y="45"/>
                    <a:pt x="130" y="41"/>
                    <a:pt x="108" y="41"/>
                  </a:cubicBezTo>
                  <a:cubicBezTo>
                    <a:pt x="85" y="41"/>
                    <a:pt x="70" y="51"/>
                    <a:pt x="68" y="74"/>
                  </a:cubicBezTo>
                  <a:lnTo>
                    <a:pt x="7" y="74"/>
                  </a:lnTo>
                  <a:close/>
                  <a:moveTo>
                    <a:pt x="148" y="119"/>
                  </a:moveTo>
                  <a:cubicBezTo>
                    <a:pt x="137" y="128"/>
                    <a:pt x="116" y="129"/>
                    <a:pt x="97" y="132"/>
                  </a:cubicBezTo>
                  <a:cubicBezTo>
                    <a:pt x="78" y="136"/>
                    <a:pt x="61" y="143"/>
                    <a:pt x="61" y="165"/>
                  </a:cubicBezTo>
                  <a:cubicBezTo>
                    <a:pt x="61" y="187"/>
                    <a:pt x="79" y="193"/>
                    <a:pt x="98" y="193"/>
                  </a:cubicBezTo>
                  <a:cubicBezTo>
                    <a:pt x="146" y="193"/>
                    <a:pt x="148" y="155"/>
                    <a:pt x="148" y="142"/>
                  </a:cubicBezTo>
                  <a:lnTo>
                    <a:pt x="148"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19"/>
            <p:cNvSpPr>
              <a:spLocks/>
            </p:cNvSpPr>
            <p:nvPr/>
          </p:nvSpPr>
          <p:spPr bwMode="auto">
            <a:xfrm>
              <a:off x="20653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2"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20"/>
            <p:cNvSpPr>
              <a:spLocks/>
            </p:cNvSpPr>
            <p:nvPr/>
          </p:nvSpPr>
          <p:spPr bwMode="auto">
            <a:xfrm>
              <a:off x="2193926" y="1077913"/>
              <a:ext cx="112713" cy="120650"/>
            </a:xfrm>
            <a:custGeom>
              <a:avLst/>
              <a:gdLst>
                <a:gd name="T0" fmla="*/ 157 w 218"/>
                <a:gd name="T1" fmla="*/ 84 h 234"/>
                <a:gd name="T2" fmla="*/ 112 w 218"/>
                <a:gd name="T3" fmla="*/ 46 h 234"/>
                <a:gd name="T4" fmla="*/ 61 w 218"/>
                <a:gd name="T5" fmla="*/ 118 h 234"/>
                <a:gd name="T6" fmla="*/ 111 w 218"/>
                <a:gd name="T7" fmla="*/ 188 h 234"/>
                <a:gd name="T8" fmla="*/ 160 w 218"/>
                <a:gd name="T9" fmla="*/ 143 h 234"/>
                <a:gd name="T10" fmla="*/ 218 w 218"/>
                <a:gd name="T11" fmla="*/ 143 h 234"/>
                <a:gd name="T12" fmla="*/ 112 w 218"/>
                <a:gd name="T13" fmla="*/ 234 h 234"/>
                <a:gd name="T14" fmla="*/ 0 w 218"/>
                <a:gd name="T15" fmla="*/ 120 h 234"/>
                <a:gd name="T16" fmla="*/ 113 w 218"/>
                <a:gd name="T17" fmla="*/ 0 h 234"/>
                <a:gd name="T18" fmla="*/ 217 w 218"/>
                <a:gd name="T19" fmla="*/ 84 h 234"/>
                <a:gd name="T20" fmla="*/ 157 w 218"/>
                <a:gd name="T21" fmla="*/ 8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4">
                  <a:moveTo>
                    <a:pt x="157" y="84"/>
                  </a:moveTo>
                  <a:cubicBezTo>
                    <a:pt x="154" y="59"/>
                    <a:pt x="138" y="46"/>
                    <a:pt x="112" y="46"/>
                  </a:cubicBezTo>
                  <a:cubicBezTo>
                    <a:pt x="74" y="46"/>
                    <a:pt x="61" y="86"/>
                    <a:pt x="61" y="118"/>
                  </a:cubicBezTo>
                  <a:cubicBezTo>
                    <a:pt x="61" y="150"/>
                    <a:pt x="73" y="188"/>
                    <a:pt x="111" y="188"/>
                  </a:cubicBezTo>
                  <a:cubicBezTo>
                    <a:pt x="139" y="188"/>
                    <a:pt x="156" y="170"/>
                    <a:pt x="160" y="143"/>
                  </a:cubicBezTo>
                  <a:cubicBezTo>
                    <a:pt x="218" y="143"/>
                    <a:pt x="218" y="143"/>
                    <a:pt x="218" y="143"/>
                  </a:cubicBezTo>
                  <a:cubicBezTo>
                    <a:pt x="210" y="202"/>
                    <a:pt x="170" y="234"/>
                    <a:pt x="112" y="234"/>
                  </a:cubicBezTo>
                  <a:cubicBezTo>
                    <a:pt x="45" y="234"/>
                    <a:pt x="0" y="187"/>
                    <a:pt x="0" y="120"/>
                  </a:cubicBezTo>
                  <a:cubicBezTo>
                    <a:pt x="0" y="51"/>
                    <a:pt x="41" y="0"/>
                    <a:pt x="113" y="0"/>
                  </a:cubicBezTo>
                  <a:cubicBezTo>
                    <a:pt x="165" y="0"/>
                    <a:pt x="213" y="28"/>
                    <a:pt x="217" y="84"/>
                  </a:cubicBezTo>
                  <a:lnTo>
                    <a:pt x="157"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21"/>
            <p:cNvSpPr>
              <a:spLocks noEditPoints="1"/>
            </p:cNvSpPr>
            <p:nvPr/>
          </p:nvSpPr>
          <p:spPr bwMode="auto">
            <a:xfrm>
              <a:off x="2319338"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3 w 224"/>
                <a:gd name="T9" fmla="*/ 234 h 234"/>
                <a:gd name="T10" fmla="*/ 0 w 224"/>
                <a:gd name="T11" fmla="*/ 117 h 234"/>
                <a:gd name="T12" fmla="*/ 113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3" y="234"/>
                  </a:cubicBezTo>
                  <a:cubicBezTo>
                    <a:pt x="43" y="234"/>
                    <a:pt x="0" y="186"/>
                    <a:pt x="0" y="117"/>
                  </a:cubicBezTo>
                  <a:cubicBezTo>
                    <a:pt x="0" y="51"/>
                    <a:pt x="45" y="0"/>
                    <a:pt x="113"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22"/>
            <p:cNvSpPr>
              <a:spLocks/>
            </p:cNvSpPr>
            <p:nvPr/>
          </p:nvSpPr>
          <p:spPr bwMode="auto">
            <a:xfrm>
              <a:off x="2451101"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23"/>
            <p:cNvSpPr>
              <a:spLocks/>
            </p:cNvSpPr>
            <p:nvPr/>
          </p:nvSpPr>
          <p:spPr bwMode="auto">
            <a:xfrm>
              <a:off x="25955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24"/>
            <p:cNvSpPr>
              <a:spLocks noEditPoints="1"/>
            </p:cNvSpPr>
            <p:nvPr/>
          </p:nvSpPr>
          <p:spPr bwMode="auto">
            <a:xfrm>
              <a:off x="2757488" y="1077913"/>
              <a:ext cx="117475" cy="120650"/>
            </a:xfrm>
            <a:custGeom>
              <a:avLst/>
              <a:gdLst>
                <a:gd name="T0" fmla="*/ 61 w 225"/>
                <a:gd name="T1" fmla="*/ 132 h 234"/>
                <a:gd name="T2" fmla="*/ 115 w 225"/>
                <a:gd name="T3" fmla="*/ 188 h 234"/>
                <a:gd name="T4" fmla="*/ 163 w 225"/>
                <a:gd name="T5" fmla="*/ 159 h 234"/>
                <a:gd name="T6" fmla="*/ 217 w 225"/>
                <a:gd name="T7" fmla="*/ 159 h 234"/>
                <a:gd name="T8" fmla="*/ 113 w 225"/>
                <a:gd name="T9" fmla="*/ 234 h 234"/>
                <a:gd name="T10" fmla="*/ 0 w 225"/>
                <a:gd name="T11" fmla="*/ 117 h 234"/>
                <a:gd name="T12" fmla="*/ 113 w 225"/>
                <a:gd name="T13" fmla="*/ 0 h 234"/>
                <a:gd name="T14" fmla="*/ 220 w 225"/>
                <a:gd name="T15" fmla="*/ 132 h 234"/>
                <a:gd name="T16" fmla="*/ 61 w 225"/>
                <a:gd name="T17" fmla="*/ 132 h 234"/>
                <a:gd name="T18" fmla="*/ 160 w 225"/>
                <a:gd name="T19" fmla="*/ 93 h 234"/>
                <a:gd name="T20" fmla="*/ 111 w 225"/>
                <a:gd name="T21" fmla="*/ 46 h 234"/>
                <a:gd name="T22" fmla="*/ 61 w 225"/>
                <a:gd name="T23" fmla="*/ 93 h 234"/>
                <a:gd name="T24" fmla="*/ 160 w 225"/>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34">
                  <a:moveTo>
                    <a:pt x="61" y="132"/>
                  </a:moveTo>
                  <a:cubicBezTo>
                    <a:pt x="62" y="170"/>
                    <a:pt x="81" y="188"/>
                    <a:pt x="115" y="188"/>
                  </a:cubicBezTo>
                  <a:cubicBezTo>
                    <a:pt x="140" y="188"/>
                    <a:pt x="159" y="173"/>
                    <a:pt x="163" y="159"/>
                  </a:cubicBezTo>
                  <a:cubicBezTo>
                    <a:pt x="217" y="159"/>
                    <a:pt x="217" y="159"/>
                    <a:pt x="217" y="159"/>
                  </a:cubicBezTo>
                  <a:cubicBezTo>
                    <a:pt x="199" y="211"/>
                    <a:pt x="163" y="234"/>
                    <a:pt x="113" y="234"/>
                  </a:cubicBezTo>
                  <a:cubicBezTo>
                    <a:pt x="43" y="234"/>
                    <a:pt x="0" y="186"/>
                    <a:pt x="0" y="117"/>
                  </a:cubicBezTo>
                  <a:cubicBezTo>
                    <a:pt x="0" y="51"/>
                    <a:pt x="46" y="0"/>
                    <a:pt x="113" y="0"/>
                  </a:cubicBezTo>
                  <a:cubicBezTo>
                    <a:pt x="188" y="0"/>
                    <a:pt x="225" y="64"/>
                    <a:pt x="220" y="132"/>
                  </a:cubicBezTo>
                  <a:lnTo>
                    <a:pt x="61" y="132"/>
                  </a:lnTo>
                  <a:close/>
                  <a:moveTo>
                    <a:pt x="160" y="93"/>
                  </a:moveTo>
                  <a:cubicBezTo>
                    <a:pt x="154" y="63"/>
                    <a:pt x="141" y="46"/>
                    <a:pt x="111" y="46"/>
                  </a:cubicBezTo>
                  <a:cubicBezTo>
                    <a:pt x="73" y="46"/>
                    <a:pt x="62" y="76"/>
                    <a:pt x="61" y="93"/>
                  </a:cubicBezTo>
                  <a:lnTo>
                    <a:pt x="16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25"/>
            <p:cNvSpPr>
              <a:spLocks/>
            </p:cNvSpPr>
            <p:nvPr/>
          </p:nvSpPr>
          <p:spPr bwMode="auto">
            <a:xfrm>
              <a:off x="28908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1"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26"/>
            <p:cNvSpPr>
              <a:spLocks/>
            </p:cNvSpPr>
            <p:nvPr/>
          </p:nvSpPr>
          <p:spPr bwMode="auto">
            <a:xfrm>
              <a:off x="3011488" y="1046163"/>
              <a:ext cx="73025" cy="150813"/>
            </a:xfrm>
            <a:custGeom>
              <a:avLst/>
              <a:gdLst>
                <a:gd name="T0" fmla="*/ 98 w 142"/>
                <a:gd name="T1" fmla="*/ 66 h 290"/>
                <a:gd name="T2" fmla="*/ 142 w 142"/>
                <a:gd name="T3" fmla="*/ 66 h 290"/>
                <a:gd name="T4" fmla="*/ 142 w 142"/>
                <a:gd name="T5" fmla="*/ 107 h 290"/>
                <a:gd name="T6" fmla="*/ 98 w 142"/>
                <a:gd name="T7" fmla="*/ 107 h 290"/>
                <a:gd name="T8" fmla="*/ 98 w 142"/>
                <a:gd name="T9" fmla="*/ 217 h 290"/>
                <a:gd name="T10" fmla="*/ 123 w 142"/>
                <a:gd name="T11" fmla="*/ 242 h 290"/>
                <a:gd name="T12" fmla="*/ 142 w 142"/>
                <a:gd name="T13" fmla="*/ 241 h 290"/>
                <a:gd name="T14" fmla="*/ 142 w 142"/>
                <a:gd name="T15" fmla="*/ 288 h 290"/>
                <a:gd name="T16" fmla="*/ 107 w 142"/>
                <a:gd name="T17" fmla="*/ 290 h 290"/>
                <a:gd name="T18" fmla="*/ 37 w 142"/>
                <a:gd name="T19" fmla="*/ 238 h 290"/>
                <a:gd name="T20" fmla="*/ 37 w 142"/>
                <a:gd name="T21" fmla="*/ 107 h 290"/>
                <a:gd name="T22" fmla="*/ 0 w 142"/>
                <a:gd name="T23" fmla="*/ 107 h 290"/>
                <a:gd name="T24" fmla="*/ 0 w 142"/>
                <a:gd name="T25" fmla="*/ 66 h 290"/>
                <a:gd name="T26" fmla="*/ 37 w 142"/>
                <a:gd name="T27" fmla="*/ 66 h 290"/>
                <a:gd name="T28" fmla="*/ 37 w 142"/>
                <a:gd name="T29" fmla="*/ 0 h 290"/>
                <a:gd name="T30" fmla="*/ 98 w 142"/>
                <a:gd name="T31" fmla="*/ 0 h 290"/>
                <a:gd name="T32" fmla="*/ 98 w 142"/>
                <a:gd name="T33" fmla="*/ 6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290">
                  <a:moveTo>
                    <a:pt x="98" y="66"/>
                  </a:moveTo>
                  <a:cubicBezTo>
                    <a:pt x="142" y="66"/>
                    <a:pt x="142" y="66"/>
                    <a:pt x="142" y="66"/>
                  </a:cubicBezTo>
                  <a:cubicBezTo>
                    <a:pt x="142" y="107"/>
                    <a:pt x="142" y="107"/>
                    <a:pt x="142" y="107"/>
                  </a:cubicBezTo>
                  <a:cubicBezTo>
                    <a:pt x="98" y="107"/>
                    <a:pt x="98" y="107"/>
                    <a:pt x="98" y="107"/>
                  </a:cubicBezTo>
                  <a:cubicBezTo>
                    <a:pt x="98" y="217"/>
                    <a:pt x="98" y="217"/>
                    <a:pt x="98" y="217"/>
                  </a:cubicBezTo>
                  <a:cubicBezTo>
                    <a:pt x="98" y="237"/>
                    <a:pt x="103" y="242"/>
                    <a:pt x="123" y="242"/>
                  </a:cubicBezTo>
                  <a:cubicBezTo>
                    <a:pt x="130" y="242"/>
                    <a:pt x="136" y="242"/>
                    <a:pt x="142" y="241"/>
                  </a:cubicBezTo>
                  <a:cubicBezTo>
                    <a:pt x="142" y="288"/>
                    <a:pt x="142" y="288"/>
                    <a:pt x="142" y="288"/>
                  </a:cubicBezTo>
                  <a:cubicBezTo>
                    <a:pt x="132" y="290"/>
                    <a:pt x="119" y="290"/>
                    <a:pt x="107" y="290"/>
                  </a:cubicBezTo>
                  <a:cubicBezTo>
                    <a:pt x="69" y="290"/>
                    <a:pt x="37" y="282"/>
                    <a:pt x="37" y="238"/>
                  </a:cubicBezTo>
                  <a:cubicBezTo>
                    <a:pt x="37" y="107"/>
                    <a:pt x="37" y="107"/>
                    <a:pt x="37" y="107"/>
                  </a:cubicBezTo>
                  <a:cubicBezTo>
                    <a:pt x="0" y="107"/>
                    <a:pt x="0" y="107"/>
                    <a:pt x="0" y="107"/>
                  </a:cubicBezTo>
                  <a:cubicBezTo>
                    <a:pt x="0" y="66"/>
                    <a:pt x="0" y="66"/>
                    <a:pt x="0" y="66"/>
                  </a:cubicBezTo>
                  <a:cubicBezTo>
                    <a:pt x="37" y="66"/>
                    <a:pt x="37" y="66"/>
                    <a:pt x="37" y="66"/>
                  </a:cubicBezTo>
                  <a:cubicBezTo>
                    <a:pt x="37" y="0"/>
                    <a:pt x="37" y="0"/>
                    <a:pt x="37" y="0"/>
                  </a:cubicBezTo>
                  <a:cubicBezTo>
                    <a:pt x="98" y="0"/>
                    <a:pt x="98" y="0"/>
                    <a:pt x="98" y="0"/>
                  </a:cubicBezTo>
                  <a:lnTo>
                    <a:pt x="9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27"/>
            <p:cNvSpPr>
              <a:spLocks noEditPoints="1"/>
            </p:cNvSpPr>
            <p:nvPr/>
          </p:nvSpPr>
          <p:spPr bwMode="auto">
            <a:xfrm>
              <a:off x="3095626"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2 w 224"/>
                <a:gd name="T9" fmla="*/ 234 h 234"/>
                <a:gd name="T10" fmla="*/ 0 w 224"/>
                <a:gd name="T11" fmla="*/ 117 h 234"/>
                <a:gd name="T12" fmla="*/ 112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2" y="234"/>
                  </a:cubicBezTo>
                  <a:cubicBezTo>
                    <a:pt x="43" y="234"/>
                    <a:pt x="0" y="186"/>
                    <a:pt x="0" y="117"/>
                  </a:cubicBezTo>
                  <a:cubicBezTo>
                    <a:pt x="0" y="51"/>
                    <a:pt x="45" y="0"/>
                    <a:pt x="112"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28"/>
            <p:cNvSpPr>
              <a:spLocks/>
            </p:cNvSpPr>
            <p:nvPr/>
          </p:nvSpPr>
          <p:spPr bwMode="auto">
            <a:xfrm>
              <a:off x="3227388"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32352347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55648" y="1673352"/>
            <a:ext cx="8705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32" name="Group 31"/>
          <p:cNvGrpSpPr/>
          <p:nvPr/>
        </p:nvGrpSpPr>
        <p:grpSpPr>
          <a:xfrm>
            <a:off x="190769" y="6343651"/>
            <a:ext cx="2072640" cy="320037"/>
            <a:chOff x="655638" y="688975"/>
            <a:chExt cx="3705226" cy="758825"/>
          </a:xfrm>
          <a:solidFill>
            <a:srgbClr val="FFFFFF"/>
          </a:solidFill>
        </p:grpSpPr>
        <p:sp>
          <p:nvSpPr>
            <p:cNvPr id="33" name="Freeform 6"/>
            <p:cNvSpPr>
              <a:spLocks noEditPoints="1"/>
            </p:cNvSpPr>
            <p:nvPr/>
          </p:nvSpPr>
          <p:spPr bwMode="auto">
            <a:xfrm>
              <a:off x="655638" y="695325"/>
              <a:ext cx="941388" cy="752475"/>
            </a:xfrm>
            <a:custGeom>
              <a:avLst/>
              <a:gdLst>
                <a:gd name="T0" fmla="*/ 1432 w 1816"/>
                <a:gd name="T1" fmla="*/ 0 h 1449"/>
                <a:gd name="T2" fmla="*/ 1049 w 1816"/>
                <a:gd name="T3" fmla="*/ 0 h 1449"/>
                <a:gd name="T4" fmla="*/ 1049 w 1816"/>
                <a:gd name="T5" fmla="*/ 432 h 1449"/>
                <a:gd name="T6" fmla="*/ 1238 w 1816"/>
                <a:gd name="T7" fmla="*/ 865 h 1449"/>
                <a:gd name="T8" fmla="*/ 1238 w 1816"/>
                <a:gd name="T9" fmla="*/ 804 h 1449"/>
                <a:gd name="T10" fmla="*/ 1137 w 1816"/>
                <a:gd name="T11" fmla="*/ 485 h 1449"/>
                <a:gd name="T12" fmla="*/ 1137 w 1816"/>
                <a:gd name="T13" fmla="*/ 372 h 1449"/>
                <a:gd name="T14" fmla="*/ 1282 w 1816"/>
                <a:gd name="T15" fmla="*/ 372 h 1449"/>
                <a:gd name="T16" fmla="*/ 1282 w 1816"/>
                <a:gd name="T17" fmla="*/ 865 h 1449"/>
                <a:gd name="T18" fmla="*/ 911 w 1816"/>
                <a:gd name="T19" fmla="*/ 1418 h 1449"/>
                <a:gd name="T20" fmla="*/ 539 w 1816"/>
                <a:gd name="T21" fmla="*/ 893 h 1449"/>
                <a:gd name="T22" fmla="*/ 767 w 1816"/>
                <a:gd name="T23" fmla="*/ 432 h 1449"/>
                <a:gd name="T24" fmla="*/ 767 w 1816"/>
                <a:gd name="T25" fmla="*/ 372 h 1449"/>
                <a:gd name="T26" fmla="*/ 911 w 1816"/>
                <a:gd name="T27" fmla="*/ 372 h 1449"/>
                <a:gd name="T28" fmla="*/ 1002 w 1816"/>
                <a:gd name="T29" fmla="*/ 372 h 1449"/>
                <a:gd name="T30" fmla="*/ 1002 w 1816"/>
                <a:gd name="T31" fmla="*/ 283 h 1449"/>
                <a:gd name="T32" fmla="*/ 911 w 1816"/>
                <a:gd name="T33" fmla="*/ 283 h 1449"/>
                <a:gd name="T34" fmla="*/ 767 w 1816"/>
                <a:gd name="T35" fmla="*/ 283 h 1449"/>
                <a:gd name="T36" fmla="*/ 767 w 1816"/>
                <a:gd name="T37" fmla="*/ 283 h 1449"/>
                <a:gd name="T38" fmla="*/ 679 w 1816"/>
                <a:gd name="T39" fmla="*/ 283 h 1449"/>
                <a:gd name="T40" fmla="*/ 679 w 1816"/>
                <a:gd name="T41" fmla="*/ 283 h 1449"/>
                <a:gd name="T42" fmla="*/ 450 w 1816"/>
                <a:gd name="T43" fmla="*/ 283 h 1449"/>
                <a:gd name="T44" fmla="*/ 450 w 1816"/>
                <a:gd name="T45" fmla="*/ 802 h 1449"/>
                <a:gd name="T46" fmla="*/ 452 w 1816"/>
                <a:gd name="T47" fmla="*/ 855 h 1449"/>
                <a:gd name="T48" fmla="*/ 452 w 1816"/>
                <a:gd name="T49" fmla="*/ 855 h 1449"/>
                <a:gd name="T50" fmla="*/ 539 w 1816"/>
                <a:gd name="T51" fmla="*/ 783 h 1449"/>
                <a:gd name="T52" fmla="*/ 539 w 1816"/>
                <a:gd name="T53" fmla="*/ 783 h 1449"/>
                <a:gd name="T54" fmla="*/ 539 w 1816"/>
                <a:gd name="T55" fmla="*/ 372 h 1449"/>
                <a:gd name="T56" fmla="*/ 679 w 1816"/>
                <a:gd name="T57" fmla="*/ 372 h 1449"/>
                <a:gd name="T58" fmla="*/ 679 w 1816"/>
                <a:gd name="T59" fmla="*/ 372 h 1449"/>
                <a:gd name="T60" fmla="*/ 679 w 1816"/>
                <a:gd name="T61" fmla="*/ 485 h 1449"/>
                <a:gd name="T62" fmla="*/ 383 w 1816"/>
                <a:gd name="T63" fmla="*/ 941 h 1449"/>
                <a:gd name="T64" fmla="*/ 88 w 1816"/>
                <a:gd name="T65" fmla="*/ 485 h 1449"/>
                <a:gd name="T66" fmla="*/ 88 w 1816"/>
                <a:gd name="T67" fmla="*/ 88 h 1449"/>
                <a:gd name="T68" fmla="*/ 383 w 1816"/>
                <a:gd name="T69" fmla="*/ 88 h 1449"/>
                <a:gd name="T70" fmla="*/ 679 w 1816"/>
                <a:gd name="T71" fmla="*/ 88 h 1449"/>
                <a:gd name="T72" fmla="*/ 679 w 1816"/>
                <a:gd name="T73" fmla="*/ 240 h 1449"/>
                <a:gd name="T74" fmla="*/ 767 w 1816"/>
                <a:gd name="T75" fmla="*/ 240 h 1449"/>
                <a:gd name="T76" fmla="*/ 767 w 1816"/>
                <a:gd name="T77" fmla="*/ 0 h 1449"/>
                <a:gd name="T78" fmla="*/ 383 w 1816"/>
                <a:gd name="T79" fmla="*/ 0 h 1449"/>
                <a:gd name="T80" fmla="*/ 0 w 1816"/>
                <a:gd name="T81" fmla="*/ 0 h 1449"/>
                <a:gd name="T82" fmla="*/ 0 w 1816"/>
                <a:gd name="T83" fmla="*/ 432 h 1449"/>
                <a:gd name="T84" fmla="*/ 383 w 1816"/>
                <a:gd name="T85" fmla="*/ 971 h 1449"/>
                <a:gd name="T86" fmla="*/ 460 w 1816"/>
                <a:gd name="T87" fmla="*/ 938 h 1449"/>
                <a:gd name="T88" fmla="*/ 911 w 1816"/>
                <a:gd name="T89" fmla="*/ 1449 h 1449"/>
                <a:gd name="T90" fmla="*/ 1360 w 1816"/>
                <a:gd name="T91" fmla="*/ 941 h 1449"/>
                <a:gd name="T92" fmla="*/ 1432 w 1816"/>
                <a:gd name="T93" fmla="*/ 971 h 1449"/>
                <a:gd name="T94" fmla="*/ 1816 w 1816"/>
                <a:gd name="T95" fmla="*/ 432 h 1449"/>
                <a:gd name="T96" fmla="*/ 1816 w 1816"/>
                <a:gd name="T97" fmla="*/ 0 h 1449"/>
                <a:gd name="T98" fmla="*/ 1432 w 1816"/>
                <a:gd name="T99" fmla="*/ 0 h 1449"/>
                <a:gd name="T100" fmla="*/ 1728 w 1816"/>
                <a:gd name="T101" fmla="*/ 485 h 1449"/>
                <a:gd name="T102" fmla="*/ 1432 w 1816"/>
                <a:gd name="T103" fmla="*/ 941 h 1449"/>
                <a:gd name="T104" fmla="*/ 1365 w 1816"/>
                <a:gd name="T105" fmla="*/ 906 h 1449"/>
                <a:gd name="T106" fmla="*/ 1371 w 1816"/>
                <a:gd name="T107" fmla="*/ 802 h 1449"/>
                <a:gd name="T108" fmla="*/ 1371 w 1816"/>
                <a:gd name="T109" fmla="*/ 283 h 1449"/>
                <a:gd name="T110" fmla="*/ 1137 w 1816"/>
                <a:gd name="T111" fmla="*/ 283 h 1449"/>
                <a:gd name="T112" fmla="*/ 1137 w 1816"/>
                <a:gd name="T113" fmla="*/ 88 h 1449"/>
                <a:gd name="T114" fmla="*/ 1432 w 1816"/>
                <a:gd name="T115" fmla="*/ 88 h 1449"/>
                <a:gd name="T116" fmla="*/ 1728 w 1816"/>
                <a:gd name="T117" fmla="*/ 88 h 1449"/>
                <a:gd name="T118" fmla="*/ 1728 w 1816"/>
                <a:gd name="T119" fmla="*/ 485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9">
                  <a:moveTo>
                    <a:pt x="1432" y="0"/>
                  </a:moveTo>
                  <a:cubicBezTo>
                    <a:pt x="1049" y="0"/>
                    <a:pt x="1049" y="0"/>
                    <a:pt x="1049" y="0"/>
                  </a:cubicBezTo>
                  <a:cubicBezTo>
                    <a:pt x="1049" y="432"/>
                    <a:pt x="1049" y="432"/>
                    <a:pt x="1049" y="432"/>
                  </a:cubicBezTo>
                  <a:cubicBezTo>
                    <a:pt x="1049" y="630"/>
                    <a:pt x="1118" y="768"/>
                    <a:pt x="1238" y="865"/>
                  </a:cubicBezTo>
                  <a:cubicBezTo>
                    <a:pt x="1238" y="804"/>
                    <a:pt x="1238" y="804"/>
                    <a:pt x="1238" y="804"/>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2" y="1274"/>
                    <a:pt x="911" y="1418"/>
                  </a:cubicBezTo>
                  <a:cubicBezTo>
                    <a:pt x="605" y="1282"/>
                    <a:pt x="544" y="1068"/>
                    <a:pt x="539" y="893"/>
                  </a:cubicBezTo>
                  <a:cubicBezTo>
                    <a:pt x="683" y="796"/>
                    <a:pt x="767" y="651"/>
                    <a:pt x="767" y="432"/>
                  </a:cubicBezTo>
                  <a:cubicBezTo>
                    <a:pt x="767" y="372"/>
                    <a:pt x="767" y="372"/>
                    <a:pt x="767" y="372"/>
                  </a:cubicBezTo>
                  <a:cubicBezTo>
                    <a:pt x="911" y="372"/>
                    <a:pt x="911" y="372"/>
                    <a:pt x="911" y="372"/>
                  </a:cubicBezTo>
                  <a:cubicBezTo>
                    <a:pt x="1002" y="372"/>
                    <a:pt x="1002" y="372"/>
                    <a:pt x="1002" y="372"/>
                  </a:cubicBezTo>
                  <a:cubicBezTo>
                    <a:pt x="1002" y="283"/>
                    <a:pt x="1002" y="283"/>
                    <a:pt x="1002" y="283"/>
                  </a:cubicBezTo>
                  <a:cubicBezTo>
                    <a:pt x="911" y="283"/>
                    <a:pt x="911" y="283"/>
                    <a:pt x="911"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2"/>
                    <a:pt x="450" y="802"/>
                    <a:pt x="450" y="802"/>
                  </a:cubicBezTo>
                  <a:cubicBezTo>
                    <a:pt x="450" y="820"/>
                    <a:pt x="451" y="837"/>
                    <a:pt x="452" y="855"/>
                  </a:cubicBezTo>
                  <a:cubicBezTo>
                    <a:pt x="452" y="855"/>
                    <a:pt x="452" y="855"/>
                    <a:pt x="452" y="855"/>
                  </a:cubicBezTo>
                  <a:cubicBezTo>
                    <a:pt x="486" y="832"/>
                    <a:pt x="515" y="808"/>
                    <a:pt x="539" y="783"/>
                  </a:cubicBezTo>
                  <a:cubicBezTo>
                    <a:pt x="539" y="783"/>
                    <a:pt x="539" y="783"/>
                    <a:pt x="539" y="783"/>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1"/>
                    <a:pt x="383" y="941"/>
                  </a:cubicBezTo>
                  <a:cubicBezTo>
                    <a:pt x="116" y="821"/>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6"/>
                    <a:pt x="911" y="1449"/>
                  </a:cubicBezTo>
                  <a:cubicBezTo>
                    <a:pt x="1155" y="1356"/>
                    <a:pt x="1319" y="1201"/>
                    <a:pt x="1360" y="941"/>
                  </a:cubicBezTo>
                  <a:cubicBezTo>
                    <a:pt x="1383" y="952"/>
                    <a:pt x="1407" y="962"/>
                    <a:pt x="1432" y="971"/>
                  </a:cubicBezTo>
                  <a:cubicBezTo>
                    <a:pt x="1670" y="881"/>
                    <a:pt x="1816" y="720"/>
                    <a:pt x="1816" y="432"/>
                  </a:cubicBezTo>
                  <a:cubicBezTo>
                    <a:pt x="1816" y="0"/>
                    <a:pt x="1816" y="0"/>
                    <a:pt x="1816" y="0"/>
                  </a:cubicBezTo>
                  <a:lnTo>
                    <a:pt x="1432" y="0"/>
                  </a:lnTo>
                  <a:close/>
                  <a:moveTo>
                    <a:pt x="1728" y="485"/>
                  </a:moveTo>
                  <a:cubicBezTo>
                    <a:pt x="1728" y="635"/>
                    <a:pt x="1700" y="821"/>
                    <a:pt x="1432" y="941"/>
                  </a:cubicBezTo>
                  <a:cubicBezTo>
                    <a:pt x="1408" y="930"/>
                    <a:pt x="1386" y="918"/>
                    <a:pt x="1365" y="906"/>
                  </a:cubicBezTo>
                  <a:cubicBezTo>
                    <a:pt x="1369" y="873"/>
                    <a:pt x="1371" y="838"/>
                    <a:pt x="1371" y="802"/>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8" y="88"/>
                    <a:pt x="1728" y="88"/>
                    <a:pt x="1728" y="88"/>
                  </a:cubicBezTo>
                  <a:lnTo>
                    <a:pt x="1728"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7"/>
            <p:cNvSpPr>
              <a:spLocks/>
            </p:cNvSpPr>
            <p:nvPr/>
          </p:nvSpPr>
          <p:spPr bwMode="auto">
            <a:xfrm>
              <a:off x="3290888" y="693738"/>
              <a:ext cx="201613" cy="252413"/>
            </a:xfrm>
            <a:custGeom>
              <a:avLst/>
              <a:gdLst>
                <a:gd name="T0" fmla="*/ 32 w 388"/>
                <a:gd name="T1" fmla="*/ 486 h 486"/>
                <a:gd name="T2" fmla="*/ 32 w 388"/>
                <a:gd name="T3" fmla="*/ 469 h 486"/>
                <a:gd name="T4" fmla="*/ 60 w 388"/>
                <a:gd name="T5" fmla="*/ 453 h 486"/>
                <a:gd name="T6" fmla="*/ 65 w 388"/>
                <a:gd name="T7" fmla="*/ 445 h 486"/>
                <a:gd name="T8" fmla="*/ 69 w 388"/>
                <a:gd name="T9" fmla="*/ 404 h 486"/>
                <a:gd name="T10" fmla="*/ 71 w 388"/>
                <a:gd name="T11" fmla="*/ 348 h 486"/>
                <a:gd name="T12" fmla="*/ 71 w 388"/>
                <a:gd name="T13" fmla="*/ 164 h 486"/>
                <a:gd name="T14" fmla="*/ 69 w 388"/>
                <a:gd name="T15" fmla="*/ 73 h 486"/>
                <a:gd name="T16" fmla="*/ 64 w 388"/>
                <a:gd name="T17" fmla="*/ 34 h 486"/>
                <a:gd name="T18" fmla="*/ 51 w 388"/>
                <a:gd name="T19" fmla="*/ 25 h 486"/>
                <a:gd name="T20" fmla="*/ 0 w 388"/>
                <a:gd name="T21" fmla="*/ 22 h 486"/>
                <a:gd name="T22" fmla="*/ 0 w 388"/>
                <a:gd name="T23" fmla="*/ 0 h 486"/>
                <a:gd name="T24" fmla="*/ 108 w 388"/>
                <a:gd name="T25" fmla="*/ 2 h 486"/>
                <a:gd name="T26" fmla="*/ 210 w 388"/>
                <a:gd name="T27" fmla="*/ 0 h 486"/>
                <a:gd name="T28" fmla="*/ 210 w 388"/>
                <a:gd name="T29" fmla="*/ 22 h 486"/>
                <a:gd name="T30" fmla="*/ 159 w 388"/>
                <a:gd name="T31" fmla="*/ 25 h 486"/>
                <a:gd name="T32" fmla="*/ 146 w 388"/>
                <a:gd name="T33" fmla="*/ 34 h 486"/>
                <a:gd name="T34" fmla="*/ 141 w 388"/>
                <a:gd name="T35" fmla="*/ 67 h 486"/>
                <a:gd name="T36" fmla="*/ 139 w 388"/>
                <a:gd name="T37" fmla="*/ 164 h 486"/>
                <a:gd name="T38" fmla="*/ 139 w 388"/>
                <a:gd name="T39" fmla="*/ 394 h 486"/>
                <a:gd name="T40" fmla="*/ 141 w 388"/>
                <a:gd name="T41" fmla="*/ 453 h 486"/>
                <a:gd name="T42" fmla="*/ 198 w 388"/>
                <a:gd name="T43" fmla="*/ 455 h 486"/>
                <a:gd name="T44" fmla="*/ 342 w 388"/>
                <a:gd name="T45" fmla="*/ 443 h 486"/>
                <a:gd name="T46" fmla="*/ 350 w 388"/>
                <a:gd name="T47" fmla="*/ 419 h 486"/>
                <a:gd name="T48" fmla="*/ 364 w 388"/>
                <a:gd name="T49" fmla="*/ 362 h 486"/>
                <a:gd name="T50" fmla="*/ 388 w 388"/>
                <a:gd name="T51" fmla="*/ 362 h 486"/>
                <a:gd name="T52" fmla="*/ 373 w 388"/>
                <a:gd name="T53" fmla="*/ 482 h 486"/>
                <a:gd name="T54" fmla="*/ 349 w 388"/>
                <a:gd name="T55" fmla="*/ 485 h 486"/>
                <a:gd name="T56" fmla="*/ 292 w 388"/>
                <a:gd name="T57" fmla="*/ 486 h 486"/>
                <a:gd name="T58" fmla="*/ 102 w 388"/>
                <a:gd name="T59" fmla="*/ 484 h 486"/>
                <a:gd name="T60" fmla="*/ 32 w 388"/>
                <a:gd name="T6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6">
                  <a:moveTo>
                    <a:pt x="32" y="486"/>
                  </a:moveTo>
                  <a:cubicBezTo>
                    <a:pt x="32" y="469"/>
                    <a:pt x="32" y="469"/>
                    <a:pt x="32" y="469"/>
                  </a:cubicBezTo>
                  <a:cubicBezTo>
                    <a:pt x="47" y="462"/>
                    <a:pt x="56" y="457"/>
                    <a:pt x="60" y="453"/>
                  </a:cubicBezTo>
                  <a:cubicBezTo>
                    <a:pt x="62" y="451"/>
                    <a:pt x="64" y="448"/>
                    <a:pt x="65" y="445"/>
                  </a:cubicBezTo>
                  <a:cubicBezTo>
                    <a:pt x="67" y="439"/>
                    <a:pt x="68" y="425"/>
                    <a:pt x="69" y="404"/>
                  </a:cubicBezTo>
                  <a:cubicBezTo>
                    <a:pt x="70" y="373"/>
                    <a:pt x="71" y="354"/>
                    <a:pt x="71" y="348"/>
                  </a:cubicBezTo>
                  <a:cubicBezTo>
                    <a:pt x="71" y="164"/>
                    <a:pt x="71" y="164"/>
                    <a:pt x="71" y="164"/>
                  </a:cubicBezTo>
                  <a:cubicBezTo>
                    <a:pt x="71" y="133"/>
                    <a:pt x="70" y="103"/>
                    <a:pt x="69" y="73"/>
                  </a:cubicBezTo>
                  <a:cubicBezTo>
                    <a:pt x="68" y="51"/>
                    <a:pt x="67" y="38"/>
                    <a:pt x="64" y="34"/>
                  </a:cubicBezTo>
                  <a:cubicBezTo>
                    <a:pt x="61" y="30"/>
                    <a:pt x="57" y="27"/>
                    <a:pt x="51" y="25"/>
                  </a:cubicBezTo>
                  <a:cubicBezTo>
                    <a:pt x="45" y="23"/>
                    <a:pt x="28" y="22"/>
                    <a:pt x="0" y="22"/>
                  </a:cubicBezTo>
                  <a:cubicBezTo>
                    <a:pt x="0" y="0"/>
                    <a:pt x="0" y="0"/>
                    <a:pt x="0" y="0"/>
                  </a:cubicBezTo>
                  <a:cubicBezTo>
                    <a:pt x="58" y="2"/>
                    <a:pt x="94" y="2"/>
                    <a:pt x="108" y="2"/>
                  </a:cubicBezTo>
                  <a:cubicBezTo>
                    <a:pt x="123" y="2"/>
                    <a:pt x="157" y="2"/>
                    <a:pt x="210" y="0"/>
                  </a:cubicBezTo>
                  <a:cubicBezTo>
                    <a:pt x="210" y="22"/>
                    <a:pt x="210" y="22"/>
                    <a:pt x="210" y="22"/>
                  </a:cubicBezTo>
                  <a:cubicBezTo>
                    <a:pt x="182" y="22"/>
                    <a:pt x="165" y="23"/>
                    <a:pt x="159" y="25"/>
                  </a:cubicBezTo>
                  <a:cubicBezTo>
                    <a:pt x="153" y="27"/>
                    <a:pt x="148" y="30"/>
                    <a:pt x="146" y="34"/>
                  </a:cubicBezTo>
                  <a:cubicBezTo>
                    <a:pt x="143" y="38"/>
                    <a:pt x="141" y="49"/>
                    <a:pt x="141" y="67"/>
                  </a:cubicBezTo>
                  <a:cubicBezTo>
                    <a:pt x="140" y="71"/>
                    <a:pt x="140" y="104"/>
                    <a:pt x="139" y="164"/>
                  </a:cubicBezTo>
                  <a:cubicBezTo>
                    <a:pt x="139" y="394"/>
                    <a:pt x="139" y="394"/>
                    <a:pt x="139" y="394"/>
                  </a:cubicBezTo>
                  <a:cubicBezTo>
                    <a:pt x="139" y="418"/>
                    <a:pt x="139" y="438"/>
                    <a:pt x="141" y="453"/>
                  </a:cubicBezTo>
                  <a:cubicBezTo>
                    <a:pt x="168" y="454"/>
                    <a:pt x="171" y="455"/>
                    <a:pt x="198" y="455"/>
                  </a:cubicBezTo>
                  <a:cubicBezTo>
                    <a:pt x="265" y="455"/>
                    <a:pt x="315" y="451"/>
                    <a:pt x="342" y="443"/>
                  </a:cubicBezTo>
                  <a:cubicBezTo>
                    <a:pt x="345" y="436"/>
                    <a:pt x="348" y="428"/>
                    <a:pt x="350" y="419"/>
                  </a:cubicBezTo>
                  <a:cubicBezTo>
                    <a:pt x="364" y="362"/>
                    <a:pt x="364" y="362"/>
                    <a:pt x="364" y="362"/>
                  </a:cubicBezTo>
                  <a:cubicBezTo>
                    <a:pt x="388" y="362"/>
                    <a:pt x="388" y="362"/>
                    <a:pt x="388" y="362"/>
                  </a:cubicBezTo>
                  <a:cubicBezTo>
                    <a:pt x="383" y="396"/>
                    <a:pt x="378" y="436"/>
                    <a:pt x="373" y="482"/>
                  </a:cubicBezTo>
                  <a:cubicBezTo>
                    <a:pt x="363" y="484"/>
                    <a:pt x="355" y="485"/>
                    <a:pt x="349" y="485"/>
                  </a:cubicBezTo>
                  <a:cubicBezTo>
                    <a:pt x="337" y="486"/>
                    <a:pt x="318" y="486"/>
                    <a:pt x="292" y="486"/>
                  </a:cubicBezTo>
                  <a:cubicBezTo>
                    <a:pt x="102" y="484"/>
                    <a:pt x="102" y="484"/>
                    <a:pt x="102" y="484"/>
                  </a:cubicBezTo>
                  <a:cubicBezTo>
                    <a:pt x="79" y="484"/>
                    <a:pt x="56" y="485"/>
                    <a:pt x="32"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8"/>
            <p:cNvSpPr>
              <a:spLocks/>
            </p:cNvSpPr>
            <p:nvPr/>
          </p:nvSpPr>
          <p:spPr bwMode="auto">
            <a:xfrm>
              <a:off x="3514726" y="693738"/>
              <a:ext cx="109538" cy="252413"/>
            </a:xfrm>
            <a:custGeom>
              <a:avLst/>
              <a:gdLst>
                <a:gd name="T0" fmla="*/ 209 w 209"/>
                <a:gd name="T1" fmla="*/ 464 h 486"/>
                <a:gd name="T2" fmla="*/ 209 w 209"/>
                <a:gd name="T3" fmla="*/ 486 h 486"/>
                <a:gd name="T4" fmla="*/ 110 w 209"/>
                <a:gd name="T5" fmla="*/ 484 h 486"/>
                <a:gd name="T6" fmla="*/ 0 w 209"/>
                <a:gd name="T7" fmla="*/ 486 h 486"/>
                <a:gd name="T8" fmla="*/ 0 w 209"/>
                <a:gd name="T9" fmla="*/ 464 h 486"/>
                <a:gd name="T10" fmla="*/ 51 w 209"/>
                <a:gd name="T11" fmla="*/ 461 h 486"/>
                <a:gd name="T12" fmla="*/ 64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1 w 209"/>
                <a:gd name="T41" fmla="*/ 67 h 486"/>
                <a:gd name="T42" fmla="*/ 138 w 209"/>
                <a:gd name="T43" fmla="*/ 164 h 486"/>
                <a:gd name="T44" fmla="*/ 138 w 209"/>
                <a:gd name="T45" fmla="*/ 322 h 486"/>
                <a:gd name="T46" fmla="*/ 140 w 209"/>
                <a:gd name="T47" fmla="*/ 413 h 486"/>
                <a:gd name="T48" fmla="*/ 145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6" y="484"/>
                    <a:pt x="110" y="484"/>
                  </a:cubicBezTo>
                  <a:cubicBezTo>
                    <a:pt x="0" y="486"/>
                    <a:pt x="0" y="486"/>
                    <a:pt x="0" y="486"/>
                  </a:cubicBezTo>
                  <a:cubicBezTo>
                    <a:pt x="0" y="464"/>
                    <a:pt x="0" y="464"/>
                    <a:pt x="0" y="464"/>
                  </a:cubicBezTo>
                  <a:cubicBezTo>
                    <a:pt x="28" y="464"/>
                    <a:pt x="45" y="463"/>
                    <a:pt x="51" y="461"/>
                  </a:cubicBezTo>
                  <a:cubicBezTo>
                    <a:pt x="57" y="458"/>
                    <a:pt x="61" y="456"/>
                    <a:pt x="64"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1" y="67"/>
                  </a:cubicBezTo>
                  <a:cubicBezTo>
                    <a:pt x="140" y="71"/>
                    <a:pt x="140" y="104"/>
                    <a:pt x="138" y="164"/>
                  </a:cubicBezTo>
                  <a:cubicBezTo>
                    <a:pt x="138" y="322"/>
                    <a:pt x="138" y="322"/>
                    <a:pt x="138" y="322"/>
                  </a:cubicBezTo>
                  <a:cubicBezTo>
                    <a:pt x="138" y="353"/>
                    <a:pt x="139" y="383"/>
                    <a:pt x="140" y="413"/>
                  </a:cubicBezTo>
                  <a:cubicBezTo>
                    <a:pt x="140" y="434"/>
                    <a:pt x="142" y="447"/>
                    <a:pt x="145" y="451"/>
                  </a:cubicBezTo>
                  <a:cubicBezTo>
                    <a:pt x="147" y="455"/>
                    <a:pt x="152"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9"/>
            <p:cNvSpPr>
              <a:spLocks/>
            </p:cNvSpPr>
            <p:nvPr/>
          </p:nvSpPr>
          <p:spPr bwMode="auto">
            <a:xfrm>
              <a:off x="3662363" y="693738"/>
              <a:ext cx="293688" cy="258763"/>
            </a:xfrm>
            <a:custGeom>
              <a:avLst/>
              <a:gdLst>
                <a:gd name="T0" fmla="*/ 3 w 565"/>
                <a:gd name="T1" fmla="*/ 486 h 498"/>
                <a:gd name="T2" fmla="*/ 3 w 565"/>
                <a:gd name="T3" fmla="*/ 464 h 498"/>
                <a:gd name="T4" fmla="*/ 52 w 565"/>
                <a:gd name="T5" fmla="*/ 459 h 498"/>
                <a:gd name="T6" fmla="*/ 60 w 565"/>
                <a:gd name="T7" fmla="*/ 452 h 498"/>
                <a:gd name="T8" fmla="*/ 65 w 565"/>
                <a:gd name="T9" fmla="*/ 416 h 498"/>
                <a:gd name="T10" fmla="*/ 67 w 565"/>
                <a:gd name="T11" fmla="*/ 338 h 498"/>
                <a:gd name="T12" fmla="*/ 67 w 565"/>
                <a:gd name="T13" fmla="*/ 60 h 498"/>
                <a:gd name="T14" fmla="*/ 65 w 565"/>
                <a:gd name="T15" fmla="*/ 45 h 498"/>
                <a:gd name="T16" fmla="*/ 52 w 565"/>
                <a:gd name="T17" fmla="*/ 31 h 498"/>
                <a:gd name="T18" fmla="*/ 37 w 565"/>
                <a:gd name="T19" fmla="*/ 24 h 498"/>
                <a:gd name="T20" fmla="*/ 0 w 565"/>
                <a:gd name="T21" fmla="*/ 22 h 498"/>
                <a:gd name="T22" fmla="*/ 0 w 565"/>
                <a:gd name="T23" fmla="*/ 0 h 498"/>
                <a:gd name="T24" fmla="*/ 78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1 h 498"/>
                <a:gd name="T36" fmla="*/ 469 w 565"/>
                <a:gd name="T37" fmla="*/ 396 h 498"/>
                <a:gd name="T38" fmla="*/ 469 w 565"/>
                <a:gd name="T39" fmla="*/ 147 h 498"/>
                <a:gd name="T40" fmla="*/ 467 w 565"/>
                <a:gd name="T41" fmla="*/ 69 h 498"/>
                <a:gd name="T42" fmla="*/ 462 w 565"/>
                <a:gd name="T43" fmla="*/ 34 h 498"/>
                <a:gd name="T44" fmla="*/ 455 w 565"/>
                <a:gd name="T45" fmla="*/ 27 h 498"/>
                <a:gd name="T46" fmla="*/ 405 w 565"/>
                <a:gd name="T47" fmla="*/ 22 h 498"/>
                <a:gd name="T48" fmla="*/ 405 w 565"/>
                <a:gd name="T49" fmla="*/ 0 h 498"/>
                <a:gd name="T50" fmla="*/ 491 w 565"/>
                <a:gd name="T51" fmla="*/ 2 h 498"/>
                <a:gd name="T52" fmla="*/ 565 w 565"/>
                <a:gd name="T53" fmla="*/ 0 h 498"/>
                <a:gd name="T54" fmla="*/ 565 w 565"/>
                <a:gd name="T55" fmla="*/ 22 h 498"/>
                <a:gd name="T56" fmla="*/ 516 w 565"/>
                <a:gd name="T57" fmla="*/ 27 h 498"/>
                <a:gd name="T58" fmla="*/ 509 w 565"/>
                <a:gd name="T59" fmla="*/ 34 h 498"/>
                <a:gd name="T60" fmla="*/ 504 w 565"/>
                <a:gd name="T61" fmla="*/ 70 h 498"/>
                <a:gd name="T62" fmla="*/ 502 w 565"/>
                <a:gd name="T63" fmla="*/ 147 h 498"/>
                <a:gd name="T64" fmla="*/ 502 w 565"/>
                <a:gd name="T65" fmla="*/ 312 h 498"/>
                <a:gd name="T66" fmla="*/ 504 w 565"/>
                <a:gd name="T67" fmla="*/ 498 h 498"/>
                <a:gd name="T68" fmla="*/ 468 w 565"/>
                <a:gd name="T69" fmla="*/ 498 h 498"/>
                <a:gd name="T70" fmla="*/ 460 w 565"/>
                <a:gd name="T71" fmla="*/ 489 h 498"/>
                <a:gd name="T72" fmla="*/ 454 w 565"/>
                <a:gd name="T73" fmla="*/ 484 h 498"/>
                <a:gd name="T74" fmla="*/ 441 w 565"/>
                <a:gd name="T75" fmla="*/ 470 h 498"/>
                <a:gd name="T76" fmla="*/ 397 w 565"/>
                <a:gd name="T77" fmla="*/ 421 h 498"/>
                <a:gd name="T78" fmla="*/ 351 w 565"/>
                <a:gd name="T79" fmla="*/ 364 h 498"/>
                <a:gd name="T80" fmla="*/ 98 w 565"/>
                <a:gd name="T81" fmla="*/ 72 h 498"/>
                <a:gd name="T82" fmla="*/ 98 w 565"/>
                <a:gd name="T83" fmla="*/ 337 h 498"/>
                <a:gd name="T84" fmla="*/ 100 w 565"/>
                <a:gd name="T85" fmla="*/ 417 h 498"/>
                <a:gd name="T86" fmla="*/ 105 w 565"/>
                <a:gd name="T87" fmla="*/ 452 h 498"/>
                <a:gd name="T88" fmla="*/ 112 w 565"/>
                <a:gd name="T89" fmla="*/ 459 h 498"/>
                <a:gd name="T90" fmla="*/ 162 w 565"/>
                <a:gd name="T91" fmla="*/ 464 h 498"/>
                <a:gd name="T92" fmla="*/ 162 w 565"/>
                <a:gd name="T93" fmla="*/ 486 h 498"/>
                <a:gd name="T94" fmla="*/ 93 w 565"/>
                <a:gd name="T95" fmla="*/ 484 h 498"/>
                <a:gd name="T96" fmla="*/ 3 w 565"/>
                <a:gd name="T97" fmla="*/ 48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6"/>
                  </a:moveTo>
                  <a:cubicBezTo>
                    <a:pt x="3" y="464"/>
                    <a:pt x="3" y="464"/>
                    <a:pt x="3" y="464"/>
                  </a:cubicBezTo>
                  <a:cubicBezTo>
                    <a:pt x="28" y="464"/>
                    <a:pt x="44" y="462"/>
                    <a:pt x="52" y="459"/>
                  </a:cubicBezTo>
                  <a:cubicBezTo>
                    <a:pt x="56" y="457"/>
                    <a:pt x="58" y="455"/>
                    <a:pt x="60" y="452"/>
                  </a:cubicBezTo>
                  <a:cubicBezTo>
                    <a:pt x="62" y="448"/>
                    <a:pt x="64" y="436"/>
                    <a:pt x="65" y="416"/>
                  </a:cubicBezTo>
                  <a:cubicBezTo>
                    <a:pt x="66" y="386"/>
                    <a:pt x="67" y="360"/>
                    <a:pt x="67" y="338"/>
                  </a:cubicBezTo>
                  <a:cubicBezTo>
                    <a:pt x="67" y="60"/>
                    <a:pt x="67" y="60"/>
                    <a:pt x="67" y="60"/>
                  </a:cubicBezTo>
                  <a:cubicBezTo>
                    <a:pt x="67" y="52"/>
                    <a:pt x="66" y="48"/>
                    <a:pt x="65" y="45"/>
                  </a:cubicBezTo>
                  <a:cubicBezTo>
                    <a:pt x="63" y="41"/>
                    <a:pt x="59" y="37"/>
                    <a:pt x="52" y="31"/>
                  </a:cubicBezTo>
                  <a:cubicBezTo>
                    <a:pt x="48" y="27"/>
                    <a:pt x="43" y="25"/>
                    <a:pt x="37" y="24"/>
                  </a:cubicBezTo>
                  <a:cubicBezTo>
                    <a:pt x="32" y="23"/>
                    <a:pt x="19" y="22"/>
                    <a:pt x="0" y="22"/>
                  </a:cubicBezTo>
                  <a:cubicBezTo>
                    <a:pt x="0" y="0"/>
                    <a:pt x="0" y="0"/>
                    <a:pt x="0" y="0"/>
                  </a:cubicBezTo>
                  <a:cubicBezTo>
                    <a:pt x="41" y="2"/>
                    <a:pt x="67" y="2"/>
                    <a:pt x="78" y="2"/>
                  </a:cubicBezTo>
                  <a:cubicBezTo>
                    <a:pt x="96" y="2"/>
                    <a:pt x="113" y="2"/>
                    <a:pt x="131" y="0"/>
                  </a:cubicBezTo>
                  <a:cubicBezTo>
                    <a:pt x="151" y="25"/>
                    <a:pt x="166" y="44"/>
                    <a:pt x="175" y="56"/>
                  </a:cubicBezTo>
                  <a:cubicBezTo>
                    <a:pt x="248" y="143"/>
                    <a:pt x="248" y="143"/>
                    <a:pt x="248" y="143"/>
                  </a:cubicBezTo>
                  <a:cubicBezTo>
                    <a:pt x="354" y="267"/>
                    <a:pt x="354" y="267"/>
                    <a:pt x="354" y="267"/>
                  </a:cubicBezTo>
                  <a:cubicBezTo>
                    <a:pt x="388" y="307"/>
                    <a:pt x="415" y="338"/>
                    <a:pt x="436" y="361"/>
                  </a:cubicBezTo>
                  <a:cubicBezTo>
                    <a:pt x="449" y="376"/>
                    <a:pt x="460" y="387"/>
                    <a:pt x="469" y="396"/>
                  </a:cubicBezTo>
                  <a:cubicBezTo>
                    <a:pt x="469" y="147"/>
                    <a:pt x="469" y="147"/>
                    <a:pt x="469" y="147"/>
                  </a:cubicBezTo>
                  <a:cubicBezTo>
                    <a:pt x="469" y="125"/>
                    <a:pt x="468" y="98"/>
                    <a:pt x="467" y="69"/>
                  </a:cubicBezTo>
                  <a:cubicBezTo>
                    <a:pt x="466" y="50"/>
                    <a:pt x="464" y="38"/>
                    <a:pt x="462" y="34"/>
                  </a:cubicBezTo>
                  <a:cubicBezTo>
                    <a:pt x="461" y="30"/>
                    <a:pt x="458" y="28"/>
                    <a:pt x="455" y="27"/>
                  </a:cubicBezTo>
                  <a:cubicBezTo>
                    <a:pt x="447" y="24"/>
                    <a:pt x="430" y="22"/>
                    <a:pt x="405" y="22"/>
                  </a:cubicBezTo>
                  <a:cubicBezTo>
                    <a:pt x="405" y="0"/>
                    <a:pt x="405" y="0"/>
                    <a:pt x="405" y="0"/>
                  </a:cubicBezTo>
                  <a:cubicBezTo>
                    <a:pt x="434" y="2"/>
                    <a:pt x="462" y="2"/>
                    <a:pt x="491" y="2"/>
                  </a:cubicBezTo>
                  <a:cubicBezTo>
                    <a:pt x="518" y="2"/>
                    <a:pt x="543" y="2"/>
                    <a:pt x="565" y="0"/>
                  </a:cubicBezTo>
                  <a:cubicBezTo>
                    <a:pt x="565" y="22"/>
                    <a:pt x="565" y="22"/>
                    <a:pt x="565" y="22"/>
                  </a:cubicBezTo>
                  <a:cubicBezTo>
                    <a:pt x="540" y="22"/>
                    <a:pt x="524" y="24"/>
                    <a:pt x="516" y="27"/>
                  </a:cubicBezTo>
                  <a:cubicBezTo>
                    <a:pt x="513" y="28"/>
                    <a:pt x="510" y="31"/>
                    <a:pt x="509" y="34"/>
                  </a:cubicBezTo>
                  <a:cubicBezTo>
                    <a:pt x="506" y="38"/>
                    <a:pt x="505" y="50"/>
                    <a:pt x="504" y="70"/>
                  </a:cubicBezTo>
                  <a:cubicBezTo>
                    <a:pt x="502" y="100"/>
                    <a:pt x="502" y="126"/>
                    <a:pt x="502" y="147"/>
                  </a:cubicBezTo>
                  <a:cubicBezTo>
                    <a:pt x="502" y="312"/>
                    <a:pt x="502" y="312"/>
                    <a:pt x="502" y="312"/>
                  </a:cubicBezTo>
                  <a:cubicBezTo>
                    <a:pt x="502" y="345"/>
                    <a:pt x="502" y="407"/>
                    <a:pt x="504" y="498"/>
                  </a:cubicBezTo>
                  <a:cubicBezTo>
                    <a:pt x="468" y="498"/>
                    <a:pt x="468" y="498"/>
                    <a:pt x="468" y="498"/>
                  </a:cubicBezTo>
                  <a:cubicBezTo>
                    <a:pt x="460" y="489"/>
                    <a:pt x="460" y="489"/>
                    <a:pt x="460" y="489"/>
                  </a:cubicBezTo>
                  <a:cubicBezTo>
                    <a:pt x="458" y="489"/>
                    <a:pt x="455" y="485"/>
                    <a:pt x="454" y="484"/>
                  </a:cubicBezTo>
                  <a:cubicBezTo>
                    <a:pt x="452" y="483"/>
                    <a:pt x="448" y="478"/>
                    <a:pt x="441" y="470"/>
                  </a:cubicBezTo>
                  <a:cubicBezTo>
                    <a:pt x="421" y="448"/>
                    <a:pt x="406" y="432"/>
                    <a:pt x="397" y="421"/>
                  </a:cubicBezTo>
                  <a:cubicBezTo>
                    <a:pt x="351" y="364"/>
                    <a:pt x="351" y="364"/>
                    <a:pt x="351" y="364"/>
                  </a:cubicBezTo>
                  <a:cubicBezTo>
                    <a:pt x="98" y="72"/>
                    <a:pt x="98" y="72"/>
                    <a:pt x="98" y="72"/>
                  </a:cubicBezTo>
                  <a:cubicBezTo>
                    <a:pt x="98" y="337"/>
                    <a:pt x="98" y="337"/>
                    <a:pt x="98" y="337"/>
                  </a:cubicBezTo>
                  <a:cubicBezTo>
                    <a:pt x="98" y="359"/>
                    <a:pt x="99" y="386"/>
                    <a:pt x="100" y="417"/>
                  </a:cubicBezTo>
                  <a:cubicBezTo>
                    <a:pt x="101" y="436"/>
                    <a:pt x="103" y="448"/>
                    <a:pt x="105" y="452"/>
                  </a:cubicBezTo>
                  <a:cubicBezTo>
                    <a:pt x="107" y="455"/>
                    <a:pt x="109" y="458"/>
                    <a:pt x="112" y="459"/>
                  </a:cubicBezTo>
                  <a:cubicBezTo>
                    <a:pt x="120" y="462"/>
                    <a:pt x="137" y="464"/>
                    <a:pt x="162" y="464"/>
                  </a:cubicBezTo>
                  <a:cubicBezTo>
                    <a:pt x="162" y="486"/>
                    <a:pt x="162" y="486"/>
                    <a:pt x="162" y="486"/>
                  </a:cubicBezTo>
                  <a:cubicBezTo>
                    <a:pt x="141" y="485"/>
                    <a:pt x="118" y="484"/>
                    <a:pt x="93" y="484"/>
                  </a:cubicBezTo>
                  <a:cubicBezTo>
                    <a:pt x="65" y="484"/>
                    <a:pt x="35" y="485"/>
                    <a:pt x="3"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10"/>
            <p:cNvSpPr>
              <a:spLocks/>
            </p:cNvSpPr>
            <p:nvPr/>
          </p:nvSpPr>
          <p:spPr bwMode="auto">
            <a:xfrm>
              <a:off x="3987801" y="693738"/>
              <a:ext cx="107950" cy="252413"/>
            </a:xfrm>
            <a:custGeom>
              <a:avLst/>
              <a:gdLst>
                <a:gd name="T0" fmla="*/ 209 w 209"/>
                <a:gd name="T1" fmla="*/ 464 h 486"/>
                <a:gd name="T2" fmla="*/ 209 w 209"/>
                <a:gd name="T3" fmla="*/ 486 h 486"/>
                <a:gd name="T4" fmla="*/ 109 w 209"/>
                <a:gd name="T5" fmla="*/ 484 h 486"/>
                <a:gd name="T6" fmla="*/ 0 w 209"/>
                <a:gd name="T7" fmla="*/ 486 h 486"/>
                <a:gd name="T8" fmla="*/ 0 w 209"/>
                <a:gd name="T9" fmla="*/ 464 h 486"/>
                <a:gd name="T10" fmla="*/ 51 w 209"/>
                <a:gd name="T11" fmla="*/ 461 h 486"/>
                <a:gd name="T12" fmla="*/ 63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0 w 209"/>
                <a:gd name="T41" fmla="*/ 67 h 486"/>
                <a:gd name="T42" fmla="*/ 138 w 209"/>
                <a:gd name="T43" fmla="*/ 164 h 486"/>
                <a:gd name="T44" fmla="*/ 138 w 209"/>
                <a:gd name="T45" fmla="*/ 322 h 486"/>
                <a:gd name="T46" fmla="*/ 139 w 209"/>
                <a:gd name="T47" fmla="*/ 413 h 486"/>
                <a:gd name="T48" fmla="*/ 144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5" y="484"/>
                    <a:pt x="109" y="484"/>
                  </a:cubicBezTo>
                  <a:cubicBezTo>
                    <a:pt x="0" y="486"/>
                    <a:pt x="0" y="486"/>
                    <a:pt x="0" y="486"/>
                  </a:cubicBezTo>
                  <a:cubicBezTo>
                    <a:pt x="0" y="464"/>
                    <a:pt x="0" y="464"/>
                    <a:pt x="0" y="464"/>
                  </a:cubicBezTo>
                  <a:cubicBezTo>
                    <a:pt x="28" y="464"/>
                    <a:pt x="45" y="463"/>
                    <a:pt x="51" y="461"/>
                  </a:cubicBezTo>
                  <a:cubicBezTo>
                    <a:pt x="57" y="458"/>
                    <a:pt x="61" y="456"/>
                    <a:pt x="63"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0" y="67"/>
                  </a:cubicBezTo>
                  <a:cubicBezTo>
                    <a:pt x="140" y="71"/>
                    <a:pt x="139" y="104"/>
                    <a:pt x="138" y="164"/>
                  </a:cubicBezTo>
                  <a:cubicBezTo>
                    <a:pt x="138" y="322"/>
                    <a:pt x="138" y="322"/>
                    <a:pt x="138" y="322"/>
                  </a:cubicBezTo>
                  <a:cubicBezTo>
                    <a:pt x="138" y="353"/>
                    <a:pt x="139" y="383"/>
                    <a:pt x="139" y="413"/>
                  </a:cubicBezTo>
                  <a:cubicBezTo>
                    <a:pt x="140" y="434"/>
                    <a:pt x="142" y="447"/>
                    <a:pt x="144" y="451"/>
                  </a:cubicBezTo>
                  <a:cubicBezTo>
                    <a:pt x="147" y="455"/>
                    <a:pt x="151"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11"/>
            <p:cNvSpPr>
              <a:spLocks/>
            </p:cNvSpPr>
            <p:nvPr/>
          </p:nvSpPr>
          <p:spPr bwMode="auto">
            <a:xfrm>
              <a:off x="411480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7 w 473"/>
                <a:gd name="T21" fmla="*/ 0 h 503"/>
                <a:gd name="T22" fmla="*/ 357 w 473"/>
                <a:gd name="T23" fmla="*/ 4 h 503"/>
                <a:gd name="T24" fmla="*/ 424 w 473"/>
                <a:gd name="T25" fmla="*/ 17 h 503"/>
                <a:gd name="T26" fmla="*/ 473 w 473"/>
                <a:gd name="T27" fmla="*/ 29 h 503"/>
                <a:gd name="T28" fmla="*/ 461 w 473"/>
                <a:gd name="T29" fmla="*/ 65 h 503"/>
                <a:gd name="T30" fmla="*/ 454 w 473"/>
                <a:gd name="T31" fmla="*/ 133 h 503"/>
                <a:gd name="T32" fmla="*/ 432 w 473"/>
                <a:gd name="T33" fmla="*/ 133 h 503"/>
                <a:gd name="T34" fmla="*/ 432 w 473"/>
                <a:gd name="T35" fmla="*/ 93 h 503"/>
                <a:gd name="T36" fmla="*/ 393 w 473"/>
                <a:gd name="T37" fmla="*/ 43 h 503"/>
                <a:gd name="T38" fmla="*/ 290 w 473"/>
                <a:gd name="T39" fmla="*/ 27 h 503"/>
                <a:gd name="T40" fmla="*/ 203 w 473"/>
                <a:gd name="T41" fmla="*/ 39 h 503"/>
                <a:gd name="T42" fmla="*/ 141 w 473"/>
                <a:gd name="T43" fmla="*/ 76 h 503"/>
                <a:gd name="T44" fmla="*/ 96 w 473"/>
                <a:gd name="T45" fmla="*/ 140 h 503"/>
                <a:gd name="T46" fmla="*/ 79 w 473"/>
                <a:gd name="T47" fmla="*/ 238 h 503"/>
                <a:gd name="T48" fmla="*/ 145 w 473"/>
                <a:gd name="T49" fmla="*/ 404 h 503"/>
                <a:gd name="T50" fmla="*/ 320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1" y="500"/>
                    <a:pt x="321" y="503"/>
                    <a:pt x="290" y="503"/>
                  </a:cubicBezTo>
                  <a:cubicBezTo>
                    <a:pt x="253" y="503"/>
                    <a:pt x="219" y="499"/>
                    <a:pt x="187" y="490"/>
                  </a:cubicBezTo>
                  <a:cubicBezTo>
                    <a:pt x="155" y="481"/>
                    <a:pt x="128" y="468"/>
                    <a:pt x="104" y="452"/>
                  </a:cubicBezTo>
                  <a:cubicBezTo>
                    <a:pt x="80" y="436"/>
                    <a:pt x="61" y="417"/>
                    <a:pt x="46" y="397"/>
                  </a:cubicBezTo>
                  <a:cubicBezTo>
                    <a:pt x="31" y="376"/>
                    <a:pt x="20" y="354"/>
                    <a:pt x="12" y="330"/>
                  </a:cubicBezTo>
                  <a:cubicBezTo>
                    <a:pt x="4" y="306"/>
                    <a:pt x="0" y="280"/>
                    <a:pt x="0" y="251"/>
                  </a:cubicBezTo>
                  <a:cubicBezTo>
                    <a:pt x="0" y="179"/>
                    <a:pt x="26" y="119"/>
                    <a:pt x="79" y="71"/>
                  </a:cubicBezTo>
                  <a:cubicBezTo>
                    <a:pt x="132" y="24"/>
                    <a:pt x="205" y="0"/>
                    <a:pt x="297" y="0"/>
                  </a:cubicBezTo>
                  <a:cubicBezTo>
                    <a:pt x="318" y="0"/>
                    <a:pt x="338" y="1"/>
                    <a:pt x="357" y="4"/>
                  </a:cubicBezTo>
                  <a:cubicBezTo>
                    <a:pt x="375" y="6"/>
                    <a:pt x="398" y="10"/>
                    <a:pt x="424" y="17"/>
                  </a:cubicBezTo>
                  <a:cubicBezTo>
                    <a:pt x="451" y="24"/>
                    <a:pt x="467" y="28"/>
                    <a:pt x="473" y="29"/>
                  </a:cubicBezTo>
                  <a:cubicBezTo>
                    <a:pt x="468" y="41"/>
                    <a:pt x="464" y="53"/>
                    <a:pt x="461" y="65"/>
                  </a:cubicBezTo>
                  <a:cubicBezTo>
                    <a:pt x="458" y="85"/>
                    <a:pt x="455" y="107"/>
                    <a:pt x="454" y="133"/>
                  </a:cubicBezTo>
                  <a:cubicBezTo>
                    <a:pt x="432" y="133"/>
                    <a:pt x="432" y="133"/>
                    <a:pt x="432" y="133"/>
                  </a:cubicBezTo>
                  <a:cubicBezTo>
                    <a:pt x="432" y="93"/>
                    <a:pt x="432" y="93"/>
                    <a:pt x="432" y="93"/>
                  </a:cubicBezTo>
                  <a:cubicBezTo>
                    <a:pt x="429" y="70"/>
                    <a:pt x="416" y="54"/>
                    <a:pt x="393" y="43"/>
                  </a:cubicBezTo>
                  <a:cubicBezTo>
                    <a:pt x="369" y="32"/>
                    <a:pt x="335" y="27"/>
                    <a:pt x="290" y="27"/>
                  </a:cubicBezTo>
                  <a:cubicBezTo>
                    <a:pt x="255" y="27"/>
                    <a:pt x="227" y="31"/>
                    <a:pt x="203" y="39"/>
                  </a:cubicBezTo>
                  <a:cubicBezTo>
                    <a:pt x="179" y="47"/>
                    <a:pt x="159" y="59"/>
                    <a:pt x="141" y="76"/>
                  </a:cubicBezTo>
                  <a:cubicBezTo>
                    <a:pt x="123" y="93"/>
                    <a:pt x="108" y="114"/>
                    <a:pt x="96" y="140"/>
                  </a:cubicBezTo>
                  <a:cubicBezTo>
                    <a:pt x="85" y="166"/>
                    <a:pt x="79" y="199"/>
                    <a:pt x="79" y="238"/>
                  </a:cubicBezTo>
                  <a:cubicBezTo>
                    <a:pt x="79" y="307"/>
                    <a:pt x="101" y="362"/>
                    <a:pt x="145" y="404"/>
                  </a:cubicBezTo>
                  <a:cubicBezTo>
                    <a:pt x="189" y="445"/>
                    <a:pt x="247" y="466"/>
                    <a:pt x="320"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12"/>
            <p:cNvSpPr>
              <a:spLocks/>
            </p:cNvSpPr>
            <p:nvPr/>
          </p:nvSpPr>
          <p:spPr bwMode="auto">
            <a:xfrm>
              <a:off x="301625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6 w 473"/>
                <a:gd name="T21" fmla="*/ 0 h 503"/>
                <a:gd name="T22" fmla="*/ 357 w 473"/>
                <a:gd name="T23" fmla="*/ 4 h 503"/>
                <a:gd name="T24" fmla="*/ 424 w 473"/>
                <a:gd name="T25" fmla="*/ 17 h 503"/>
                <a:gd name="T26" fmla="*/ 473 w 473"/>
                <a:gd name="T27" fmla="*/ 29 h 503"/>
                <a:gd name="T28" fmla="*/ 461 w 473"/>
                <a:gd name="T29" fmla="*/ 65 h 503"/>
                <a:gd name="T30" fmla="*/ 453 w 473"/>
                <a:gd name="T31" fmla="*/ 133 h 503"/>
                <a:gd name="T32" fmla="*/ 432 w 473"/>
                <a:gd name="T33" fmla="*/ 133 h 503"/>
                <a:gd name="T34" fmla="*/ 432 w 473"/>
                <a:gd name="T35" fmla="*/ 93 h 503"/>
                <a:gd name="T36" fmla="*/ 393 w 473"/>
                <a:gd name="T37" fmla="*/ 43 h 503"/>
                <a:gd name="T38" fmla="*/ 289 w 473"/>
                <a:gd name="T39" fmla="*/ 27 h 503"/>
                <a:gd name="T40" fmla="*/ 203 w 473"/>
                <a:gd name="T41" fmla="*/ 39 h 503"/>
                <a:gd name="T42" fmla="*/ 140 w 473"/>
                <a:gd name="T43" fmla="*/ 76 h 503"/>
                <a:gd name="T44" fmla="*/ 96 w 473"/>
                <a:gd name="T45" fmla="*/ 140 h 503"/>
                <a:gd name="T46" fmla="*/ 79 w 473"/>
                <a:gd name="T47" fmla="*/ 238 h 503"/>
                <a:gd name="T48" fmla="*/ 145 w 473"/>
                <a:gd name="T49" fmla="*/ 404 h 503"/>
                <a:gd name="T50" fmla="*/ 319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0" y="500"/>
                    <a:pt x="321" y="503"/>
                    <a:pt x="290" y="503"/>
                  </a:cubicBezTo>
                  <a:cubicBezTo>
                    <a:pt x="253" y="503"/>
                    <a:pt x="219" y="499"/>
                    <a:pt x="187" y="490"/>
                  </a:cubicBezTo>
                  <a:cubicBezTo>
                    <a:pt x="155" y="481"/>
                    <a:pt x="128" y="468"/>
                    <a:pt x="104" y="452"/>
                  </a:cubicBezTo>
                  <a:cubicBezTo>
                    <a:pt x="80" y="436"/>
                    <a:pt x="61" y="417"/>
                    <a:pt x="46" y="397"/>
                  </a:cubicBezTo>
                  <a:cubicBezTo>
                    <a:pt x="31" y="376"/>
                    <a:pt x="19" y="354"/>
                    <a:pt x="12" y="330"/>
                  </a:cubicBezTo>
                  <a:cubicBezTo>
                    <a:pt x="4" y="306"/>
                    <a:pt x="0" y="280"/>
                    <a:pt x="0" y="251"/>
                  </a:cubicBezTo>
                  <a:cubicBezTo>
                    <a:pt x="0" y="179"/>
                    <a:pt x="26" y="119"/>
                    <a:pt x="79" y="71"/>
                  </a:cubicBezTo>
                  <a:cubicBezTo>
                    <a:pt x="132" y="24"/>
                    <a:pt x="205" y="0"/>
                    <a:pt x="296" y="0"/>
                  </a:cubicBezTo>
                  <a:cubicBezTo>
                    <a:pt x="318" y="0"/>
                    <a:pt x="338" y="1"/>
                    <a:pt x="357" y="4"/>
                  </a:cubicBezTo>
                  <a:cubicBezTo>
                    <a:pt x="375" y="6"/>
                    <a:pt x="397" y="10"/>
                    <a:pt x="424" y="17"/>
                  </a:cubicBezTo>
                  <a:cubicBezTo>
                    <a:pt x="451" y="24"/>
                    <a:pt x="467" y="28"/>
                    <a:pt x="473" y="29"/>
                  </a:cubicBezTo>
                  <a:cubicBezTo>
                    <a:pt x="468" y="41"/>
                    <a:pt x="464" y="53"/>
                    <a:pt x="461" y="65"/>
                  </a:cubicBezTo>
                  <a:cubicBezTo>
                    <a:pt x="457" y="85"/>
                    <a:pt x="455" y="107"/>
                    <a:pt x="453" y="133"/>
                  </a:cubicBezTo>
                  <a:cubicBezTo>
                    <a:pt x="432" y="133"/>
                    <a:pt x="432" y="133"/>
                    <a:pt x="432" y="133"/>
                  </a:cubicBezTo>
                  <a:cubicBezTo>
                    <a:pt x="432" y="93"/>
                    <a:pt x="432" y="93"/>
                    <a:pt x="432" y="93"/>
                  </a:cubicBezTo>
                  <a:cubicBezTo>
                    <a:pt x="429" y="70"/>
                    <a:pt x="416" y="54"/>
                    <a:pt x="393" y="43"/>
                  </a:cubicBezTo>
                  <a:cubicBezTo>
                    <a:pt x="369" y="32"/>
                    <a:pt x="335" y="27"/>
                    <a:pt x="289" y="27"/>
                  </a:cubicBezTo>
                  <a:cubicBezTo>
                    <a:pt x="255" y="27"/>
                    <a:pt x="227" y="31"/>
                    <a:pt x="203" y="39"/>
                  </a:cubicBezTo>
                  <a:cubicBezTo>
                    <a:pt x="179" y="47"/>
                    <a:pt x="158" y="59"/>
                    <a:pt x="140" y="76"/>
                  </a:cubicBezTo>
                  <a:cubicBezTo>
                    <a:pt x="122" y="93"/>
                    <a:pt x="108" y="114"/>
                    <a:pt x="96" y="140"/>
                  </a:cubicBezTo>
                  <a:cubicBezTo>
                    <a:pt x="85" y="166"/>
                    <a:pt x="79" y="199"/>
                    <a:pt x="79" y="238"/>
                  </a:cubicBezTo>
                  <a:cubicBezTo>
                    <a:pt x="79" y="307"/>
                    <a:pt x="101" y="362"/>
                    <a:pt x="145" y="404"/>
                  </a:cubicBezTo>
                  <a:cubicBezTo>
                    <a:pt x="189" y="445"/>
                    <a:pt x="247" y="466"/>
                    <a:pt x="319"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13"/>
            <p:cNvSpPr>
              <a:spLocks/>
            </p:cNvSpPr>
            <p:nvPr/>
          </p:nvSpPr>
          <p:spPr bwMode="auto">
            <a:xfrm>
              <a:off x="1762126" y="695325"/>
              <a:ext cx="342900" cy="254000"/>
            </a:xfrm>
            <a:custGeom>
              <a:avLst/>
              <a:gdLst>
                <a:gd name="T0" fmla="*/ 0 w 662"/>
                <a:gd name="T1" fmla="*/ 23 h 490"/>
                <a:gd name="T2" fmla="*/ 0 w 662"/>
                <a:gd name="T3" fmla="*/ 0 h 490"/>
                <a:gd name="T4" fmla="*/ 72 w 662"/>
                <a:gd name="T5" fmla="*/ 3 h 490"/>
                <a:gd name="T6" fmla="*/ 138 w 662"/>
                <a:gd name="T7" fmla="*/ 0 h 490"/>
                <a:gd name="T8" fmla="*/ 196 w 662"/>
                <a:gd name="T9" fmla="*/ 119 h 490"/>
                <a:gd name="T10" fmla="*/ 332 w 662"/>
                <a:gd name="T11" fmla="*/ 385 h 490"/>
                <a:gd name="T12" fmla="*/ 454 w 662"/>
                <a:gd name="T13" fmla="*/ 142 h 490"/>
                <a:gd name="T14" fmla="*/ 521 w 662"/>
                <a:gd name="T15" fmla="*/ 0 h 490"/>
                <a:gd name="T16" fmla="*/ 585 w 662"/>
                <a:gd name="T17" fmla="*/ 3 h 490"/>
                <a:gd name="T18" fmla="*/ 662 w 662"/>
                <a:gd name="T19" fmla="*/ 0 h 490"/>
                <a:gd name="T20" fmla="*/ 662 w 662"/>
                <a:gd name="T21" fmla="*/ 23 h 490"/>
                <a:gd name="T22" fmla="*/ 610 w 662"/>
                <a:gd name="T23" fmla="*/ 26 h 490"/>
                <a:gd name="T24" fmla="*/ 598 w 662"/>
                <a:gd name="T25" fmla="*/ 34 h 490"/>
                <a:gd name="T26" fmla="*/ 592 w 662"/>
                <a:gd name="T27" fmla="*/ 67 h 490"/>
                <a:gd name="T28" fmla="*/ 591 w 662"/>
                <a:gd name="T29" fmla="*/ 163 h 490"/>
                <a:gd name="T30" fmla="*/ 591 w 662"/>
                <a:gd name="T31" fmla="*/ 320 h 490"/>
                <a:gd name="T32" fmla="*/ 592 w 662"/>
                <a:gd name="T33" fmla="*/ 410 h 490"/>
                <a:gd name="T34" fmla="*/ 597 w 662"/>
                <a:gd name="T35" fmla="*/ 448 h 490"/>
                <a:gd name="T36" fmla="*/ 611 w 662"/>
                <a:gd name="T37" fmla="*/ 458 h 490"/>
                <a:gd name="T38" fmla="*/ 662 w 662"/>
                <a:gd name="T39" fmla="*/ 461 h 490"/>
                <a:gd name="T40" fmla="*/ 662 w 662"/>
                <a:gd name="T41" fmla="*/ 483 h 490"/>
                <a:gd name="T42" fmla="*/ 560 w 662"/>
                <a:gd name="T43" fmla="*/ 480 h 490"/>
                <a:gd name="T44" fmla="*/ 455 w 662"/>
                <a:gd name="T45" fmla="*/ 483 h 490"/>
                <a:gd name="T46" fmla="*/ 455 w 662"/>
                <a:gd name="T47" fmla="*/ 461 h 490"/>
                <a:gd name="T48" fmla="*/ 507 w 662"/>
                <a:gd name="T49" fmla="*/ 458 h 490"/>
                <a:gd name="T50" fmla="*/ 519 w 662"/>
                <a:gd name="T51" fmla="*/ 450 h 490"/>
                <a:gd name="T52" fmla="*/ 524 w 662"/>
                <a:gd name="T53" fmla="*/ 417 h 490"/>
                <a:gd name="T54" fmla="*/ 526 w 662"/>
                <a:gd name="T55" fmla="*/ 320 h 490"/>
                <a:gd name="T56" fmla="*/ 526 w 662"/>
                <a:gd name="T57" fmla="*/ 71 h 490"/>
                <a:gd name="T58" fmla="*/ 403 w 662"/>
                <a:gd name="T59" fmla="*/ 316 h 490"/>
                <a:gd name="T60" fmla="*/ 357 w 662"/>
                <a:gd name="T61" fmla="*/ 409 h 490"/>
                <a:gd name="T62" fmla="*/ 322 w 662"/>
                <a:gd name="T63" fmla="*/ 490 h 490"/>
                <a:gd name="T64" fmla="*/ 308 w 662"/>
                <a:gd name="T65" fmla="*/ 490 h 490"/>
                <a:gd name="T66" fmla="*/ 299 w 662"/>
                <a:gd name="T67" fmla="*/ 469 h 490"/>
                <a:gd name="T68" fmla="*/ 275 w 662"/>
                <a:gd name="T69" fmla="*/ 419 h 490"/>
                <a:gd name="T70" fmla="*/ 104 w 662"/>
                <a:gd name="T71" fmla="*/ 82 h 490"/>
                <a:gd name="T72" fmla="*/ 104 w 662"/>
                <a:gd name="T73" fmla="*/ 320 h 490"/>
                <a:gd name="T74" fmla="*/ 107 w 662"/>
                <a:gd name="T75" fmla="*/ 410 h 490"/>
                <a:gd name="T76" fmla="*/ 112 w 662"/>
                <a:gd name="T77" fmla="*/ 448 h 490"/>
                <a:gd name="T78" fmla="*/ 125 w 662"/>
                <a:gd name="T79" fmla="*/ 458 h 490"/>
                <a:gd name="T80" fmla="*/ 177 w 662"/>
                <a:gd name="T81" fmla="*/ 461 h 490"/>
                <a:gd name="T82" fmla="*/ 177 w 662"/>
                <a:gd name="T83" fmla="*/ 483 h 490"/>
                <a:gd name="T84" fmla="*/ 90 w 662"/>
                <a:gd name="T85" fmla="*/ 480 h 490"/>
                <a:gd name="T86" fmla="*/ 0 w 662"/>
                <a:gd name="T87" fmla="*/ 483 h 490"/>
                <a:gd name="T88" fmla="*/ 0 w 662"/>
                <a:gd name="T89" fmla="*/ 461 h 490"/>
                <a:gd name="T90" fmla="*/ 52 w 662"/>
                <a:gd name="T91" fmla="*/ 458 h 490"/>
                <a:gd name="T92" fmla="*/ 65 w 662"/>
                <a:gd name="T93" fmla="*/ 450 h 490"/>
                <a:gd name="T94" fmla="*/ 70 w 662"/>
                <a:gd name="T95" fmla="*/ 417 h 490"/>
                <a:gd name="T96" fmla="*/ 72 w 662"/>
                <a:gd name="T97" fmla="*/ 320 h 490"/>
                <a:gd name="T98" fmla="*/ 72 w 662"/>
                <a:gd name="T99" fmla="*/ 163 h 490"/>
                <a:gd name="T100" fmla="*/ 70 w 662"/>
                <a:gd name="T101" fmla="*/ 73 h 490"/>
                <a:gd name="T102" fmla="*/ 65 w 662"/>
                <a:gd name="T103" fmla="*/ 35 h 490"/>
                <a:gd name="T104" fmla="*/ 52 w 662"/>
                <a:gd name="T105" fmla="*/ 26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5"/>
                    <a:pt x="179" y="85"/>
                    <a:pt x="196" y="119"/>
                  </a:cubicBezTo>
                  <a:cubicBezTo>
                    <a:pt x="332" y="385"/>
                    <a:pt x="332" y="385"/>
                    <a:pt x="332" y="385"/>
                  </a:cubicBezTo>
                  <a:cubicBezTo>
                    <a:pt x="454" y="142"/>
                    <a:pt x="454" y="142"/>
                    <a:pt x="454" y="142"/>
                  </a:cubicBezTo>
                  <a:cubicBezTo>
                    <a:pt x="487" y="75"/>
                    <a:pt x="510" y="28"/>
                    <a:pt x="521" y="0"/>
                  </a:cubicBezTo>
                  <a:cubicBezTo>
                    <a:pt x="546" y="2"/>
                    <a:pt x="567" y="3"/>
                    <a:pt x="585" y="3"/>
                  </a:cubicBezTo>
                  <a:cubicBezTo>
                    <a:pt x="600" y="3"/>
                    <a:pt x="626" y="2"/>
                    <a:pt x="662" y="0"/>
                  </a:cubicBezTo>
                  <a:cubicBezTo>
                    <a:pt x="662" y="23"/>
                    <a:pt x="662" y="23"/>
                    <a:pt x="662" y="23"/>
                  </a:cubicBezTo>
                  <a:cubicBezTo>
                    <a:pt x="634" y="23"/>
                    <a:pt x="616" y="24"/>
                    <a:pt x="610" y="26"/>
                  </a:cubicBezTo>
                  <a:cubicBezTo>
                    <a:pt x="604" y="28"/>
                    <a:pt x="600" y="31"/>
                    <a:pt x="598" y="34"/>
                  </a:cubicBezTo>
                  <a:cubicBezTo>
                    <a:pt x="595" y="39"/>
                    <a:pt x="593" y="50"/>
                    <a:pt x="592" y="67"/>
                  </a:cubicBezTo>
                  <a:cubicBezTo>
                    <a:pt x="592" y="72"/>
                    <a:pt x="592" y="104"/>
                    <a:pt x="591" y="163"/>
                  </a:cubicBezTo>
                  <a:cubicBezTo>
                    <a:pt x="591" y="320"/>
                    <a:pt x="591" y="320"/>
                    <a:pt x="591" y="320"/>
                  </a:cubicBezTo>
                  <a:cubicBezTo>
                    <a:pt x="591" y="351"/>
                    <a:pt x="591" y="381"/>
                    <a:pt x="592" y="410"/>
                  </a:cubicBezTo>
                  <a:cubicBezTo>
                    <a:pt x="593" y="432"/>
                    <a:pt x="595" y="444"/>
                    <a:pt x="597" y="448"/>
                  </a:cubicBezTo>
                  <a:cubicBezTo>
                    <a:pt x="600" y="453"/>
                    <a:pt x="605" y="456"/>
                    <a:pt x="611" y="458"/>
                  </a:cubicBezTo>
                  <a:cubicBezTo>
                    <a:pt x="617" y="460"/>
                    <a:pt x="634" y="461"/>
                    <a:pt x="662" y="461"/>
                  </a:cubicBezTo>
                  <a:cubicBezTo>
                    <a:pt x="662" y="483"/>
                    <a:pt x="662" y="483"/>
                    <a:pt x="662" y="483"/>
                  </a:cubicBezTo>
                  <a:cubicBezTo>
                    <a:pt x="614" y="481"/>
                    <a:pt x="580" y="480"/>
                    <a:pt x="560" y="480"/>
                  </a:cubicBezTo>
                  <a:cubicBezTo>
                    <a:pt x="544" y="480"/>
                    <a:pt x="509" y="481"/>
                    <a:pt x="455" y="483"/>
                  </a:cubicBezTo>
                  <a:cubicBezTo>
                    <a:pt x="455" y="461"/>
                    <a:pt x="455" y="461"/>
                    <a:pt x="455" y="461"/>
                  </a:cubicBezTo>
                  <a:cubicBezTo>
                    <a:pt x="483" y="461"/>
                    <a:pt x="500" y="460"/>
                    <a:pt x="507" y="458"/>
                  </a:cubicBezTo>
                  <a:cubicBezTo>
                    <a:pt x="513" y="456"/>
                    <a:pt x="517" y="453"/>
                    <a:pt x="519" y="450"/>
                  </a:cubicBezTo>
                  <a:cubicBezTo>
                    <a:pt x="522" y="445"/>
                    <a:pt x="524" y="434"/>
                    <a:pt x="524" y="417"/>
                  </a:cubicBezTo>
                  <a:cubicBezTo>
                    <a:pt x="525" y="412"/>
                    <a:pt x="525" y="380"/>
                    <a:pt x="526" y="320"/>
                  </a:cubicBezTo>
                  <a:cubicBezTo>
                    <a:pt x="526" y="71"/>
                    <a:pt x="526" y="71"/>
                    <a:pt x="526" y="71"/>
                  </a:cubicBezTo>
                  <a:cubicBezTo>
                    <a:pt x="403" y="316"/>
                    <a:pt x="403" y="316"/>
                    <a:pt x="403" y="316"/>
                  </a:cubicBezTo>
                  <a:cubicBezTo>
                    <a:pt x="384" y="355"/>
                    <a:pt x="368" y="386"/>
                    <a:pt x="357" y="409"/>
                  </a:cubicBezTo>
                  <a:cubicBezTo>
                    <a:pt x="349" y="426"/>
                    <a:pt x="338" y="453"/>
                    <a:pt x="322" y="490"/>
                  </a:cubicBezTo>
                  <a:cubicBezTo>
                    <a:pt x="308" y="490"/>
                    <a:pt x="308" y="490"/>
                    <a:pt x="308" y="490"/>
                  </a:cubicBezTo>
                  <a:cubicBezTo>
                    <a:pt x="305" y="481"/>
                    <a:pt x="302" y="474"/>
                    <a:pt x="299" y="469"/>
                  </a:cubicBezTo>
                  <a:cubicBezTo>
                    <a:pt x="275" y="419"/>
                    <a:pt x="275" y="419"/>
                    <a:pt x="275" y="419"/>
                  </a:cubicBezTo>
                  <a:cubicBezTo>
                    <a:pt x="104" y="82"/>
                    <a:pt x="104" y="82"/>
                    <a:pt x="104" y="82"/>
                  </a:cubicBezTo>
                  <a:cubicBezTo>
                    <a:pt x="104" y="320"/>
                    <a:pt x="104" y="320"/>
                    <a:pt x="104" y="320"/>
                  </a:cubicBezTo>
                  <a:cubicBezTo>
                    <a:pt x="104" y="351"/>
                    <a:pt x="105" y="381"/>
                    <a:pt x="107" y="410"/>
                  </a:cubicBezTo>
                  <a:cubicBezTo>
                    <a:pt x="107" y="432"/>
                    <a:pt x="109" y="444"/>
                    <a:pt x="112" y="448"/>
                  </a:cubicBezTo>
                  <a:cubicBezTo>
                    <a:pt x="114" y="453"/>
                    <a:pt x="119" y="456"/>
                    <a:pt x="125" y="458"/>
                  </a:cubicBezTo>
                  <a:cubicBezTo>
                    <a:pt x="131" y="460"/>
                    <a:pt x="148" y="461"/>
                    <a:pt x="177" y="461"/>
                  </a:cubicBezTo>
                  <a:cubicBezTo>
                    <a:pt x="177" y="483"/>
                    <a:pt x="177" y="483"/>
                    <a:pt x="177" y="483"/>
                  </a:cubicBezTo>
                  <a:cubicBezTo>
                    <a:pt x="90" y="480"/>
                    <a:pt x="90" y="480"/>
                    <a:pt x="90" y="480"/>
                  </a:cubicBezTo>
                  <a:cubicBezTo>
                    <a:pt x="0" y="483"/>
                    <a:pt x="0" y="483"/>
                    <a:pt x="0" y="483"/>
                  </a:cubicBezTo>
                  <a:cubicBezTo>
                    <a:pt x="0" y="461"/>
                    <a:pt x="0" y="461"/>
                    <a:pt x="0" y="461"/>
                  </a:cubicBezTo>
                  <a:cubicBezTo>
                    <a:pt x="29" y="461"/>
                    <a:pt x="46" y="460"/>
                    <a:pt x="52" y="458"/>
                  </a:cubicBezTo>
                  <a:cubicBezTo>
                    <a:pt x="58" y="456"/>
                    <a:pt x="62" y="453"/>
                    <a:pt x="65" y="450"/>
                  </a:cubicBezTo>
                  <a:cubicBezTo>
                    <a:pt x="68" y="445"/>
                    <a:pt x="69" y="434"/>
                    <a:pt x="70" y="417"/>
                  </a:cubicBezTo>
                  <a:cubicBezTo>
                    <a:pt x="70" y="412"/>
                    <a:pt x="71" y="380"/>
                    <a:pt x="72" y="320"/>
                  </a:cubicBezTo>
                  <a:cubicBezTo>
                    <a:pt x="72" y="163"/>
                    <a:pt x="72" y="163"/>
                    <a:pt x="72" y="163"/>
                  </a:cubicBezTo>
                  <a:cubicBezTo>
                    <a:pt x="72" y="133"/>
                    <a:pt x="71" y="103"/>
                    <a:pt x="70" y="73"/>
                  </a:cubicBezTo>
                  <a:cubicBezTo>
                    <a:pt x="69" y="52"/>
                    <a:pt x="68" y="39"/>
                    <a:pt x="65" y="35"/>
                  </a:cubicBezTo>
                  <a:cubicBezTo>
                    <a:pt x="62" y="31"/>
                    <a:pt x="58" y="28"/>
                    <a:pt x="52" y="26"/>
                  </a:cubicBezTo>
                  <a:cubicBezTo>
                    <a:pt x="46" y="24"/>
                    <a:pt x="29" y="23"/>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14"/>
            <p:cNvSpPr>
              <a:spLocks noEditPoints="1"/>
            </p:cNvSpPr>
            <p:nvPr/>
          </p:nvSpPr>
          <p:spPr bwMode="auto">
            <a:xfrm>
              <a:off x="2116138" y="693738"/>
              <a:ext cx="280988" cy="252413"/>
            </a:xfrm>
            <a:custGeom>
              <a:avLst/>
              <a:gdLst>
                <a:gd name="T0" fmla="*/ 77 w 541"/>
                <a:gd name="T1" fmla="*/ 485 h 487"/>
                <a:gd name="T2" fmla="*/ 167 w 541"/>
                <a:gd name="T3" fmla="*/ 487 h 487"/>
                <a:gd name="T4" fmla="*/ 167 w 541"/>
                <a:gd name="T5" fmla="*/ 465 h 487"/>
                <a:gd name="T6" fmla="*/ 121 w 541"/>
                <a:gd name="T7" fmla="*/ 462 h 487"/>
                <a:gd name="T8" fmla="*/ 109 w 541"/>
                <a:gd name="T9" fmla="*/ 456 h 487"/>
                <a:gd name="T10" fmla="*/ 106 w 541"/>
                <a:gd name="T11" fmla="*/ 448 h 487"/>
                <a:gd name="T12" fmla="*/ 116 w 541"/>
                <a:gd name="T13" fmla="*/ 414 h 487"/>
                <a:gd name="T14" fmla="*/ 155 w 541"/>
                <a:gd name="T15" fmla="*/ 326 h 487"/>
                <a:gd name="T16" fmla="*/ 362 w 541"/>
                <a:gd name="T17" fmla="*/ 326 h 487"/>
                <a:gd name="T18" fmla="*/ 406 w 541"/>
                <a:gd name="T19" fmla="*/ 431 h 487"/>
                <a:gd name="T20" fmla="*/ 411 w 541"/>
                <a:gd name="T21" fmla="*/ 450 h 487"/>
                <a:gd name="T22" fmla="*/ 408 w 541"/>
                <a:gd name="T23" fmla="*/ 458 h 487"/>
                <a:gd name="T24" fmla="*/ 397 w 541"/>
                <a:gd name="T25" fmla="*/ 463 h 487"/>
                <a:gd name="T26" fmla="*/ 348 w 541"/>
                <a:gd name="T27" fmla="*/ 465 h 487"/>
                <a:gd name="T28" fmla="*/ 348 w 541"/>
                <a:gd name="T29" fmla="*/ 487 h 487"/>
                <a:gd name="T30" fmla="*/ 463 w 541"/>
                <a:gd name="T31" fmla="*/ 485 h 487"/>
                <a:gd name="T32" fmla="*/ 541 w 541"/>
                <a:gd name="T33" fmla="*/ 487 h 487"/>
                <a:gd name="T34" fmla="*/ 541 w 541"/>
                <a:gd name="T35" fmla="*/ 465 h 487"/>
                <a:gd name="T36" fmla="*/ 505 w 541"/>
                <a:gd name="T37" fmla="*/ 461 h 487"/>
                <a:gd name="T38" fmla="*/ 490 w 541"/>
                <a:gd name="T39" fmla="*/ 446 h 487"/>
                <a:gd name="T40" fmla="*/ 440 w 541"/>
                <a:gd name="T41" fmla="*/ 341 h 487"/>
                <a:gd name="T42" fmla="*/ 287 w 541"/>
                <a:gd name="T43" fmla="*/ 0 h 487"/>
                <a:gd name="T44" fmla="*/ 265 w 541"/>
                <a:gd name="T45" fmla="*/ 0 h 487"/>
                <a:gd name="T46" fmla="*/ 202 w 541"/>
                <a:gd name="T47" fmla="*/ 141 h 487"/>
                <a:gd name="T48" fmla="*/ 112 w 541"/>
                <a:gd name="T49" fmla="*/ 333 h 487"/>
                <a:gd name="T50" fmla="*/ 66 w 541"/>
                <a:gd name="T51" fmla="*/ 429 h 487"/>
                <a:gd name="T52" fmla="*/ 49 w 541"/>
                <a:gd name="T53" fmla="*/ 456 h 487"/>
                <a:gd name="T54" fmla="*/ 36 w 541"/>
                <a:gd name="T55" fmla="*/ 463 h 487"/>
                <a:gd name="T56" fmla="*/ 0 w 541"/>
                <a:gd name="T57" fmla="*/ 465 h 487"/>
                <a:gd name="T58" fmla="*/ 0 w 541"/>
                <a:gd name="T59" fmla="*/ 487 h 487"/>
                <a:gd name="T60" fmla="*/ 77 w 541"/>
                <a:gd name="T61" fmla="*/ 485 h 487"/>
                <a:gd name="T62" fmla="*/ 258 w 541"/>
                <a:gd name="T63" fmla="*/ 93 h 487"/>
                <a:gd name="T64" fmla="*/ 348 w 541"/>
                <a:gd name="T65" fmla="*/ 298 h 487"/>
                <a:gd name="T66" fmla="*/ 167 w 541"/>
                <a:gd name="T67" fmla="*/ 298 h 487"/>
                <a:gd name="T68" fmla="*/ 258 w 541"/>
                <a:gd name="T69" fmla="*/ 9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7">
                  <a:moveTo>
                    <a:pt x="77" y="485"/>
                  </a:moveTo>
                  <a:cubicBezTo>
                    <a:pt x="97" y="485"/>
                    <a:pt x="127" y="486"/>
                    <a:pt x="167" y="487"/>
                  </a:cubicBezTo>
                  <a:cubicBezTo>
                    <a:pt x="167" y="465"/>
                    <a:pt x="167" y="465"/>
                    <a:pt x="167" y="465"/>
                  </a:cubicBezTo>
                  <a:cubicBezTo>
                    <a:pt x="145" y="465"/>
                    <a:pt x="130" y="464"/>
                    <a:pt x="121" y="462"/>
                  </a:cubicBezTo>
                  <a:cubicBezTo>
                    <a:pt x="115" y="461"/>
                    <a:pt x="111" y="459"/>
                    <a:pt x="109" y="456"/>
                  </a:cubicBezTo>
                  <a:cubicBezTo>
                    <a:pt x="107" y="454"/>
                    <a:pt x="106" y="451"/>
                    <a:pt x="106" y="448"/>
                  </a:cubicBezTo>
                  <a:cubicBezTo>
                    <a:pt x="106" y="441"/>
                    <a:pt x="109" y="430"/>
                    <a:pt x="116" y="414"/>
                  </a:cubicBezTo>
                  <a:cubicBezTo>
                    <a:pt x="155" y="326"/>
                    <a:pt x="155" y="326"/>
                    <a:pt x="155" y="326"/>
                  </a:cubicBezTo>
                  <a:cubicBezTo>
                    <a:pt x="362" y="326"/>
                    <a:pt x="362" y="326"/>
                    <a:pt x="362" y="326"/>
                  </a:cubicBezTo>
                  <a:cubicBezTo>
                    <a:pt x="406" y="431"/>
                    <a:pt x="406" y="431"/>
                    <a:pt x="406" y="431"/>
                  </a:cubicBezTo>
                  <a:cubicBezTo>
                    <a:pt x="410" y="439"/>
                    <a:pt x="411" y="445"/>
                    <a:pt x="411" y="450"/>
                  </a:cubicBezTo>
                  <a:cubicBezTo>
                    <a:pt x="411" y="453"/>
                    <a:pt x="410" y="456"/>
                    <a:pt x="408" y="458"/>
                  </a:cubicBezTo>
                  <a:cubicBezTo>
                    <a:pt x="406" y="460"/>
                    <a:pt x="402" y="462"/>
                    <a:pt x="397" y="463"/>
                  </a:cubicBezTo>
                  <a:cubicBezTo>
                    <a:pt x="391" y="464"/>
                    <a:pt x="375" y="465"/>
                    <a:pt x="348" y="465"/>
                  </a:cubicBezTo>
                  <a:cubicBezTo>
                    <a:pt x="348" y="487"/>
                    <a:pt x="348" y="487"/>
                    <a:pt x="348" y="487"/>
                  </a:cubicBezTo>
                  <a:cubicBezTo>
                    <a:pt x="463" y="485"/>
                    <a:pt x="463" y="485"/>
                    <a:pt x="463" y="485"/>
                  </a:cubicBezTo>
                  <a:cubicBezTo>
                    <a:pt x="478" y="485"/>
                    <a:pt x="504" y="486"/>
                    <a:pt x="541" y="487"/>
                  </a:cubicBezTo>
                  <a:cubicBezTo>
                    <a:pt x="541" y="465"/>
                    <a:pt x="541" y="465"/>
                    <a:pt x="541" y="465"/>
                  </a:cubicBezTo>
                  <a:cubicBezTo>
                    <a:pt x="522" y="465"/>
                    <a:pt x="510" y="464"/>
                    <a:pt x="505" y="461"/>
                  </a:cubicBezTo>
                  <a:cubicBezTo>
                    <a:pt x="499" y="459"/>
                    <a:pt x="494" y="454"/>
                    <a:pt x="490" y="446"/>
                  </a:cubicBezTo>
                  <a:cubicBezTo>
                    <a:pt x="482" y="432"/>
                    <a:pt x="465" y="397"/>
                    <a:pt x="440" y="341"/>
                  </a:cubicBezTo>
                  <a:cubicBezTo>
                    <a:pt x="287" y="0"/>
                    <a:pt x="287" y="0"/>
                    <a:pt x="287" y="0"/>
                  </a:cubicBezTo>
                  <a:cubicBezTo>
                    <a:pt x="265" y="0"/>
                    <a:pt x="265" y="0"/>
                    <a:pt x="265" y="0"/>
                  </a:cubicBezTo>
                  <a:cubicBezTo>
                    <a:pt x="233" y="73"/>
                    <a:pt x="212" y="120"/>
                    <a:pt x="202" y="141"/>
                  </a:cubicBezTo>
                  <a:cubicBezTo>
                    <a:pt x="112" y="333"/>
                    <a:pt x="112" y="333"/>
                    <a:pt x="112" y="333"/>
                  </a:cubicBezTo>
                  <a:cubicBezTo>
                    <a:pt x="85" y="388"/>
                    <a:pt x="70" y="420"/>
                    <a:pt x="66" y="429"/>
                  </a:cubicBezTo>
                  <a:cubicBezTo>
                    <a:pt x="58" y="443"/>
                    <a:pt x="53" y="453"/>
                    <a:pt x="49" y="456"/>
                  </a:cubicBezTo>
                  <a:cubicBezTo>
                    <a:pt x="45" y="460"/>
                    <a:pt x="40" y="462"/>
                    <a:pt x="36" y="463"/>
                  </a:cubicBezTo>
                  <a:cubicBezTo>
                    <a:pt x="31" y="464"/>
                    <a:pt x="19" y="465"/>
                    <a:pt x="0" y="465"/>
                  </a:cubicBezTo>
                  <a:cubicBezTo>
                    <a:pt x="0" y="487"/>
                    <a:pt x="0" y="487"/>
                    <a:pt x="0" y="487"/>
                  </a:cubicBezTo>
                  <a:cubicBezTo>
                    <a:pt x="28" y="486"/>
                    <a:pt x="53" y="485"/>
                    <a:pt x="77" y="485"/>
                  </a:cubicBezTo>
                  <a:close/>
                  <a:moveTo>
                    <a:pt x="258" y="93"/>
                  </a:moveTo>
                  <a:cubicBezTo>
                    <a:pt x="348" y="298"/>
                    <a:pt x="348" y="298"/>
                    <a:pt x="348"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15"/>
            <p:cNvSpPr>
              <a:spLocks/>
            </p:cNvSpPr>
            <p:nvPr/>
          </p:nvSpPr>
          <p:spPr bwMode="auto">
            <a:xfrm>
              <a:off x="2347913" y="695325"/>
              <a:ext cx="276225" cy="250825"/>
            </a:xfrm>
            <a:custGeom>
              <a:avLst/>
              <a:gdLst>
                <a:gd name="T0" fmla="*/ 390 w 531"/>
                <a:gd name="T1" fmla="*/ 73 h 483"/>
                <a:gd name="T2" fmla="*/ 412 w 531"/>
                <a:gd name="T3" fmla="*/ 34 h 483"/>
                <a:gd name="T4" fmla="*/ 405 w 531"/>
                <a:gd name="T5" fmla="*/ 25 h 483"/>
                <a:gd name="T6" fmla="*/ 352 w 531"/>
                <a:gd name="T7" fmla="*/ 22 h 483"/>
                <a:gd name="T8" fmla="*/ 352 w 531"/>
                <a:gd name="T9" fmla="*/ 0 h 483"/>
                <a:gd name="T10" fmla="*/ 447 w 531"/>
                <a:gd name="T11" fmla="*/ 2 h 483"/>
                <a:gd name="T12" fmla="*/ 531 w 531"/>
                <a:gd name="T13" fmla="*/ 0 h 483"/>
                <a:gd name="T14" fmla="*/ 531 w 531"/>
                <a:gd name="T15" fmla="*/ 22 h 483"/>
                <a:gd name="T16" fmla="*/ 485 w 531"/>
                <a:gd name="T17" fmla="*/ 25 h 483"/>
                <a:gd name="T18" fmla="*/ 466 w 531"/>
                <a:gd name="T19" fmla="*/ 33 h 483"/>
                <a:gd name="T20" fmla="*/ 438 w 531"/>
                <a:gd name="T21" fmla="*/ 66 h 483"/>
                <a:gd name="T22" fmla="*/ 334 w 531"/>
                <a:gd name="T23" fmla="*/ 216 h 483"/>
                <a:gd name="T24" fmla="*/ 300 w 531"/>
                <a:gd name="T25" fmla="*/ 274 h 483"/>
                <a:gd name="T26" fmla="*/ 296 w 531"/>
                <a:gd name="T27" fmla="*/ 295 h 483"/>
                <a:gd name="T28" fmla="*/ 296 w 531"/>
                <a:gd name="T29" fmla="*/ 321 h 483"/>
                <a:gd name="T30" fmla="*/ 298 w 531"/>
                <a:gd name="T31" fmla="*/ 411 h 483"/>
                <a:gd name="T32" fmla="*/ 303 w 531"/>
                <a:gd name="T33" fmla="*/ 449 h 483"/>
                <a:gd name="T34" fmla="*/ 316 w 531"/>
                <a:gd name="T35" fmla="*/ 458 h 483"/>
                <a:gd name="T36" fmla="*/ 366 w 531"/>
                <a:gd name="T37" fmla="*/ 461 h 483"/>
                <a:gd name="T38" fmla="*/ 366 w 531"/>
                <a:gd name="T39" fmla="*/ 483 h 483"/>
                <a:gd name="T40" fmla="*/ 266 w 531"/>
                <a:gd name="T41" fmla="*/ 481 h 483"/>
                <a:gd name="T42" fmla="*/ 158 w 531"/>
                <a:gd name="T43" fmla="*/ 483 h 483"/>
                <a:gd name="T44" fmla="*/ 158 w 531"/>
                <a:gd name="T45" fmla="*/ 461 h 483"/>
                <a:gd name="T46" fmla="*/ 209 w 531"/>
                <a:gd name="T47" fmla="*/ 458 h 483"/>
                <a:gd name="T48" fmla="*/ 221 w 531"/>
                <a:gd name="T49" fmla="*/ 450 h 483"/>
                <a:gd name="T50" fmla="*/ 227 w 531"/>
                <a:gd name="T51" fmla="*/ 417 h 483"/>
                <a:gd name="T52" fmla="*/ 229 w 531"/>
                <a:gd name="T53" fmla="*/ 321 h 483"/>
                <a:gd name="T54" fmla="*/ 229 w 531"/>
                <a:gd name="T55" fmla="*/ 281 h 483"/>
                <a:gd name="T56" fmla="*/ 215 w 531"/>
                <a:gd name="T57" fmla="*/ 254 h 483"/>
                <a:gd name="T58" fmla="*/ 178 w 531"/>
                <a:gd name="T59" fmla="*/ 195 h 483"/>
                <a:gd name="T60" fmla="*/ 87 w 531"/>
                <a:gd name="T61" fmla="*/ 66 h 483"/>
                <a:gd name="T62" fmla="*/ 62 w 531"/>
                <a:gd name="T63" fmla="*/ 33 h 483"/>
                <a:gd name="T64" fmla="*/ 45 w 531"/>
                <a:gd name="T65" fmla="*/ 25 h 483"/>
                <a:gd name="T66" fmla="*/ 0 w 531"/>
                <a:gd name="T67" fmla="*/ 22 h 483"/>
                <a:gd name="T68" fmla="*/ 0 w 531"/>
                <a:gd name="T69" fmla="*/ 0 h 483"/>
                <a:gd name="T70" fmla="*/ 84 w 531"/>
                <a:gd name="T71" fmla="*/ 2 h 483"/>
                <a:gd name="T72" fmla="*/ 216 w 531"/>
                <a:gd name="T73" fmla="*/ 0 h 483"/>
                <a:gd name="T74" fmla="*/ 216 w 531"/>
                <a:gd name="T75" fmla="*/ 22 h 483"/>
                <a:gd name="T76" fmla="*/ 160 w 531"/>
                <a:gd name="T77" fmla="*/ 25 h 483"/>
                <a:gd name="T78" fmla="*/ 152 w 531"/>
                <a:gd name="T79" fmla="*/ 34 h 483"/>
                <a:gd name="T80" fmla="*/ 170 w 531"/>
                <a:gd name="T81" fmla="*/ 73 h 483"/>
                <a:gd name="T82" fmla="*/ 277 w 531"/>
                <a:gd name="T83" fmla="*/ 245 h 483"/>
                <a:gd name="T84" fmla="*/ 390 w 531"/>
                <a:gd name="T85" fmla="*/ 7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1" h="483">
                  <a:moveTo>
                    <a:pt x="390" y="73"/>
                  </a:moveTo>
                  <a:cubicBezTo>
                    <a:pt x="405" y="51"/>
                    <a:pt x="412" y="38"/>
                    <a:pt x="412" y="34"/>
                  </a:cubicBezTo>
                  <a:cubicBezTo>
                    <a:pt x="412" y="30"/>
                    <a:pt x="410" y="27"/>
                    <a:pt x="405" y="25"/>
                  </a:cubicBezTo>
                  <a:cubicBezTo>
                    <a:pt x="400" y="23"/>
                    <a:pt x="380" y="22"/>
                    <a:pt x="352" y="22"/>
                  </a:cubicBezTo>
                  <a:cubicBezTo>
                    <a:pt x="352" y="0"/>
                    <a:pt x="352" y="0"/>
                    <a:pt x="352" y="0"/>
                  </a:cubicBezTo>
                  <a:cubicBezTo>
                    <a:pt x="396" y="1"/>
                    <a:pt x="422" y="2"/>
                    <a:pt x="447" y="2"/>
                  </a:cubicBezTo>
                  <a:cubicBezTo>
                    <a:pt x="471" y="2"/>
                    <a:pt x="484" y="1"/>
                    <a:pt x="531" y="0"/>
                  </a:cubicBezTo>
                  <a:cubicBezTo>
                    <a:pt x="531" y="22"/>
                    <a:pt x="531" y="22"/>
                    <a:pt x="531" y="22"/>
                  </a:cubicBezTo>
                  <a:cubicBezTo>
                    <a:pt x="502" y="22"/>
                    <a:pt x="492" y="23"/>
                    <a:pt x="485" y="25"/>
                  </a:cubicBezTo>
                  <a:cubicBezTo>
                    <a:pt x="477" y="27"/>
                    <a:pt x="471" y="30"/>
                    <a:pt x="466" y="33"/>
                  </a:cubicBezTo>
                  <a:cubicBezTo>
                    <a:pt x="460" y="38"/>
                    <a:pt x="451" y="49"/>
                    <a:pt x="438" y="66"/>
                  </a:cubicBezTo>
                  <a:cubicBezTo>
                    <a:pt x="334" y="216"/>
                    <a:pt x="334" y="216"/>
                    <a:pt x="334" y="216"/>
                  </a:cubicBezTo>
                  <a:cubicBezTo>
                    <a:pt x="314" y="248"/>
                    <a:pt x="302" y="267"/>
                    <a:pt x="300" y="274"/>
                  </a:cubicBezTo>
                  <a:cubicBezTo>
                    <a:pt x="297" y="282"/>
                    <a:pt x="296" y="288"/>
                    <a:pt x="296" y="295"/>
                  </a:cubicBezTo>
                  <a:cubicBezTo>
                    <a:pt x="296" y="321"/>
                    <a:pt x="296" y="321"/>
                    <a:pt x="296" y="321"/>
                  </a:cubicBezTo>
                  <a:cubicBezTo>
                    <a:pt x="296" y="352"/>
                    <a:pt x="296" y="382"/>
                    <a:pt x="298" y="411"/>
                  </a:cubicBezTo>
                  <a:cubicBezTo>
                    <a:pt x="298" y="432"/>
                    <a:pt x="300" y="445"/>
                    <a:pt x="303" y="449"/>
                  </a:cubicBezTo>
                  <a:cubicBezTo>
                    <a:pt x="305" y="453"/>
                    <a:pt x="310" y="456"/>
                    <a:pt x="316" y="458"/>
                  </a:cubicBezTo>
                  <a:cubicBezTo>
                    <a:pt x="322" y="460"/>
                    <a:pt x="339" y="461"/>
                    <a:pt x="366" y="461"/>
                  </a:cubicBezTo>
                  <a:cubicBezTo>
                    <a:pt x="366" y="483"/>
                    <a:pt x="366" y="483"/>
                    <a:pt x="366" y="483"/>
                  </a:cubicBezTo>
                  <a:cubicBezTo>
                    <a:pt x="328" y="482"/>
                    <a:pt x="294" y="481"/>
                    <a:pt x="266" y="481"/>
                  </a:cubicBezTo>
                  <a:cubicBezTo>
                    <a:pt x="239" y="481"/>
                    <a:pt x="203" y="482"/>
                    <a:pt x="158" y="483"/>
                  </a:cubicBezTo>
                  <a:cubicBezTo>
                    <a:pt x="158" y="461"/>
                    <a:pt x="158" y="461"/>
                    <a:pt x="158" y="461"/>
                  </a:cubicBezTo>
                  <a:cubicBezTo>
                    <a:pt x="186" y="461"/>
                    <a:pt x="203" y="460"/>
                    <a:pt x="209" y="458"/>
                  </a:cubicBezTo>
                  <a:cubicBezTo>
                    <a:pt x="215" y="456"/>
                    <a:pt x="219" y="453"/>
                    <a:pt x="221" y="450"/>
                  </a:cubicBezTo>
                  <a:cubicBezTo>
                    <a:pt x="224" y="445"/>
                    <a:pt x="226" y="434"/>
                    <a:pt x="227" y="417"/>
                  </a:cubicBezTo>
                  <a:cubicBezTo>
                    <a:pt x="227" y="412"/>
                    <a:pt x="228" y="380"/>
                    <a:pt x="229" y="321"/>
                  </a:cubicBezTo>
                  <a:cubicBezTo>
                    <a:pt x="229" y="281"/>
                    <a:pt x="229" y="281"/>
                    <a:pt x="229" y="281"/>
                  </a:cubicBezTo>
                  <a:cubicBezTo>
                    <a:pt x="224" y="271"/>
                    <a:pt x="219" y="262"/>
                    <a:pt x="215" y="254"/>
                  </a:cubicBezTo>
                  <a:cubicBezTo>
                    <a:pt x="211" y="248"/>
                    <a:pt x="199" y="229"/>
                    <a:pt x="178" y="195"/>
                  </a:cubicBezTo>
                  <a:cubicBezTo>
                    <a:pt x="87" y="66"/>
                    <a:pt x="87" y="66"/>
                    <a:pt x="87" y="66"/>
                  </a:cubicBezTo>
                  <a:cubicBezTo>
                    <a:pt x="76" y="49"/>
                    <a:pt x="68" y="38"/>
                    <a:pt x="62" y="33"/>
                  </a:cubicBezTo>
                  <a:cubicBezTo>
                    <a:pt x="58" y="30"/>
                    <a:pt x="52" y="27"/>
                    <a:pt x="45" y="25"/>
                  </a:cubicBezTo>
                  <a:cubicBezTo>
                    <a:pt x="38" y="23"/>
                    <a:pt x="28" y="22"/>
                    <a:pt x="0" y="22"/>
                  </a:cubicBezTo>
                  <a:cubicBezTo>
                    <a:pt x="0" y="0"/>
                    <a:pt x="0" y="0"/>
                    <a:pt x="0" y="0"/>
                  </a:cubicBezTo>
                  <a:cubicBezTo>
                    <a:pt x="47" y="1"/>
                    <a:pt x="61" y="2"/>
                    <a:pt x="84" y="2"/>
                  </a:cubicBezTo>
                  <a:cubicBezTo>
                    <a:pt x="109" y="2"/>
                    <a:pt x="172" y="1"/>
                    <a:pt x="216" y="0"/>
                  </a:cubicBezTo>
                  <a:cubicBezTo>
                    <a:pt x="216" y="22"/>
                    <a:pt x="216" y="22"/>
                    <a:pt x="216" y="22"/>
                  </a:cubicBezTo>
                  <a:cubicBezTo>
                    <a:pt x="189" y="22"/>
                    <a:pt x="165" y="23"/>
                    <a:pt x="160" y="25"/>
                  </a:cubicBezTo>
                  <a:cubicBezTo>
                    <a:pt x="155" y="27"/>
                    <a:pt x="152" y="30"/>
                    <a:pt x="152" y="34"/>
                  </a:cubicBezTo>
                  <a:cubicBezTo>
                    <a:pt x="152" y="38"/>
                    <a:pt x="158" y="51"/>
                    <a:pt x="170" y="73"/>
                  </a:cubicBezTo>
                  <a:cubicBezTo>
                    <a:pt x="277" y="245"/>
                    <a:pt x="277" y="245"/>
                    <a:pt x="277"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16"/>
            <p:cNvSpPr>
              <a:spLocks noEditPoints="1"/>
            </p:cNvSpPr>
            <p:nvPr/>
          </p:nvSpPr>
          <p:spPr bwMode="auto">
            <a:xfrm>
              <a:off x="2611438" y="688975"/>
              <a:ext cx="280988" cy="261938"/>
            </a:xfrm>
            <a:custGeom>
              <a:avLst/>
              <a:gdLst>
                <a:gd name="T0" fmla="*/ 97 w 540"/>
                <a:gd name="T1" fmla="*/ 123 h 503"/>
                <a:gd name="T2" fmla="*/ 161 w 540"/>
                <a:gd name="T3" fmla="*/ 53 h 503"/>
                <a:gd name="T4" fmla="*/ 260 w 540"/>
                <a:gd name="T5" fmla="*/ 29 h 503"/>
                <a:gd name="T6" fmla="*/ 333 w 540"/>
                <a:gd name="T7" fmla="*/ 40 h 503"/>
                <a:gd name="T8" fmla="*/ 388 w 540"/>
                <a:gd name="T9" fmla="*/ 69 h 503"/>
                <a:gd name="T10" fmla="*/ 425 w 540"/>
                <a:gd name="T11" fmla="*/ 108 h 503"/>
                <a:gd name="T12" fmla="*/ 449 w 540"/>
                <a:gd name="T13" fmla="*/ 158 h 503"/>
                <a:gd name="T14" fmla="*/ 464 w 540"/>
                <a:gd name="T15" fmla="*/ 258 h 503"/>
                <a:gd name="T16" fmla="*/ 443 w 540"/>
                <a:gd name="T17" fmla="*/ 370 h 503"/>
                <a:gd name="T18" fmla="*/ 380 w 540"/>
                <a:gd name="T19" fmla="*/ 446 h 503"/>
                <a:gd name="T20" fmla="*/ 280 w 540"/>
                <a:gd name="T21" fmla="*/ 472 h 503"/>
                <a:gd name="T22" fmla="*/ 205 w 540"/>
                <a:gd name="T23" fmla="*/ 459 h 503"/>
                <a:gd name="T24" fmla="*/ 144 w 540"/>
                <a:gd name="T25" fmla="*/ 418 h 503"/>
                <a:gd name="T26" fmla="*/ 99 w 540"/>
                <a:gd name="T27" fmla="*/ 350 h 503"/>
                <a:gd name="T28" fmla="*/ 82 w 540"/>
                <a:gd name="T29" fmla="*/ 292 h 503"/>
                <a:gd name="T30" fmla="*/ 75 w 540"/>
                <a:gd name="T31" fmla="*/ 226 h 503"/>
                <a:gd name="T32" fmla="*/ 97 w 540"/>
                <a:gd name="T33" fmla="*/ 123 h 503"/>
                <a:gd name="T34" fmla="*/ 18 w 540"/>
                <a:gd name="T35" fmla="*/ 351 h 503"/>
                <a:gd name="T36" fmla="*/ 69 w 540"/>
                <a:gd name="T37" fmla="*/ 434 h 503"/>
                <a:gd name="T38" fmla="*/ 151 w 540"/>
                <a:gd name="T39" fmla="*/ 486 h 503"/>
                <a:gd name="T40" fmla="*/ 255 w 540"/>
                <a:gd name="T41" fmla="*/ 503 h 503"/>
                <a:gd name="T42" fmla="*/ 459 w 540"/>
                <a:gd name="T43" fmla="*/ 427 h 503"/>
                <a:gd name="T44" fmla="*/ 540 w 540"/>
                <a:gd name="T45" fmla="*/ 236 h 503"/>
                <a:gd name="T46" fmla="*/ 532 w 540"/>
                <a:gd name="T47" fmla="*/ 169 h 503"/>
                <a:gd name="T48" fmla="*/ 510 w 540"/>
                <a:gd name="T49" fmla="*/ 115 h 503"/>
                <a:gd name="T50" fmla="*/ 462 w 540"/>
                <a:gd name="T51" fmla="*/ 57 h 503"/>
                <a:gd name="T52" fmla="*/ 383 w 540"/>
                <a:gd name="T53" fmla="*/ 16 h 503"/>
                <a:gd name="T54" fmla="*/ 276 w 540"/>
                <a:gd name="T55" fmla="*/ 0 h 503"/>
                <a:gd name="T56" fmla="*/ 162 w 540"/>
                <a:gd name="T57" fmla="*/ 18 h 503"/>
                <a:gd name="T58" fmla="*/ 73 w 540"/>
                <a:gd name="T59" fmla="*/ 73 h 503"/>
                <a:gd name="T60" fmla="*/ 17 w 540"/>
                <a:gd name="T61" fmla="*/ 155 h 503"/>
                <a:gd name="T62" fmla="*/ 0 w 540"/>
                <a:gd name="T63" fmla="*/ 255 h 503"/>
                <a:gd name="T64" fmla="*/ 18 w 540"/>
                <a:gd name="T65" fmla="*/ 35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3">
                  <a:moveTo>
                    <a:pt x="97" y="123"/>
                  </a:moveTo>
                  <a:cubicBezTo>
                    <a:pt x="111" y="92"/>
                    <a:pt x="132" y="69"/>
                    <a:pt x="161" y="53"/>
                  </a:cubicBezTo>
                  <a:cubicBezTo>
                    <a:pt x="189" y="37"/>
                    <a:pt x="222" y="29"/>
                    <a:pt x="260" y="29"/>
                  </a:cubicBezTo>
                  <a:cubicBezTo>
                    <a:pt x="286" y="29"/>
                    <a:pt x="311" y="32"/>
                    <a:pt x="333" y="40"/>
                  </a:cubicBezTo>
                  <a:cubicBezTo>
                    <a:pt x="356" y="48"/>
                    <a:pt x="374" y="57"/>
                    <a:pt x="388" y="69"/>
                  </a:cubicBezTo>
                  <a:cubicBezTo>
                    <a:pt x="402" y="80"/>
                    <a:pt x="415" y="93"/>
                    <a:pt x="425" y="108"/>
                  </a:cubicBezTo>
                  <a:cubicBezTo>
                    <a:pt x="435" y="123"/>
                    <a:pt x="443" y="140"/>
                    <a:pt x="449" y="158"/>
                  </a:cubicBezTo>
                  <a:cubicBezTo>
                    <a:pt x="459" y="189"/>
                    <a:pt x="464" y="222"/>
                    <a:pt x="464" y="258"/>
                  </a:cubicBezTo>
                  <a:cubicBezTo>
                    <a:pt x="464" y="301"/>
                    <a:pt x="457" y="338"/>
                    <a:pt x="443" y="370"/>
                  </a:cubicBezTo>
                  <a:cubicBezTo>
                    <a:pt x="430" y="403"/>
                    <a:pt x="409" y="428"/>
                    <a:pt x="380" y="446"/>
                  </a:cubicBezTo>
                  <a:cubicBezTo>
                    <a:pt x="352" y="463"/>
                    <a:pt x="319" y="472"/>
                    <a:pt x="280" y="472"/>
                  </a:cubicBezTo>
                  <a:cubicBezTo>
                    <a:pt x="253" y="472"/>
                    <a:pt x="228" y="468"/>
                    <a:pt x="205" y="459"/>
                  </a:cubicBezTo>
                  <a:cubicBezTo>
                    <a:pt x="183" y="450"/>
                    <a:pt x="162" y="437"/>
                    <a:pt x="144" y="418"/>
                  </a:cubicBezTo>
                  <a:cubicBezTo>
                    <a:pt x="125" y="400"/>
                    <a:pt x="110" y="377"/>
                    <a:pt x="99" y="350"/>
                  </a:cubicBezTo>
                  <a:cubicBezTo>
                    <a:pt x="92" y="334"/>
                    <a:pt x="86" y="314"/>
                    <a:pt x="82" y="292"/>
                  </a:cubicBezTo>
                  <a:cubicBezTo>
                    <a:pt x="77" y="270"/>
                    <a:pt x="75" y="248"/>
                    <a:pt x="75" y="226"/>
                  </a:cubicBezTo>
                  <a:cubicBezTo>
                    <a:pt x="75" y="188"/>
                    <a:pt x="82" y="153"/>
                    <a:pt x="97" y="123"/>
                  </a:cubicBezTo>
                  <a:close/>
                  <a:moveTo>
                    <a:pt x="18" y="351"/>
                  </a:moveTo>
                  <a:cubicBezTo>
                    <a:pt x="29" y="384"/>
                    <a:pt x="46" y="411"/>
                    <a:pt x="69" y="434"/>
                  </a:cubicBezTo>
                  <a:cubicBezTo>
                    <a:pt x="91" y="457"/>
                    <a:pt x="119" y="474"/>
                    <a:pt x="151" y="486"/>
                  </a:cubicBezTo>
                  <a:cubicBezTo>
                    <a:pt x="183" y="497"/>
                    <a:pt x="218" y="503"/>
                    <a:pt x="255" y="503"/>
                  </a:cubicBezTo>
                  <a:cubicBezTo>
                    <a:pt x="337" y="503"/>
                    <a:pt x="405" y="478"/>
                    <a:pt x="459" y="427"/>
                  </a:cubicBezTo>
                  <a:cubicBezTo>
                    <a:pt x="513" y="376"/>
                    <a:pt x="540" y="312"/>
                    <a:pt x="540" y="236"/>
                  </a:cubicBezTo>
                  <a:cubicBezTo>
                    <a:pt x="540" y="212"/>
                    <a:pt x="537" y="190"/>
                    <a:pt x="532" y="169"/>
                  </a:cubicBezTo>
                  <a:cubicBezTo>
                    <a:pt x="527" y="148"/>
                    <a:pt x="519" y="130"/>
                    <a:pt x="510" y="115"/>
                  </a:cubicBezTo>
                  <a:cubicBezTo>
                    <a:pt x="498" y="94"/>
                    <a:pt x="482" y="75"/>
                    <a:pt x="462" y="57"/>
                  </a:cubicBezTo>
                  <a:cubicBezTo>
                    <a:pt x="441" y="40"/>
                    <a:pt x="415" y="26"/>
                    <a:pt x="383" y="16"/>
                  </a:cubicBezTo>
                  <a:cubicBezTo>
                    <a:pt x="351" y="5"/>
                    <a:pt x="315" y="0"/>
                    <a:pt x="276" y="0"/>
                  </a:cubicBezTo>
                  <a:cubicBezTo>
                    <a:pt x="233" y="0"/>
                    <a:pt x="195" y="6"/>
                    <a:pt x="162" y="18"/>
                  </a:cubicBezTo>
                  <a:cubicBezTo>
                    <a:pt x="129" y="30"/>
                    <a:pt x="100" y="49"/>
                    <a:pt x="73" y="73"/>
                  </a:cubicBezTo>
                  <a:cubicBezTo>
                    <a:pt x="47" y="97"/>
                    <a:pt x="29" y="125"/>
                    <a:pt x="17" y="155"/>
                  </a:cubicBezTo>
                  <a:cubicBezTo>
                    <a:pt x="6" y="185"/>
                    <a:pt x="0" y="219"/>
                    <a:pt x="0" y="255"/>
                  </a:cubicBezTo>
                  <a:cubicBezTo>
                    <a:pt x="0" y="286"/>
                    <a:pt x="6" y="319"/>
                    <a:pt x="1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17"/>
            <p:cNvSpPr>
              <a:spLocks/>
            </p:cNvSpPr>
            <p:nvPr/>
          </p:nvSpPr>
          <p:spPr bwMode="auto">
            <a:xfrm>
              <a:off x="17700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18"/>
            <p:cNvSpPr>
              <a:spLocks noEditPoints="1"/>
            </p:cNvSpPr>
            <p:nvPr/>
          </p:nvSpPr>
          <p:spPr bwMode="auto">
            <a:xfrm>
              <a:off x="1933576" y="1077913"/>
              <a:ext cx="111125" cy="120650"/>
            </a:xfrm>
            <a:custGeom>
              <a:avLst/>
              <a:gdLst>
                <a:gd name="T0" fmla="*/ 7 w 216"/>
                <a:gd name="T1" fmla="*/ 74 h 234"/>
                <a:gd name="T2" fmla="*/ 111 w 216"/>
                <a:gd name="T3" fmla="*/ 0 h 234"/>
                <a:gd name="T4" fmla="*/ 208 w 216"/>
                <a:gd name="T5" fmla="*/ 63 h 234"/>
                <a:gd name="T6" fmla="*/ 208 w 216"/>
                <a:gd name="T7" fmla="*/ 178 h 234"/>
                <a:gd name="T8" fmla="*/ 216 w 216"/>
                <a:gd name="T9" fmla="*/ 228 h 234"/>
                <a:gd name="T10" fmla="*/ 154 w 216"/>
                <a:gd name="T11" fmla="*/ 228 h 234"/>
                <a:gd name="T12" fmla="*/ 150 w 216"/>
                <a:gd name="T13" fmla="*/ 206 h 234"/>
                <a:gd name="T14" fmla="*/ 76 w 216"/>
                <a:gd name="T15" fmla="*/ 234 h 234"/>
                <a:gd name="T16" fmla="*/ 0 w 216"/>
                <a:gd name="T17" fmla="*/ 167 h 234"/>
                <a:gd name="T18" fmla="*/ 76 w 216"/>
                <a:gd name="T19" fmla="*/ 100 h 234"/>
                <a:gd name="T20" fmla="*/ 148 w 216"/>
                <a:gd name="T21" fmla="*/ 71 h 234"/>
                <a:gd name="T22" fmla="*/ 108 w 216"/>
                <a:gd name="T23" fmla="*/ 41 h 234"/>
                <a:gd name="T24" fmla="*/ 68 w 216"/>
                <a:gd name="T25" fmla="*/ 74 h 234"/>
                <a:gd name="T26" fmla="*/ 7 w 216"/>
                <a:gd name="T27" fmla="*/ 74 h 234"/>
                <a:gd name="T28" fmla="*/ 148 w 216"/>
                <a:gd name="T29" fmla="*/ 119 h 234"/>
                <a:gd name="T30" fmla="*/ 97 w 216"/>
                <a:gd name="T31" fmla="*/ 132 h 234"/>
                <a:gd name="T32" fmla="*/ 61 w 216"/>
                <a:gd name="T33" fmla="*/ 165 h 234"/>
                <a:gd name="T34" fmla="*/ 98 w 216"/>
                <a:gd name="T35" fmla="*/ 193 h 234"/>
                <a:gd name="T36" fmla="*/ 148 w 216"/>
                <a:gd name="T37" fmla="*/ 142 h 234"/>
                <a:gd name="T38" fmla="*/ 148 w 216"/>
                <a:gd name="T39" fmla="*/ 1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34">
                  <a:moveTo>
                    <a:pt x="7" y="74"/>
                  </a:moveTo>
                  <a:cubicBezTo>
                    <a:pt x="11" y="18"/>
                    <a:pt x="62" y="0"/>
                    <a:pt x="111" y="0"/>
                  </a:cubicBezTo>
                  <a:cubicBezTo>
                    <a:pt x="155" y="0"/>
                    <a:pt x="208" y="10"/>
                    <a:pt x="208" y="63"/>
                  </a:cubicBezTo>
                  <a:cubicBezTo>
                    <a:pt x="208" y="178"/>
                    <a:pt x="208" y="178"/>
                    <a:pt x="208" y="178"/>
                  </a:cubicBezTo>
                  <a:cubicBezTo>
                    <a:pt x="208" y="199"/>
                    <a:pt x="211" y="219"/>
                    <a:pt x="216" y="228"/>
                  </a:cubicBezTo>
                  <a:cubicBezTo>
                    <a:pt x="154" y="228"/>
                    <a:pt x="154" y="228"/>
                    <a:pt x="154" y="228"/>
                  </a:cubicBezTo>
                  <a:cubicBezTo>
                    <a:pt x="152" y="221"/>
                    <a:pt x="151" y="214"/>
                    <a:pt x="150" y="206"/>
                  </a:cubicBezTo>
                  <a:cubicBezTo>
                    <a:pt x="131" y="226"/>
                    <a:pt x="103" y="234"/>
                    <a:pt x="76" y="234"/>
                  </a:cubicBezTo>
                  <a:cubicBezTo>
                    <a:pt x="34" y="234"/>
                    <a:pt x="0" y="213"/>
                    <a:pt x="0" y="167"/>
                  </a:cubicBezTo>
                  <a:cubicBezTo>
                    <a:pt x="0" y="117"/>
                    <a:pt x="38" y="105"/>
                    <a:pt x="76" y="100"/>
                  </a:cubicBezTo>
                  <a:cubicBezTo>
                    <a:pt x="113" y="95"/>
                    <a:pt x="148" y="96"/>
                    <a:pt x="148" y="71"/>
                  </a:cubicBezTo>
                  <a:cubicBezTo>
                    <a:pt x="148" y="45"/>
                    <a:pt x="130" y="41"/>
                    <a:pt x="108" y="41"/>
                  </a:cubicBezTo>
                  <a:cubicBezTo>
                    <a:pt x="85" y="41"/>
                    <a:pt x="70" y="51"/>
                    <a:pt x="68" y="74"/>
                  </a:cubicBezTo>
                  <a:lnTo>
                    <a:pt x="7" y="74"/>
                  </a:lnTo>
                  <a:close/>
                  <a:moveTo>
                    <a:pt x="148" y="119"/>
                  </a:moveTo>
                  <a:cubicBezTo>
                    <a:pt x="137" y="128"/>
                    <a:pt x="116" y="129"/>
                    <a:pt x="97" y="132"/>
                  </a:cubicBezTo>
                  <a:cubicBezTo>
                    <a:pt x="78" y="136"/>
                    <a:pt x="61" y="143"/>
                    <a:pt x="61" y="165"/>
                  </a:cubicBezTo>
                  <a:cubicBezTo>
                    <a:pt x="61" y="187"/>
                    <a:pt x="79" y="193"/>
                    <a:pt x="98" y="193"/>
                  </a:cubicBezTo>
                  <a:cubicBezTo>
                    <a:pt x="146" y="193"/>
                    <a:pt x="148" y="155"/>
                    <a:pt x="148" y="142"/>
                  </a:cubicBezTo>
                  <a:lnTo>
                    <a:pt x="148"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19"/>
            <p:cNvSpPr>
              <a:spLocks/>
            </p:cNvSpPr>
            <p:nvPr/>
          </p:nvSpPr>
          <p:spPr bwMode="auto">
            <a:xfrm>
              <a:off x="20653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2"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20"/>
            <p:cNvSpPr>
              <a:spLocks/>
            </p:cNvSpPr>
            <p:nvPr/>
          </p:nvSpPr>
          <p:spPr bwMode="auto">
            <a:xfrm>
              <a:off x="2193926" y="1077913"/>
              <a:ext cx="112713" cy="120650"/>
            </a:xfrm>
            <a:custGeom>
              <a:avLst/>
              <a:gdLst>
                <a:gd name="T0" fmla="*/ 157 w 218"/>
                <a:gd name="T1" fmla="*/ 84 h 234"/>
                <a:gd name="T2" fmla="*/ 112 w 218"/>
                <a:gd name="T3" fmla="*/ 46 h 234"/>
                <a:gd name="T4" fmla="*/ 61 w 218"/>
                <a:gd name="T5" fmla="*/ 118 h 234"/>
                <a:gd name="T6" fmla="*/ 111 w 218"/>
                <a:gd name="T7" fmla="*/ 188 h 234"/>
                <a:gd name="T8" fmla="*/ 160 w 218"/>
                <a:gd name="T9" fmla="*/ 143 h 234"/>
                <a:gd name="T10" fmla="*/ 218 w 218"/>
                <a:gd name="T11" fmla="*/ 143 h 234"/>
                <a:gd name="T12" fmla="*/ 112 w 218"/>
                <a:gd name="T13" fmla="*/ 234 h 234"/>
                <a:gd name="T14" fmla="*/ 0 w 218"/>
                <a:gd name="T15" fmla="*/ 120 h 234"/>
                <a:gd name="T16" fmla="*/ 113 w 218"/>
                <a:gd name="T17" fmla="*/ 0 h 234"/>
                <a:gd name="T18" fmla="*/ 217 w 218"/>
                <a:gd name="T19" fmla="*/ 84 h 234"/>
                <a:gd name="T20" fmla="*/ 157 w 218"/>
                <a:gd name="T21" fmla="*/ 8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4">
                  <a:moveTo>
                    <a:pt x="157" y="84"/>
                  </a:moveTo>
                  <a:cubicBezTo>
                    <a:pt x="154" y="59"/>
                    <a:pt x="138" y="46"/>
                    <a:pt x="112" y="46"/>
                  </a:cubicBezTo>
                  <a:cubicBezTo>
                    <a:pt x="74" y="46"/>
                    <a:pt x="61" y="86"/>
                    <a:pt x="61" y="118"/>
                  </a:cubicBezTo>
                  <a:cubicBezTo>
                    <a:pt x="61" y="150"/>
                    <a:pt x="73" y="188"/>
                    <a:pt x="111" y="188"/>
                  </a:cubicBezTo>
                  <a:cubicBezTo>
                    <a:pt x="139" y="188"/>
                    <a:pt x="156" y="170"/>
                    <a:pt x="160" y="143"/>
                  </a:cubicBezTo>
                  <a:cubicBezTo>
                    <a:pt x="218" y="143"/>
                    <a:pt x="218" y="143"/>
                    <a:pt x="218" y="143"/>
                  </a:cubicBezTo>
                  <a:cubicBezTo>
                    <a:pt x="210" y="202"/>
                    <a:pt x="170" y="234"/>
                    <a:pt x="112" y="234"/>
                  </a:cubicBezTo>
                  <a:cubicBezTo>
                    <a:pt x="45" y="234"/>
                    <a:pt x="0" y="187"/>
                    <a:pt x="0" y="120"/>
                  </a:cubicBezTo>
                  <a:cubicBezTo>
                    <a:pt x="0" y="51"/>
                    <a:pt x="41" y="0"/>
                    <a:pt x="113" y="0"/>
                  </a:cubicBezTo>
                  <a:cubicBezTo>
                    <a:pt x="165" y="0"/>
                    <a:pt x="213" y="28"/>
                    <a:pt x="217" y="84"/>
                  </a:cubicBezTo>
                  <a:lnTo>
                    <a:pt x="157"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21"/>
            <p:cNvSpPr>
              <a:spLocks noEditPoints="1"/>
            </p:cNvSpPr>
            <p:nvPr/>
          </p:nvSpPr>
          <p:spPr bwMode="auto">
            <a:xfrm>
              <a:off x="2319338"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3 w 224"/>
                <a:gd name="T9" fmla="*/ 234 h 234"/>
                <a:gd name="T10" fmla="*/ 0 w 224"/>
                <a:gd name="T11" fmla="*/ 117 h 234"/>
                <a:gd name="T12" fmla="*/ 113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3" y="234"/>
                  </a:cubicBezTo>
                  <a:cubicBezTo>
                    <a:pt x="43" y="234"/>
                    <a:pt x="0" y="186"/>
                    <a:pt x="0" y="117"/>
                  </a:cubicBezTo>
                  <a:cubicBezTo>
                    <a:pt x="0" y="51"/>
                    <a:pt x="45" y="0"/>
                    <a:pt x="113"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22"/>
            <p:cNvSpPr>
              <a:spLocks/>
            </p:cNvSpPr>
            <p:nvPr/>
          </p:nvSpPr>
          <p:spPr bwMode="auto">
            <a:xfrm>
              <a:off x="2451101"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23"/>
            <p:cNvSpPr>
              <a:spLocks/>
            </p:cNvSpPr>
            <p:nvPr/>
          </p:nvSpPr>
          <p:spPr bwMode="auto">
            <a:xfrm>
              <a:off x="25955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24"/>
            <p:cNvSpPr>
              <a:spLocks noEditPoints="1"/>
            </p:cNvSpPr>
            <p:nvPr/>
          </p:nvSpPr>
          <p:spPr bwMode="auto">
            <a:xfrm>
              <a:off x="2757488" y="1077913"/>
              <a:ext cx="117475" cy="120650"/>
            </a:xfrm>
            <a:custGeom>
              <a:avLst/>
              <a:gdLst>
                <a:gd name="T0" fmla="*/ 61 w 225"/>
                <a:gd name="T1" fmla="*/ 132 h 234"/>
                <a:gd name="T2" fmla="*/ 115 w 225"/>
                <a:gd name="T3" fmla="*/ 188 h 234"/>
                <a:gd name="T4" fmla="*/ 163 w 225"/>
                <a:gd name="T5" fmla="*/ 159 h 234"/>
                <a:gd name="T6" fmla="*/ 217 w 225"/>
                <a:gd name="T7" fmla="*/ 159 h 234"/>
                <a:gd name="T8" fmla="*/ 113 w 225"/>
                <a:gd name="T9" fmla="*/ 234 h 234"/>
                <a:gd name="T10" fmla="*/ 0 w 225"/>
                <a:gd name="T11" fmla="*/ 117 h 234"/>
                <a:gd name="T12" fmla="*/ 113 w 225"/>
                <a:gd name="T13" fmla="*/ 0 h 234"/>
                <a:gd name="T14" fmla="*/ 220 w 225"/>
                <a:gd name="T15" fmla="*/ 132 h 234"/>
                <a:gd name="T16" fmla="*/ 61 w 225"/>
                <a:gd name="T17" fmla="*/ 132 h 234"/>
                <a:gd name="T18" fmla="*/ 160 w 225"/>
                <a:gd name="T19" fmla="*/ 93 h 234"/>
                <a:gd name="T20" fmla="*/ 111 w 225"/>
                <a:gd name="T21" fmla="*/ 46 h 234"/>
                <a:gd name="T22" fmla="*/ 61 w 225"/>
                <a:gd name="T23" fmla="*/ 93 h 234"/>
                <a:gd name="T24" fmla="*/ 160 w 225"/>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34">
                  <a:moveTo>
                    <a:pt x="61" y="132"/>
                  </a:moveTo>
                  <a:cubicBezTo>
                    <a:pt x="62" y="170"/>
                    <a:pt x="81" y="188"/>
                    <a:pt x="115" y="188"/>
                  </a:cubicBezTo>
                  <a:cubicBezTo>
                    <a:pt x="140" y="188"/>
                    <a:pt x="159" y="173"/>
                    <a:pt x="163" y="159"/>
                  </a:cubicBezTo>
                  <a:cubicBezTo>
                    <a:pt x="217" y="159"/>
                    <a:pt x="217" y="159"/>
                    <a:pt x="217" y="159"/>
                  </a:cubicBezTo>
                  <a:cubicBezTo>
                    <a:pt x="199" y="211"/>
                    <a:pt x="163" y="234"/>
                    <a:pt x="113" y="234"/>
                  </a:cubicBezTo>
                  <a:cubicBezTo>
                    <a:pt x="43" y="234"/>
                    <a:pt x="0" y="186"/>
                    <a:pt x="0" y="117"/>
                  </a:cubicBezTo>
                  <a:cubicBezTo>
                    <a:pt x="0" y="51"/>
                    <a:pt x="46" y="0"/>
                    <a:pt x="113" y="0"/>
                  </a:cubicBezTo>
                  <a:cubicBezTo>
                    <a:pt x="188" y="0"/>
                    <a:pt x="225" y="64"/>
                    <a:pt x="220" y="132"/>
                  </a:cubicBezTo>
                  <a:lnTo>
                    <a:pt x="61" y="132"/>
                  </a:lnTo>
                  <a:close/>
                  <a:moveTo>
                    <a:pt x="160" y="93"/>
                  </a:moveTo>
                  <a:cubicBezTo>
                    <a:pt x="154" y="63"/>
                    <a:pt x="141" y="46"/>
                    <a:pt x="111" y="46"/>
                  </a:cubicBezTo>
                  <a:cubicBezTo>
                    <a:pt x="73" y="46"/>
                    <a:pt x="62" y="76"/>
                    <a:pt x="61" y="93"/>
                  </a:cubicBezTo>
                  <a:lnTo>
                    <a:pt x="16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25"/>
            <p:cNvSpPr>
              <a:spLocks/>
            </p:cNvSpPr>
            <p:nvPr/>
          </p:nvSpPr>
          <p:spPr bwMode="auto">
            <a:xfrm>
              <a:off x="28908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1"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26"/>
            <p:cNvSpPr>
              <a:spLocks/>
            </p:cNvSpPr>
            <p:nvPr/>
          </p:nvSpPr>
          <p:spPr bwMode="auto">
            <a:xfrm>
              <a:off x="3011488" y="1046163"/>
              <a:ext cx="73025" cy="150813"/>
            </a:xfrm>
            <a:custGeom>
              <a:avLst/>
              <a:gdLst>
                <a:gd name="T0" fmla="*/ 98 w 142"/>
                <a:gd name="T1" fmla="*/ 66 h 290"/>
                <a:gd name="T2" fmla="*/ 142 w 142"/>
                <a:gd name="T3" fmla="*/ 66 h 290"/>
                <a:gd name="T4" fmla="*/ 142 w 142"/>
                <a:gd name="T5" fmla="*/ 107 h 290"/>
                <a:gd name="T6" fmla="*/ 98 w 142"/>
                <a:gd name="T7" fmla="*/ 107 h 290"/>
                <a:gd name="T8" fmla="*/ 98 w 142"/>
                <a:gd name="T9" fmla="*/ 217 h 290"/>
                <a:gd name="T10" fmla="*/ 123 w 142"/>
                <a:gd name="T11" fmla="*/ 242 h 290"/>
                <a:gd name="T12" fmla="*/ 142 w 142"/>
                <a:gd name="T13" fmla="*/ 241 h 290"/>
                <a:gd name="T14" fmla="*/ 142 w 142"/>
                <a:gd name="T15" fmla="*/ 288 h 290"/>
                <a:gd name="T16" fmla="*/ 107 w 142"/>
                <a:gd name="T17" fmla="*/ 290 h 290"/>
                <a:gd name="T18" fmla="*/ 37 w 142"/>
                <a:gd name="T19" fmla="*/ 238 h 290"/>
                <a:gd name="T20" fmla="*/ 37 w 142"/>
                <a:gd name="T21" fmla="*/ 107 h 290"/>
                <a:gd name="T22" fmla="*/ 0 w 142"/>
                <a:gd name="T23" fmla="*/ 107 h 290"/>
                <a:gd name="T24" fmla="*/ 0 w 142"/>
                <a:gd name="T25" fmla="*/ 66 h 290"/>
                <a:gd name="T26" fmla="*/ 37 w 142"/>
                <a:gd name="T27" fmla="*/ 66 h 290"/>
                <a:gd name="T28" fmla="*/ 37 w 142"/>
                <a:gd name="T29" fmla="*/ 0 h 290"/>
                <a:gd name="T30" fmla="*/ 98 w 142"/>
                <a:gd name="T31" fmla="*/ 0 h 290"/>
                <a:gd name="T32" fmla="*/ 98 w 142"/>
                <a:gd name="T33" fmla="*/ 6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290">
                  <a:moveTo>
                    <a:pt x="98" y="66"/>
                  </a:moveTo>
                  <a:cubicBezTo>
                    <a:pt x="142" y="66"/>
                    <a:pt x="142" y="66"/>
                    <a:pt x="142" y="66"/>
                  </a:cubicBezTo>
                  <a:cubicBezTo>
                    <a:pt x="142" y="107"/>
                    <a:pt x="142" y="107"/>
                    <a:pt x="142" y="107"/>
                  </a:cubicBezTo>
                  <a:cubicBezTo>
                    <a:pt x="98" y="107"/>
                    <a:pt x="98" y="107"/>
                    <a:pt x="98" y="107"/>
                  </a:cubicBezTo>
                  <a:cubicBezTo>
                    <a:pt x="98" y="217"/>
                    <a:pt x="98" y="217"/>
                    <a:pt x="98" y="217"/>
                  </a:cubicBezTo>
                  <a:cubicBezTo>
                    <a:pt x="98" y="237"/>
                    <a:pt x="103" y="242"/>
                    <a:pt x="123" y="242"/>
                  </a:cubicBezTo>
                  <a:cubicBezTo>
                    <a:pt x="130" y="242"/>
                    <a:pt x="136" y="242"/>
                    <a:pt x="142" y="241"/>
                  </a:cubicBezTo>
                  <a:cubicBezTo>
                    <a:pt x="142" y="288"/>
                    <a:pt x="142" y="288"/>
                    <a:pt x="142" y="288"/>
                  </a:cubicBezTo>
                  <a:cubicBezTo>
                    <a:pt x="132" y="290"/>
                    <a:pt x="119" y="290"/>
                    <a:pt x="107" y="290"/>
                  </a:cubicBezTo>
                  <a:cubicBezTo>
                    <a:pt x="69" y="290"/>
                    <a:pt x="37" y="282"/>
                    <a:pt x="37" y="238"/>
                  </a:cubicBezTo>
                  <a:cubicBezTo>
                    <a:pt x="37" y="107"/>
                    <a:pt x="37" y="107"/>
                    <a:pt x="37" y="107"/>
                  </a:cubicBezTo>
                  <a:cubicBezTo>
                    <a:pt x="0" y="107"/>
                    <a:pt x="0" y="107"/>
                    <a:pt x="0" y="107"/>
                  </a:cubicBezTo>
                  <a:cubicBezTo>
                    <a:pt x="0" y="66"/>
                    <a:pt x="0" y="66"/>
                    <a:pt x="0" y="66"/>
                  </a:cubicBezTo>
                  <a:cubicBezTo>
                    <a:pt x="37" y="66"/>
                    <a:pt x="37" y="66"/>
                    <a:pt x="37" y="66"/>
                  </a:cubicBezTo>
                  <a:cubicBezTo>
                    <a:pt x="37" y="0"/>
                    <a:pt x="37" y="0"/>
                    <a:pt x="37" y="0"/>
                  </a:cubicBezTo>
                  <a:cubicBezTo>
                    <a:pt x="98" y="0"/>
                    <a:pt x="98" y="0"/>
                    <a:pt x="98" y="0"/>
                  </a:cubicBezTo>
                  <a:lnTo>
                    <a:pt x="9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27"/>
            <p:cNvSpPr>
              <a:spLocks noEditPoints="1"/>
            </p:cNvSpPr>
            <p:nvPr/>
          </p:nvSpPr>
          <p:spPr bwMode="auto">
            <a:xfrm>
              <a:off x="3095626"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2 w 224"/>
                <a:gd name="T9" fmla="*/ 234 h 234"/>
                <a:gd name="T10" fmla="*/ 0 w 224"/>
                <a:gd name="T11" fmla="*/ 117 h 234"/>
                <a:gd name="T12" fmla="*/ 112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2" y="234"/>
                  </a:cubicBezTo>
                  <a:cubicBezTo>
                    <a:pt x="43" y="234"/>
                    <a:pt x="0" y="186"/>
                    <a:pt x="0" y="117"/>
                  </a:cubicBezTo>
                  <a:cubicBezTo>
                    <a:pt x="0" y="51"/>
                    <a:pt x="45" y="0"/>
                    <a:pt x="112"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28"/>
            <p:cNvSpPr>
              <a:spLocks/>
            </p:cNvSpPr>
            <p:nvPr/>
          </p:nvSpPr>
          <p:spPr bwMode="auto">
            <a:xfrm>
              <a:off x="3227388"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05045834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7824" y="2743200"/>
            <a:ext cx="10436352" cy="1371600"/>
          </a:xfrm>
        </p:spPr>
        <p:txBody>
          <a:bodyPr anchor="b" anchorCtr="0"/>
          <a:lstStyle>
            <a:lvl1pPr algn="l">
              <a:defRPr sz="36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877824" y="4114800"/>
            <a:ext cx="10436352" cy="685800"/>
          </a:xfrm>
        </p:spPr>
        <p:txBody>
          <a:bodyPr anchor="t" anchorCtr="0"/>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32" name="Group 31"/>
          <p:cNvGrpSpPr/>
          <p:nvPr/>
        </p:nvGrpSpPr>
        <p:grpSpPr>
          <a:xfrm>
            <a:off x="190769" y="6343651"/>
            <a:ext cx="2072640" cy="320037"/>
            <a:chOff x="655638" y="688975"/>
            <a:chExt cx="3705226" cy="758825"/>
          </a:xfrm>
          <a:solidFill>
            <a:srgbClr val="FFFFFF"/>
          </a:solidFill>
        </p:grpSpPr>
        <p:sp>
          <p:nvSpPr>
            <p:cNvPr id="33" name="Freeform 6"/>
            <p:cNvSpPr>
              <a:spLocks noEditPoints="1"/>
            </p:cNvSpPr>
            <p:nvPr/>
          </p:nvSpPr>
          <p:spPr bwMode="auto">
            <a:xfrm>
              <a:off x="655638" y="695325"/>
              <a:ext cx="941388" cy="752475"/>
            </a:xfrm>
            <a:custGeom>
              <a:avLst/>
              <a:gdLst>
                <a:gd name="T0" fmla="*/ 1432 w 1816"/>
                <a:gd name="T1" fmla="*/ 0 h 1449"/>
                <a:gd name="T2" fmla="*/ 1049 w 1816"/>
                <a:gd name="T3" fmla="*/ 0 h 1449"/>
                <a:gd name="T4" fmla="*/ 1049 w 1816"/>
                <a:gd name="T5" fmla="*/ 432 h 1449"/>
                <a:gd name="T6" fmla="*/ 1238 w 1816"/>
                <a:gd name="T7" fmla="*/ 865 h 1449"/>
                <a:gd name="T8" fmla="*/ 1238 w 1816"/>
                <a:gd name="T9" fmla="*/ 804 h 1449"/>
                <a:gd name="T10" fmla="*/ 1137 w 1816"/>
                <a:gd name="T11" fmla="*/ 485 h 1449"/>
                <a:gd name="T12" fmla="*/ 1137 w 1816"/>
                <a:gd name="T13" fmla="*/ 372 h 1449"/>
                <a:gd name="T14" fmla="*/ 1282 w 1816"/>
                <a:gd name="T15" fmla="*/ 372 h 1449"/>
                <a:gd name="T16" fmla="*/ 1282 w 1816"/>
                <a:gd name="T17" fmla="*/ 865 h 1449"/>
                <a:gd name="T18" fmla="*/ 911 w 1816"/>
                <a:gd name="T19" fmla="*/ 1418 h 1449"/>
                <a:gd name="T20" fmla="*/ 539 w 1816"/>
                <a:gd name="T21" fmla="*/ 893 h 1449"/>
                <a:gd name="T22" fmla="*/ 767 w 1816"/>
                <a:gd name="T23" fmla="*/ 432 h 1449"/>
                <a:gd name="T24" fmla="*/ 767 w 1816"/>
                <a:gd name="T25" fmla="*/ 372 h 1449"/>
                <a:gd name="T26" fmla="*/ 911 w 1816"/>
                <a:gd name="T27" fmla="*/ 372 h 1449"/>
                <a:gd name="T28" fmla="*/ 1002 w 1816"/>
                <a:gd name="T29" fmla="*/ 372 h 1449"/>
                <a:gd name="T30" fmla="*/ 1002 w 1816"/>
                <a:gd name="T31" fmla="*/ 283 h 1449"/>
                <a:gd name="T32" fmla="*/ 911 w 1816"/>
                <a:gd name="T33" fmla="*/ 283 h 1449"/>
                <a:gd name="T34" fmla="*/ 767 w 1816"/>
                <a:gd name="T35" fmla="*/ 283 h 1449"/>
                <a:gd name="T36" fmla="*/ 767 w 1816"/>
                <a:gd name="T37" fmla="*/ 283 h 1449"/>
                <a:gd name="T38" fmla="*/ 679 w 1816"/>
                <a:gd name="T39" fmla="*/ 283 h 1449"/>
                <a:gd name="T40" fmla="*/ 679 w 1816"/>
                <a:gd name="T41" fmla="*/ 283 h 1449"/>
                <a:gd name="T42" fmla="*/ 450 w 1816"/>
                <a:gd name="T43" fmla="*/ 283 h 1449"/>
                <a:gd name="T44" fmla="*/ 450 w 1816"/>
                <a:gd name="T45" fmla="*/ 802 h 1449"/>
                <a:gd name="T46" fmla="*/ 452 w 1816"/>
                <a:gd name="T47" fmla="*/ 855 h 1449"/>
                <a:gd name="T48" fmla="*/ 452 w 1816"/>
                <a:gd name="T49" fmla="*/ 855 h 1449"/>
                <a:gd name="T50" fmla="*/ 539 w 1816"/>
                <a:gd name="T51" fmla="*/ 783 h 1449"/>
                <a:gd name="T52" fmla="*/ 539 w 1816"/>
                <a:gd name="T53" fmla="*/ 783 h 1449"/>
                <a:gd name="T54" fmla="*/ 539 w 1816"/>
                <a:gd name="T55" fmla="*/ 372 h 1449"/>
                <a:gd name="T56" fmla="*/ 679 w 1816"/>
                <a:gd name="T57" fmla="*/ 372 h 1449"/>
                <a:gd name="T58" fmla="*/ 679 w 1816"/>
                <a:gd name="T59" fmla="*/ 372 h 1449"/>
                <a:gd name="T60" fmla="*/ 679 w 1816"/>
                <a:gd name="T61" fmla="*/ 485 h 1449"/>
                <a:gd name="T62" fmla="*/ 383 w 1816"/>
                <a:gd name="T63" fmla="*/ 941 h 1449"/>
                <a:gd name="T64" fmla="*/ 88 w 1816"/>
                <a:gd name="T65" fmla="*/ 485 h 1449"/>
                <a:gd name="T66" fmla="*/ 88 w 1816"/>
                <a:gd name="T67" fmla="*/ 88 h 1449"/>
                <a:gd name="T68" fmla="*/ 383 w 1816"/>
                <a:gd name="T69" fmla="*/ 88 h 1449"/>
                <a:gd name="T70" fmla="*/ 679 w 1816"/>
                <a:gd name="T71" fmla="*/ 88 h 1449"/>
                <a:gd name="T72" fmla="*/ 679 w 1816"/>
                <a:gd name="T73" fmla="*/ 240 h 1449"/>
                <a:gd name="T74" fmla="*/ 767 w 1816"/>
                <a:gd name="T75" fmla="*/ 240 h 1449"/>
                <a:gd name="T76" fmla="*/ 767 w 1816"/>
                <a:gd name="T77" fmla="*/ 0 h 1449"/>
                <a:gd name="T78" fmla="*/ 383 w 1816"/>
                <a:gd name="T79" fmla="*/ 0 h 1449"/>
                <a:gd name="T80" fmla="*/ 0 w 1816"/>
                <a:gd name="T81" fmla="*/ 0 h 1449"/>
                <a:gd name="T82" fmla="*/ 0 w 1816"/>
                <a:gd name="T83" fmla="*/ 432 h 1449"/>
                <a:gd name="T84" fmla="*/ 383 w 1816"/>
                <a:gd name="T85" fmla="*/ 971 h 1449"/>
                <a:gd name="T86" fmla="*/ 460 w 1816"/>
                <a:gd name="T87" fmla="*/ 938 h 1449"/>
                <a:gd name="T88" fmla="*/ 911 w 1816"/>
                <a:gd name="T89" fmla="*/ 1449 h 1449"/>
                <a:gd name="T90" fmla="*/ 1360 w 1816"/>
                <a:gd name="T91" fmla="*/ 941 h 1449"/>
                <a:gd name="T92" fmla="*/ 1432 w 1816"/>
                <a:gd name="T93" fmla="*/ 971 h 1449"/>
                <a:gd name="T94" fmla="*/ 1816 w 1816"/>
                <a:gd name="T95" fmla="*/ 432 h 1449"/>
                <a:gd name="T96" fmla="*/ 1816 w 1816"/>
                <a:gd name="T97" fmla="*/ 0 h 1449"/>
                <a:gd name="T98" fmla="*/ 1432 w 1816"/>
                <a:gd name="T99" fmla="*/ 0 h 1449"/>
                <a:gd name="T100" fmla="*/ 1728 w 1816"/>
                <a:gd name="T101" fmla="*/ 485 h 1449"/>
                <a:gd name="T102" fmla="*/ 1432 w 1816"/>
                <a:gd name="T103" fmla="*/ 941 h 1449"/>
                <a:gd name="T104" fmla="*/ 1365 w 1816"/>
                <a:gd name="T105" fmla="*/ 906 h 1449"/>
                <a:gd name="T106" fmla="*/ 1371 w 1816"/>
                <a:gd name="T107" fmla="*/ 802 h 1449"/>
                <a:gd name="T108" fmla="*/ 1371 w 1816"/>
                <a:gd name="T109" fmla="*/ 283 h 1449"/>
                <a:gd name="T110" fmla="*/ 1137 w 1816"/>
                <a:gd name="T111" fmla="*/ 283 h 1449"/>
                <a:gd name="T112" fmla="*/ 1137 w 1816"/>
                <a:gd name="T113" fmla="*/ 88 h 1449"/>
                <a:gd name="T114" fmla="*/ 1432 w 1816"/>
                <a:gd name="T115" fmla="*/ 88 h 1449"/>
                <a:gd name="T116" fmla="*/ 1728 w 1816"/>
                <a:gd name="T117" fmla="*/ 88 h 1449"/>
                <a:gd name="T118" fmla="*/ 1728 w 1816"/>
                <a:gd name="T119" fmla="*/ 485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9">
                  <a:moveTo>
                    <a:pt x="1432" y="0"/>
                  </a:moveTo>
                  <a:cubicBezTo>
                    <a:pt x="1049" y="0"/>
                    <a:pt x="1049" y="0"/>
                    <a:pt x="1049" y="0"/>
                  </a:cubicBezTo>
                  <a:cubicBezTo>
                    <a:pt x="1049" y="432"/>
                    <a:pt x="1049" y="432"/>
                    <a:pt x="1049" y="432"/>
                  </a:cubicBezTo>
                  <a:cubicBezTo>
                    <a:pt x="1049" y="630"/>
                    <a:pt x="1118" y="768"/>
                    <a:pt x="1238" y="865"/>
                  </a:cubicBezTo>
                  <a:cubicBezTo>
                    <a:pt x="1238" y="804"/>
                    <a:pt x="1238" y="804"/>
                    <a:pt x="1238" y="804"/>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2" y="1274"/>
                    <a:pt x="911" y="1418"/>
                  </a:cubicBezTo>
                  <a:cubicBezTo>
                    <a:pt x="605" y="1282"/>
                    <a:pt x="544" y="1068"/>
                    <a:pt x="539" y="893"/>
                  </a:cubicBezTo>
                  <a:cubicBezTo>
                    <a:pt x="683" y="796"/>
                    <a:pt x="767" y="651"/>
                    <a:pt x="767" y="432"/>
                  </a:cubicBezTo>
                  <a:cubicBezTo>
                    <a:pt x="767" y="372"/>
                    <a:pt x="767" y="372"/>
                    <a:pt x="767" y="372"/>
                  </a:cubicBezTo>
                  <a:cubicBezTo>
                    <a:pt x="911" y="372"/>
                    <a:pt x="911" y="372"/>
                    <a:pt x="911" y="372"/>
                  </a:cubicBezTo>
                  <a:cubicBezTo>
                    <a:pt x="1002" y="372"/>
                    <a:pt x="1002" y="372"/>
                    <a:pt x="1002" y="372"/>
                  </a:cubicBezTo>
                  <a:cubicBezTo>
                    <a:pt x="1002" y="283"/>
                    <a:pt x="1002" y="283"/>
                    <a:pt x="1002" y="283"/>
                  </a:cubicBezTo>
                  <a:cubicBezTo>
                    <a:pt x="911" y="283"/>
                    <a:pt x="911" y="283"/>
                    <a:pt x="911"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2"/>
                    <a:pt x="450" y="802"/>
                    <a:pt x="450" y="802"/>
                  </a:cubicBezTo>
                  <a:cubicBezTo>
                    <a:pt x="450" y="820"/>
                    <a:pt x="451" y="837"/>
                    <a:pt x="452" y="855"/>
                  </a:cubicBezTo>
                  <a:cubicBezTo>
                    <a:pt x="452" y="855"/>
                    <a:pt x="452" y="855"/>
                    <a:pt x="452" y="855"/>
                  </a:cubicBezTo>
                  <a:cubicBezTo>
                    <a:pt x="486" y="832"/>
                    <a:pt x="515" y="808"/>
                    <a:pt x="539" y="783"/>
                  </a:cubicBezTo>
                  <a:cubicBezTo>
                    <a:pt x="539" y="783"/>
                    <a:pt x="539" y="783"/>
                    <a:pt x="539" y="783"/>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1"/>
                    <a:pt x="383" y="941"/>
                  </a:cubicBezTo>
                  <a:cubicBezTo>
                    <a:pt x="116" y="821"/>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6"/>
                    <a:pt x="911" y="1449"/>
                  </a:cubicBezTo>
                  <a:cubicBezTo>
                    <a:pt x="1155" y="1356"/>
                    <a:pt x="1319" y="1201"/>
                    <a:pt x="1360" y="941"/>
                  </a:cubicBezTo>
                  <a:cubicBezTo>
                    <a:pt x="1383" y="952"/>
                    <a:pt x="1407" y="962"/>
                    <a:pt x="1432" y="971"/>
                  </a:cubicBezTo>
                  <a:cubicBezTo>
                    <a:pt x="1670" y="881"/>
                    <a:pt x="1816" y="720"/>
                    <a:pt x="1816" y="432"/>
                  </a:cubicBezTo>
                  <a:cubicBezTo>
                    <a:pt x="1816" y="0"/>
                    <a:pt x="1816" y="0"/>
                    <a:pt x="1816" y="0"/>
                  </a:cubicBezTo>
                  <a:lnTo>
                    <a:pt x="1432" y="0"/>
                  </a:lnTo>
                  <a:close/>
                  <a:moveTo>
                    <a:pt x="1728" y="485"/>
                  </a:moveTo>
                  <a:cubicBezTo>
                    <a:pt x="1728" y="635"/>
                    <a:pt x="1700" y="821"/>
                    <a:pt x="1432" y="941"/>
                  </a:cubicBezTo>
                  <a:cubicBezTo>
                    <a:pt x="1408" y="930"/>
                    <a:pt x="1386" y="918"/>
                    <a:pt x="1365" y="906"/>
                  </a:cubicBezTo>
                  <a:cubicBezTo>
                    <a:pt x="1369" y="873"/>
                    <a:pt x="1371" y="838"/>
                    <a:pt x="1371" y="802"/>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8" y="88"/>
                    <a:pt x="1728" y="88"/>
                    <a:pt x="1728" y="88"/>
                  </a:cubicBezTo>
                  <a:lnTo>
                    <a:pt x="1728"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7"/>
            <p:cNvSpPr>
              <a:spLocks/>
            </p:cNvSpPr>
            <p:nvPr/>
          </p:nvSpPr>
          <p:spPr bwMode="auto">
            <a:xfrm>
              <a:off x="3290888" y="693738"/>
              <a:ext cx="201613" cy="252413"/>
            </a:xfrm>
            <a:custGeom>
              <a:avLst/>
              <a:gdLst>
                <a:gd name="T0" fmla="*/ 32 w 388"/>
                <a:gd name="T1" fmla="*/ 486 h 486"/>
                <a:gd name="T2" fmla="*/ 32 w 388"/>
                <a:gd name="T3" fmla="*/ 469 h 486"/>
                <a:gd name="T4" fmla="*/ 60 w 388"/>
                <a:gd name="T5" fmla="*/ 453 h 486"/>
                <a:gd name="T6" fmla="*/ 65 w 388"/>
                <a:gd name="T7" fmla="*/ 445 h 486"/>
                <a:gd name="T8" fmla="*/ 69 w 388"/>
                <a:gd name="T9" fmla="*/ 404 h 486"/>
                <a:gd name="T10" fmla="*/ 71 w 388"/>
                <a:gd name="T11" fmla="*/ 348 h 486"/>
                <a:gd name="T12" fmla="*/ 71 w 388"/>
                <a:gd name="T13" fmla="*/ 164 h 486"/>
                <a:gd name="T14" fmla="*/ 69 w 388"/>
                <a:gd name="T15" fmla="*/ 73 h 486"/>
                <a:gd name="T16" fmla="*/ 64 w 388"/>
                <a:gd name="T17" fmla="*/ 34 h 486"/>
                <a:gd name="T18" fmla="*/ 51 w 388"/>
                <a:gd name="T19" fmla="*/ 25 h 486"/>
                <a:gd name="T20" fmla="*/ 0 w 388"/>
                <a:gd name="T21" fmla="*/ 22 h 486"/>
                <a:gd name="T22" fmla="*/ 0 w 388"/>
                <a:gd name="T23" fmla="*/ 0 h 486"/>
                <a:gd name="T24" fmla="*/ 108 w 388"/>
                <a:gd name="T25" fmla="*/ 2 h 486"/>
                <a:gd name="T26" fmla="*/ 210 w 388"/>
                <a:gd name="T27" fmla="*/ 0 h 486"/>
                <a:gd name="T28" fmla="*/ 210 w 388"/>
                <a:gd name="T29" fmla="*/ 22 h 486"/>
                <a:gd name="T30" fmla="*/ 159 w 388"/>
                <a:gd name="T31" fmla="*/ 25 h 486"/>
                <a:gd name="T32" fmla="*/ 146 w 388"/>
                <a:gd name="T33" fmla="*/ 34 h 486"/>
                <a:gd name="T34" fmla="*/ 141 w 388"/>
                <a:gd name="T35" fmla="*/ 67 h 486"/>
                <a:gd name="T36" fmla="*/ 139 w 388"/>
                <a:gd name="T37" fmla="*/ 164 h 486"/>
                <a:gd name="T38" fmla="*/ 139 w 388"/>
                <a:gd name="T39" fmla="*/ 394 h 486"/>
                <a:gd name="T40" fmla="*/ 141 w 388"/>
                <a:gd name="T41" fmla="*/ 453 h 486"/>
                <a:gd name="T42" fmla="*/ 198 w 388"/>
                <a:gd name="T43" fmla="*/ 455 h 486"/>
                <a:gd name="T44" fmla="*/ 342 w 388"/>
                <a:gd name="T45" fmla="*/ 443 h 486"/>
                <a:gd name="T46" fmla="*/ 350 w 388"/>
                <a:gd name="T47" fmla="*/ 419 h 486"/>
                <a:gd name="T48" fmla="*/ 364 w 388"/>
                <a:gd name="T49" fmla="*/ 362 h 486"/>
                <a:gd name="T50" fmla="*/ 388 w 388"/>
                <a:gd name="T51" fmla="*/ 362 h 486"/>
                <a:gd name="T52" fmla="*/ 373 w 388"/>
                <a:gd name="T53" fmla="*/ 482 h 486"/>
                <a:gd name="T54" fmla="*/ 349 w 388"/>
                <a:gd name="T55" fmla="*/ 485 h 486"/>
                <a:gd name="T56" fmla="*/ 292 w 388"/>
                <a:gd name="T57" fmla="*/ 486 h 486"/>
                <a:gd name="T58" fmla="*/ 102 w 388"/>
                <a:gd name="T59" fmla="*/ 484 h 486"/>
                <a:gd name="T60" fmla="*/ 32 w 388"/>
                <a:gd name="T6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6">
                  <a:moveTo>
                    <a:pt x="32" y="486"/>
                  </a:moveTo>
                  <a:cubicBezTo>
                    <a:pt x="32" y="469"/>
                    <a:pt x="32" y="469"/>
                    <a:pt x="32" y="469"/>
                  </a:cubicBezTo>
                  <a:cubicBezTo>
                    <a:pt x="47" y="462"/>
                    <a:pt x="56" y="457"/>
                    <a:pt x="60" y="453"/>
                  </a:cubicBezTo>
                  <a:cubicBezTo>
                    <a:pt x="62" y="451"/>
                    <a:pt x="64" y="448"/>
                    <a:pt x="65" y="445"/>
                  </a:cubicBezTo>
                  <a:cubicBezTo>
                    <a:pt x="67" y="439"/>
                    <a:pt x="68" y="425"/>
                    <a:pt x="69" y="404"/>
                  </a:cubicBezTo>
                  <a:cubicBezTo>
                    <a:pt x="70" y="373"/>
                    <a:pt x="71" y="354"/>
                    <a:pt x="71" y="348"/>
                  </a:cubicBezTo>
                  <a:cubicBezTo>
                    <a:pt x="71" y="164"/>
                    <a:pt x="71" y="164"/>
                    <a:pt x="71" y="164"/>
                  </a:cubicBezTo>
                  <a:cubicBezTo>
                    <a:pt x="71" y="133"/>
                    <a:pt x="70" y="103"/>
                    <a:pt x="69" y="73"/>
                  </a:cubicBezTo>
                  <a:cubicBezTo>
                    <a:pt x="68" y="51"/>
                    <a:pt x="67" y="38"/>
                    <a:pt x="64" y="34"/>
                  </a:cubicBezTo>
                  <a:cubicBezTo>
                    <a:pt x="61" y="30"/>
                    <a:pt x="57" y="27"/>
                    <a:pt x="51" y="25"/>
                  </a:cubicBezTo>
                  <a:cubicBezTo>
                    <a:pt x="45" y="23"/>
                    <a:pt x="28" y="22"/>
                    <a:pt x="0" y="22"/>
                  </a:cubicBezTo>
                  <a:cubicBezTo>
                    <a:pt x="0" y="0"/>
                    <a:pt x="0" y="0"/>
                    <a:pt x="0" y="0"/>
                  </a:cubicBezTo>
                  <a:cubicBezTo>
                    <a:pt x="58" y="2"/>
                    <a:pt x="94" y="2"/>
                    <a:pt x="108" y="2"/>
                  </a:cubicBezTo>
                  <a:cubicBezTo>
                    <a:pt x="123" y="2"/>
                    <a:pt x="157" y="2"/>
                    <a:pt x="210" y="0"/>
                  </a:cubicBezTo>
                  <a:cubicBezTo>
                    <a:pt x="210" y="22"/>
                    <a:pt x="210" y="22"/>
                    <a:pt x="210" y="22"/>
                  </a:cubicBezTo>
                  <a:cubicBezTo>
                    <a:pt x="182" y="22"/>
                    <a:pt x="165" y="23"/>
                    <a:pt x="159" y="25"/>
                  </a:cubicBezTo>
                  <a:cubicBezTo>
                    <a:pt x="153" y="27"/>
                    <a:pt x="148" y="30"/>
                    <a:pt x="146" y="34"/>
                  </a:cubicBezTo>
                  <a:cubicBezTo>
                    <a:pt x="143" y="38"/>
                    <a:pt x="141" y="49"/>
                    <a:pt x="141" y="67"/>
                  </a:cubicBezTo>
                  <a:cubicBezTo>
                    <a:pt x="140" y="71"/>
                    <a:pt x="140" y="104"/>
                    <a:pt x="139" y="164"/>
                  </a:cubicBezTo>
                  <a:cubicBezTo>
                    <a:pt x="139" y="394"/>
                    <a:pt x="139" y="394"/>
                    <a:pt x="139" y="394"/>
                  </a:cubicBezTo>
                  <a:cubicBezTo>
                    <a:pt x="139" y="418"/>
                    <a:pt x="139" y="438"/>
                    <a:pt x="141" y="453"/>
                  </a:cubicBezTo>
                  <a:cubicBezTo>
                    <a:pt x="168" y="454"/>
                    <a:pt x="171" y="455"/>
                    <a:pt x="198" y="455"/>
                  </a:cubicBezTo>
                  <a:cubicBezTo>
                    <a:pt x="265" y="455"/>
                    <a:pt x="315" y="451"/>
                    <a:pt x="342" y="443"/>
                  </a:cubicBezTo>
                  <a:cubicBezTo>
                    <a:pt x="345" y="436"/>
                    <a:pt x="348" y="428"/>
                    <a:pt x="350" y="419"/>
                  </a:cubicBezTo>
                  <a:cubicBezTo>
                    <a:pt x="364" y="362"/>
                    <a:pt x="364" y="362"/>
                    <a:pt x="364" y="362"/>
                  </a:cubicBezTo>
                  <a:cubicBezTo>
                    <a:pt x="388" y="362"/>
                    <a:pt x="388" y="362"/>
                    <a:pt x="388" y="362"/>
                  </a:cubicBezTo>
                  <a:cubicBezTo>
                    <a:pt x="383" y="396"/>
                    <a:pt x="378" y="436"/>
                    <a:pt x="373" y="482"/>
                  </a:cubicBezTo>
                  <a:cubicBezTo>
                    <a:pt x="363" y="484"/>
                    <a:pt x="355" y="485"/>
                    <a:pt x="349" y="485"/>
                  </a:cubicBezTo>
                  <a:cubicBezTo>
                    <a:pt x="337" y="486"/>
                    <a:pt x="318" y="486"/>
                    <a:pt x="292" y="486"/>
                  </a:cubicBezTo>
                  <a:cubicBezTo>
                    <a:pt x="102" y="484"/>
                    <a:pt x="102" y="484"/>
                    <a:pt x="102" y="484"/>
                  </a:cubicBezTo>
                  <a:cubicBezTo>
                    <a:pt x="79" y="484"/>
                    <a:pt x="56" y="485"/>
                    <a:pt x="32"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8"/>
            <p:cNvSpPr>
              <a:spLocks/>
            </p:cNvSpPr>
            <p:nvPr/>
          </p:nvSpPr>
          <p:spPr bwMode="auto">
            <a:xfrm>
              <a:off x="3514726" y="693738"/>
              <a:ext cx="109538" cy="252413"/>
            </a:xfrm>
            <a:custGeom>
              <a:avLst/>
              <a:gdLst>
                <a:gd name="T0" fmla="*/ 209 w 209"/>
                <a:gd name="T1" fmla="*/ 464 h 486"/>
                <a:gd name="T2" fmla="*/ 209 w 209"/>
                <a:gd name="T3" fmla="*/ 486 h 486"/>
                <a:gd name="T4" fmla="*/ 110 w 209"/>
                <a:gd name="T5" fmla="*/ 484 h 486"/>
                <a:gd name="T6" fmla="*/ 0 w 209"/>
                <a:gd name="T7" fmla="*/ 486 h 486"/>
                <a:gd name="T8" fmla="*/ 0 w 209"/>
                <a:gd name="T9" fmla="*/ 464 h 486"/>
                <a:gd name="T10" fmla="*/ 51 w 209"/>
                <a:gd name="T11" fmla="*/ 461 h 486"/>
                <a:gd name="T12" fmla="*/ 64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1 w 209"/>
                <a:gd name="T41" fmla="*/ 67 h 486"/>
                <a:gd name="T42" fmla="*/ 138 w 209"/>
                <a:gd name="T43" fmla="*/ 164 h 486"/>
                <a:gd name="T44" fmla="*/ 138 w 209"/>
                <a:gd name="T45" fmla="*/ 322 h 486"/>
                <a:gd name="T46" fmla="*/ 140 w 209"/>
                <a:gd name="T47" fmla="*/ 413 h 486"/>
                <a:gd name="T48" fmla="*/ 145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6" y="484"/>
                    <a:pt x="110" y="484"/>
                  </a:cubicBezTo>
                  <a:cubicBezTo>
                    <a:pt x="0" y="486"/>
                    <a:pt x="0" y="486"/>
                    <a:pt x="0" y="486"/>
                  </a:cubicBezTo>
                  <a:cubicBezTo>
                    <a:pt x="0" y="464"/>
                    <a:pt x="0" y="464"/>
                    <a:pt x="0" y="464"/>
                  </a:cubicBezTo>
                  <a:cubicBezTo>
                    <a:pt x="28" y="464"/>
                    <a:pt x="45" y="463"/>
                    <a:pt x="51" y="461"/>
                  </a:cubicBezTo>
                  <a:cubicBezTo>
                    <a:pt x="57" y="458"/>
                    <a:pt x="61" y="456"/>
                    <a:pt x="64"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1" y="67"/>
                  </a:cubicBezTo>
                  <a:cubicBezTo>
                    <a:pt x="140" y="71"/>
                    <a:pt x="140" y="104"/>
                    <a:pt x="138" y="164"/>
                  </a:cubicBezTo>
                  <a:cubicBezTo>
                    <a:pt x="138" y="322"/>
                    <a:pt x="138" y="322"/>
                    <a:pt x="138" y="322"/>
                  </a:cubicBezTo>
                  <a:cubicBezTo>
                    <a:pt x="138" y="353"/>
                    <a:pt x="139" y="383"/>
                    <a:pt x="140" y="413"/>
                  </a:cubicBezTo>
                  <a:cubicBezTo>
                    <a:pt x="140" y="434"/>
                    <a:pt x="142" y="447"/>
                    <a:pt x="145" y="451"/>
                  </a:cubicBezTo>
                  <a:cubicBezTo>
                    <a:pt x="147" y="455"/>
                    <a:pt x="152"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9"/>
            <p:cNvSpPr>
              <a:spLocks/>
            </p:cNvSpPr>
            <p:nvPr/>
          </p:nvSpPr>
          <p:spPr bwMode="auto">
            <a:xfrm>
              <a:off x="3662363" y="693738"/>
              <a:ext cx="293688" cy="258763"/>
            </a:xfrm>
            <a:custGeom>
              <a:avLst/>
              <a:gdLst>
                <a:gd name="T0" fmla="*/ 3 w 565"/>
                <a:gd name="T1" fmla="*/ 486 h 498"/>
                <a:gd name="T2" fmla="*/ 3 w 565"/>
                <a:gd name="T3" fmla="*/ 464 h 498"/>
                <a:gd name="T4" fmla="*/ 52 w 565"/>
                <a:gd name="T5" fmla="*/ 459 h 498"/>
                <a:gd name="T6" fmla="*/ 60 w 565"/>
                <a:gd name="T7" fmla="*/ 452 h 498"/>
                <a:gd name="T8" fmla="*/ 65 w 565"/>
                <a:gd name="T9" fmla="*/ 416 h 498"/>
                <a:gd name="T10" fmla="*/ 67 w 565"/>
                <a:gd name="T11" fmla="*/ 338 h 498"/>
                <a:gd name="T12" fmla="*/ 67 w 565"/>
                <a:gd name="T13" fmla="*/ 60 h 498"/>
                <a:gd name="T14" fmla="*/ 65 w 565"/>
                <a:gd name="T15" fmla="*/ 45 h 498"/>
                <a:gd name="T16" fmla="*/ 52 w 565"/>
                <a:gd name="T17" fmla="*/ 31 h 498"/>
                <a:gd name="T18" fmla="*/ 37 w 565"/>
                <a:gd name="T19" fmla="*/ 24 h 498"/>
                <a:gd name="T20" fmla="*/ 0 w 565"/>
                <a:gd name="T21" fmla="*/ 22 h 498"/>
                <a:gd name="T22" fmla="*/ 0 w 565"/>
                <a:gd name="T23" fmla="*/ 0 h 498"/>
                <a:gd name="T24" fmla="*/ 78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1 h 498"/>
                <a:gd name="T36" fmla="*/ 469 w 565"/>
                <a:gd name="T37" fmla="*/ 396 h 498"/>
                <a:gd name="T38" fmla="*/ 469 w 565"/>
                <a:gd name="T39" fmla="*/ 147 h 498"/>
                <a:gd name="T40" fmla="*/ 467 w 565"/>
                <a:gd name="T41" fmla="*/ 69 h 498"/>
                <a:gd name="T42" fmla="*/ 462 w 565"/>
                <a:gd name="T43" fmla="*/ 34 h 498"/>
                <a:gd name="T44" fmla="*/ 455 w 565"/>
                <a:gd name="T45" fmla="*/ 27 h 498"/>
                <a:gd name="T46" fmla="*/ 405 w 565"/>
                <a:gd name="T47" fmla="*/ 22 h 498"/>
                <a:gd name="T48" fmla="*/ 405 w 565"/>
                <a:gd name="T49" fmla="*/ 0 h 498"/>
                <a:gd name="T50" fmla="*/ 491 w 565"/>
                <a:gd name="T51" fmla="*/ 2 h 498"/>
                <a:gd name="T52" fmla="*/ 565 w 565"/>
                <a:gd name="T53" fmla="*/ 0 h 498"/>
                <a:gd name="T54" fmla="*/ 565 w 565"/>
                <a:gd name="T55" fmla="*/ 22 h 498"/>
                <a:gd name="T56" fmla="*/ 516 w 565"/>
                <a:gd name="T57" fmla="*/ 27 h 498"/>
                <a:gd name="T58" fmla="*/ 509 w 565"/>
                <a:gd name="T59" fmla="*/ 34 h 498"/>
                <a:gd name="T60" fmla="*/ 504 w 565"/>
                <a:gd name="T61" fmla="*/ 70 h 498"/>
                <a:gd name="T62" fmla="*/ 502 w 565"/>
                <a:gd name="T63" fmla="*/ 147 h 498"/>
                <a:gd name="T64" fmla="*/ 502 w 565"/>
                <a:gd name="T65" fmla="*/ 312 h 498"/>
                <a:gd name="T66" fmla="*/ 504 w 565"/>
                <a:gd name="T67" fmla="*/ 498 h 498"/>
                <a:gd name="T68" fmla="*/ 468 w 565"/>
                <a:gd name="T69" fmla="*/ 498 h 498"/>
                <a:gd name="T70" fmla="*/ 460 w 565"/>
                <a:gd name="T71" fmla="*/ 489 h 498"/>
                <a:gd name="T72" fmla="*/ 454 w 565"/>
                <a:gd name="T73" fmla="*/ 484 h 498"/>
                <a:gd name="T74" fmla="*/ 441 w 565"/>
                <a:gd name="T75" fmla="*/ 470 h 498"/>
                <a:gd name="T76" fmla="*/ 397 w 565"/>
                <a:gd name="T77" fmla="*/ 421 h 498"/>
                <a:gd name="T78" fmla="*/ 351 w 565"/>
                <a:gd name="T79" fmla="*/ 364 h 498"/>
                <a:gd name="T80" fmla="*/ 98 w 565"/>
                <a:gd name="T81" fmla="*/ 72 h 498"/>
                <a:gd name="T82" fmla="*/ 98 w 565"/>
                <a:gd name="T83" fmla="*/ 337 h 498"/>
                <a:gd name="T84" fmla="*/ 100 w 565"/>
                <a:gd name="T85" fmla="*/ 417 h 498"/>
                <a:gd name="T86" fmla="*/ 105 w 565"/>
                <a:gd name="T87" fmla="*/ 452 h 498"/>
                <a:gd name="T88" fmla="*/ 112 w 565"/>
                <a:gd name="T89" fmla="*/ 459 h 498"/>
                <a:gd name="T90" fmla="*/ 162 w 565"/>
                <a:gd name="T91" fmla="*/ 464 h 498"/>
                <a:gd name="T92" fmla="*/ 162 w 565"/>
                <a:gd name="T93" fmla="*/ 486 h 498"/>
                <a:gd name="T94" fmla="*/ 93 w 565"/>
                <a:gd name="T95" fmla="*/ 484 h 498"/>
                <a:gd name="T96" fmla="*/ 3 w 565"/>
                <a:gd name="T97" fmla="*/ 48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6"/>
                  </a:moveTo>
                  <a:cubicBezTo>
                    <a:pt x="3" y="464"/>
                    <a:pt x="3" y="464"/>
                    <a:pt x="3" y="464"/>
                  </a:cubicBezTo>
                  <a:cubicBezTo>
                    <a:pt x="28" y="464"/>
                    <a:pt x="44" y="462"/>
                    <a:pt x="52" y="459"/>
                  </a:cubicBezTo>
                  <a:cubicBezTo>
                    <a:pt x="56" y="457"/>
                    <a:pt x="58" y="455"/>
                    <a:pt x="60" y="452"/>
                  </a:cubicBezTo>
                  <a:cubicBezTo>
                    <a:pt x="62" y="448"/>
                    <a:pt x="64" y="436"/>
                    <a:pt x="65" y="416"/>
                  </a:cubicBezTo>
                  <a:cubicBezTo>
                    <a:pt x="66" y="386"/>
                    <a:pt x="67" y="360"/>
                    <a:pt x="67" y="338"/>
                  </a:cubicBezTo>
                  <a:cubicBezTo>
                    <a:pt x="67" y="60"/>
                    <a:pt x="67" y="60"/>
                    <a:pt x="67" y="60"/>
                  </a:cubicBezTo>
                  <a:cubicBezTo>
                    <a:pt x="67" y="52"/>
                    <a:pt x="66" y="48"/>
                    <a:pt x="65" y="45"/>
                  </a:cubicBezTo>
                  <a:cubicBezTo>
                    <a:pt x="63" y="41"/>
                    <a:pt x="59" y="37"/>
                    <a:pt x="52" y="31"/>
                  </a:cubicBezTo>
                  <a:cubicBezTo>
                    <a:pt x="48" y="27"/>
                    <a:pt x="43" y="25"/>
                    <a:pt x="37" y="24"/>
                  </a:cubicBezTo>
                  <a:cubicBezTo>
                    <a:pt x="32" y="23"/>
                    <a:pt x="19" y="22"/>
                    <a:pt x="0" y="22"/>
                  </a:cubicBezTo>
                  <a:cubicBezTo>
                    <a:pt x="0" y="0"/>
                    <a:pt x="0" y="0"/>
                    <a:pt x="0" y="0"/>
                  </a:cubicBezTo>
                  <a:cubicBezTo>
                    <a:pt x="41" y="2"/>
                    <a:pt x="67" y="2"/>
                    <a:pt x="78" y="2"/>
                  </a:cubicBezTo>
                  <a:cubicBezTo>
                    <a:pt x="96" y="2"/>
                    <a:pt x="113" y="2"/>
                    <a:pt x="131" y="0"/>
                  </a:cubicBezTo>
                  <a:cubicBezTo>
                    <a:pt x="151" y="25"/>
                    <a:pt x="166" y="44"/>
                    <a:pt x="175" y="56"/>
                  </a:cubicBezTo>
                  <a:cubicBezTo>
                    <a:pt x="248" y="143"/>
                    <a:pt x="248" y="143"/>
                    <a:pt x="248" y="143"/>
                  </a:cubicBezTo>
                  <a:cubicBezTo>
                    <a:pt x="354" y="267"/>
                    <a:pt x="354" y="267"/>
                    <a:pt x="354" y="267"/>
                  </a:cubicBezTo>
                  <a:cubicBezTo>
                    <a:pt x="388" y="307"/>
                    <a:pt x="415" y="338"/>
                    <a:pt x="436" y="361"/>
                  </a:cubicBezTo>
                  <a:cubicBezTo>
                    <a:pt x="449" y="376"/>
                    <a:pt x="460" y="387"/>
                    <a:pt x="469" y="396"/>
                  </a:cubicBezTo>
                  <a:cubicBezTo>
                    <a:pt x="469" y="147"/>
                    <a:pt x="469" y="147"/>
                    <a:pt x="469" y="147"/>
                  </a:cubicBezTo>
                  <a:cubicBezTo>
                    <a:pt x="469" y="125"/>
                    <a:pt x="468" y="98"/>
                    <a:pt x="467" y="69"/>
                  </a:cubicBezTo>
                  <a:cubicBezTo>
                    <a:pt x="466" y="50"/>
                    <a:pt x="464" y="38"/>
                    <a:pt x="462" y="34"/>
                  </a:cubicBezTo>
                  <a:cubicBezTo>
                    <a:pt x="461" y="30"/>
                    <a:pt x="458" y="28"/>
                    <a:pt x="455" y="27"/>
                  </a:cubicBezTo>
                  <a:cubicBezTo>
                    <a:pt x="447" y="24"/>
                    <a:pt x="430" y="22"/>
                    <a:pt x="405" y="22"/>
                  </a:cubicBezTo>
                  <a:cubicBezTo>
                    <a:pt x="405" y="0"/>
                    <a:pt x="405" y="0"/>
                    <a:pt x="405" y="0"/>
                  </a:cubicBezTo>
                  <a:cubicBezTo>
                    <a:pt x="434" y="2"/>
                    <a:pt x="462" y="2"/>
                    <a:pt x="491" y="2"/>
                  </a:cubicBezTo>
                  <a:cubicBezTo>
                    <a:pt x="518" y="2"/>
                    <a:pt x="543" y="2"/>
                    <a:pt x="565" y="0"/>
                  </a:cubicBezTo>
                  <a:cubicBezTo>
                    <a:pt x="565" y="22"/>
                    <a:pt x="565" y="22"/>
                    <a:pt x="565" y="22"/>
                  </a:cubicBezTo>
                  <a:cubicBezTo>
                    <a:pt x="540" y="22"/>
                    <a:pt x="524" y="24"/>
                    <a:pt x="516" y="27"/>
                  </a:cubicBezTo>
                  <a:cubicBezTo>
                    <a:pt x="513" y="28"/>
                    <a:pt x="510" y="31"/>
                    <a:pt x="509" y="34"/>
                  </a:cubicBezTo>
                  <a:cubicBezTo>
                    <a:pt x="506" y="38"/>
                    <a:pt x="505" y="50"/>
                    <a:pt x="504" y="70"/>
                  </a:cubicBezTo>
                  <a:cubicBezTo>
                    <a:pt x="502" y="100"/>
                    <a:pt x="502" y="126"/>
                    <a:pt x="502" y="147"/>
                  </a:cubicBezTo>
                  <a:cubicBezTo>
                    <a:pt x="502" y="312"/>
                    <a:pt x="502" y="312"/>
                    <a:pt x="502" y="312"/>
                  </a:cubicBezTo>
                  <a:cubicBezTo>
                    <a:pt x="502" y="345"/>
                    <a:pt x="502" y="407"/>
                    <a:pt x="504" y="498"/>
                  </a:cubicBezTo>
                  <a:cubicBezTo>
                    <a:pt x="468" y="498"/>
                    <a:pt x="468" y="498"/>
                    <a:pt x="468" y="498"/>
                  </a:cubicBezTo>
                  <a:cubicBezTo>
                    <a:pt x="460" y="489"/>
                    <a:pt x="460" y="489"/>
                    <a:pt x="460" y="489"/>
                  </a:cubicBezTo>
                  <a:cubicBezTo>
                    <a:pt x="458" y="489"/>
                    <a:pt x="455" y="485"/>
                    <a:pt x="454" y="484"/>
                  </a:cubicBezTo>
                  <a:cubicBezTo>
                    <a:pt x="452" y="483"/>
                    <a:pt x="448" y="478"/>
                    <a:pt x="441" y="470"/>
                  </a:cubicBezTo>
                  <a:cubicBezTo>
                    <a:pt x="421" y="448"/>
                    <a:pt x="406" y="432"/>
                    <a:pt x="397" y="421"/>
                  </a:cubicBezTo>
                  <a:cubicBezTo>
                    <a:pt x="351" y="364"/>
                    <a:pt x="351" y="364"/>
                    <a:pt x="351" y="364"/>
                  </a:cubicBezTo>
                  <a:cubicBezTo>
                    <a:pt x="98" y="72"/>
                    <a:pt x="98" y="72"/>
                    <a:pt x="98" y="72"/>
                  </a:cubicBezTo>
                  <a:cubicBezTo>
                    <a:pt x="98" y="337"/>
                    <a:pt x="98" y="337"/>
                    <a:pt x="98" y="337"/>
                  </a:cubicBezTo>
                  <a:cubicBezTo>
                    <a:pt x="98" y="359"/>
                    <a:pt x="99" y="386"/>
                    <a:pt x="100" y="417"/>
                  </a:cubicBezTo>
                  <a:cubicBezTo>
                    <a:pt x="101" y="436"/>
                    <a:pt x="103" y="448"/>
                    <a:pt x="105" y="452"/>
                  </a:cubicBezTo>
                  <a:cubicBezTo>
                    <a:pt x="107" y="455"/>
                    <a:pt x="109" y="458"/>
                    <a:pt x="112" y="459"/>
                  </a:cubicBezTo>
                  <a:cubicBezTo>
                    <a:pt x="120" y="462"/>
                    <a:pt x="137" y="464"/>
                    <a:pt x="162" y="464"/>
                  </a:cubicBezTo>
                  <a:cubicBezTo>
                    <a:pt x="162" y="486"/>
                    <a:pt x="162" y="486"/>
                    <a:pt x="162" y="486"/>
                  </a:cubicBezTo>
                  <a:cubicBezTo>
                    <a:pt x="141" y="485"/>
                    <a:pt x="118" y="484"/>
                    <a:pt x="93" y="484"/>
                  </a:cubicBezTo>
                  <a:cubicBezTo>
                    <a:pt x="65" y="484"/>
                    <a:pt x="35" y="485"/>
                    <a:pt x="3"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10"/>
            <p:cNvSpPr>
              <a:spLocks/>
            </p:cNvSpPr>
            <p:nvPr/>
          </p:nvSpPr>
          <p:spPr bwMode="auto">
            <a:xfrm>
              <a:off x="3987801" y="693738"/>
              <a:ext cx="107950" cy="252413"/>
            </a:xfrm>
            <a:custGeom>
              <a:avLst/>
              <a:gdLst>
                <a:gd name="T0" fmla="*/ 209 w 209"/>
                <a:gd name="T1" fmla="*/ 464 h 486"/>
                <a:gd name="T2" fmla="*/ 209 w 209"/>
                <a:gd name="T3" fmla="*/ 486 h 486"/>
                <a:gd name="T4" fmla="*/ 109 w 209"/>
                <a:gd name="T5" fmla="*/ 484 h 486"/>
                <a:gd name="T6" fmla="*/ 0 w 209"/>
                <a:gd name="T7" fmla="*/ 486 h 486"/>
                <a:gd name="T8" fmla="*/ 0 w 209"/>
                <a:gd name="T9" fmla="*/ 464 h 486"/>
                <a:gd name="T10" fmla="*/ 51 w 209"/>
                <a:gd name="T11" fmla="*/ 461 h 486"/>
                <a:gd name="T12" fmla="*/ 63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0 w 209"/>
                <a:gd name="T41" fmla="*/ 67 h 486"/>
                <a:gd name="T42" fmla="*/ 138 w 209"/>
                <a:gd name="T43" fmla="*/ 164 h 486"/>
                <a:gd name="T44" fmla="*/ 138 w 209"/>
                <a:gd name="T45" fmla="*/ 322 h 486"/>
                <a:gd name="T46" fmla="*/ 139 w 209"/>
                <a:gd name="T47" fmla="*/ 413 h 486"/>
                <a:gd name="T48" fmla="*/ 144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5" y="484"/>
                    <a:pt x="109" y="484"/>
                  </a:cubicBezTo>
                  <a:cubicBezTo>
                    <a:pt x="0" y="486"/>
                    <a:pt x="0" y="486"/>
                    <a:pt x="0" y="486"/>
                  </a:cubicBezTo>
                  <a:cubicBezTo>
                    <a:pt x="0" y="464"/>
                    <a:pt x="0" y="464"/>
                    <a:pt x="0" y="464"/>
                  </a:cubicBezTo>
                  <a:cubicBezTo>
                    <a:pt x="28" y="464"/>
                    <a:pt x="45" y="463"/>
                    <a:pt x="51" y="461"/>
                  </a:cubicBezTo>
                  <a:cubicBezTo>
                    <a:pt x="57" y="458"/>
                    <a:pt x="61" y="456"/>
                    <a:pt x="63"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0" y="67"/>
                  </a:cubicBezTo>
                  <a:cubicBezTo>
                    <a:pt x="140" y="71"/>
                    <a:pt x="139" y="104"/>
                    <a:pt x="138" y="164"/>
                  </a:cubicBezTo>
                  <a:cubicBezTo>
                    <a:pt x="138" y="322"/>
                    <a:pt x="138" y="322"/>
                    <a:pt x="138" y="322"/>
                  </a:cubicBezTo>
                  <a:cubicBezTo>
                    <a:pt x="138" y="353"/>
                    <a:pt x="139" y="383"/>
                    <a:pt x="139" y="413"/>
                  </a:cubicBezTo>
                  <a:cubicBezTo>
                    <a:pt x="140" y="434"/>
                    <a:pt x="142" y="447"/>
                    <a:pt x="144" y="451"/>
                  </a:cubicBezTo>
                  <a:cubicBezTo>
                    <a:pt x="147" y="455"/>
                    <a:pt x="151"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11"/>
            <p:cNvSpPr>
              <a:spLocks/>
            </p:cNvSpPr>
            <p:nvPr/>
          </p:nvSpPr>
          <p:spPr bwMode="auto">
            <a:xfrm>
              <a:off x="411480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7 w 473"/>
                <a:gd name="T21" fmla="*/ 0 h 503"/>
                <a:gd name="T22" fmla="*/ 357 w 473"/>
                <a:gd name="T23" fmla="*/ 4 h 503"/>
                <a:gd name="T24" fmla="*/ 424 w 473"/>
                <a:gd name="T25" fmla="*/ 17 h 503"/>
                <a:gd name="T26" fmla="*/ 473 w 473"/>
                <a:gd name="T27" fmla="*/ 29 h 503"/>
                <a:gd name="T28" fmla="*/ 461 w 473"/>
                <a:gd name="T29" fmla="*/ 65 h 503"/>
                <a:gd name="T30" fmla="*/ 454 w 473"/>
                <a:gd name="T31" fmla="*/ 133 h 503"/>
                <a:gd name="T32" fmla="*/ 432 w 473"/>
                <a:gd name="T33" fmla="*/ 133 h 503"/>
                <a:gd name="T34" fmla="*/ 432 w 473"/>
                <a:gd name="T35" fmla="*/ 93 h 503"/>
                <a:gd name="T36" fmla="*/ 393 w 473"/>
                <a:gd name="T37" fmla="*/ 43 h 503"/>
                <a:gd name="T38" fmla="*/ 290 w 473"/>
                <a:gd name="T39" fmla="*/ 27 h 503"/>
                <a:gd name="T40" fmla="*/ 203 w 473"/>
                <a:gd name="T41" fmla="*/ 39 h 503"/>
                <a:gd name="T42" fmla="*/ 141 w 473"/>
                <a:gd name="T43" fmla="*/ 76 h 503"/>
                <a:gd name="T44" fmla="*/ 96 w 473"/>
                <a:gd name="T45" fmla="*/ 140 h 503"/>
                <a:gd name="T46" fmla="*/ 79 w 473"/>
                <a:gd name="T47" fmla="*/ 238 h 503"/>
                <a:gd name="T48" fmla="*/ 145 w 473"/>
                <a:gd name="T49" fmla="*/ 404 h 503"/>
                <a:gd name="T50" fmla="*/ 320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1" y="500"/>
                    <a:pt x="321" y="503"/>
                    <a:pt x="290" y="503"/>
                  </a:cubicBezTo>
                  <a:cubicBezTo>
                    <a:pt x="253" y="503"/>
                    <a:pt x="219" y="499"/>
                    <a:pt x="187" y="490"/>
                  </a:cubicBezTo>
                  <a:cubicBezTo>
                    <a:pt x="155" y="481"/>
                    <a:pt x="128" y="468"/>
                    <a:pt x="104" y="452"/>
                  </a:cubicBezTo>
                  <a:cubicBezTo>
                    <a:pt x="80" y="436"/>
                    <a:pt x="61" y="417"/>
                    <a:pt x="46" y="397"/>
                  </a:cubicBezTo>
                  <a:cubicBezTo>
                    <a:pt x="31" y="376"/>
                    <a:pt x="20" y="354"/>
                    <a:pt x="12" y="330"/>
                  </a:cubicBezTo>
                  <a:cubicBezTo>
                    <a:pt x="4" y="306"/>
                    <a:pt x="0" y="280"/>
                    <a:pt x="0" y="251"/>
                  </a:cubicBezTo>
                  <a:cubicBezTo>
                    <a:pt x="0" y="179"/>
                    <a:pt x="26" y="119"/>
                    <a:pt x="79" y="71"/>
                  </a:cubicBezTo>
                  <a:cubicBezTo>
                    <a:pt x="132" y="24"/>
                    <a:pt x="205" y="0"/>
                    <a:pt x="297" y="0"/>
                  </a:cubicBezTo>
                  <a:cubicBezTo>
                    <a:pt x="318" y="0"/>
                    <a:pt x="338" y="1"/>
                    <a:pt x="357" y="4"/>
                  </a:cubicBezTo>
                  <a:cubicBezTo>
                    <a:pt x="375" y="6"/>
                    <a:pt x="398" y="10"/>
                    <a:pt x="424" y="17"/>
                  </a:cubicBezTo>
                  <a:cubicBezTo>
                    <a:pt x="451" y="24"/>
                    <a:pt x="467" y="28"/>
                    <a:pt x="473" y="29"/>
                  </a:cubicBezTo>
                  <a:cubicBezTo>
                    <a:pt x="468" y="41"/>
                    <a:pt x="464" y="53"/>
                    <a:pt x="461" y="65"/>
                  </a:cubicBezTo>
                  <a:cubicBezTo>
                    <a:pt x="458" y="85"/>
                    <a:pt x="455" y="107"/>
                    <a:pt x="454" y="133"/>
                  </a:cubicBezTo>
                  <a:cubicBezTo>
                    <a:pt x="432" y="133"/>
                    <a:pt x="432" y="133"/>
                    <a:pt x="432" y="133"/>
                  </a:cubicBezTo>
                  <a:cubicBezTo>
                    <a:pt x="432" y="93"/>
                    <a:pt x="432" y="93"/>
                    <a:pt x="432" y="93"/>
                  </a:cubicBezTo>
                  <a:cubicBezTo>
                    <a:pt x="429" y="70"/>
                    <a:pt x="416" y="54"/>
                    <a:pt x="393" y="43"/>
                  </a:cubicBezTo>
                  <a:cubicBezTo>
                    <a:pt x="369" y="32"/>
                    <a:pt x="335" y="27"/>
                    <a:pt x="290" y="27"/>
                  </a:cubicBezTo>
                  <a:cubicBezTo>
                    <a:pt x="255" y="27"/>
                    <a:pt x="227" y="31"/>
                    <a:pt x="203" y="39"/>
                  </a:cubicBezTo>
                  <a:cubicBezTo>
                    <a:pt x="179" y="47"/>
                    <a:pt x="159" y="59"/>
                    <a:pt x="141" y="76"/>
                  </a:cubicBezTo>
                  <a:cubicBezTo>
                    <a:pt x="123" y="93"/>
                    <a:pt x="108" y="114"/>
                    <a:pt x="96" y="140"/>
                  </a:cubicBezTo>
                  <a:cubicBezTo>
                    <a:pt x="85" y="166"/>
                    <a:pt x="79" y="199"/>
                    <a:pt x="79" y="238"/>
                  </a:cubicBezTo>
                  <a:cubicBezTo>
                    <a:pt x="79" y="307"/>
                    <a:pt x="101" y="362"/>
                    <a:pt x="145" y="404"/>
                  </a:cubicBezTo>
                  <a:cubicBezTo>
                    <a:pt x="189" y="445"/>
                    <a:pt x="247" y="466"/>
                    <a:pt x="320"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12"/>
            <p:cNvSpPr>
              <a:spLocks/>
            </p:cNvSpPr>
            <p:nvPr/>
          </p:nvSpPr>
          <p:spPr bwMode="auto">
            <a:xfrm>
              <a:off x="301625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6 w 473"/>
                <a:gd name="T21" fmla="*/ 0 h 503"/>
                <a:gd name="T22" fmla="*/ 357 w 473"/>
                <a:gd name="T23" fmla="*/ 4 h 503"/>
                <a:gd name="T24" fmla="*/ 424 w 473"/>
                <a:gd name="T25" fmla="*/ 17 h 503"/>
                <a:gd name="T26" fmla="*/ 473 w 473"/>
                <a:gd name="T27" fmla="*/ 29 h 503"/>
                <a:gd name="T28" fmla="*/ 461 w 473"/>
                <a:gd name="T29" fmla="*/ 65 h 503"/>
                <a:gd name="T30" fmla="*/ 453 w 473"/>
                <a:gd name="T31" fmla="*/ 133 h 503"/>
                <a:gd name="T32" fmla="*/ 432 w 473"/>
                <a:gd name="T33" fmla="*/ 133 h 503"/>
                <a:gd name="T34" fmla="*/ 432 w 473"/>
                <a:gd name="T35" fmla="*/ 93 h 503"/>
                <a:gd name="T36" fmla="*/ 393 w 473"/>
                <a:gd name="T37" fmla="*/ 43 h 503"/>
                <a:gd name="T38" fmla="*/ 289 w 473"/>
                <a:gd name="T39" fmla="*/ 27 h 503"/>
                <a:gd name="T40" fmla="*/ 203 w 473"/>
                <a:gd name="T41" fmla="*/ 39 h 503"/>
                <a:gd name="T42" fmla="*/ 140 w 473"/>
                <a:gd name="T43" fmla="*/ 76 h 503"/>
                <a:gd name="T44" fmla="*/ 96 w 473"/>
                <a:gd name="T45" fmla="*/ 140 h 503"/>
                <a:gd name="T46" fmla="*/ 79 w 473"/>
                <a:gd name="T47" fmla="*/ 238 h 503"/>
                <a:gd name="T48" fmla="*/ 145 w 473"/>
                <a:gd name="T49" fmla="*/ 404 h 503"/>
                <a:gd name="T50" fmla="*/ 319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0" y="500"/>
                    <a:pt x="321" y="503"/>
                    <a:pt x="290" y="503"/>
                  </a:cubicBezTo>
                  <a:cubicBezTo>
                    <a:pt x="253" y="503"/>
                    <a:pt x="219" y="499"/>
                    <a:pt x="187" y="490"/>
                  </a:cubicBezTo>
                  <a:cubicBezTo>
                    <a:pt x="155" y="481"/>
                    <a:pt x="128" y="468"/>
                    <a:pt x="104" y="452"/>
                  </a:cubicBezTo>
                  <a:cubicBezTo>
                    <a:pt x="80" y="436"/>
                    <a:pt x="61" y="417"/>
                    <a:pt x="46" y="397"/>
                  </a:cubicBezTo>
                  <a:cubicBezTo>
                    <a:pt x="31" y="376"/>
                    <a:pt x="19" y="354"/>
                    <a:pt x="12" y="330"/>
                  </a:cubicBezTo>
                  <a:cubicBezTo>
                    <a:pt x="4" y="306"/>
                    <a:pt x="0" y="280"/>
                    <a:pt x="0" y="251"/>
                  </a:cubicBezTo>
                  <a:cubicBezTo>
                    <a:pt x="0" y="179"/>
                    <a:pt x="26" y="119"/>
                    <a:pt x="79" y="71"/>
                  </a:cubicBezTo>
                  <a:cubicBezTo>
                    <a:pt x="132" y="24"/>
                    <a:pt x="205" y="0"/>
                    <a:pt x="296" y="0"/>
                  </a:cubicBezTo>
                  <a:cubicBezTo>
                    <a:pt x="318" y="0"/>
                    <a:pt x="338" y="1"/>
                    <a:pt x="357" y="4"/>
                  </a:cubicBezTo>
                  <a:cubicBezTo>
                    <a:pt x="375" y="6"/>
                    <a:pt x="397" y="10"/>
                    <a:pt x="424" y="17"/>
                  </a:cubicBezTo>
                  <a:cubicBezTo>
                    <a:pt x="451" y="24"/>
                    <a:pt x="467" y="28"/>
                    <a:pt x="473" y="29"/>
                  </a:cubicBezTo>
                  <a:cubicBezTo>
                    <a:pt x="468" y="41"/>
                    <a:pt x="464" y="53"/>
                    <a:pt x="461" y="65"/>
                  </a:cubicBezTo>
                  <a:cubicBezTo>
                    <a:pt x="457" y="85"/>
                    <a:pt x="455" y="107"/>
                    <a:pt x="453" y="133"/>
                  </a:cubicBezTo>
                  <a:cubicBezTo>
                    <a:pt x="432" y="133"/>
                    <a:pt x="432" y="133"/>
                    <a:pt x="432" y="133"/>
                  </a:cubicBezTo>
                  <a:cubicBezTo>
                    <a:pt x="432" y="93"/>
                    <a:pt x="432" y="93"/>
                    <a:pt x="432" y="93"/>
                  </a:cubicBezTo>
                  <a:cubicBezTo>
                    <a:pt x="429" y="70"/>
                    <a:pt x="416" y="54"/>
                    <a:pt x="393" y="43"/>
                  </a:cubicBezTo>
                  <a:cubicBezTo>
                    <a:pt x="369" y="32"/>
                    <a:pt x="335" y="27"/>
                    <a:pt x="289" y="27"/>
                  </a:cubicBezTo>
                  <a:cubicBezTo>
                    <a:pt x="255" y="27"/>
                    <a:pt x="227" y="31"/>
                    <a:pt x="203" y="39"/>
                  </a:cubicBezTo>
                  <a:cubicBezTo>
                    <a:pt x="179" y="47"/>
                    <a:pt x="158" y="59"/>
                    <a:pt x="140" y="76"/>
                  </a:cubicBezTo>
                  <a:cubicBezTo>
                    <a:pt x="122" y="93"/>
                    <a:pt x="108" y="114"/>
                    <a:pt x="96" y="140"/>
                  </a:cubicBezTo>
                  <a:cubicBezTo>
                    <a:pt x="85" y="166"/>
                    <a:pt x="79" y="199"/>
                    <a:pt x="79" y="238"/>
                  </a:cubicBezTo>
                  <a:cubicBezTo>
                    <a:pt x="79" y="307"/>
                    <a:pt x="101" y="362"/>
                    <a:pt x="145" y="404"/>
                  </a:cubicBezTo>
                  <a:cubicBezTo>
                    <a:pt x="189" y="445"/>
                    <a:pt x="247" y="466"/>
                    <a:pt x="319"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13"/>
            <p:cNvSpPr>
              <a:spLocks/>
            </p:cNvSpPr>
            <p:nvPr/>
          </p:nvSpPr>
          <p:spPr bwMode="auto">
            <a:xfrm>
              <a:off x="1762126" y="695325"/>
              <a:ext cx="342900" cy="254000"/>
            </a:xfrm>
            <a:custGeom>
              <a:avLst/>
              <a:gdLst>
                <a:gd name="T0" fmla="*/ 0 w 662"/>
                <a:gd name="T1" fmla="*/ 23 h 490"/>
                <a:gd name="T2" fmla="*/ 0 w 662"/>
                <a:gd name="T3" fmla="*/ 0 h 490"/>
                <a:gd name="T4" fmla="*/ 72 w 662"/>
                <a:gd name="T5" fmla="*/ 3 h 490"/>
                <a:gd name="T6" fmla="*/ 138 w 662"/>
                <a:gd name="T7" fmla="*/ 0 h 490"/>
                <a:gd name="T8" fmla="*/ 196 w 662"/>
                <a:gd name="T9" fmla="*/ 119 h 490"/>
                <a:gd name="T10" fmla="*/ 332 w 662"/>
                <a:gd name="T11" fmla="*/ 385 h 490"/>
                <a:gd name="T12" fmla="*/ 454 w 662"/>
                <a:gd name="T13" fmla="*/ 142 h 490"/>
                <a:gd name="T14" fmla="*/ 521 w 662"/>
                <a:gd name="T15" fmla="*/ 0 h 490"/>
                <a:gd name="T16" fmla="*/ 585 w 662"/>
                <a:gd name="T17" fmla="*/ 3 h 490"/>
                <a:gd name="T18" fmla="*/ 662 w 662"/>
                <a:gd name="T19" fmla="*/ 0 h 490"/>
                <a:gd name="T20" fmla="*/ 662 w 662"/>
                <a:gd name="T21" fmla="*/ 23 h 490"/>
                <a:gd name="T22" fmla="*/ 610 w 662"/>
                <a:gd name="T23" fmla="*/ 26 h 490"/>
                <a:gd name="T24" fmla="*/ 598 w 662"/>
                <a:gd name="T25" fmla="*/ 34 h 490"/>
                <a:gd name="T26" fmla="*/ 592 w 662"/>
                <a:gd name="T27" fmla="*/ 67 h 490"/>
                <a:gd name="T28" fmla="*/ 591 w 662"/>
                <a:gd name="T29" fmla="*/ 163 h 490"/>
                <a:gd name="T30" fmla="*/ 591 w 662"/>
                <a:gd name="T31" fmla="*/ 320 h 490"/>
                <a:gd name="T32" fmla="*/ 592 w 662"/>
                <a:gd name="T33" fmla="*/ 410 h 490"/>
                <a:gd name="T34" fmla="*/ 597 w 662"/>
                <a:gd name="T35" fmla="*/ 448 h 490"/>
                <a:gd name="T36" fmla="*/ 611 w 662"/>
                <a:gd name="T37" fmla="*/ 458 h 490"/>
                <a:gd name="T38" fmla="*/ 662 w 662"/>
                <a:gd name="T39" fmla="*/ 461 h 490"/>
                <a:gd name="T40" fmla="*/ 662 w 662"/>
                <a:gd name="T41" fmla="*/ 483 h 490"/>
                <a:gd name="T42" fmla="*/ 560 w 662"/>
                <a:gd name="T43" fmla="*/ 480 h 490"/>
                <a:gd name="T44" fmla="*/ 455 w 662"/>
                <a:gd name="T45" fmla="*/ 483 h 490"/>
                <a:gd name="T46" fmla="*/ 455 w 662"/>
                <a:gd name="T47" fmla="*/ 461 h 490"/>
                <a:gd name="T48" fmla="*/ 507 w 662"/>
                <a:gd name="T49" fmla="*/ 458 h 490"/>
                <a:gd name="T50" fmla="*/ 519 w 662"/>
                <a:gd name="T51" fmla="*/ 450 h 490"/>
                <a:gd name="T52" fmla="*/ 524 w 662"/>
                <a:gd name="T53" fmla="*/ 417 h 490"/>
                <a:gd name="T54" fmla="*/ 526 w 662"/>
                <a:gd name="T55" fmla="*/ 320 h 490"/>
                <a:gd name="T56" fmla="*/ 526 w 662"/>
                <a:gd name="T57" fmla="*/ 71 h 490"/>
                <a:gd name="T58" fmla="*/ 403 w 662"/>
                <a:gd name="T59" fmla="*/ 316 h 490"/>
                <a:gd name="T60" fmla="*/ 357 w 662"/>
                <a:gd name="T61" fmla="*/ 409 h 490"/>
                <a:gd name="T62" fmla="*/ 322 w 662"/>
                <a:gd name="T63" fmla="*/ 490 h 490"/>
                <a:gd name="T64" fmla="*/ 308 w 662"/>
                <a:gd name="T65" fmla="*/ 490 h 490"/>
                <a:gd name="T66" fmla="*/ 299 w 662"/>
                <a:gd name="T67" fmla="*/ 469 h 490"/>
                <a:gd name="T68" fmla="*/ 275 w 662"/>
                <a:gd name="T69" fmla="*/ 419 h 490"/>
                <a:gd name="T70" fmla="*/ 104 w 662"/>
                <a:gd name="T71" fmla="*/ 82 h 490"/>
                <a:gd name="T72" fmla="*/ 104 w 662"/>
                <a:gd name="T73" fmla="*/ 320 h 490"/>
                <a:gd name="T74" fmla="*/ 107 w 662"/>
                <a:gd name="T75" fmla="*/ 410 h 490"/>
                <a:gd name="T76" fmla="*/ 112 w 662"/>
                <a:gd name="T77" fmla="*/ 448 h 490"/>
                <a:gd name="T78" fmla="*/ 125 w 662"/>
                <a:gd name="T79" fmla="*/ 458 h 490"/>
                <a:gd name="T80" fmla="*/ 177 w 662"/>
                <a:gd name="T81" fmla="*/ 461 h 490"/>
                <a:gd name="T82" fmla="*/ 177 w 662"/>
                <a:gd name="T83" fmla="*/ 483 h 490"/>
                <a:gd name="T84" fmla="*/ 90 w 662"/>
                <a:gd name="T85" fmla="*/ 480 h 490"/>
                <a:gd name="T86" fmla="*/ 0 w 662"/>
                <a:gd name="T87" fmla="*/ 483 h 490"/>
                <a:gd name="T88" fmla="*/ 0 w 662"/>
                <a:gd name="T89" fmla="*/ 461 h 490"/>
                <a:gd name="T90" fmla="*/ 52 w 662"/>
                <a:gd name="T91" fmla="*/ 458 h 490"/>
                <a:gd name="T92" fmla="*/ 65 w 662"/>
                <a:gd name="T93" fmla="*/ 450 h 490"/>
                <a:gd name="T94" fmla="*/ 70 w 662"/>
                <a:gd name="T95" fmla="*/ 417 h 490"/>
                <a:gd name="T96" fmla="*/ 72 w 662"/>
                <a:gd name="T97" fmla="*/ 320 h 490"/>
                <a:gd name="T98" fmla="*/ 72 w 662"/>
                <a:gd name="T99" fmla="*/ 163 h 490"/>
                <a:gd name="T100" fmla="*/ 70 w 662"/>
                <a:gd name="T101" fmla="*/ 73 h 490"/>
                <a:gd name="T102" fmla="*/ 65 w 662"/>
                <a:gd name="T103" fmla="*/ 35 h 490"/>
                <a:gd name="T104" fmla="*/ 52 w 662"/>
                <a:gd name="T105" fmla="*/ 26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5"/>
                    <a:pt x="179" y="85"/>
                    <a:pt x="196" y="119"/>
                  </a:cubicBezTo>
                  <a:cubicBezTo>
                    <a:pt x="332" y="385"/>
                    <a:pt x="332" y="385"/>
                    <a:pt x="332" y="385"/>
                  </a:cubicBezTo>
                  <a:cubicBezTo>
                    <a:pt x="454" y="142"/>
                    <a:pt x="454" y="142"/>
                    <a:pt x="454" y="142"/>
                  </a:cubicBezTo>
                  <a:cubicBezTo>
                    <a:pt x="487" y="75"/>
                    <a:pt x="510" y="28"/>
                    <a:pt x="521" y="0"/>
                  </a:cubicBezTo>
                  <a:cubicBezTo>
                    <a:pt x="546" y="2"/>
                    <a:pt x="567" y="3"/>
                    <a:pt x="585" y="3"/>
                  </a:cubicBezTo>
                  <a:cubicBezTo>
                    <a:pt x="600" y="3"/>
                    <a:pt x="626" y="2"/>
                    <a:pt x="662" y="0"/>
                  </a:cubicBezTo>
                  <a:cubicBezTo>
                    <a:pt x="662" y="23"/>
                    <a:pt x="662" y="23"/>
                    <a:pt x="662" y="23"/>
                  </a:cubicBezTo>
                  <a:cubicBezTo>
                    <a:pt x="634" y="23"/>
                    <a:pt x="616" y="24"/>
                    <a:pt x="610" y="26"/>
                  </a:cubicBezTo>
                  <a:cubicBezTo>
                    <a:pt x="604" y="28"/>
                    <a:pt x="600" y="31"/>
                    <a:pt x="598" y="34"/>
                  </a:cubicBezTo>
                  <a:cubicBezTo>
                    <a:pt x="595" y="39"/>
                    <a:pt x="593" y="50"/>
                    <a:pt x="592" y="67"/>
                  </a:cubicBezTo>
                  <a:cubicBezTo>
                    <a:pt x="592" y="72"/>
                    <a:pt x="592" y="104"/>
                    <a:pt x="591" y="163"/>
                  </a:cubicBezTo>
                  <a:cubicBezTo>
                    <a:pt x="591" y="320"/>
                    <a:pt x="591" y="320"/>
                    <a:pt x="591" y="320"/>
                  </a:cubicBezTo>
                  <a:cubicBezTo>
                    <a:pt x="591" y="351"/>
                    <a:pt x="591" y="381"/>
                    <a:pt x="592" y="410"/>
                  </a:cubicBezTo>
                  <a:cubicBezTo>
                    <a:pt x="593" y="432"/>
                    <a:pt x="595" y="444"/>
                    <a:pt x="597" y="448"/>
                  </a:cubicBezTo>
                  <a:cubicBezTo>
                    <a:pt x="600" y="453"/>
                    <a:pt x="605" y="456"/>
                    <a:pt x="611" y="458"/>
                  </a:cubicBezTo>
                  <a:cubicBezTo>
                    <a:pt x="617" y="460"/>
                    <a:pt x="634" y="461"/>
                    <a:pt x="662" y="461"/>
                  </a:cubicBezTo>
                  <a:cubicBezTo>
                    <a:pt x="662" y="483"/>
                    <a:pt x="662" y="483"/>
                    <a:pt x="662" y="483"/>
                  </a:cubicBezTo>
                  <a:cubicBezTo>
                    <a:pt x="614" y="481"/>
                    <a:pt x="580" y="480"/>
                    <a:pt x="560" y="480"/>
                  </a:cubicBezTo>
                  <a:cubicBezTo>
                    <a:pt x="544" y="480"/>
                    <a:pt x="509" y="481"/>
                    <a:pt x="455" y="483"/>
                  </a:cubicBezTo>
                  <a:cubicBezTo>
                    <a:pt x="455" y="461"/>
                    <a:pt x="455" y="461"/>
                    <a:pt x="455" y="461"/>
                  </a:cubicBezTo>
                  <a:cubicBezTo>
                    <a:pt x="483" y="461"/>
                    <a:pt x="500" y="460"/>
                    <a:pt x="507" y="458"/>
                  </a:cubicBezTo>
                  <a:cubicBezTo>
                    <a:pt x="513" y="456"/>
                    <a:pt x="517" y="453"/>
                    <a:pt x="519" y="450"/>
                  </a:cubicBezTo>
                  <a:cubicBezTo>
                    <a:pt x="522" y="445"/>
                    <a:pt x="524" y="434"/>
                    <a:pt x="524" y="417"/>
                  </a:cubicBezTo>
                  <a:cubicBezTo>
                    <a:pt x="525" y="412"/>
                    <a:pt x="525" y="380"/>
                    <a:pt x="526" y="320"/>
                  </a:cubicBezTo>
                  <a:cubicBezTo>
                    <a:pt x="526" y="71"/>
                    <a:pt x="526" y="71"/>
                    <a:pt x="526" y="71"/>
                  </a:cubicBezTo>
                  <a:cubicBezTo>
                    <a:pt x="403" y="316"/>
                    <a:pt x="403" y="316"/>
                    <a:pt x="403" y="316"/>
                  </a:cubicBezTo>
                  <a:cubicBezTo>
                    <a:pt x="384" y="355"/>
                    <a:pt x="368" y="386"/>
                    <a:pt x="357" y="409"/>
                  </a:cubicBezTo>
                  <a:cubicBezTo>
                    <a:pt x="349" y="426"/>
                    <a:pt x="338" y="453"/>
                    <a:pt x="322" y="490"/>
                  </a:cubicBezTo>
                  <a:cubicBezTo>
                    <a:pt x="308" y="490"/>
                    <a:pt x="308" y="490"/>
                    <a:pt x="308" y="490"/>
                  </a:cubicBezTo>
                  <a:cubicBezTo>
                    <a:pt x="305" y="481"/>
                    <a:pt x="302" y="474"/>
                    <a:pt x="299" y="469"/>
                  </a:cubicBezTo>
                  <a:cubicBezTo>
                    <a:pt x="275" y="419"/>
                    <a:pt x="275" y="419"/>
                    <a:pt x="275" y="419"/>
                  </a:cubicBezTo>
                  <a:cubicBezTo>
                    <a:pt x="104" y="82"/>
                    <a:pt x="104" y="82"/>
                    <a:pt x="104" y="82"/>
                  </a:cubicBezTo>
                  <a:cubicBezTo>
                    <a:pt x="104" y="320"/>
                    <a:pt x="104" y="320"/>
                    <a:pt x="104" y="320"/>
                  </a:cubicBezTo>
                  <a:cubicBezTo>
                    <a:pt x="104" y="351"/>
                    <a:pt x="105" y="381"/>
                    <a:pt x="107" y="410"/>
                  </a:cubicBezTo>
                  <a:cubicBezTo>
                    <a:pt x="107" y="432"/>
                    <a:pt x="109" y="444"/>
                    <a:pt x="112" y="448"/>
                  </a:cubicBezTo>
                  <a:cubicBezTo>
                    <a:pt x="114" y="453"/>
                    <a:pt x="119" y="456"/>
                    <a:pt x="125" y="458"/>
                  </a:cubicBezTo>
                  <a:cubicBezTo>
                    <a:pt x="131" y="460"/>
                    <a:pt x="148" y="461"/>
                    <a:pt x="177" y="461"/>
                  </a:cubicBezTo>
                  <a:cubicBezTo>
                    <a:pt x="177" y="483"/>
                    <a:pt x="177" y="483"/>
                    <a:pt x="177" y="483"/>
                  </a:cubicBezTo>
                  <a:cubicBezTo>
                    <a:pt x="90" y="480"/>
                    <a:pt x="90" y="480"/>
                    <a:pt x="90" y="480"/>
                  </a:cubicBezTo>
                  <a:cubicBezTo>
                    <a:pt x="0" y="483"/>
                    <a:pt x="0" y="483"/>
                    <a:pt x="0" y="483"/>
                  </a:cubicBezTo>
                  <a:cubicBezTo>
                    <a:pt x="0" y="461"/>
                    <a:pt x="0" y="461"/>
                    <a:pt x="0" y="461"/>
                  </a:cubicBezTo>
                  <a:cubicBezTo>
                    <a:pt x="29" y="461"/>
                    <a:pt x="46" y="460"/>
                    <a:pt x="52" y="458"/>
                  </a:cubicBezTo>
                  <a:cubicBezTo>
                    <a:pt x="58" y="456"/>
                    <a:pt x="62" y="453"/>
                    <a:pt x="65" y="450"/>
                  </a:cubicBezTo>
                  <a:cubicBezTo>
                    <a:pt x="68" y="445"/>
                    <a:pt x="69" y="434"/>
                    <a:pt x="70" y="417"/>
                  </a:cubicBezTo>
                  <a:cubicBezTo>
                    <a:pt x="70" y="412"/>
                    <a:pt x="71" y="380"/>
                    <a:pt x="72" y="320"/>
                  </a:cubicBezTo>
                  <a:cubicBezTo>
                    <a:pt x="72" y="163"/>
                    <a:pt x="72" y="163"/>
                    <a:pt x="72" y="163"/>
                  </a:cubicBezTo>
                  <a:cubicBezTo>
                    <a:pt x="72" y="133"/>
                    <a:pt x="71" y="103"/>
                    <a:pt x="70" y="73"/>
                  </a:cubicBezTo>
                  <a:cubicBezTo>
                    <a:pt x="69" y="52"/>
                    <a:pt x="68" y="39"/>
                    <a:pt x="65" y="35"/>
                  </a:cubicBezTo>
                  <a:cubicBezTo>
                    <a:pt x="62" y="31"/>
                    <a:pt x="58" y="28"/>
                    <a:pt x="52" y="26"/>
                  </a:cubicBezTo>
                  <a:cubicBezTo>
                    <a:pt x="46" y="24"/>
                    <a:pt x="29" y="23"/>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14"/>
            <p:cNvSpPr>
              <a:spLocks noEditPoints="1"/>
            </p:cNvSpPr>
            <p:nvPr/>
          </p:nvSpPr>
          <p:spPr bwMode="auto">
            <a:xfrm>
              <a:off x="2116138" y="693738"/>
              <a:ext cx="280988" cy="252413"/>
            </a:xfrm>
            <a:custGeom>
              <a:avLst/>
              <a:gdLst>
                <a:gd name="T0" fmla="*/ 77 w 541"/>
                <a:gd name="T1" fmla="*/ 485 h 487"/>
                <a:gd name="T2" fmla="*/ 167 w 541"/>
                <a:gd name="T3" fmla="*/ 487 h 487"/>
                <a:gd name="T4" fmla="*/ 167 w 541"/>
                <a:gd name="T5" fmla="*/ 465 h 487"/>
                <a:gd name="T6" fmla="*/ 121 w 541"/>
                <a:gd name="T7" fmla="*/ 462 h 487"/>
                <a:gd name="T8" fmla="*/ 109 w 541"/>
                <a:gd name="T9" fmla="*/ 456 h 487"/>
                <a:gd name="T10" fmla="*/ 106 w 541"/>
                <a:gd name="T11" fmla="*/ 448 h 487"/>
                <a:gd name="T12" fmla="*/ 116 w 541"/>
                <a:gd name="T13" fmla="*/ 414 h 487"/>
                <a:gd name="T14" fmla="*/ 155 w 541"/>
                <a:gd name="T15" fmla="*/ 326 h 487"/>
                <a:gd name="T16" fmla="*/ 362 w 541"/>
                <a:gd name="T17" fmla="*/ 326 h 487"/>
                <a:gd name="T18" fmla="*/ 406 w 541"/>
                <a:gd name="T19" fmla="*/ 431 h 487"/>
                <a:gd name="T20" fmla="*/ 411 w 541"/>
                <a:gd name="T21" fmla="*/ 450 h 487"/>
                <a:gd name="T22" fmla="*/ 408 w 541"/>
                <a:gd name="T23" fmla="*/ 458 h 487"/>
                <a:gd name="T24" fmla="*/ 397 w 541"/>
                <a:gd name="T25" fmla="*/ 463 h 487"/>
                <a:gd name="T26" fmla="*/ 348 w 541"/>
                <a:gd name="T27" fmla="*/ 465 h 487"/>
                <a:gd name="T28" fmla="*/ 348 w 541"/>
                <a:gd name="T29" fmla="*/ 487 h 487"/>
                <a:gd name="T30" fmla="*/ 463 w 541"/>
                <a:gd name="T31" fmla="*/ 485 h 487"/>
                <a:gd name="T32" fmla="*/ 541 w 541"/>
                <a:gd name="T33" fmla="*/ 487 h 487"/>
                <a:gd name="T34" fmla="*/ 541 w 541"/>
                <a:gd name="T35" fmla="*/ 465 h 487"/>
                <a:gd name="T36" fmla="*/ 505 w 541"/>
                <a:gd name="T37" fmla="*/ 461 h 487"/>
                <a:gd name="T38" fmla="*/ 490 w 541"/>
                <a:gd name="T39" fmla="*/ 446 h 487"/>
                <a:gd name="T40" fmla="*/ 440 w 541"/>
                <a:gd name="T41" fmla="*/ 341 h 487"/>
                <a:gd name="T42" fmla="*/ 287 w 541"/>
                <a:gd name="T43" fmla="*/ 0 h 487"/>
                <a:gd name="T44" fmla="*/ 265 w 541"/>
                <a:gd name="T45" fmla="*/ 0 h 487"/>
                <a:gd name="T46" fmla="*/ 202 w 541"/>
                <a:gd name="T47" fmla="*/ 141 h 487"/>
                <a:gd name="T48" fmla="*/ 112 w 541"/>
                <a:gd name="T49" fmla="*/ 333 h 487"/>
                <a:gd name="T50" fmla="*/ 66 w 541"/>
                <a:gd name="T51" fmla="*/ 429 h 487"/>
                <a:gd name="T52" fmla="*/ 49 w 541"/>
                <a:gd name="T53" fmla="*/ 456 h 487"/>
                <a:gd name="T54" fmla="*/ 36 w 541"/>
                <a:gd name="T55" fmla="*/ 463 h 487"/>
                <a:gd name="T56" fmla="*/ 0 w 541"/>
                <a:gd name="T57" fmla="*/ 465 h 487"/>
                <a:gd name="T58" fmla="*/ 0 w 541"/>
                <a:gd name="T59" fmla="*/ 487 h 487"/>
                <a:gd name="T60" fmla="*/ 77 w 541"/>
                <a:gd name="T61" fmla="*/ 485 h 487"/>
                <a:gd name="T62" fmla="*/ 258 w 541"/>
                <a:gd name="T63" fmla="*/ 93 h 487"/>
                <a:gd name="T64" fmla="*/ 348 w 541"/>
                <a:gd name="T65" fmla="*/ 298 h 487"/>
                <a:gd name="T66" fmla="*/ 167 w 541"/>
                <a:gd name="T67" fmla="*/ 298 h 487"/>
                <a:gd name="T68" fmla="*/ 258 w 541"/>
                <a:gd name="T69" fmla="*/ 9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7">
                  <a:moveTo>
                    <a:pt x="77" y="485"/>
                  </a:moveTo>
                  <a:cubicBezTo>
                    <a:pt x="97" y="485"/>
                    <a:pt x="127" y="486"/>
                    <a:pt x="167" y="487"/>
                  </a:cubicBezTo>
                  <a:cubicBezTo>
                    <a:pt x="167" y="465"/>
                    <a:pt x="167" y="465"/>
                    <a:pt x="167" y="465"/>
                  </a:cubicBezTo>
                  <a:cubicBezTo>
                    <a:pt x="145" y="465"/>
                    <a:pt x="130" y="464"/>
                    <a:pt x="121" y="462"/>
                  </a:cubicBezTo>
                  <a:cubicBezTo>
                    <a:pt x="115" y="461"/>
                    <a:pt x="111" y="459"/>
                    <a:pt x="109" y="456"/>
                  </a:cubicBezTo>
                  <a:cubicBezTo>
                    <a:pt x="107" y="454"/>
                    <a:pt x="106" y="451"/>
                    <a:pt x="106" y="448"/>
                  </a:cubicBezTo>
                  <a:cubicBezTo>
                    <a:pt x="106" y="441"/>
                    <a:pt x="109" y="430"/>
                    <a:pt x="116" y="414"/>
                  </a:cubicBezTo>
                  <a:cubicBezTo>
                    <a:pt x="155" y="326"/>
                    <a:pt x="155" y="326"/>
                    <a:pt x="155" y="326"/>
                  </a:cubicBezTo>
                  <a:cubicBezTo>
                    <a:pt x="362" y="326"/>
                    <a:pt x="362" y="326"/>
                    <a:pt x="362" y="326"/>
                  </a:cubicBezTo>
                  <a:cubicBezTo>
                    <a:pt x="406" y="431"/>
                    <a:pt x="406" y="431"/>
                    <a:pt x="406" y="431"/>
                  </a:cubicBezTo>
                  <a:cubicBezTo>
                    <a:pt x="410" y="439"/>
                    <a:pt x="411" y="445"/>
                    <a:pt x="411" y="450"/>
                  </a:cubicBezTo>
                  <a:cubicBezTo>
                    <a:pt x="411" y="453"/>
                    <a:pt x="410" y="456"/>
                    <a:pt x="408" y="458"/>
                  </a:cubicBezTo>
                  <a:cubicBezTo>
                    <a:pt x="406" y="460"/>
                    <a:pt x="402" y="462"/>
                    <a:pt x="397" y="463"/>
                  </a:cubicBezTo>
                  <a:cubicBezTo>
                    <a:pt x="391" y="464"/>
                    <a:pt x="375" y="465"/>
                    <a:pt x="348" y="465"/>
                  </a:cubicBezTo>
                  <a:cubicBezTo>
                    <a:pt x="348" y="487"/>
                    <a:pt x="348" y="487"/>
                    <a:pt x="348" y="487"/>
                  </a:cubicBezTo>
                  <a:cubicBezTo>
                    <a:pt x="463" y="485"/>
                    <a:pt x="463" y="485"/>
                    <a:pt x="463" y="485"/>
                  </a:cubicBezTo>
                  <a:cubicBezTo>
                    <a:pt x="478" y="485"/>
                    <a:pt x="504" y="486"/>
                    <a:pt x="541" y="487"/>
                  </a:cubicBezTo>
                  <a:cubicBezTo>
                    <a:pt x="541" y="465"/>
                    <a:pt x="541" y="465"/>
                    <a:pt x="541" y="465"/>
                  </a:cubicBezTo>
                  <a:cubicBezTo>
                    <a:pt x="522" y="465"/>
                    <a:pt x="510" y="464"/>
                    <a:pt x="505" y="461"/>
                  </a:cubicBezTo>
                  <a:cubicBezTo>
                    <a:pt x="499" y="459"/>
                    <a:pt x="494" y="454"/>
                    <a:pt x="490" y="446"/>
                  </a:cubicBezTo>
                  <a:cubicBezTo>
                    <a:pt x="482" y="432"/>
                    <a:pt x="465" y="397"/>
                    <a:pt x="440" y="341"/>
                  </a:cubicBezTo>
                  <a:cubicBezTo>
                    <a:pt x="287" y="0"/>
                    <a:pt x="287" y="0"/>
                    <a:pt x="287" y="0"/>
                  </a:cubicBezTo>
                  <a:cubicBezTo>
                    <a:pt x="265" y="0"/>
                    <a:pt x="265" y="0"/>
                    <a:pt x="265" y="0"/>
                  </a:cubicBezTo>
                  <a:cubicBezTo>
                    <a:pt x="233" y="73"/>
                    <a:pt x="212" y="120"/>
                    <a:pt x="202" y="141"/>
                  </a:cubicBezTo>
                  <a:cubicBezTo>
                    <a:pt x="112" y="333"/>
                    <a:pt x="112" y="333"/>
                    <a:pt x="112" y="333"/>
                  </a:cubicBezTo>
                  <a:cubicBezTo>
                    <a:pt x="85" y="388"/>
                    <a:pt x="70" y="420"/>
                    <a:pt x="66" y="429"/>
                  </a:cubicBezTo>
                  <a:cubicBezTo>
                    <a:pt x="58" y="443"/>
                    <a:pt x="53" y="453"/>
                    <a:pt x="49" y="456"/>
                  </a:cubicBezTo>
                  <a:cubicBezTo>
                    <a:pt x="45" y="460"/>
                    <a:pt x="40" y="462"/>
                    <a:pt x="36" y="463"/>
                  </a:cubicBezTo>
                  <a:cubicBezTo>
                    <a:pt x="31" y="464"/>
                    <a:pt x="19" y="465"/>
                    <a:pt x="0" y="465"/>
                  </a:cubicBezTo>
                  <a:cubicBezTo>
                    <a:pt x="0" y="487"/>
                    <a:pt x="0" y="487"/>
                    <a:pt x="0" y="487"/>
                  </a:cubicBezTo>
                  <a:cubicBezTo>
                    <a:pt x="28" y="486"/>
                    <a:pt x="53" y="485"/>
                    <a:pt x="77" y="485"/>
                  </a:cubicBezTo>
                  <a:close/>
                  <a:moveTo>
                    <a:pt x="258" y="93"/>
                  </a:moveTo>
                  <a:cubicBezTo>
                    <a:pt x="348" y="298"/>
                    <a:pt x="348" y="298"/>
                    <a:pt x="348"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15"/>
            <p:cNvSpPr>
              <a:spLocks/>
            </p:cNvSpPr>
            <p:nvPr/>
          </p:nvSpPr>
          <p:spPr bwMode="auto">
            <a:xfrm>
              <a:off x="2347913" y="695325"/>
              <a:ext cx="276225" cy="250825"/>
            </a:xfrm>
            <a:custGeom>
              <a:avLst/>
              <a:gdLst>
                <a:gd name="T0" fmla="*/ 390 w 531"/>
                <a:gd name="T1" fmla="*/ 73 h 483"/>
                <a:gd name="T2" fmla="*/ 412 w 531"/>
                <a:gd name="T3" fmla="*/ 34 h 483"/>
                <a:gd name="T4" fmla="*/ 405 w 531"/>
                <a:gd name="T5" fmla="*/ 25 h 483"/>
                <a:gd name="T6" fmla="*/ 352 w 531"/>
                <a:gd name="T7" fmla="*/ 22 h 483"/>
                <a:gd name="T8" fmla="*/ 352 w 531"/>
                <a:gd name="T9" fmla="*/ 0 h 483"/>
                <a:gd name="T10" fmla="*/ 447 w 531"/>
                <a:gd name="T11" fmla="*/ 2 h 483"/>
                <a:gd name="T12" fmla="*/ 531 w 531"/>
                <a:gd name="T13" fmla="*/ 0 h 483"/>
                <a:gd name="T14" fmla="*/ 531 w 531"/>
                <a:gd name="T15" fmla="*/ 22 h 483"/>
                <a:gd name="T16" fmla="*/ 485 w 531"/>
                <a:gd name="T17" fmla="*/ 25 h 483"/>
                <a:gd name="T18" fmla="*/ 466 w 531"/>
                <a:gd name="T19" fmla="*/ 33 h 483"/>
                <a:gd name="T20" fmla="*/ 438 w 531"/>
                <a:gd name="T21" fmla="*/ 66 h 483"/>
                <a:gd name="T22" fmla="*/ 334 w 531"/>
                <a:gd name="T23" fmla="*/ 216 h 483"/>
                <a:gd name="T24" fmla="*/ 300 w 531"/>
                <a:gd name="T25" fmla="*/ 274 h 483"/>
                <a:gd name="T26" fmla="*/ 296 w 531"/>
                <a:gd name="T27" fmla="*/ 295 h 483"/>
                <a:gd name="T28" fmla="*/ 296 w 531"/>
                <a:gd name="T29" fmla="*/ 321 h 483"/>
                <a:gd name="T30" fmla="*/ 298 w 531"/>
                <a:gd name="T31" fmla="*/ 411 h 483"/>
                <a:gd name="T32" fmla="*/ 303 w 531"/>
                <a:gd name="T33" fmla="*/ 449 h 483"/>
                <a:gd name="T34" fmla="*/ 316 w 531"/>
                <a:gd name="T35" fmla="*/ 458 h 483"/>
                <a:gd name="T36" fmla="*/ 366 w 531"/>
                <a:gd name="T37" fmla="*/ 461 h 483"/>
                <a:gd name="T38" fmla="*/ 366 w 531"/>
                <a:gd name="T39" fmla="*/ 483 h 483"/>
                <a:gd name="T40" fmla="*/ 266 w 531"/>
                <a:gd name="T41" fmla="*/ 481 h 483"/>
                <a:gd name="T42" fmla="*/ 158 w 531"/>
                <a:gd name="T43" fmla="*/ 483 h 483"/>
                <a:gd name="T44" fmla="*/ 158 w 531"/>
                <a:gd name="T45" fmla="*/ 461 h 483"/>
                <a:gd name="T46" fmla="*/ 209 w 531"/>
                <a:gd name="T47" fmla="*/ 458 h 483"/>
                <a:gd name="T48" fmla="*/ 221 w 531"/>
                <a:gd name="T49" fmla="*/ 450 h 483"/>
                <a:gd name="T50" fmla="*/ 227 w 531"/>
                <a:gd name="T51" fmla="*/ 417 h 483"/>
                <a:gd name="T52" fmla="*/ 229 w 531"/>
                <a:gd name="T53" fmla="*/ 321 h 483"/>
                <a:gd name="T54" fmla="*/ 229 w 531"/>
                <a:gd name="T55" fmla="*/ 281 h 483"/>
                <a:gd name="T56" fmla="*/ 215 w 531"/>
                <a:gd name="T57" fmla="*/ 254 h 483"/>
                <a:gd name="T58" fmla="*/ 178 w 531"/>
                <a:gd name="T59" fmla="*/ 195 h 483"/>
                <a:gd name="T60" fmla="*/ 87 w 531"/>
                <a:gd name="T61" fmla="*/ 66 h 483"/>
                <a:gd name="T62" fmla="*/ 62 w 531"/>
                <a:gd name="T63" fmla="*/ 33 h 483"/>
                <a:gd name="T64" fmla="*/ 45 w 531"/>
                <a:gd name="T65" fmla="*/ 25 h 483"/>
                <a:gd name="T66" fmla="*/ 0 w 531"/>
                <a:gd name="T67" fmla="*/ 22 h 483"/>
                <a:gd name="T68" fmla="*/ 0 w 531"/>
                <a:gd name="T69" fmla="*/ 0 h 483"/>
                <a:gd name="T70" fmla="*/ 84 w 531"/>
                <a:gd name="T71" fmla="*/ 2 h 483"/>
                <a:gd name="T72" fmla="*/ 216 w 531"/>
                <a:gd name="T73" fmla="*/ 0 h 483"/>
                <a:gd name="T74" fmla="*/ 216 w 531"/>
                <a:gd name="T75" fmla="*/ 22 h 483"/>
                <a:gd name="T76" fmla="*/ 160 w 531"/>
                <a:gd name="T77" fmla="*/ 25 h 483"/>
                <a:gd name="T78" fmla="*/ 152 w 531"/>
                <a:gd name="T79" fmla="*/ 34 h 483"/>
                <a:gd name="T80" fmla="*/ 170 w 531"/>
                <a:gd name="T81" fmla="*/ 73 h 483"/>
                <a:gd name="T82" fmla="*/ 277 w 531"/>
                <a:gd name="T83" fmla="*/ 245 h 483"/>
                <a:gd name="T84" fmla="*/ 390 w 531"/>
                <a:gd name="T85" fmla="*/ 7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1" h="483">
                  <a:moveTo>
                    <a:pt x="390" y="73"/>
                  </a:moveTo>
                  <a:cubicBezTo>
                    <a:pt x="405" y="51"/>
                    <a:pt x="412" y="38"/>
                    <a:pt x="412" y="34"/>
                  </a:cubicBezTo>
                  <a:cubicBezTo>
                    <a:pt x="412" y="30"/>
                    <a:pt x="410" y="27"/>
                    <a:pt x="405" y="25"/>
                  </a:cubicBezTo>
                  <a:cubicBezTo>
                    <a:pt x="400" y="23"/>
                    <a:pt x="380" y="22"/>
                    <a:pt x="352" y="22"/>
                  </a:cubicBezTo>
                  <a:cubicBezTo>
                    <a:pt x="352" y="0"/>
                    <a:pt x="352" y="0"/>
                    <a:pt x="352" y="0"/>
                  </a:cubicBezTo>
                  <a:cubicBezTo>
                    <a:pt x="396" y="1"/>
                    <a:pt x="422" y="2"/>
                    <a:pt x="447" y="2"/>
                  </a:cubicBezTo>
                  <a:cubicBezTo>
                    <a:pt x="471" y="2"/>
                    <a:pt x="484" y="1"/>
                    <a:pt x="531" y="0"/>
                  </a:cubicBezTo>
                  <a:cubicBezTo>
                    <a:pt x="531" y="22"/>
                    <a:pt x="531" y="22"/>
                    <a:pt x="531" y="22"/>
                  </a:cubicBezTo>
                  <a:cubicBezTo>
                    <a:pt x="502" y="22"/>
                    <a:pt x="492" y="23"/>
                    <a:pt x="485" y="25"/>
                  </a:cubicBezTo>
                  <a:cubicBezTo>
                    <a:pt x="477" y="27"/>
                    <a:pt x="471" y="30"/>
                    <a:pt x="466" y="33"/>
                  </a:cubicBezTo>
                  <a:cubicBezTo>
                    <a:pt x="460" y="38"/>
                    <a:pt x="451" y="49"/>
                    <a:pt x="438" y="66"/>
                  </a:cubicBezTo>
                  <a:cubicBezTo>
                    <a:pt x="334" y="216"/>
                    <a:pt x="334" y="216"/>
                    <a:pt x="334" y="216"/>
                  </a:cubicBezTo>
                  <a:cubicBezTo>
                    <a:pt x="314" y="248"/>
                    <a:pt x="302" y="267"/>
                    <a:pt x="300" y="274"/>
                  </a:cubicBezTo>
                  <a:cubicBezTo>
                    <a:pt x="297" y="282"/>
                    <a:pt x="296" y="288"/>
                    <a:pt x="296" y="295"/>
                  </a:cubicBezTo>
                  <a:cubicBezTo>
                    <a:pt x="296" y="321"/>
                    <a:pt x="296" y="321"/>
                    <a:pt x="296" y="321"/>
                  </a:cubicBezTo>
                  <a:cubicBezTo>
                    <a:pt x="296" y="352"/>
                    <a:pt x="296" y="382"/>
                    <a:pt x="298" y="411"/>
                  </a:cubicBezTo>
                  <a:cubicBezTo>
                    <a:pt x="298" y="432"/>
                    <a:pt x="300" y="445"/>
                    <a:pt x="303" y="449"/>
                  </a:cubicBezTo>
                  <a:cubicBezTo>
                    <a:pt x="305" y="453"/>
                    <a:pt x="310" y="456"/>
                    <a:pt x="316" y="458"/>
                  </a:cubicBezTo>
                  <a:cubicBezTo>
                    <a:pt x="322" y="460"/>
                    <a:pt x="339" y="461"/>
                    <a:pt x="366" y="461"/>
                  </a:cubicBezTo>
                  <a:cubicBezTo>
                    <a:pt x="366" y="483"/>
                    <a:pt x="366" y="483"/>
                    <a:pt x="366" y="483"/>
                  </a:cubicBezTo>
                  <a:cubicBezTo>
                    <a:pt x="328" y="482"/>
                    <a:pt x="294" y="481"/>
                    <a:pt x="266" y="481"/>
                  </a:cubicBezTo>
                  <a:cubicBezTo>
                    <a:pt x="239" y="481"/>
                    <a:pt x="203" y="482"/>
                    <a:pt x="158" y="483"/>
                  </a:cubicBezTo>
                  <a:cubicBezTo>
                    <a:pt x="158" y="461"/>
                    <a:pt x="158" y="461"/>
                    <a:pt x="158" y="461"/>
                  </a:cubicBezTo>
                  <a:cubicBezTo>
                    <a:pt x="186" y="461"/>
                    <a:pt x="203" y="460"/>
                    <a:pt x="209" y="458"/>
                  </a:cubicBezTo>
                  <a:cubicBezTo>
                    <a:pt x="215" y="456"/>
                    <a:pt x="219" y="453"/>
                    <a:pt x="221" y="450"/>
                  </a:cubicBezTo>
                  <a:cubicBezTo>
                    <a:pt x="224" y="445"/>
                    <a:pt x="226" y="434"/>
                    <a:pt x="227" y="417"/>
                  </a:cubicBezTo>
                  <a:cubicBezTo>
                    <a:pt x="227" y="412"/>
                    <a:pt x="228" y="380"/>
                    <a:pt x="229" y="321"/>
                  </a:cubicBezTo>
                  <a:cubicBezTo>
                    <a:pt x="229" y="281"/>
                    <a:pt x="229" y="281"/>
                    <a:pt x="229" y="281"/>
                  </a:cubicBezTo>
                  <a:cubicBezTo>
                    <a:pt x="224" y="271"/>
                    <a:pt x="219" y="262"/>
                    <a:pt x="215" y="254"/>
                  </a:cubicBezTo>
                  <a:cubicBezTo>
                    <a:pt x="211" y="248"/>
                    <a:pt x="199" y="229"/>
                    <a:pt x="178" y="195"/>
                  </a:cubicBezTo>
                  <a:cubicBezTo>
                    <a:pt x="87" y="66"/>
                    <a:pt x="87" y="66"/>
                    <a:pt x="87" y="66"/>
                  </a:cubicBezTo>
                  <a:cubicBezTo>
                    <a:pt x="76" y="49"/>
                    <a:pt x="68" y="38"/>
                    <a:pt x="62" y="33"/>
                  </a:cubicBezTo>
                  <a:cubicBezTo>
                    <a:pt x="58" y="30"/>
                    <a:pt x="52" y="27"/>
                    <a:pt x="45" y="25"/>
                  </a:cubicBezTo>
                  <a:cubicBezTo>
                    <a:pt x="38" y="23"/>
                    <a:pt x="28" y="22"/>
                    <a:pt x="0" y="22"/>
                  </a:cubicBezTo>
                  <a:cubicBezTo>
                    <a:pt x="0" y="0"/>
                    <a:pt x="0" y="0"/>
                    <a:pt x="0" y="0"/>
                  </a:cubicBezTo>
                  <a:cubicBezTo>
                    <a:pt x="47" y="1"/>
                    <a:pt x="61" y="2"/>
                    <a:pt x="84" y="2"/>
                  </a:cubicBezTo>
                  <a:cubicBezTo>
                    <a:pt x="109" y="2"/>
                    <a:pt x="172" y="1"/>
                    <a:pt x="216" y="0"/>
                  </a:cubicBezTo>
                  <a:cubicBezTo>
                    <a:pt x="216" y="22"/>
                    <a:pt x="216" y="22"/>
                    <a:pt x="216" y="22"/>
                  </a:cubicBezTo>
                  <a:cubicBezTo>
                    <a:pt x="189" y="22"/>
                    <a:pt x="165" y="23"/>
                    <a:pt x="160" y="25"/>
                  </a:cubicBezTo>
                  <a:cubicBezTo>
                    <a:pt x="155" y="27"/>
                    <a:pt x="152" y="30"/>
                    <a:pt x="152" y="34"/>
                  </a:cubicBezTo>
                  <a:cubicBezTo>
                    <a:pt x="152" y="38"/>
                    <a:pt x="158" y="51"/>
                    <a:pt x="170" y="73"/>
                  </a:cubicBezTo>
                  <a:cubicBezTo>
                    <a:pt x="277" y="245"/>
                    <a:pt x="277" y="245"/>
                    <a:pt x="277"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16"/>
            <p:cNvSpPr>
              <a:spLocks noEditPoints="1"/>
            </p:cNvSpPr>
            <p:nvPr/>
          </p:nvSpPr>
          <p:spPr bwMode="auto">
            <a:xfrm>
              <a:off x="2611438" y="688975"/>
              <a:ext cx="280988" cy="261938"/>
            </a:xfrm>
            <a:custGeom>
              <a:avLst/>
              <a:gdLst>
                <a:gd name="T0" fmla="*/ 97 w 540"/>
                <a:gd name="T1" fmla="*/ 123 h 503"/>
                <a:gd name="T2" fmla="*/ 161 w 540"/>
                <a:gd name="T3" fmla="*/ 53 h 503"/>
                <a:gd name="T4" fmla="*/ 260 w 540"/>
                <a:gd name="T5" fmla="*/ 29 h 503"/>
                <a:gd name="T6" fmla="*/ 333 w 540"/>
                <a:gd name="T7" fmla="*/ 40 h 503"/>
                <a:gd name="T8" fmla="*/ 388 w 540"/>
                <a:gd name="T9" fmla="*/ 69 h 503"/>
                <a:gd name="T10" fmla="*/ 425 w 540"/>
                <a:gd name="T11" fmla="*/ 108 h 503"/>
                <a:gd name="T12" fmla="*/ 449 w 540"/>
                <a:gd name="T13" fmla="*/ 158 h 503"/>
                <a:gd name="T14" fmla="*/ 464 w 540"/>
                <a:gd name="T15" fmla="*/ 258 h 503"/>
                <a:gd name="T16" fmla="*/ 443 w 540"/>
                <a:gd name="T17" fmla="*/ 370 h 503"/>
                <a:gd name="T18" fmla="*/ 380 w 540"/>
                <a:gd name="T19" fmla="*/ 446 h 503"/>
                <a:gd name="T20" fmla="*/ 280 w 540"/>
                <a:gd name="T21" fmla="*/ 472 h 503"/>
                <a:gd name="T22" fmla="*/ 205 w 540"/>
                <a:gd name="T23" fmla="*/ 459 h 503"/>
                <a:gd name="T24" fmla="*/ 144 w 540"/>
                <a:gd name="T25" fmla="*/ 418 h 503"/>
                <a:gd name="T26" fmla="*/ 99 w 540"/>
                <a:gd name="T27" fmla="*/ 350 h 503"/>
                <a:gd name="T28" fmla="*/ 82 w 540"/>
                <a:gd name="T29" fmla="*/ 292 h 503"/>
                <a:gd name="T30" fmla="*/ 75 w 540"/>
                <a:gd name="T31" fmla="*/ 226 h 503"/>
                <a:gd name="T32" fmla="*/ 97 w 540"/>
                <a:gd name="T33" fmla="*/ 123 h 503"/>
                <a:gd name="T34" fmla="*/ 18 w 540"/>
                <a:gd name="T35" fmla="*/ 351 h 503"/>
                <a:gd name="T36" fmla="*/ 69 w 540"/>
                <a:gd name="T37" fmla="*/ 434 h 503"/>
                <a:gd name="T38" fmla="*/ 151 w 540"/>
                <a:gd name="T39" fmla="*/ 486 h 503"/>
                <a:gd name="T40" fmla="*/ 255 w 540"/>
                <a:gd name="T41" fmla="*/ 503 h 503"/>
                <a:gd name="T42" fmla="*/ 459 w 540"/>
                <a:gd name="T43" fmla="*/ 427 h 503"/>
                <a:gd name="T44" fmla="*/ 540 w 540"/>
                <a:gd name="T45" fmla="*/ 236 h 503"/>
                <a:gd name="T46" fmla="*/ 532 w 540"/>
                <a:gd name="T47" fmla="*/ 169 h 503"/>
                <a:gd name="T48" fmla="*/ 510 w 540"/>
                <a:gd name="T49" fmla="*/ 115 h 503"/>
                <a:gd name="T50" fmla="*/ 462 w 540"/>
                <a:gd name="T51" fmla="*/ 57 h 503"/>
                <a:gd name="T52" fmla="*/ 383 w 540"/>
                <a:gd name="T53" fmla="*/ 16 h 503"/>
                <a:gd name="T54" fmla="*/ 276 w 540"/>
                <a:gd name="T55" fmla="*/ 0 h 503"/>
                <a:gd name="T56" fmla="*/ 162 w 540"/>
                <a:gd name="T57" fmla="*/ 18 h 503"/>
                <a:gd name="T58" fmla="*/ 73 w 540"/>
                <a:gd name="T59" fmla="*/ 73 h 503"/>
                <a:gd name="T60" fmla="*/ 17 w 540"/>
                <a:gd name="T61" fmla="*/ 155 h 503"/>
                <a:gd name="T62" fmla="*/ 0 w 540"/>
                <a:gd name="T63" fmla="*/ 255 h 503"/>
                <a:gd name="T64" fmla="*/ 18 w 540"/>
                <a:gd name="T65" fmla="*/ 35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3">
                  <a:moveTo>
                    <a:pt x="97" y="123"/>
                  </a:moveTo>
                  <a:cubicBezTo>
                    <a:pt x="111" y="92"/>
                    <a:pt x="132" y="69"/>
                    <a:pt x="161" y="53"/>
                  </a:cubicBezTo>
                  <a:cubicBezTo>
                    <a:pt x="189" y="37"/>
                    <a:pt x="222" y="29"/>
                    <a:pt x="260" y="29"/>
                  </a:cubicBezTo>
                  <a:cubicBezTo>
                    <a:pt x="286" y="29"/>
                    <a:pt x="311" y="32"/>
                    <a:pt x="333" y="40"/>
                  </a:cubicBezTo>
                  <a:cubicBezTo>
                    <a:pt x="356" y="48"/>
                    <a:pt x="374" y="57"/>
                    <a:pt x="388" y="69"/>
                  </a:cubicBezTo>
                  <a:cubicBezTo>
                    <a:pt x="402" y="80"/>
                    <a:pt x="415" y="93"/>
                    <a:pt x="425" y="108"/>
                  </a:cubicBezTo>
                  <a:cubicBezTo>
                    <a:pt x="435" y="123"/>
                    <a:pt x="443" y="140"/>
                    <a:pt x="449" y="158"/>
                  </a:cubicBezTo>
                  <a:cubicBezTo>
                    <a:pt x="459" y="189"/>
                    <a:pt x="464" y="222"/>
                    <a:pt x="464" y="258"/>
                  </a:cubicBezTo>
                  <a:cubicBezTo>
                    <a:pt x="464" y="301"/>
                    <a:pt x="457" y="338"/>
                    <a:pt x="443" y="370"/>
                  </a:cubicBezTo>
                  <a:cubicBezTo>
                    <a:pt x="430" y="403"/>
                    <a:pt x="409" y="428"/>
                    <a:pt x="380" y="446"/>
                  </a:cubicBezTo>
                  <a:cubicBezTo>
                    <a:pt x="352" y="463"/>
                    <a:pt x="319" y="472"/>
                    <a:pt x="280" y="472"/>
                  </a:cubicBezTo>
                  <a:cubicBezTo>
                    <a:pt x="253" y="472"/>
                    <a:pt x="228" y="468"/>
                    <a:pt x="205" y="459"/>
                  </a:cubicBezTo>
                  <a:cubicBezTo>
                    <a:pt x="183" y="450"/>
                    <a:pt x="162" y="437"/>
                    <a:pt x="144" y="418"/>
                  </a:cubicBezTo>
                  <a:cubicBezTo>
                    <a:pt x="125" y="400"/>
                    <a:pt x="110" y="377"/>
                    <a:pt x="99" y="350"/>
                  </a:cubicBezTo>
                  <a:cubicBezTo>
                    <a:pt x="92" y="334"/>
                    <a:pt x="86" y="314"/>
                    <a:pt x="82" y="292"/>
                  </a:cubicBezTo>
                  <a:cubicBezTo>
                    <a:pt x="77" y="270"/>
                    <a:pt x="75" y="248"/>
                    <a:pt x="75" y="226"/>
                  </a:cubicBezTo>
                  <a:cubicBezTo>
                    <a:pt x="75" y="188"/>
                    <a:pt x="82" y="153"/>
                    <a:pt x="97" y="123"/>
                  </a:cubicBezTo>
                  <a:close/>
                  <a:moveTo>
                    <a:pt x="18" y="351"/>
                  </a:moveTo>
                  <a:cubicBezTo>
                    <a:pt x="29" y="384"/>
                    <a:pt x="46" y="411"/>
                    <a:pt x="69" y="434"/>
                  </a:cubicBezTo>
                  <a:cubicBezTo>
                    <a:pt x="91" y="457"/>
                    <a:pt x="119" y="474"/>
                    <a:pt x="151" y="486"/>
                  </a:cubicBezTo>
                  <a:cubicBezTo>
                    <a:pt x="183" y="497"/>
                    <a:pt x="218" y="503"/>
                    <a:pt x="255" y="503"/>
                  </a:cubicBezTo>
                  <a:cubicBezTo>
                    <a:pt x="337" y="503"/>
                    <a:pt x="405" y="478"/>
                    <a:pt x="459" y="427"/>
                  </a:cubicBezTo>
                  <a:cubicBezTo>
                    <a:pt x="513" y="376"/>
                    <a:pt x="540" y="312"/>
                    <a:pt x="540" y="236"/>
                  </a:cubicBezTo>
                  <a:cubicBezTo>
                    <a:pt x="540" y="212"/>
                    <a:pt x="537" y="190"/>
                    <a:pt x="532" y="169"/>
                  </a:cubicBezTo>
                  <a:cubicBezTo>
                    <a:pt x="527" y="148"/>
                    <a:pt x="519" y="130"/>
                    <a:pt x="510" y="115"/>
                  </a:cubicBezTo>
                  <a:cubicBezTo>
                    <a:pt x="498" y="94"/>
                    <a:pt x="482" y="75"/>
                    <a:pt x="462" y="57"/>
                  </a:cubicBezTo>
                  <a:cubicBezTo>
                    <a:pt x="441" y="40"/>
                    <a:pt x="415" y="26"/>
                    <a:pt x="383" y="16"/>
                  </a:cubicBezTo>
                  <a:cubicBezTo>
                    <a:pt x="351" y="5"/>
                    <a:pt x="315" y="0"/>
                    <a:pt x="276" y="0"/>
                  </a:cubicBezTo>
                  <a:cubicBezTo>
                    <a:pt x="233" y="0"/>
                    <a:pt x="195" y="6"/>
                    <a:pt x="162" y="18"/>
                  </a:cubicBezTo>
                  <a:cubicBezTo>
                    <a:pt x="129" y="30"/>
                    <a:pt x="100" y="49"/>
                    <a:pt x="73" y="73"/>
                  </a:cubicBezTo>
                  <a:cubicBezTo>
                    <a:pt x="47" y="97"/>
                    <a:pt x="29" y="125"/>
                    <a:pt x="17" y="155"/>
                  </a:cubicBezTo>
                  <a:cubicBezTo>
                    <a:pt x="6" y="185"/>
                    <a:pt x="0" y="219"/>
                    <a:pt x="0" y="255"/>
                  </a:cubicBezTo>
                  <a:cubicBezTo>
                    <a:pt x="0" y="286"/>
                    <a:pt x="6" y="319"/>
                    <a:pt x="1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17"/>
            <p:cNvSpPr>
              <a:spLocks/>
            </p:cNvSpPr>
            <p:nvPr/>
          </p:nvSpPr>
          <p:spPr bwMode="auto">
            <a:xfrm>
              <a:off x="17700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18"/>
            <p:cNvSpPr>
              <a:spLocks noEditPoints="1"/>
            </p:cNvSpPr>
            <p:nvPr/>
          </p:nvSpPr>
          <p:spPr bwMode="auto">
            <a:xfrm>
              <a:off x="1933576" y="1077913"/>
              <a:ext cx="111125" cy="120650"/>
            </a:xfrm>
            <a:custGeom>
              <a:avLst/>
              <a:gdLst>
                <a:gd name="T0" fmla="*/ 7 w 216"/>
                <a:gd name="T1" fmla="*/ 74 h 234"/>
                <a:gd name="T2" fmla="*/ 111 w 216"/>
                <a:gd name="T3" fmla="*/ 0 h 234"/>
                <a:gd name="T4" fmla="*/ 208 w 216"/>
                <a:gd name="T5" fmla="*/ 63 h 234"/>
                <a:gd name="T6" fmla="*/ 208 w 216"/>
                <a:gd name="T7" fmla="*/ 178 h 234"/>
                <a:gd name="T8" fmla="*/ 216 w 216"/>
                <a:gd name="T9" fmla="*/ 228 h 234"/>
                <a:gd name="T10" fmla="*/ 154 w 216"/>
                <a:gd name="T11" fmla="*/ 228 h 234"/>
                <a:gd name="T12" fmla="*/ 150 w 216"/>
                <a:gd name="T13" fmla="*/ 206 h 234"/>
                <a:gd name="T14" fmla="*/ 76 w 216"/>
                <a:gd name="T15" fmla="*/ 234 h 234"/>
                <a:gd name="T16" fmla="*/ 0 w 216"/>
                <a:gd name="T17" fmla="*/ 167 h 234"/>
                <a:gd name="T18" fmla="*/ 76 w 216"/>
                <a:gd name="T19" fmla="*/ 100 h 234"/>
                <a:gd name="T20" fmla="*/ 148 w 216"/>
                <a:gd name="T21" fmla="*/ 71 h 234"/>
                <a:gd name="T22" fmla="*/ 108 w 216"/>
                <a:gd name="T23" fmla="*/ 41 h 234"/>
                <a:gd name="T24" fmla="*/ 68 w 216"/>
                <a:gd name="T25" fmla="*/ 74 h 234"/>
                <a:gd name="T26" fmla="*/ 7 w 216"/>
                <a:gd name="T27" fmla="*/ 74 h 234"/>
                <a:gd name="T28" fmla="*/ 148 w 216"/>
                <a:gd name="T29" fmla="*/ 119 h 234"/>
                <a:gd name="T30" fmla="*/ 97 w 216"/>
                <a:gd name="T31" fmla="*/ 132 h 234"/>
                <a:gd name="T32" fmla="*/ 61 w 216"/>
                <a:gd name="T33" fmla="*/ 165 h 234"/>
                <a:gd name="T34" fmla="*/ 98 w 216"/>
                <a:gd name="T35" fmla="*/ 193 h 234"/>
                <a:gd name="T36" fmla="*/ 148 w 216"/>
                <a:gd name="T37" fmla="*/ 142 h 234"/>
                <a:gd name="T38" fmla="*/ 148 w 216"/>
                <a:gd name="T39" fmla="*/ 1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34">
                  <a:moveTo>
                    <a:pt x="7" y="74"/>
                  </a:moveTo>
                  <a:cubicBezTo>
                    <a:pt x="11" y="18"/>
                    <a:pt x="62" y="0"/>
                    <a:pt x="111" y="0"/>
                  </a:cubicBezTo>
                  <a:cubicBezTo>
                    <a:pt x="155" y="0"/>
                    <a:pt x="208" y="10"/>
                    <a:pt x="208" y="63"/>
                  </a:cubicBezTo>
                  <a:cubicBezTo>
                    <a:pt x="208" y="178"/>
                    <a:pt x="208" y="178"/>
                    <a:pt x="208" y="178"/>
                  </a:cubicBezTo>
                  <a:cubicBezTo>
                    <a:pt x="208" y="199"/>
                    <a:pt x="211" y="219"/>
                    <a:pt x="216" y="228"/>
                  </a:cubicBezTo>
                  <a:cubicBezTo>
                    <a:pt x="154" y="228"/>
                    <a:pt x="154" y="228"/>
                    <a:pt x="154" y="228"/>
                  </a:cubicBezTo>
                  <a:cubicBezTo>
                    <a:pt x="152" y="221"/>
                    <a:pt x="151" y="214"/>
                    <a:pt x="150" y="206"/>
                  </a:cubicBezTo>
                  <a:cubicBezTo>
                    <a:pt x="131" y="226"/>
                    <a:pt x="103" y="234"/>
                    <a:pt x="76" y="234"/>
                  </a:cubicBezTo>
                  <a:cubicBezTo>
                    <a:pt x="34" y="234"/>
                    <a:pt x="0" y="213"/>
                    <a:pt x="0" y="167"/>
                  </a:cubicBezTo>
                  <a:cubicBezTo>
                    <a:pt x="0" y="117"/>
                    <a:pt x="38" y="105"/>
                    <a:pt x="76" y="100"/>
                  </a:cubicBezTo>
                  <a:cubicBezTo>
                    <a:pt x="113" y="95"/>
                    <a:pt x="148" y="96"/>
                    <a:pt x="148" y="71"/>
                  </a:cubicBezTo>
                  <a:cubicBezTo>
                    <a:pt x="148" y="45"/>
                    <a:pt x="130" y="41"/>
                    <a:pt x="108" y="41"/>
                  </a:cubicBezTo>
                  <a:cubicBezTo>
                    <a:pt x="85" y="41"/>
                    <a:pt x="70" y="51"/>
                    <a:pt x="68" y="74"/>
                  </a:cubicBezTo>
                  <a:lnTo>
                    <a:pt x="7" y="74"/>
                  </a:lnTo>
                  <a:close/>
                  <a:moveTo>
                    <a:pt x="148" y="119"/>
                  </a:moveTo>
                  <a:cubicBezTo>
                    <a:pt x="137" y="128"/>
                    <a:pt x="116" y="129"/>
                    <a:pt x="97" y="132"/>
                  </a:cubicBezTo>
                  <a:cubicBezTo>
                    <a:pt x="78" y="136"/>
                    <a:pt x="61" y="143"/>
                    <a:pt x="61" y="165"/>
                  </a:cubicBezTo>
                  <a:cubicBezTo>
                    <a:pt x="61" y="187"/>
                    <a:pt x="79" y="193"/>
                    <a:pt x="98" y="193"/>
                  </a:cubicBezTo>
                  <a:cubicBezTo>
                    <a:pt x="146" y="193"/>
                    <a:pt x="148" y="155"/>
                    <a:pt x="148" y="142"/>
                  </a:cubicBezTo>
                  <a:lnTo>
                    <a:pt x="148"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19"/>
            <p:cNvSpPr>
              <a:spLocks/>
            </p:cNvSpPr>
            <p:nvPr/>
          </p:nvSpPr>
          <p:spPr bwMode="auto">
            <a:xfrm>
              <a:off x="20653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2"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20"/>
            <p:cNvSpPr>
              <a:spLocks/>
            </p:cNvSpPr>
            <p:nvPr/>
          </p:nvSpPr>
          <p:spPr bwMode="auto">
            <a:xfrm>
              <a:off x="2193926" y="1077913"/>
              <a:ext cx="112713" cy="120650"/>
            </a:xfrm>
            <a:custGeom>
              <a:avLst/>
              <a:gdLst>
                <a:gd name="T0" fmla="*/ 157 w 218"/>
                <a:gd name="T1" fmla="*/ 84 h 234"/>
                <a:gd name="T2" fmla="*/ 112 w 218"/>
                <a:gd name="T3" fmla="*/ 46 h 234"/>
                <a:gd name="T4" fmla="*/ 61 w 218"/>
                <a:gd name="T5" fmla="*/ 118 h 234"/>
                <a:gd name="T6" fmla="*/ 111 w 218"/>
                <a:gd name="T7" fmla="*/ 188 h 234"/>
                <a:gd name="T8" fmla="*/ 160 w 218"/>
                <a:gd name="T9" fmla="*/ 143 h 234"/>
                <a:gd name="T10" fmla="*/ 218 w 218"/>
                <a:gd name="T11" fmla="*/ 143 h 234"/>
                <a:gd name="T12" fmla="*/ 112 w 218"/>
                <a:gd name="T13" fmla="*/ 234 h 234"/>
                <a:gd name="T14" fmla="*/ 0 w 218"/>
                <a:gd name="T15" fmla="*/ 120 h 234"/>
                <a:gd name="T16" fmla="*/ 113 w 218"/>
                <a:gd name="T17" fmla="*/ 0 h 234"/>
                <a:gd name="T18" fmla="*/ 217 w 218"/>
                <a:gd name="T19" fmla="*/ 84 h 234"/>
                <a:gd name="T20" fmla="*/ 157 w 218"/>
                <a:gd name="T21" fmla="*/ 8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4">
                  <a:moveTo>
                    <a:pt x="157" y="84"/>
                  </a:moveTo>
                  <a:cubicBezTo>
                    <a:pt x="154" y="59"/>
                    <a:pt x="138" y="46"/>
                    <a:pt x="112" y="46"/>
                  </a:cubicBezTo>
                  <a:cubicBezTo>
                    <a:pt x="74" y="46"/>
                    <a:pt x="61" y="86"/>
                    <a:pt x="61" y="118"/>
                  </a:cubicBezTo>
                  <a:cubicBezTo>
                    <a:pt x="61" y="150"/>
                    <a:pt x="73" y="188"/>
                    <a:pt x="111" y="188"/>
                  </a:cubicBezTo>
                  <a:cubicBezTo>
                    <a:pt x="139" y="188"/>
                    <a:pt x="156" y="170"/>
                    <a:pt x="160" y="143"/>
                  </a:cubicBezTo>
                  <a:cubicBezTo>
                    <a:pt x="218" y="143"/>
                    <a:pt x="218" y="143"/>
                    <a:pt x="218" y="143"/>
                  </a:cubicBezTo>
                  <a:cubicBezTo>
                    <a:pt x="210" y="202"/>
                    <a:pt x="170" y="234"/>
                    <a:pt x="112" y="234"/>
                  </a:cubicBezTo>
                  <a:cubicBezTo>
                    <a:pt x="45" y="234"/>
                    <a:pt x="0" y="187"/>
                    <a:pt x="0" y="120"/>
                  </a:cubicBezTo>
                  <a:cubicBezTo>
                    <a:pt x="0" y="51"/>
                    <a:pt x="41" y="0"/>
                    <a:pt x="113" y="0"/>
                  </a:cubicBezTo>
                  <a:cubicBezTo>
                    <a:pt x="165" y="0"/>
                    <a:pt x="213" y="28"/>
                    <a:pt x="217" y="84"/>
                  </a:cubicBezTo>
                  <a:lnTo>
                    <a:pt x="157"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21"/>
            <p:cNvSpPr>
              <a:spLocks noEditPoints="1"/>
            </p:cNvSpPr>
            <p:nvPr/>
          </p:nvSpPr>
          <p:spPr bwMode="auto">
            <a:xfrm>
              <a:off x="2319338"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3 w 224"/>
                <a:gd name="T9" fmla="*/ 234 h 234"/>
                <a:gd name="T10" fmla="*/ 0 w 224"/>
                <a:gd name="T11" fmla="*/ 117 h 234"/>
                <a:gd name="T12" fmla="*/ 113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3" y="234"/>
                  </a:cubicBezTo>
                  <a:cubicBezTo>
                    <a:pt x="43" y="234"/>
                    <a:pt x="0" y="186"/>
                    <a:pt x="0" y="117"/>
                  </a:cubicBezTo>
                  <a:cubicBezTo>
                    <a:pt x="0" y="51"/>
                    <a:pt x="45" y="0"/>
                    <a:pt x="113"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22"/>
            <p:cNvSpPr>
              <a:spLocks/>
            </p:cNvSpPr>
            <p:nvPr/>
          </p:nvSpPr>
          <p:spPr bwMode="auto">
            <a:xfrm>
              <a:off x="2451101"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23"/>
            <p:cNvSpPr>
              <a:spLocks/>
            </p:cNvSpPr>
            <p:nvPr/>
          </p:nvSpPr>
          <p:spPr bwMode="auto">
            <a:xfrm>
              <a:off x="25955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24"/>
            <p:cNvSpPr>
              <a:spLocks noEditPoints="1"/>
            </p:cNvSpPr>
            <p:nvPr/>
          </p:nvSpPr>
          <p:spPr bwMode="auto">
            <a:xfrm>
              <a:off x="2757488" y="1077913"/>
              <a:ext cx="117475" cy="120650"/>
            </a:xfrm>
            <a:custGeom>
              <a:avLst/>
              <a:gdLst>
                <a:gd name="T0" fmla="*/ 61 w 225"/>
                <a:gd name="T1" fmla="*/ 132 h 234"/>
                <a:gd name="T2" fmla="*/ 115 w 225"/>
                <a:gd name="T3" fmla="*/ 188 h 234"/>
                <a:gd name="T4" fmla="*/ 163 w 225"/>
                <a:gd name="T5" fmla="*/ 159 h 234"/>
                <a:gd name="T6" fmla="*/ 217 w 225"/>
                <a:gd name="T7" fmla="*/ 159 h 234"/>
                <a:gd name="T8" fmla="*/ 113 w 225"/>
                <a:gd name="T9" fmla="*/ 234 h 234"/>
                <a:gd name="T10" fmla="*/ 0 w 225"/>
                <a:gd name="T11" fmla="*/ 117 h 234"/>
                <a:gd name="T12" fmla="*/ 113 w 225"/>
                <a:gd name="T13" fmla="*/ 0 h 234"/>
                <a:gd name="T14" fmla="*/ 220 w 225"/>
                <a:gd name="T15" fmla="*/ 132 h 234"/>
                <a:gd name="T16" fmla="*/ 61 w 225"/>
                <a:gd name="T17" fmla="*/ 132 h 234"/>
                <a:gd name="T18" fmla="*/ 160 w 225"/>
                <a:gd name="T19" fmla="*/ 93 h 234"/>
                <a:gd name="T20" fmla="*/ 111 w 225"/>
                <a:gd name="T21" fmla="*/ 46 h 234"/>
                <a:gd name="T22" fmla="*/ 61 w 225"/>
                <a:gd name="T23" fmla="*/ 93 h 234"/>
                <a:gd name="T24" fmla="*/ 160 w 225"/>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34">
                  <a:moveTo>
                    <a:pt x="61" y="132"/>
                  </a:moveTo>
                  <a:cubicBezTo>
                    <a:pt x="62" y="170"/>
                    <a:pt x="81" y="188"/>
                    <a:pt x="115" y="188"/>
                  </a:cubicBezTo>
                  <a:cubicBezTo>
                    <a:pt x="140" y="188"/>
                    <a:pt x="159" y="173"/>
                    <a:pt x="163" y="159"/>
                  </a:cubicBezTo>
                  <a:cubicBezTo>
                    <a:pt x="217" y="159"/>
                    <a:pt x="217" y="159"/>
                    <a:pt x="217" y="159"/>
                  </a:cubicBezTo>
                  <a:cubicBezTo>
                    <a:pt x="199" y="211"/>
                    <a:pt x="163" y="234"/>
                    <a:pt x="113" y="234"/>
                  </a:cubicBezTo>
                  <a:cubicBezTo>
                    <a:pt x="43" y="234"/>
                    <a:pt x="0" y="186"/>
                    <a:pt x="0" y="117"/>
                  </a:cubicBezTo>
                  <a:cubicBezTo>
                    <a:pt x="0" y="51"/>
                    <a:pt x="46" y="0"/>
                    <a:pt x="113" y="0"/>
                  </a:cubicBezTo>
                  <a:cubicBezTo>
                    <a:pt x="188" y="0"/>
                    <a:pt x="225" y="64"/>
                    <a:pt x="220" y="132"/>
                  </a:cubicBezTo>
                  <a:lnTo>
                    <a:pt x="61" y="132"/>
                  </a:lnTo>
                  <a:close/>
                  <a:moveTo>
                    <a:pt x="160" y="93"/>
                  </a:moveTo>
                  <a:cubicBezTo>
                    <a:pt x="154" y="63"/>
                    <a:pt x="141" y="46"/>
                    <a:pt x="111" y="46"/>
                  </a:cubicBezTo>
                  <a:cubicBezTo>
                    <a:pt x="73" y="46"/>
                    <a:pt x="62" y="76"/>
                    <a:pt x="61" y="93"/>
                  </a:cubicBezTo>
                  <a:lnTo>
                    <a:pt x="16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25"/>
            <p:cNvSpPr>
              <a:spLocks/>
            </p:cNvSpPr>
            <p:nvPr/>
          </p:nvSpPr>
          <p:spPr bwMode="auto">
            <a:xfrm>
              <a:off x="28908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1"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26"/>
            <p:cNvSpPr>
              <a:spLocks/>
            </p:cNvSpPr>
            <p:nvPr/>
          </p:nvSpPr>
          <p:spPr bwMode="auto">
            <a:xfrm>
              <a:off x="3011488" y="1046163"/>
              <a:ext cx="73025" cy="150813"/>
            </a:xfrm>
            <a:custGeom>
              <a:avLst/>
              <a:gdLst>
                <a:gd name="T0" fmla="*/ 98 w 142"/>
                <a:gd name="T1" fmla="*/ 66 h 290"/>
                <a:gd name="T2" fmla="*/ 142 w 142"/>
                <a:gd name="T3" fmla="*/ 66 h 290"/>
                <a:gd name="T4" fmla="*/ 142 w 142"/>
                <a:gd name="T5" fmla="*/ 107 h 290"/>
                <a:gd name="T6" fmla="*/ 98 w 142"/>
                <a:gd name="T7" fmla="*/ 107 h 290"/>
                <a:gd name="T8" fmla="*/ 98 w 142"/>
                <a:gd name="T9" fmla="*/ 217 h 290"/>
                <a:gd name="T10" fmla="*/ 123 w 142"/>
                <a:gd name="T11" fmla="*/ 242 h 290"/>
                <a:gd name="T12" fmla="*/ 142 w 142"/>
                <a:gd name="T13" fmla="*/ 241 h 290"/>
                <a:gd name="T14" fmla="*/ 142 w 142"/>
                <a:gd name="T15" fmla="*/ 288 h 290"/>
                <a:gd name="T16" fmla="*/ 107 w 142"/>
                <a:gd name="T17" fmla="*/ 290 h 290"/>
                <a:gd name="T18" fmla="*/ 37 w 142"/>
                <a:gd name="T19" fmla="*/ 238 h 290"/>
                <a:gd name="T20" fmla="*/ 37 w 142"/>
                <a:gd name="T21" fmla="*/ 107 h 290"/>
                <a:gd name="T22" fmla="*/ 0 w 142"/>
                <a:gd name="T23" fmla="*/ 107 h 290"/>
                <a:gd name="T24" fmla="*/ 0 w 142"/>
                <a:gd name="T25" fmla="*/ 66 h 290"/>
                <a:gd name="T26" fmla="*/ 37 w 142"/>
                <a:gd name="T27" fmla="*/ 66 h 290"/>
                <a:gd name="T28" fmla="*/ 37 w 142"/>
                <a:gd name="T29" fmla="*/ 0 h 290"/>
                <a:gd name="T30" fmla="*/ 98 w 142"/>
                <a:gd name="T31" fmla="*/ 0 h 290"/>
                <a:gd name="T32" fmla="*/ 98 w 142"/>
                <a:gd name="T33" fmla="*/ 6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290">
                  <a:moveTo>
                    <a:pt x="98" y="66"/>
                  </a:moveTo>
                  <a:cubicBezTo>
                    <a:pt x="142" y="66"/>
                    <a:pt x="142" y="66"/>
                    <a:pt x="142" y="66"/>
                  </a:cubicBezTo>
                  <a:cubicBezTo>
                    <a:pt x="142" y="107"/>
                    <a:pt x="142" y="107"/>
                    <a:pt x="142" y="107"/>
                  </a:cubicBezTo>
                  <a:cubicBezTo>
                    <a:pt x="98" y="107"/>
                    <a:pt x="98" y="107"/>
                    <a:pt x="98" y="107"/>
                  </a:cubicBezTo>
                  <a:cubicBezTo>
                    <a:pt x="98" y="217"/>
                    <a:pt x="98" y="217"/>
                    <a:pt x="98" y="217"/>
                  </a:cubicBezTo>
                  <a:cubicBezTo>
                    <a:pt x="98" y="237"/>
                    <a:pt x="103" y="242"/>
                    <a:pt x="123" y="242"/>
                  </a:cubicBezTo>
                  <a:cubicBezTo>
                    <a:pt x="130" y="242"/>
                    <a:pt x="136" y="242"/>
                    <a:pt x="142" y="241"/>
                  </a:cubicBezTo>
                  <a:cubicBezTo>
                    <a:pt x="142" y="288"/>
                    <a:pt x="142" y="288"/>
                    <a:pt x="142" y="288"/>
                  </a:cubicBezTo>
                  <a:cubicBezTo>
                    <a:pt x="132" y="290"/>
                    <a:pt x="119" y="290"/>
                    <a:pt x="107" y="290"/>
                  </a:cubicBezTo>
                  <a:cubicBezTo>
                    <a:pt x="69" y="290"/>
                    <a:pt x="37" y="282"/>
                    <a:pt x="37" y="238"/>
                  </a:cubicBezTo>
                  <a:cubicBezTo>
                    <a:pt x="37" y="107"/>
                    <a:pt x="37" y="107"/>
                    <a:pt x="37" y="107"/>
                  </a:cubicBezTo>
                  <a:cubicBezTo>
                    <a:pt x="0" y="107"/>
                    <a:pt x="0" y="107"/>
                    <a:pt x="0" y="107"/>
                  </a:cubicBezTo>
                  <a:cubicBezTo>
                    <a:pt x="0" y="66"/>
                    <a:pt x="0" y="66"/>
                    <a:pt x="0" y="66"/>
                  </a:cubicBezTo>
                  <a:cubicBezTo>
                    <a:pt x="37" y="66"/>
                    <a:pt x="37" y="66"/>
                    <a:pt x="37" y="66"/>
                  </a:cubicBezTo>
                  <a:cubicBezTo>
                    <a:pt x="37" y="0"/>
                    <a:pt x="37" y="0"/>
                    <a:pt x="37" y="0"/>
                  </a:cubicBezTo>
                  <a:cubicBezTo>
                    <a:pt x="98" y="0"/>
                    <a:pt x="98" y="0"/>
                    <a:pt x="98" y="0"/>
                  </a:cubicBezTo>
                  <a:lnTo>
                    <a:pt x="9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27"/>
            <p:cNvSpPr>
              <a:spLocks noEditPoints="1"/>
            </p:cNvSpPr>
            <p:nvPr/>
          </p:nvSpPr>
          <p:spPr bwMode="auto">
            <a:xfrm>
              <a:off x="3095626"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2 w 224"/>
                <a:gd name="T9" fmla="*/ 234 h 234"/>
                <a:gd name="T10" fmla="*/ 0 w 224"/>
                <a:gd name="T11" fmla="*/ 117 h 234"/>
                <a:gd name="T12" fmla="*/ 112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2" y="234"/>
                  </a:cubicBezTo>
                  <a:cubicBezTo>
                    <a:pt x="43" y="234"/>
                    <a:pt x="0" y="186"/>
                    <a:pt x="0" y="117"/>
                  </a:cubicBezTo>
                  <a:cubicBezTo>
                    <a:pt x="0" y="51"/>
                    <a:pt x="45" y="0"/>
                    <a:pt x="112"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28"/>
            <p:cNvSpPr>
              <a:spLocks/>
            </p:cNvSpPr>
            <p:nvPr/>
          </p:nvSpPr>
          <p:spPr bwMode="auto">
            <a:xfrm>
              <a:off x="3227388"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72297309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824" y="1371600"/>
            <a:ext cx="512064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12064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grpSp>
        <p:nvGrpSpPr>
          <p:cNvPr id="33" name="Group 32"/>
          <p:cNvGrpSpPr/>
          <p:nvPr/>
        </p:nvGrpSpPr>
        <p:grpSpPr>
          <a:xfrm>
            <a:off x="190769" y="6343651"/>
            <a:ext cx="2072640" cy="320037"/>
            <a:chOff x="655638" y="688975"/>
            <a:chExt cx="3705226" cy="758825"/>
          </a:xfrm>
          <a:solidFill>
            <a:srgbClr val="FFFFFF"/>
          </a:solidFill>
        </p:grpSpPr>
        <p:sp>
          <p:nvSpPr>
            <p:cNvPr id="34" name="Freeform 6"/>
            <p:cNvSpPr>
              <a:spLocks noEditPoints="1"/>
            </p:cNvSpPr>
            <p:nvPr/>
          </p:nvSpPr>
          <p:spPr bwMode="auto">
            <a:xfrm>
              <a:off x="655638" y="695325"/>
              <a:ext cx="941388" cy="752475"/>
            </a:xfrm>
            <a:custGeom>
              <a:avLst/>
              <a:gdLst>
                <a:gd name="T0" fmla="*/ 1432 w 1816"/>
                <a:gd name="T1" fmla="*/ 0 h 1449"/>
                <a:gd name="T2" fmla="*/ 1049 w 1816"/>
                <a:gd name="T3" fmla="*/ 0 h 1449"/>
                <a:gd name="T4" fmla="*/ 1049 w 1816"/>
                <a:gd name="T5" fmla="*/ 432 h 1449"/>
                <a:gd name="T6" fmla="*/ 1238 w 1816"/>
                <a:gd name="T7" fmla="*/ 865 h 1449"/>
                <a:gd name="T8" fmla="*/ 1238 w 1816"/>
                <a:gd name="T9" fmla="*/ 804 h 1449"/>
                <a:gd name="T10" fmla="*/ 1137 w 1816"/>
                <a:gd name="T11" fmla="*/ 485 h 1449"/>
                <a:gd name="T12" fmla="*/ 1137 w 1816"/>
                <a:gd name="T13" fmla="*/ 372 h 1449"/>
                <a:gd name="T14" fmla="*/ 1282 w 1816"/>
                <a:gd name="T15" fmla="*/ 372 h 1449"/>
                <a:gd name="T16" fmla="*/ 1282 w 1816"/>
                <a:gd name="T17" fmla="*/ 865 h 1449"/>
                <a:gd name="T18" fmla="*/ 911 w 1816"/>
                <a:gd name="T19" fmla="*/ 1418 h 1449"/>
                <a:gd name="T20" fmla="*/ 539 w 1816"/>
                <a:gd name="T21" fmla="*/ 893 h 1449"/>
                <a:gd name="T22" fmla="*/ 767 w 1816"/>
                <a:gd name="T23" fmla="*/ 432 h 1449"/>
                <a:gd name="T24" fmla="*/ 767 w 1816"/>
                <a:gd name="T25" fmla="*/ 372 h 1449"/>
                <a:gd name="T26" fmla="*/ 911 w 1816"/>
                <a:gd name="T27" fmla="*/ 372 h 1449"/>
                <a:gd name="T28" fmla="*/ 1002 w 1816"/>
                <a:gd name="T29" fmla="*/ 372 h 1449"/>
                <a:gd name="T30" fmla="*/ 1002 w 1816"/>
                <a:gd name="T31" fmla="*/ 283 h 1449"/>
                <a:gd name="T32" fmla="*/ 911 w 1816"/>
                <a:gd name="T33" fmla="*/ 283 h 1449"/>
                <a:gd name="T34" fmla="*/ 767 w 1816"/>
                <a:gd name="T35" fmla="*/ 283 h 1449"/>
                <a:gd name="T36" fmla="*/ 767 w 1816"/>
                <a:gd name="T37" fmla="*/ 283 h 1449"/>
                <a:gd name="T38" fmla="*/ 679 w 1816"/>
                <a:gd name="T39" fmla="*/ 283 h 1449"/>
                <a:gd name="T40" fmla="*/ 679 w 1816"/>
                <a:gd name="T41" fmla="*/ 283 h 1449"/>
                <a:gd name="T42" fmla="*/ 450 w 1816"/>
                <a:gd name="T43" fmla="*/ 283 h 1449"/>
                <a:gd name="T44" fmla="*/ 450 w 1816"/>
                <a:gd name="T45" fmla="*/ 802 h 1449"/>
                <a:gd name="T46" fmla="*/ 452 w 1816"/>
                <a:gd name="T47" fmla="*/ 855 h 1449"/>
                <a:gd name="T48" fmla="*/ 452 w 1816"/>
                <a:gd name="T49" fmla="*/ 855 h 1449"/>
                <a:gd name="T50" fmla="*/ 539 w 1816"/>
                <a:gd name="T51" fmla="*/ 783 h 1449"/>
                <a:gd name="T52" fmla="*/ 539 w 1816"/>
                <a:gd name="T53" fmla="*/ 783 h 1449"/>
                <a:gd name="T54" fmla="*/ 539 w 1816"/>
                <a:gd name="T55" fmla="*/ 372 h 1449"/>
                <a:gd name="T56" fmla="*/ 679 w 1816"/>
                <a:gd name="T57" fmla="*/ 372 h 1449"/>
                <a:gd name="T58" fmla="*/ 679 w 1816"/>
                <a:gd name="T59" fmla="*/ 372 h 1449"/>
                <a:gd name="T60" fmla="*/ 679 w 1816"/>
                <a:gd name="T61" fmla="*/ 485 h 1449"/>
                <a:gd name="T62" fmla="*/ 383 w 1816"/>
                <a:gd name="T63" fmla="*/ 941 h 1449"/>
                <a:gd name="T64" fmla="*/ 88 w 1816"/>
                <a:gd name="T65" fmla="*/ 485 h 1449"/>
                <a:gd name="T66" fmla="*/ 88 w 1816"/>
                <a:gd name="T67" fmla="*/ 88 h 1449"/>
                <a:gd name="T68" fmla="*/ 383 w 1816"/>
                <a:gd name="T69" fmla="*/ 88 h 1449"/>
                <a:gd name="T70" fmla="*/ 679 w 1816"/>
                <a:gd name="T71" fmla="*/ 88 h 1449"/>
                <a:gd name="T72" fmla="*/ 679 w 1816"/>
                <a:gd name="T73" fmla="*/ 240 h 1449"/>
                <a:gd name="T74" fmla="*/ 767 w 1816"/>
                <a:gd name="T75" fmla="*/ 240 h 1449"/>
                <a:gd name="T76" fmla="*/ 767 w 1816"/>
                <a:gd name="T77" fmla="*/ 0 h 1449"/>
                <a:gd name="T78" fmla="*/ 383 w 1816"/>
                <a:gd name="T79" fmla="*/ 0 h 1449"/>
                <a:gd name="T80" fmla="*/ 0 w 1816"/>
                <a:gd name="T81" fmla="*/ 0 h 1449"/>
                <a:gd name="T82" fmla="*/ 0 w 1816"/>
                <a:gd name="T83" fmla="*/ 432 h 1449"/>
                <a:gd name="T84" fmla="*/ 383 w 1816"/>
                <a:gd name="T85" fmla="*/ 971 h 1449"/>
                <a:gd name="T86" fmla="*/ 460 w 1816"/>
                <a:gd name="T87" fmla="*/ 938 h 1449"/>
                <a:gd name="T88" fmla="*/ 911 w 1816"/>
                <a:gd name="T89" fmla="*/ 1449 h 1449"/>
                <a:gd name="T90" fmla="*/ 1360 w 1816"/>
                <a:gd name="T91" fmla="*/ 941 h 1449"/>
                <a:gd name="T92" fmla="*/ 1432 w 1816"/>
                <a:gd name="T93" fmla="*/ 971 h 1449"/>
                <a:gd name="T94" fmla="*/ 1816 w 1816"/>
                <a:gd name="T95" fmla="*/ 432 h 1449"/>
                <a:gd name="T96" fmla="*/ 1816 w 1816"/>
                <a:gd name="T97" fmla="*/ 0 h 1449"/>
                <a:gd name="T98" fmla="*/ 1432 w 1816"/>
                <a:gd name="T99" fmla="*/ 0 h 1449"/>
                <a:gd name="T100" fmla="*/ 1728 w 1816"/>
                <a:gd name="T101" fmla="*/ 485 h 1449"/>
                <a:gd name="T102" fmla="*/ 1432 w 1816"/>
                <a:gd name="T103" fmla="*/ 941 h 1449"/>
                <a:gd name="T104" fmla="*/ 1365 w 1816"/>
                <a:gd name="T105" fmla="*/ 906 h 1449"/>
                <a:gd name="T106" fmla="*/ 1371 w 1816"/>
                <a:gd name="T107" fmla="*/ 802 h 1449"/>
                <a:gd name="T108" fmla="*/ 1371 w 1816"/>
                <a:gd name="T109" fmla="*/ 283 h 1449"/>
                <a:gd name="T110" fmla="*/ 1137 w 1816"/>
                <a:gd name="T111" fmla="*/ 283 h 1449"/>
                <a:gd name="T112" fmla="*/ 1137 w 1816"/>
                <a:gd name="T113" fmla="*/ 88 h 1449"/>
                <a:gd name="T114" fmla="*/ 1432 w 1816"/>
                <a:gd name="T115" fmla="*/ 88 h 1449"/>
                <a:gd name="T116" fmla="*/ 1728 w 1816"/>
                <a:gd name="T117" fmla="*/ 88 h 1449"/>
                <a:gd name="T118" fmla="*/ 1728 w 1816"/>
                <a:gd name="T119" fmla="*/ 485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9">
                  <a:moveTo>
                    <a:pt x="1432" y="0"/>
                  </a:moveTo>
                  <a:cubicBezTo>
                    <a:pt x="1049" y="0"/>
                    <a:pt x="1049" y="0"/>
                    <a:pt x="1049" y="0"/>
                  </a:cubicBezTo>
                  <a:cubicBezTo>
                    <a:pt x="1049" y="432"/>
                    <a:pt x="1049" y="432"/>
                    <a:pt x="1049" y="432"/>
                  </a:cubicBezTo>
                  <a:cubicBezTo>
                    <a:pt x="1049" y="630"/>
                    <a:pt x="1118" y="768"/>
                    <a:pt x="1238" y="865"/>
                  </a:cubicBezTo>
                  <a:cubicBezTo>
                    <a:pt x="1238" y="804"/>
                    <a:pt x="1238" y="804"/>
                    <a:pt x="1238" y="804"/>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2" y="1274"/>
                    <a:pt x="911" y="1418"/>
                  </a:cubicBezTo>
                  <a:cubicBezTo>
                    <a:pt x="605" y="1282"/>
                    <a:pt x="544" y="1068"/>
                    <a:pt x="539" y="893"/>
                  </a:cubicBezTo>
                  <a:cubicBezTo>
                    <a:pt x="683" y="796"/>
                    <a:pt x="767" y="651"/>
                    <a:pt x="767" y="432"/>
                  </a:cubicBezTo>
                  <a:cubicBezTo>
                    <a:pt x="767" y="372"/>
                    <a:pt x="767" y="372"/>
                    <a:pt x="767" y="372"/>
                  </a:cubicBezTo>
                  <a:cubicBezTo>
                    <a:pt x="911" y="372"/>
                    <a:pt x="911" y="372"/>
                    <a:pt x="911" y="372"/>
                  </a:cubicBezTo>
                  <a:cubicBezTo>
                    <a:pt x="1002" y="372"/>
                    <a:pt x="1002" y="372"/>
                    <a:pt x="1002" y="372"/>
                  </a:cubicBezTo>
                  <a:cubicBezTo>
                    <a:pt x="1002" y="283"/>
                    <a:pt x="1002" y="283"/>
                    <a:pt x="1002" y="283"/>
                  </a:cubicBezTo>
                  <a:cubicBezTo>
                    <a:pt x="911" y="283"/>
                    <a:pt x="911" y="283"/>
                    <a:pt x="911"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2"/>
                    <a:pt x="450" y="802"/>
                    <a:pt x="450" y="802"/>
                  </a:cubicBezTo>
                  <a:cubicBezTo>
                    <a:pt x="450" y="820"/>
                    <a:pt x="451" y="837"/>
                    <a:pt x="452" y="855"/>
                  </a:cubicBezTo>
                  <a:cubicBezTo>
                    <a:pt x="452" y="855"/>
                    <a:pt x="452" y="855"/>
                    <a:pt x="452" y="855"/>
                  </a:cubicBezTo>
                  <a:cubicBezTo>
                    <a:pt x="486" y="832"/>
                    <a:pt x="515" y="808"/>
                    <a:pt x="539" y="783"/>
                  </a:cubicBezTo>
                  <a:cubicBezTo>
                    <a:pt x="539" y="783"/>
                    <a:pt x="539" y="783"/>
                    <a:pt x="539" y="783"/>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1"/>
                    <a:pt x="383" y="941"/>
                  </a:cubicBezTo>
                  <a:cubicBezTo>
                    <a:pt x="116" y="821"/>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6"/>
                    <a:pt x="911" y="1449"/>
                  </a:cubicBezTo>
                  <a:cubicBezTo>
                    <a:pt x="1155" y="1356"/>
                    <a:pt x="1319" y="1201"/>
                    <a:pt x="1360" y="941"/>
                  </a:cubicBezTo>
                  <a:cubicBezTo>
                    <a:pt x="1383" y="952"/>
                    <a:pt x="1407" y="962"/>
                    <a:pt x="1432" y="971"/>
                  </a:cubicBezTo>
                  <a:cubicBezTo>
                    <a:pt x="1670" y="881"/>
                    <a:pt x="1816" y="720"/>
                    <a:pt x="1816" y="432"/>
                  </a:cubicBezTo>
                  <a:cubicBezTo>
                    <a:pt x="1816" y="0"/>
                    <a:pt x="1816" y="0"/>
                    <a:pt x="1816" y="0"/>
                  </a:cubicBezTo>
                  <a:lnTo>
                    <a:pt x="1432" y="0"/>
                  </a:lnTo>
                  <a:close/>
                  <a:moveTo>
                    <a:pt x="1728" y="485"/>
                  </a:moveTo>
                  <a:cubicBezTo>
                    <a:pt x="1728" y="635"/>
                    <a:pt x="1700" y="821"/>
                    <a:pt x="1432" y="941"/>
                  </a:cubicBezTo>
                  <a:cubicBezTo>
                    <a:pt x="1408" y="930"/>
                    <a:pt x="1386" y="918"/>
                    <a:pt x="1365" y="906"/>
                  </a:cubicBezTo>
                  <a:cubicBezTo>
                    <a:pt x="1369" y="873"/>
                    <a:pt x="1371" y="838"/>
                    <a:pt x="1371" y="802"/>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8" y="88"/>
                    <a:pt x="1728" y="88"/>
                    <a:pt x="1728" y="88"/>
                  </a:cubicBezTo>
                  <a:lnTo>
                    <a:pt x="1728"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7"/>
            <p:cNvSpPr>
              <a:spLocks/>
            </p:cNvSpPr>
            <p:nvPr/>
          </p:nvSpPr>
          <p:spPr bwMode="auto">
            <a:xfrm>
              <a:off x="3290888" y="693738"/>
              <a:ext cx="201613" cy="252413"/>
            </a:xfrm>
            <a:custGeom>
              <a:avLst/>
              <a:gdLst>
                <a:gd name="T0" fmla="*/ 32 w 388"/>
                <a:gd name="T1" fmla="*/ 486 h 486"/>
                <a:gd name="T2" fmla="*/ 32 w 388"/>
                <a:gd name="T3" fmla="*/ 469 h 486"/>
                <a:gd name="T4" fmla="*/ 60 w 388"/>
                <a:gd name="T5" fmla="*/ 453 h 486"/>
                <a:gd name="T6" fmla="*/ 65 w 388"/>
                <a:gd name="T7" fmla="*/ 445 h 486"/>
                <a:gd name="T8" fmla="*/ 69 w 388"/>
                <a:gd name="T9" fmla="*/ 404 h 486"/>
                <a:gd name="T10" fmla="*/ 71 w 388"/>
                <a:gd name="T11" fmla="*/ 348 h 486"/>
                <a:gd name="T12" fmla="*/ 71 w 388"/>
                <a:gd name="T13" fmla="*/ 164 h 486"/>
                <a:gd name="T14" fmla="*/ 69 w 388"/>
                <a:gd name="T15" fmla="*/ 73 h 486"/>
                <a:gd name="T16" fmla="*/ 64 w 388"/>
                <a:gd name="T17" fmla="*/ 34 h 486"/>
                <a:gd name="T18" fmla="*/ 51 w 388"/>
                <a:gd name="T19" fmla="*/ 25 h 486"/>
                <a:gd name="T20" fmla="*/ 0 w 388"/>
                <a:gd name="T21" fmla="*/ 22 h 486"/>
                <a:gd name="T22" fmla="*/ 0 w 388"/>
                <a:gd name="T23" fmla="*/ 0 h 486"/>
                <a:gd name="T24" fmla="*/ 108 w 388"/>
                <a:gd name="T25" fmla="*/ 2 h 486"/>
                <a:gd name="T26" fmla="*/ 210 w 388"/>
                <a:gd name="T27" fmla="*/ 0 h 486"/>
                <a:gd name="T28" fmla="*/ 210 w 388"/>
                <a:gd name="T29" fmla="*/ 22 h 486"/>
                <a:gd name="T30" fmla="*/ 159 w 388"/>
                <a:gd name="T31" fmla="*/ 25 h 486"/>
                <a:gd name="T32" fmla="*/ 146 w 388"/>
                <a:gd name="T33" fmla="*/ 34 h 486"/>
                <a:gd name="T34" fmla="*/ 141 w 388"/>
                <a:gd name="T35" fmla="*/ 67 h 486"/>
                <a:gd name="T36" fmla="*/ 139 w 388"/>
                <a:gd name="T37" fmla="*/ 164 h 486"/>
                <a:gd name="T38" fmla="*/ 139 w 388"/>
                <a:gd name="T39" fmla="*/ 394 h 486"/>
                <a:gd name="T40" fmla="*/ 141 w 388"/>
                <a:gd name="T41" fmla="*/ 453 h 486"/>
                <a:gd name="T42" fmla="*/ 198 w 388"/>
                <a:gd name="T43" fmla="*/ 455 h 486"/>
                <a:gd name="T44" fmla="*/ 342 w 388"/>
                <a:gd name="T45" fmla="*/ 443 h 486"/>
                <a:gd name="T46" fmla="*/ 350 w 388"/>
                <a:gd name="T47" fmla="*/ 419 h 486"/>
                <a:gd name="T48" fmla="*/ 364 w 388"/>
                <a:gd name="T49" fmla="*/ 362 h 486"/>
                <a:gd name="T50" fmla="*/ 388 w 388"/>
                <a:gd name="T51" fmla="*/ 362 h 486"/>
                <a:gd name="T52" fmla="*/ 373 w 388"/>
                <a:gd name="T53" fmla="*/ 482 h 486"/>
                <a:gd name="T54" fmla="*/ 349 w 388"/>
                <a:gd name="T55" fmla="*/ 485 h 486"/>
                <a:gd name="T56" fmla="*/ 292 w 388"/>
                <a:gd name="T57" fmla="*/ 486 h 486"/>
                <a:gd name="T58" fmla="*/ 102 w 388"/>
                <a:gd name="T59" fmla="*/ 484 h 486"/>
                <a:gd name="T60" fmla="*/ 32 w 388"/>
                <a:gd name="T6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6">
                  <a:moveTo>
                    <a:pt x="32" y="486"/>
                  </a:moveTo>
                  <a:cubicBezTo>
                    <a:pt x="32" y="469"/>
                    <a:pt x="32" y="469"/>
                    <a:pt x="32" y="469"/>
                  </a:cubicBezTo>
                  <a:cubicBezTo>
                    <a:pt x="47" y="462"/>
                    <a:pt x="56" y="457"/>
                    <a:pt x="60" y="453"/>
                  </a:cubicBezTo>
                  <a:cubicBezTo>
                    <a:pt x="62" y="451"/>
                    <a:pt x="64" y="448"/>
                    <a:pt x="65" y="445"/>
                  </a:cubicBezTo>
                  <a:cubicBezTo>
                    <a:pt x="67" y="439"/>
                    <a:pt x="68" y="425"/>
                    <a:pt x="69" y="404"/>
                  </a:cubicBezTo>
                  <a:cubicBezTo>
                    <a:pt x="70" y="373"/>
                    <a:pt x="71" y="354"/>
                    <a:pt x="71" y="348"/>
                  </a:cubicBezTo>
                  <a:cubicBezTo>
                    <a:pt x="71" y="164"/>
                    <a:pt x="71" y="164"/>
                    <a:pt x="71" y="164"/>
                  </a:cubicBezTo>
                  <a:cubicBezTo>
                    <a:pt x="71" y="133"/>
                    <a:pt x="70" y="103"/>
                    <a:pt x="69" y="73"/>
                  </a:cubicBezTo>
                  <a:cubicBezTo>
                    <a:pt x="68" y="51"/>
                    <a:pt x="67" y="38"/>
                    <a:pt x="64" y="34"/>
                  </a:cubicBezTo>
                  <a:cubicBezTo>
                    <a:pt x="61" y="30"/>
                    <a:pt x="57" y="27"/>
                    <a:pt x="51" y="25"/>
                  </a:cubicBezTo>
                  <a:cubicBezTo>
                    <a:pt x="45" y="23"/>
                    <a:pt x="28" y="22"/>
                    <a:pt x="0" y="22"/>
                  </a:cubicBezTo>
                  <a:cubicBezTo>
                    <a:pt x="0" y="0"/>
                    <a:pt x="0" y="0"/>
                    <a:pt x="0" y="0"/>
                  </a:cubicBezTo>
                  <a:cubicBezTo>
                    <a:pt x="58" y="2"/>
                    <a:pt x="94" y="2"/>
                    <a:pt x="108" y="2"/>
                  </a:cubicBezTo>
                  <a:cubicBezTo>
                    <a:pt x="123" y="2"/>
                    <a:pt x="157" y="2"/>
                    <a:pt x="210" y="0"/>
                  </a:cubicBezTo>
                  <a:cubicBezTo>
                    <a:pt x="210" y="22"/>
                    <a:pt x="210" y="22"/>
                    <a:pt x="210" y="22"/>
                  </a:cubicBezTo>
                  <a:cubicBezTo>
                    <a:pt x="182" y="22"/>
                    <a:pt x="165" y="23"/>
                    <a:pt x="159" y="25"/>
                  </a:cubicBezTo>
                  <a:cubicBezTo>
                    <a:pt x="153" y="27"/>
                    <a:pt x="148" y="30"/>
                    <a:pt x="146" y="34"/>
                  </a:cubicBezTo>
                  <a:cubicBezTo>
                    <a:pt x="143" y="38"/>
                    <a:pt x="141" y="49"/>
                    <a:pt x="141" y="67"/>
                  </a:cubicBezTo>
                  <a:cubicBezTo>
                    <a:pt x="140" y="71"/>
                    <a:pt x="140" y="104"/>
                    <a:pt x="139" y="164"/>
                  </a:cubicBezTo>
                  <a:cubicBezTo>
                    <a:pt x="139" y="394"/>
                    <a:pt x="139" y="394"/>
                    <a:pt x="139" y="394"/>
                  </a:cubicBezTo>
                  <a:cubicBezTo>
                    <a:pt x="139" y="418"/>
                    <a:pt x="139" y="438"/>
                    <a:pt x="141" y="453"/>
                  </a:cubicBezTo>
                  <a:cubicBezTo>
                    <a:pt x="168" y="454"/>
                    <a:pt x="171" y="455"/>
                    <a:pt x="198" y="455"/>
                  </a:cubicBezTo>
                  <a:cubicBezTo>
                    <a:pt x="265" y="455"/>
                    <a:pt x="315" y="451"/>
                    <a:pt x="342" y="443"/>
                  </a:cubicBezTo>
                  <a:cubicBezTo>
                    <a:pt x="345" y="436"/>
                    <a:pt x="348" y="428"/>
                    <a:pt x="350" y="419"/>
                  </a:cubicBezTo>
                  <a:cubicBezTo>
                    <a:pt x="364" y="362"/>
                    <a:pt x="364" y="362"/>
                    <a:pt x="364" y="362"/>
                  </a:cubicBezTo>
                  <a:cubicBezTo>
                    <a:pt x="388" y="362"/>
                    <a:pt x="388" y="362"/>
                    <a:pt x="388" y="362"/>
                  </a:cubicBezTo>
                  <a:cubicBezTo>
                    <a:pt x="383" y="396"/>
                    <a:pt x="378" y="436"/>
                    <a:pt x="373" y="482"/>
                  </a:cubicBezTo>
                  <a:cubicBezTo>
                    <a:pt x="363" y="484"/>
                    <a:pt x="355" y="485"/>
                    <a:pt x="349" y="485"/>
                  </a:cubicBezTo>
                  <a:cubicBezTo>
                    <a:pt x="337" y="486"/>
                    <a:pt x="318" y="486"/>
                    <a:pt x="292" y="486"/>
                  </a:cubicBezTo>
                  <a:cubicBezTo>
                    <a:pt x="102" y="484"/>
                    <a:pt x="102" y="484"/>
                    <a:pt x="102" y="484"/>
                  </a:cubicBezTo>
                  <a:cubicBezTo>
                    <a:pt x="79" y="484"/>
                    <a:pt x="56" y="485"/>
                    <a:pt x="32"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8"/>
            <p:cNvSpPr>
              <a:spLocks/>
            </p:cNvSpPr>
            <p:nvPr/>
          </p:nvSpPr>
          <p:spPr bwMode="auto">
            <a:xfrm>
              <a:off x="3514726" y="693738"/>
              <a:ext cx="109538" cy="252413"/>
            </a:xfrm>
            <a:custGeom>
              <a:avLst/>
              <a:gdLst>
                <a:gd name="T0" fmla="*/ 209 w 209"/>
                <a:gd name="T1" fmla="*/ 464 h 486"/>
                <a:gd name="T2" fmla="*/ 209 w 209"/>
                <a:gd name="T3" fmla="*/ 486 h 486"/>
                <a:gd name="T4" fmla="*/ 110 w 209"/>
                <a:gd name="T5" fmla="*/ 484 h 486"/>
                <a:gd name="T6" fmla="*/ 0 w 209"/>
                <a:gd name="T7" fmla="*/ 486 h 486"/>
                <a:gd name="T8" fmla="*/ 0 w 209"/>
                <a:gd name="T9" fmla="*/ 464 h 486"/>
                <a:gd name="T10" fmla="*/ 51 w 209"/>
                <a:gd name="T11" fmla="*/ 461 h 486"/>
                <a:gd name="T12" fmla="*/ 64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1 w 209"/>
                <a:gd name="T41" fmla="*/ 67 h 486"/>
                <a:gd name="T42" fmla="*/ 138 w 209"/>
                <a:gd name="T43" fmla="*/ 164 h 486"/>
                <a:gd name="T44" fmla="*/ 138 w 209"/>
                <a:gd name="T45" fmla="*/ 322 h 486"/>
                <a:gd name="T46" fmla="*/ 140 w 209"/>
                <a:gd name="T47" fmla="*/ 413 h 486"/>
                <a:gd name="T48" fmla="*/ 145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6" y="484"/>
                    <a:pt x="110" y="484"/>
                  </a:cubicBezTo>
                  <a:cubicBezTo>
                    <a:pt x="0" y="486"/>
                    <a:pt x="0" y="486"/>
                    <a:pt x="0" y="486"/>
                  </a:cubicBezTo>
                  <a:cubicBezTo>
                    <a:pt x="0" y="464"/>
                    <a:pt x="0" y="464"/>
                    <a:pt x="0" y="464"/>
                  </a:cubicBezTo>
                  <a:cubicBezTo>
                    <a:pt x="28" y="464"/>
                    <a:pt x="45" y="463"/>
                    <a:pt x="51" y="461"/>
                  </a:cubicBezTo>
                  <a:cubicBezTo>
                    <a:pt x="57" y="458"/>
                    <a:pt x="61" y="456"/>
                    <a:pt x="64"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1" y="67"/>
                  </a:cubicBezTo>
                  <a:cubicBezTo>
                    <a:pt x="140" y="71"/>
                    <a:pt x="140" y="104"/>
                    <a:pt x="138" y="164"/>
                  </a:cubicBezTo>
                  <a:cubicBezTo>
                    <a:pt x="138" y="322"/>
                    <a:pt x="138" y="322"/>
                    <a:pt x="138" y="322"/>
                  </a:cubicBezTo>
                  <a:cubicBezTo>
                    <a:pt x="138" y="353"/>
                    <a:pt x="139" y="383"/>
                    <a:pt x="140" y="413"/>
                  </a:cubicBezTo>
                  <a:cubicBezTo>
                    <a:pt x="140" y="434"/>
                    <a:pt x="142" y="447"/>
                    <a:pt x="145" y="451"/>
                  </a:cubicBezTo>
                  <a:cubicBezTo>
                    <a:pt x="147" y="455"/>
                    <a:pt x="152"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9"/>
            <p:cNvSpPr>
              <a:spLocks/>
            </p:cNvSpPr>
            <p:nvPr/>
          </p:nvSpPr>
          <p:spPr bwMode="auto">
            <a:xfrm>
              <a:off x="3662363" y="693738"/>
              <a:ext cx="293688" cy="258763"/>
            </a:xfrm>
            <a:custGeom>
              <a:avLst/>
              <a:gdLst>
                <a:gd name="T0" fmla="*/ 3 w 565"/>
                <a:gd name="T1" fmla="*/ 486 h 498"/>
                <a:gd name="T2" fmla="*/ 3 w 565"/>
                <a:gd name="T3" fmla="*/ 464 h 498"/>
                <a:gd name="T4" fmla="*/ 52 w 565"/>
                <a:gd name="T5" fmla="*/ 459 h 498"/>
                <a:gd name="T6" fmla="*/ 60 w 565"/>
                <a:gd name="T7" fmla="*/ 452 h 498"/>
                <a:gd name="T8" fmla="*/ 65 w 565"/>
                <a:gd name="T9" fmla="*/ 416 h 498"/>
                <a:gd name="T10" fmla="*/ 67 w 565"/>
                <a:gd name="T11" fmla="*/ 338 h 498"/>
                <a:gd name="T12" fmla="*/ 67 w 565"/>
                <a:gd name="T13" fmla="*/ 60 h 498"/>
                <a:gd name="T14" fmla="*/ 65 w 565"/>
                <a:gd name="T15" fmla="*/ 45 h 498"/>
                <a:gd name="T16" fmla="*/ 52 w 565"/>
                <a:gd name="T17" fmla="*/ 31 h 498"/>
                <a:gd name="T18" fmla="*/ 37 w 565"/>
                <a:gd name="T19" fmla="*/ 24 h 498"/>
                <a:gd name="T20" fmla="*/ 0 w 565"/>
                <a:gd name="T21" fmla="*/ 22 h 498"/>
                <a:gd name="T22" fmla="*/ 0 w 565"/>
                <a:gd name="T23" fmla="*/ 0 h 498"/>
                <a:gd name="T24" fmla="*/ 78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1 h 498"/>
                <a:gd name="T36" fmla="*/ 469 w 565"/>
                <a:gd name="T37" fmla="*/ 396 h 498"/>
                <a:gd name="T38" fmla="*/ 469 w 565"/>
                <a:gd name="T39" fmla="*/ 147 h 498"/>
                <a:gd name="T40" fmla="*/ 467 w 565"/>
                <a:gd name="T41" fmla="*/ 69 h 498"/>
                <a:gd name="T42" fmla="*/ 462 w 565"/>
                <a:gd name="T43" fmla="*/ 34 h 498"/>
                <a:gd name="T44" fmla="*/ 455 w 565"/>
                <a:gd name="T45" fmla="*/ 27 h 498"/>
                <a:gd name="T46" fmla="*/ 405 w 565"/>
                <a:gd name="T47" fmla="*/ 22 h 498"/>
                <a:gd name="T48" fmla="*/ 405 w 565"/>
                <a:gd name="T49" fmla="*/ 0 h 498"/>
                <a:gd name="T50" fmla="*/ 491 w 565"/>
                <a:gd name="T51" fmla="*/ 2 h 498"/>
                <a:gd name="T52" fmla="*/ 565 w 565"/>
                <a:gd name="T53" fmla="*/ 0 h 498"/>
                <a:gd name="T54" fmla="*/ 565 w 565"/>
                <a:gd name="T55" fmla="*/ 22 h 498"/>
                <a:gd name="T56" fmla="*/ 516 w 565"/>
                <a:gd name="T57" fmla="*/ 27 h 498"/>
                <a:gd name="T58" fmla="*/ 509 w 565"/>
                <a:gd name="T59" fmla="*/ 34 h 498"/>
                <a:gd name="T60" fmla="*/ 504 w 565"/>
                <a:gd name="T61" fmla="*/ 70 h 498"/>
                <a:gd name="T62" fmla="*/ 502 w 565"/>
                <a:gd name="T63" fmla="*/ 147 h 498"/>
                <a:gd name="T64" fmla="*/ 502 w 565"/>
                <a:gd name="T65" fmla="*/ 312 h 498"/>
                <a:gd name="T66" fmla="*/ 504 w 565"/>
                <a:gd name="T67" fmla="*/ 498 h 498"/>
                <a:gd name="T68" fmla="*/ 468 w 565"/>
                <a:gd name="T69" fmla="*/ 498 h 498"/>
                <a:gd name="T70" fmla="*/ 460 w 565"/>
                <a:gd name="T71" fmla="*/ 489 h 498"/>
                <a:gd name="T72" fmla="*/ 454 w 565"/>
                <a:gd name="T73" fmla="*/ 484 h 498"/>
                <a:gd name="T74" fmla="*/ 441 w 565"/>
                <a:gd name="T75" fmla="*/ 470 h 498"/>
                <a:gd name="T76" fmla="*/ 397 w 565"/>
                <a:gd name="T77" fmla="*/ 421 h 498"/>
                <a:gd name="T78" fmla="*/ 351 w 565"/>
                <a:gd name="T79" fmla="*/ 364 h 498"/>
                <a:gd name="T80" fmla="*/ 98 w 565"/>
                <a:gd name="T81" fmla="*/ 72 h 498"/>
                <a:gd name="T82" fmla="*/ 98 w 565"/>
                <a:gd name="T83" fmla="*/ 337 h 498"/>
                <a:gd name="T84" fmla="*/ 100 w 565"/>
                <a:gd name="T85" fmla="*/ 417 h 498"/>
                <a:gd name="T86" fmla="*/ 105 w 565"/>
                <a:gd name="T87" fmla="*/ 452 h 498"/>
                <a:gd name="T88" fmla="*/ 112 w 565"/>
                <a:gd name="T89" fmla="*/ 459 h 498"/>
                <a:gd name="T90" fmla="*/ 162 w 565"/>
                <a:gd name="T91" fmla="*/ 464 h 498"/>
                <a:gd name="T92" fmla="*/ 162 w 565"/>
                <a:gd name="T93" fmla="*/ 486 h 498"/>
                <a:gd name="T94" fmla="*/ 93 w 565"/>
                <a:gd name="T95" fmla="*/ 484 h 498"/>
                <a:gd name="T96" fmla="*/ 3 w 565"/>
                <a:gd name="T97" fmla="*/ 48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6"/>
                  </a:moveTo>
                  <a:cubicBezTo>
                    <a:pt x="3" y="464"/>
                    <a:pt x="3" y="464"/>
                    <a:pt x="3" y="464"/>
                  </a:cubicBezTo>
                  <a:cubicBezTo>
                    <a:pt x="28" y="464"/>
                    <a:pt x="44" y="462"/>
                    <a:pt x="52" y="459"/>
                  </a:cubicBezTo>
                  <a:cubicBezTo>
                    <a:pt x="56" y="457"/>
                    <a:pt x="58" y="455"/>
                    <a:pt x="60" y="452"/>
                  </a:cubicBezTo>
                  <a:cubicBezTo>
                    <a:pt x="62" y="448"/>
                    <a:pt x="64" y="436"/>
                    <a:pt x="65" y="416"/>
                  </a:cubicBezTo>
                  <a:cubicBezTo>
                    <a:pt x="66" y="386"/>
                    <a:pt x="67" y="360"/>
                    <a:pt x="67" y="338"/>
                  </a:cubicBezTo>
                  <a:cubicBezTo>
                    <a:pt x="67" y="60"/>
                    <a:pt x="67" y="60"/>
                    <a:pt x="67" y="60"/>
                  </a:cubicBezTo>
                  <a:cubicBezTo>
                    <a:pt x="67" y="52"/>
                    <a:pt x="66" y="48"/>
                    <a:pt x="65" y="45"/>
                  </a:cubicBezTo>
                  <a:cubicBezTo>
                    <a:pt x="63" y="41"/>
                    <a:pt x="59" y="37"/>
                    <a:pt x="52" y="31"/>
                  </a:cubicBezTo>
                  <a:cubicBezTo>
                    <a:pt x="48" y="27"/>
                    <a:pt x="43" y="25"/>
                    <a:pt x="37" y="24"/>
                  </a:cubicBezTo>
                  <a:cubicBezTo>
                    <a:pt x="32" y="23"/>
                    <a:pt x="19" y="22"/>
                    <a:pt x="0" y="22"/>
                  </a:cubicBezTo>
                  <a:cubicBezTo>
                    <a:pt x="0" y="0"/>
                    <a:pt x="0" y="0"/>
                    <a:pt x="0" y="0"/>
                  </a:cubicBezTo>
                  <a:cubicBezTo>
                    <a:pt x="41" y="2"/>
                    <a:pt x="67" y="2"/>
                    <a:pt x="78" y="2"/>
                  </a:cubicBezTo>
                  <a:cubicBezTo>
                    <a:pt x="96" y="2"/>
                    <a:pt x="113" y="2"/>
                    <a:pt x="131" y="0"/>
                  </a:cubicBezTo>
                  <a:cubicBezTo>
                    <a:pt x="151" y="25"/>
                    <a:pt x="166" y="44"/>
                    <a:pt x="175" y="56"/>
                  </a:cubicBezTo>
                  <a:cubicBezTo>
                    <a:pt x="248" y="143"/>
                    <a:pt x="248" y="143"/>
                    <a:pt x="248" y="143"/>
                  </a:cubicBezTo>
                  <a:cubicBezTo>
                    <a:pt x="354" y="267"/>
                    <a:pt x="354" y="267"/>
                    <a:pt x="354" y="267"/>
                  </a:cubicBezTo>
                  <a:cubicBezTo>
                    <a:pt x="388" y="307"/>
                    <a:pt x="415" y="338"/>
                    <a:pt x="436" y="361"/>
                  </a:cubicBezTo>
                  <a:cubicBezTo>
                    <a:pt x="449" y="376"/>
                    <a:pt x="460" y="387"/>
                    <a:pt x="469" y="396"/>
                  </a:cubicBezTo>
                  <a:cubicBezTo>
                    <a:pt x="469" y="147"/>
                    <a:pt x="469" y="147"/>
                    <a:pt x="469" y="147"/>
                  </a:cubicBezTo>
                  <a:cubicBezTo>
                    <a:pt x="469" y="125"/>
                    <a:pt x="468" y="98"/>
                    <a:pt x="467" y="69"/>
                  </a:cubicBezTo>
                  <a:cubicBezTo>
                    <a:pt x="466" y="50"/>
                    <a:pt x="464" y="38"/>
                    <a:pt x="462" y="34"/>
                  </a:cubicBezTo>
                  <a:cubicBezTo>
                    <a:pt x="461" y="30"/>
                    <a:pt x="458" y="28"/>
                    <a:pt x="455" y="27"/>
                  </a:cubicBezTo>
                  <a:cubicBezTo>
                    <a:pt x="447" y="24"/>
                    <a:pt x="430" y="22"/>
                    <a:pt x="405" y="22"/>
                  </a:cubicBezTo>
                  <a:cubicBezTo>
                    <a:pt x="405" y="0"/>
                    <a:pt x="405" y="0"/>
                    <a:pt x="405" y="0"/>
                  </a:cubicBezTo>
                  <a:cubicBezTo>
                    <a:pt x="434" y="2"/>
                    <a:pt x="462" y="2"/>
                    <a:pt x="491" y="2"/>
                  </a:cubicBezTo>
                  <a:cubicBezTo>
                    <a:pt x="518" y="2"/>
                    <a:pt x="543" y="2"/>
                    <a:pt x="565" y="0"/>
                  </a:cubicBezTo>
                  <a:cubicBezTo>
                    <a:pt x="565" y="22"/>
                    <a:pt x="565" y="22"/>
                    <a:pt x="565" y="22"/>
                  </a:cubicBezTo>
                  <a:cubicBezTo>
                    <a:pt x="540" y="22"/>
                    <a:pt x="524" y="24"/>
                    <a:pt x="516" y="27"/>
                  </a:cubicBezTo>
                  <a:cubicBezTo>
                    <a:pt x="513" y="28"/>
                    <a:pt x="510" y="31"/>
                    <a:pt x="509" y="34"/>
                  </a:cubicBezTo>
                  <a:cubicBezTo>
                    <a:pt x="506" y="38"/>
                    <a:pt x="505" y="50"/>
                    <a:pt x="504" y="70"/>
                  </a:cubicBezTo>
                  <a:cubicBezTo>
                    <a:pt x="502" y="100"/>
                    <a:pt x="502" y="126"/>
                    <a:pt x="502" y="147"/>
                  </a:cubicBezTo>
                  <a:cubicBezTo>
                    <a:pt x="502" y="312"/>
                    <a:pt x="502" y="312"/>
                    <a:pt x="502" y="312"/>
                  </a:cubicBezTo>
                  <a:cubicBezTo>
                    <a:pt x="502" y="345"/>
                    <a:pt x="502" y="407"/>
                    <a:pt x="504" y="498"/>
                  </a:cubicBezTo>
                  <a:cubicBezTo>
                    <a:pt x="468" y="498"/>
                    <a:pt x="468" y="498"/>
                    <a:pt x="468" y="498"/>
                  </a:cubicBezTo>
                  <a:cubicBezTo>
                    <a:pt x="460" y="489"/>
                    <a:pt x="460" y="489"/>
                    <a:pt x="460" y="489"/>
                  </a:cubicBezTo>
                  <a:cubicBezTo>
                    <a:pt x="458" y="489"/>
                    <a:pt x="455" y="485"/>
                    <a:pt x="454" y="484"/>
                  </a:cubicBezTo>
                  <a:cubicBezTo>
                    <a:pt x="452" y="483"/>
                    <a:pt x="448" y="478"/>
                    <a:pt x="441" y="470"/>
                  </a:cubicBezTo>
                  <a:cubicBezTo>
                    <a:pt x="421" y="448"/>
                    <a:pt x="406" y="432"/>
                    <a:pt x="397" y="421"/>
                  </a:cubicBezTo>
                  <a:cubicBezTo>
                    <a:pt x="351" y="364"/>
                    <a:pt x="351" y="364"/>
                    <a:pt x="351" y="364"/>
                  </a:cubicBezTo>
                  <a:cubicBezTo>
                    <a:pt x="98" y="72"/>
                    <a:pt x="98" y="72"/>
                    <a:pt x="98" y="72"/>
                  </a:cubicBezTo>
                  <a:cubicBezTo>
                    <a:pt x="98" y="337"/>
                    <a:pt x="98" y="337"/>
                    <a:pt x="98" y="337"/>
                  </a:cubicBezTo>
                  <a:cubicBezTo>
                    <a:pt x="98" y="359"/>
                    <a:pt x="99" y="386"/>
                    <a:pt x="100" y="417"/>
                  </a:cubicBezTo>
                  <a:cubicBezTo>
                    <a:pt x="101" y="436"/>
                    <a:pt x="103" y="448"/>
                    <a:pt x="105" y="452"/>
                  </a:cubicBezTo>
                  <a:cubicBezTo>
                    <a:pt x="107" y="455"/>
                    <a:pt x="109" y="458"/>
                    <a:pt x="112" y="459"/>
                  </a:cubicBezTo>
                  <a:cubicBezTo>
                    <a:pt x="120" y="462"/>
                    <a:pt x="137" y="464"/>
                    <a:pt x="162" y="464"/>
                  </a:cubicBezTo>
                  <a:cubicBezTo>
                    <a:pt x="162" y="486"/>
                    <a:pt x="162" y="486"/>
                    <a:pt x="162" y="486"/>
                  </a:cubicBezTo>
                  <a:cubicBezTo>
                    <a:pt x="141" y="485"/>
                    <a:pt x="118" y="484"/>
                    <a:pt x="93" y="484"/>
                  </a:cubicBezTo>
                  <a:cubicBezTo>
                    <a:pt x="65" y="484"/>
                    <a:pt x="35" y="485"/>
                    <a:pt x="3"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10"/>
            <p:cNvSpPr>
              <a:spLocks/>
            </p:cNvSpPr>
            <p:nvPr/>
          </p:nvSpPr>
          <p:spPr bwMode="auto">
            <a:xfrm>
              <a:off x="3987801" y="693738"/>
              <a:ext cx="107950" cy="252413"/>
            </a:xfrm>
            <a:custGeom>
              <a:avLst/>
              <a:gdLst>
                <a:gd name="T0" fmla="*/ 209 w 209"/>
                <a:gd name="T1" fmla="*/ 464 h 486"/>
                <a:gd name="T2" fmla="*/ 209 w 209"/>
                <a:gd name="T3" fmla="*/ 486 h 486"/>
                <a:gd name="T4" fmla="*/ 109 w 209"/>
                <a:gd name="T5" fmla="*/ 484 h 486"/>
                <a:gd name="T6" fmla="*/ 0 w 209"/>
                <a:gd name="T7" fmla="*/ 486 h 486"/>
                <a:gd name="T8" fmla="*/ 0 w 209"/>
                <a:gd name="T9" fmla="*/ 464 h 486"/>
                <a:gd name="T10" fmla="*/ 51 w 209"/>
                <a:gd name="T11" fmla="*/ 461 h 486"/>
                <a:gd name="T12" fmla="*/ 63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0 w 209"/>
                <a:gd name="T41" fmla="*/ 67 h 486"/>
                <a:gd name="T42" fmla="*/ 138 w 209"/>
                <a:gd name="T43" fmla="*/ 164 h 486"/>
                <a:gd name="T44" fmla="*/ 138 w 209"/>
                <a:gd name="T45" fmla="*/ 322 h 486"/>
                <a:gd name="T46" fmla="*/ 139 w 209"/>
                <a:gd name="T47" fmla="*/ 413 h 486"/>
                <a:gd name="T48" fmla="*/ 144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5" y="484"/>
                    <a:pt x="109" y="484"/>
                  </a:cubicBezTo>
                  <a:cubicBezTo>
                    <a:pt x="0" y="486"/>
                    <a:pt x="0" y="486"/>
                    <a:pt x="0" y="486"/>
                  </a:cubicBezTo>
                  <a:cubicBezTo>
                    <a:pt x="0" y="464"/>
                    <a:pt x="0" y="464"/>
                    <a:pt x="0" y="464"/>
                  </a:cubicBezTo>
                  <a:cubicBezTo>
                    <a:pt x="28" y="464"/>
                    <a:pt x="45" y="463"/>
                    <a:pt x="51" y="461"/>
                  </a:cubicBezTo>
                  <a:cubicBezTo>
                    <a:pt x="57" y="458"/>
                    <a:pt x="61" y="456"/>
                    <a:pt x="63"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0" y="67"/>
                  </a:cubicBezTo>
                  <a:cubicBezTo>
                    <a:pt x="140" y="71"/>
                    <a:pt x="139" y="104"/>
                    <a:pt x="138" y="164"/>
                  </a:cubicBezTo>
                  <a:cubicBezTo>
                    <a:pt x="138" y="322"/>
                    <a:pt x="138" y="322"/>
                    <a:pt x="138" y="322"/>
                  </a:cubicBezTo>
                  <a:cubicBezTo>
                    <a:pt x="138" y="353"/>
                    <a:pt x="139" y="383"/>
                    <a:pt x="139" y="413"/>
                  </a:cubicBezTo>
                  <a:cubicBezTo>
                    <a:pt x="140" y="434"/>
                    <a:pt x="142" y="447"/>
                    <a:pt x="144" y="451"/>
                  </a:cubicBezTo>
                  <a:cubicBezTo>
                    <a:pt x="147" y="455"/>
                    <a:pt x="151"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11"/>
            <p:cNvSpPr>
              <a:spLocks/>
            </p:cNvSpPr>
            <p:nvPr/>
          </p:nvSpPr>
          <p:spPr bwMode="auto">
            <a:xfrm>
              <a:off x="411480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7 w 473"/>
                <a:gd name="T21" fmla="*/ 0 h 503"/>
                <a:gd name="T22" fmla="*/ 357 w 473"/>
                <a:gd name="T23" fmla="*/ 4 h 503"/>
                <a:gd name="T24" fmla="*/ 424 w 473"/>
                <a:gd name="T25" fmla="*/ 17 h 503"/>
                <a:gd name="T26" fmla="*/ 473 w 473"/>
                <a:gd name="T27" fmla="*/ 29 h 503"/>
                <a:gd name="T28" fmla="*/ 461 w 473"/>
                <a:gd name="T29" fmla="*/ 65 h 503"/>
                <a:gd name="T30" fmla="*/ 454 w 473"/>
                <a:gd name="T31" fmla="*/ 133 h 503"/>
                <a:gd name="T32" fmla="*/ 432 w 473"/>
                <a:gd name="T33" fmla="*/ 133 h 503"/>
                <a:gd name="T34" fmla="*/ 432 w 473"/>
                <a:gd name="T35" fmla="*/ 93 h 503"/>
                <a:gd name="T36" fmla="*/ 393 w 473"/>
                <a:gd name="T37" fmla="*/ 43 h 503"/>
                <a:gd name="T38" fmla="*/ 290 w 473"/>
                <a:gd name="T39" fmla="*/ 27 h 503"/>
                <a:gd name="T40" fmla="*/ 203 w 473"/>
                <a:gd name="T41" fmla="*/ 39 h 503"/>
                <a:gd name="T42" fmla="*/ 141 w 473"/>
                <a:gd name="T43" fmla="*/ 76 h 503"/>
                <a:gd name="T44" fmla="*/ 96 w 473"/>
                <a:gd name="T45" fmla="*/ 140 h 503"/>
                <a:gd name="T46" fmla="*/ 79 w 473"/>
                <a:gd name="T47" fmla="*/ 238 h 503"/>
                <a:gd name="T48" fmla="*/ 145 w 473"/>
                <a:gd name="T49" fmla="*/ 404 h 503"/>
                <a:gd name="T50" fmla="*/ 320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1" y="500"/>
                    <a:pt x="321" y="503"/>
                    <a:pt x="290" y="503"/>
                  </a:cubicBezTo>
                  <a:cubicBezTo>
                    <a:pt x="253" y="503"/>
                    <a:pt x="219" y="499"/>
                    <a:pt x="187" y="490"/>
                  </a:cubicBezTo>
                  <a:cubicBezTo>
                    <a:pt x="155" y="481"/>
                    <a:pt x="128" y="468"/>
                    <a:pt x="104" y="452"/>
                  </a:cubicBezTo>
                  <a:cubicBezTo>
                    <a:pt x="80" y="436"/>
                    <a:pt x="61" y="417"/>
                    <a:pt x="46" y="397"/>
                  </a:cubicBezTo>
                  <a:cubicBezTo>
                    <a:pt x="31" y="376"/>
                    <a:pt x="20" y="354"/>
                    <a:pt x="12" y="330"/>
                  </a:cubicBezTo>
                  <a:cubicBezTo>
                    <a:pt x="4" y="306"/>
                    <a:pt x="0" y="280"/>
                    <a:pt x="0" y="251"/>
                  </a:cubicBezTo>
                  <a:cubicBezTo>
                    <a:pt x="0" y="179"/>
                    <a:pt x="26" y="119"/>
                    <a:pt x="79" y="71"/>
                  </a:cubicBezTo>
                  <a:cubicBezTo>
                    <a:pt x="132" y="24"/>
                    <a:pt x="205" y="0"/>
                    <a:pt x="297" y="0"/>
                  </a:cubicBezTo>
                  <a:cubicBezTo>
                    <a:pt x="318" y="0"/>
                    <a:pt x="338" y="1"/>
                    <a:pt x="357" y="4"/>
                  </a:cubicBezTo>
                  <a:cubicBezTo>
                    <a:pt x="375" y="6"/>
                    <a:pt x="398" y="10"/>
                    <a:pt x="424" y="17"/>
                  </a:cubicBezTo>
                  <a:cubicBezTo>
                    <a:pt x="451" y="24"/>
                    <a:pt x="467" y="28"/>
                    <a:pt x="473" y="29"/>
                  </a:cubicBezTo>
                  <a:cubicBezTo>
                    <a:pt x="468" y="41"/>
                    <a:pt x="464" y="53"/>
                    <a:pt x="461" y="65"/>
                  </a:cubicBezTo>
                  <a:cubicBezTo>
                    <a:pt x="458" y="85"/>
                    <a:pt x="455" y="107"/>
                    <a:pt x="454" y="133"/>
                  </a:cubicBezTo>
                  <a:cubicBezTo>
                    <a:pt x="432" y="133"/>
                    <a:pt x="432" y="133"/>
                    <a:pt x="432" y="133"/>
                  </a:cubicBezTo>
                  <a:cubicBezTo>
                    <a:pt x="432" y="93"/>
                    <a:pt x="432" y="93"/>
                    <a:pt x="432" y="93"/>
                  </a:cubicBezTo>
                  <a:cubicBezTo>
                    <a:pt x="429" y="70"/>
                    <a:pt x="416" y="54"/>
                    <a:pt x="393" y="43"/>
                  </a:cubicBezTo>
                  <a:cubicBezTo>
                    <a:pt x="369" y="32"/>
                    <a:pt x="335" y="27"/>
                    <a:pt x="290" y="27"/>
                  </a:cubicBezTo>
                  <a:cubicBezTo>
                    <a:pt x="255" y="27"/>
                    <a:pt x="227" y="31"/>
                    <a:pt x="203" y="39"/>
                  </a:cubicBezTo>
                  <a:cubicBezTo>
                    <a:pt x="179" y="47"/>
                    <a:pt x="159" y="59"/>
                    <a:pt x="141" y="76"/>
                  </a:cubicBezTo>
                  <a:cubicBezTo>
                    <a:pt x="123" y="93"/>
                    <a:pt x="108" y="114"/>
                    <a:pt x="96" y="140"/>
                  </a:cubicBezTo>
                  <a:cubicBezTo>
                    <a:pt x="85" y="166"/>
                    <a:pt x="79" y="199"/>
                    <a:pt x="79" y="238"/>
                  </a:cubicBezTo>
                  <a:cubicBezTo>
                    <a:pt x="79" y="307"/>
                    <a:pt x="101" y="362"/>
                    <a:pt x="145" y="404"/>
                  </a:cubicBezTo>
                  <a:cubicBezTo>
                    <a:pt x="189" y="445"/>
                    <a:pt x="247" y="466"/>
                    <a:pt x="320"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12"/>
            <p:cNvSpPr>
              <a:spLocks/>
            </p:cNvSpPr>
            <p:nvPr/>
          </p:nvSpPr>
          <p:spPr bwMode="auto">
            <a:xfrm>
              <a:off x="301625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6 w 473"/>
                <a:gd name="T21" fmla="*/ 0 h 503"/>
                <a:gd name="T22" fmla="*/ 357 w 473"/>
                <a:gd name="T23" fmla="*/ 4 h 503"/>
                <a:gd name="T24" fmla="*/ 424 w 473"/>
                <a:gd name="T25" fmla="*/ 17 h 503"/>
                <a:gd name="T26" fmla="*/ 473 w 473"/>
                <a:gd name="T27" fmla="*/ 29 h 503"/>
                <a:gd name="T28" fmla="*/ 461 w 473"/>
                <a:gd name="T29" fmla="*/ 65 h 503"/>
                <a:gd name="T30" fmla="*/ 453 w 473"/>
                <a:gd name="T31" fmla="*/ 133 h 503"/>
                <a:gd name="T32" fmla="*/ 432 w 473"/>
                <a:gd name="T33" fmla="*/ 133 h 503"/>
                <a:gd name="T34" fmla="*/ 432 w 473"/>
                <a:gd name="T35" fmla="*/ 93 h 503"/>
                <a:gd name="T36" fmla="*/ 393 w 473"/>
                <a:gd name="T37" fmla="*/ 43 h 503"/>
                <a:gd name="T38" fmla="*/ 289 w 473"/>
                <a:gd name="T39" fmla="*/ 27 h 503"/>
                <a:gd name="T40" fmla="*/ 203 w 473"/>
                <a:gd name="T41" fmla="*/ 39 h 503"/>
                <a:gd name="T42" fmla="*/ 140 w 473"/>
                <a:gd name="T43" fmla="*/ 76 h 503"/>
                <a:gd name="T44" fmla="*/ 96 w 473"/>
                <a:gd name="T45" fmla="*/ 140 h 503"/>
                <a:gd name="T46" fmla="*/ 79 w 473"/>
                <a:gd name="T47" fmla="*/ 238 h 503"/>
                <a:gd name="T48" fmla="*/ 145 w 473"/>
                <a:gd name="T49" fmla="*/ 404 h 503"/>
                <a:gd name="T50" fmla="*/ 319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0" y="500"/>
                    <a:pt x="321" y="503"/>
                    <a:pt x="290" y="503"/>
                  </a:cubicBezTo>
                  <a:cubicBezTo>
                    <a:pt x="253" y="503"/>
                    <a:pt x="219" y="499"/>
                    <a:pt x="187" y="490"/>
                  </a:cubicBezTo>
                  <a:cubicBezTo>
                    <a:pt x="155" y="481"/>
                    <a:pt x="128" y="468"/>
                    <a:pt x="104" y="452"/>
                  </a:cubicBezTo>
                  <a:cubicBezTo>
                    <a:pt x="80" y="436"/>
                    <a:pt x="61" y="417"/>
                    <a:pt x="46" y="397"/>
                  </a:cubicBezTo>
                  <a:cubicBezTo>
                    <a:pt x="31" y="376"/>
                    <a:pt x="19" y="354"/>
                    <a:pt x="12" y="330"/>
                  </a:cubicBezTo>
                  <a:cubicBezTo>
                    <a:pt x="4" y="306"/>
                    <a:pt x="0" y="280"/>
                    <a:pt x="0" y="251"/>
                  </a:cubicBezTo>
                  <a:cubicBezTo>
                    <a:pt x="0" y="179"/>
                    <a:pt x="26" y="119"/>
                    <a:pt x="79" y="71"/>
                  </a:cubicBezTo>
                  <a:cubicBezTo>
                    <a:pt x="132" y="24"/>
                    <a:pt x="205" y="0"/>
                    <a:pt x="296" y="0"/>
                  </a:cubicBezTo>
                  <a:cubicBezTo>
                    <a:pt x="318" y="0"/>
                    <a:pt x="338" y="1"/>
                    <a:pt x="357" y="4"/>
                  </a:cubicBezTo>
                  <a:cubicBezTo>
                    <a:pt x="375" y="6"/>
                    <a:pt x="397" y="10"/>
                    <a:pt x="424" y="17"/>
                  </a:cubicBezTo>
                  <a:cubicBezTo>
                    <a:pt x="451" y="24"/>
                    <a:pt x="467" y="28"/>
                    <a:pt x="473" y="29"/>
                  </a:cubicBezTo>
                  <a:cubicBezTo>
                    <a:pt x="468" y="41"/>
                    <a:pt x="464" y="53"/>
                    <a:pt x="461" y="65"/>
                  </a:cubicBezTo>
                  <a:cubicBezTo>
                    <a:pt x="457" y="85"/>
                    <a:pt x="455" y="107"/>
                    <a:pt x="453" y="133"/>
                  </a:cubicBezTo>
                  <a:cubicBezTo>
                    <a:pt x="432" y="133"/>
                    <a:pt x="432" y="133"/>
                    <a:pt x="432" y="133"/>
                  </a:cubicBezTo>
                  <a:cubicBezTo>
                    <a:pt x="432" y="93"/>
                    <a:pt x="432" y="93"/>
                    <a:pt x="432" y="93"/>
                  </a:cubicBezTo>
                  <a:cubicBezTo>
                    <a:pt x="429" y="70"/>
                    <a:pt x="416" y="54"/>
                    <a:pt x="393" y="43"/>
                  </a:cubicBezTo>
                  <a:cubicBezTo>
                    <a:pt x="369" y="32"/>
                    <a:pt x="335" y="27"/>
                    <a:pt x="289" y="27"/>
                  </a:cubicBezTo>
                  <a:cubicBezTo>
                    <a:pt x="255" y="27"/>
                    <a:pt x="227" y="31"/>
                    <a:pt x="203" y="39"/>
                  </a:cubicBezTo>
                  <a:cubicBezTo>
                    <a:pt x="179" y="47"/>
                    <a:pt x="158" y="59"/>
                    <a:pt x="140" y="76"/>
                  </a:cubicBezTo>
                  <a:cubicBezTo>
                    <a:pt x="122" y="93"/>
                    <a:pt x="108" y="114"/>
                    <a:pt x="96" y="140"/>
                  </a:cubicBezTo>
                  <a:cubicBezTo>
                    <a:pt x="85" y="166"/>
                    <a:pt x="79" y="199"/>
                    <a:pt x="79" y="238"/>
                  </a:cubicBezTo>
                  <a:cubicBezTo>
                    <a:pt x="79" y="307"/>
                    <a:pt x="101" y="362"/>
                    <a:pt x="145" y="404"/>
                  </a:cubicBezTo>
                  <a:cubicBezTo>
                    <a:pt x="189" y="445"/>
                    <a:pt x="247" y="466"/>
                    <a:pt x="319"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13"/>
            <p:cNvSpPr>
              <a:spLocks/>
            </p:cNvSpPr>
            <p:nvPr/>
          </p:nvSpPr>
          <p:spPr bwMode="auto">
            <a:xfrm>
              <a:off x="1762126" y="695325"/>
              <a:ext cx="342900" cy="254000"/>
            </a:xfrm>
            <a:custGeom>
              <a:avLst/>
              <a:gdLst>
                <a:gd name="T0" fmla="*/ 0 w 662"/>
                <a:gd name="T1" fmla="*/ 23 h 490"/>
                <a:gd name="T2" fmla="*/ 0 w 662"/>
                <a:gd name="T3" fmla="*/ 0 h 490"/>
                <a:gd name="T4" fmla="*/ 72 w 662"/>
                <a:gd name="T5" fmla="*/ 3 h 490"/>
                <a:gd name="T6" fmla="*/ 138 w 662"/>
                <a:gd name="T7" fmla="*/ 0 h 490"/>
                <a:gd name="T8" fmla="*/ 196 w 662"/>
                <a:gd name="T9" fmla="*/ 119 h 490"/>
                <a:gd name="T10" fmla="*/ 332 w 662"/>
                <a:gd name="T11" fmla="*/ 385 h 490"/>
                <a:gd name="T12" fmla="*/ 454 w 662"/>
                <a:gd name="T13" fmla="*/ 142 h 490"/>
                <a:gd name="T14" fmla="*/ 521 w 662"/>
                <a:gd name="T15" fmla="*/ 0 h 490"/>
                <a:gd name="T16" fmla="*/ 585 w 662"/>
                <a:gd name="T17" fmla="*/ 3 h 490"/>
                <a:gd name="T18" fmla="*/ 662 w 662"/>
                <a:gd name="T19" fmla="*/ 0 h 490"/>
                <a:gd name="T20" fmla="*/ 662 w 662"/>
                <a:gd name="T21" fmla="*/ 23 h 490"/>
                <a:gd name="T22" fmla="*/ 610 w 662"/>
                <a:gd name="T23" fmla="*/ 26 h 490"/>
                <a:gd name="T24" fmla="*/ 598 w 662"/>
                <a:gd name="T25" fmla="*/ 34 h 490"/>
                <a:gd name="T26" fmla="*/ 592 w 662"/>
                <a:gd name="T27" fmla="*/ 67 h 490"/>
                <a:gd name="T28" fmla="*/ 591 w 662"/>
                <a:gd name="T29" fmla="*/ 163 h 490"/>
                <a:gd name="T30" fmla="*/ 591 w 662"/>
                <a:gd name="T31" fmla="*/ 320 h 490"/>
                <a:gd name="T32" fmla="*/ 592 w 662"/>
                <a:gd name="T33" fmla="*/ 410 h 490"/>
                <a:gd name="T34" fmla="*/ 597 w 662"/>
                <a:gd name="T35" fmla="*/ 448 h 490"/>
                <a:gd name="T36" fmla="*/ 611 w 662"/>
                <a:gd name="T37" fmla="*/ 458 h 490"/>
                <a:gd name="T38" fmla="*/ 662 w 662"/>
                <a:gd name="T39" fmla="*/ 461 h 490"/>
                <a:gd name="T40" fmla="*/ 662 w 662"/>
                <a:gd name="T41" fmla="*/ 483 h 490"/>
                <a:gd name="T42" fmla="*/ 560 w 662"/>
                <a:gd name="T43" fmla="*/ 480 h 490"/>
                <a:gd name="T44" fmla="*/ 455 w 662"/>
                <a:gd name="T45" fmla="*/ 483 h 490"/>
                <a:gd name="T46" fmla="*/ 455 w 662"/>
                <a:gd name="T47" fmla="*/ 461 h 490"/>
                <a:gd name="T48" fmla="*/ 507 w 662"/>
                <a:gd name="T49" fmla="*/ 458 h 490"/>
                <a:gd name="T50" fmla="*/ 519 w 662"/>
                <a:gd name="T51" fmla="*/ 450 h 490"/>
                <a:gd name="T52" fmla="*/ 524 w 662"/>
                <a:gd name="T53" fmla="*/ 417 h 490"/>
                <a:gd name="T54" fmla="*/ 526 w 662"/>
                <a:gd name="T55" fmla="*/ 320 h 490"/>
                <a:gd name="T56" fmla="*/ 526 w 662"/>
                <a:gd name="T57" fmla="*/ 71 h 490"/>
                <a:gd name="T58" fmla="*/ 403 w 662"/>
                <a:gd name="T59" fmla="*/ 316 h 490"/>
                <a:gd name="T60" fmla="*/ 357 w 662"/>
                <a:gd name="T61" fmla="*/ 409 h 490"/>
                <a:gd name="T62" fmla="*/ 322 w 662"/>
                <a:gd name="T63" fmla="*/ 490 h 490"/>
                <a:gd name="T64" fmla="*/ 308 w 662"/>
                <a:gd name="T65" fmla="*/ 490 h 490"/>
                <a:gd name="T66" fmla="*/ 299 w 662"/>
                <a:gd name="T67" fmla="*/ 469 h 490"/>
                <a:gd name="T68" fmla="*/ 275 w 662"/>
                <a:gd name="T69" fmla="*/ 419 h 490"/>
                <a:gd name="T70" fmla="*/ 104 w 662"/>
                <a:gd name="T71" fmla="*/ 82 h 490"/>
                <a:gd name="T72" fmla="*/ 104 w 662"/>
                <a:gd name="T73" fmla="*/ 320 h 490"/>
                <a:gd name="T74" fmla="*/ 107 w 662"/>
                <a:gd name="T75" fmla="*/ 410 h 490"/>
                <a:gd name="T76" fmla="*/ 112 w 662"/>
                <a:gd name="T77" fmla="*/ 448 h 490"/>
                <a:gd name="T78" fmla="*/ 125 w 662"/>
                <a:gd name="T79" fmla="*/ 458 h 490"/>
                <a:gd name="T80" fmla="*/ 177 w 662"/>
                <a:gd name="T81" fmla="*/ 461 h 490"/>
                <a:gd name="T82" fmla="*/ 177 w 662"/>
                <a:gd name="T83" fmla="*/ 483 h 490"/>
                <a:gd name="T84" fmla="*/ 90 w 662"/>
                <a:gd name="T85" fmla="*/ 480 h 490"/>
                <a:gd name="T86" fmla="*/ 0 w 662"/>
                <a:gd name="T87" fmla="*/ 483 h 490"/>
                <a:gd name="T88" fmla="*/ 0 w 662"/>
                <a:gd name="T89" fmla="*/ 461 h 490"/>
                <a:gd name="T90" fmla="*/ 52 w 662"/>
                <a:gd name="T91" fmla="*/ 458 h 490"/>
                <a:gd name="T92" fmla="*/ 65 w 662"/>
                <a:gd name="T93" fmla="*/ 450 h 490"/>
                <a:gd name="T94" fmla="*/ 70 w 662"/>
                <a:gd name="T95" fmla="*/ 417 h 490"/>
                <a:gd name="T96" fmla="*/ 72 w 662"/>
                <a:gd name="T97" fmla="*/ 320 h 490"/>
                <a:gd name="T98" fmla="*/ 72 w 662"/>
                <a:gd name="T99" fmla="*/ 163 h 490"/>
                <a:gd name="T100" fmla="*/ 70 w 662"/>
                <a:gd name="T101" fmla="*/ 73 h 490"/>
                <a:gd name="T102" fmla="*/ 65 w 662"/>
                <a:gd name="T103" fmla="*/ 35 h 490"/>
                <a:gd name="T104" fmla="*/ 52 w 662"/>
                <a:gd name="T105" fmla="*/ 26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5"/>
                    <a:pt x="179" y="85"/>
                    <a:pt x="196" y="119"/>
                  </a:cubicBezTo>
                  <a:cubicBezTo>
                    <a:pt x="332" y="385"/>
                    <a:pt x="332" y="385"/>
                    <a:pt x="332" y="385"/>
                  </a:cubicBezTo>
                  <a:cubicBezTo>
                    <a:pt x="454" y="142"/>
                    <a:pt x="454" y="142"/>
                    <a:pt x="454" y="142"/>
                  </a:cubicBezTo>
                  <a:cubicBezTo>
                    <a:pt x="487" y="75"/>
                    <a:pt x="510" y="28"/>
                    <a:pt x="521" y="0"/>
                  </a:cubicBezTo>
                  <a:cubicBezTo>
                    <a:pt x="546" y="2"/>
                    <a:pt x="567" y="3"/>
                    <a:pt x="585" y="3"/>
                  </a:cubicBezTo>
                  <a:cubicBezTo>
                    <a:pt x="600" y="3"/>
                    <a:pt x="626" y="2"/>
                    <a:pt x="662" y="0"/>
                  </a:cubicBezTo>
                  <a:cubicBezTo>
                    <a:pt x="662" y="23"/>
                    <a:pt x="662" y="23"/>
                    <a:pt x="662" y="23"/>
                  </a:cubicBezTo>
                  <a:cubicBezTo>
                    <a:pt x="634" y="23"/>
                    <a:pt x="616" y="24"/>
                    <a:pt x="610" y="26"/>
                  </a:cubicBezTo>
                  <a:cubicBezTo>
                    <a:pt x="604" y="28"/>
                    <a:pt x="600" y="31"/>
                    <a:pt x="598" y="34"/>
                  </a:cubicBezTo>
                  <a:cubicBezTo>
                    <a:pt x="595" y="39"/>
                    <a:pt x="593" y="50"/>
                    <a:pt x="592" y="67"/>
                  </a:cubicBezTo>
                  <a:cubicBezTo>
                    <a:pt x="592" y="72"/>
                    <a:pt x="592" y="104"/>
                    <a:pt x="591" y="163"/>
                  </a:cubicBezTo>
                  <a:cubicBezTo>
                    <a:pt x="591" y="320"/>
                    <a:pt x="591" y="320"/>
                    <a:pt x="591" y="320"/>
                  </a:cubicBezTo>
                  <a:cubicBezTo>
                    <a:pt x="591" y="351"/>
                    <a:pt x="591" y="381"/>
                    <a:pt x="592" y="410"/>
                  </a:cubicBezTo>
                  <a:cubicBezTo>
                    <a:pt x="593" y="432"/>
                    <a:pt x="595" y="444"/>
                    <a:pt x="597" y="448"/>
                  </a:cubicBezTo>
                  <a:cubicBezTo>
                    <a:pt x="600" y="453"/>
                    <a:pt x="605" y="456"/>
                    <a:pt x="611" y="458"/>
                  </a:cubicBezTo>
                  <a:cubicBezTo>
                    <a:pt x="617" y="460"/>
                    <a:pt x="634" y="461"/>
                    <a:pt x="662" y="461"/>
                  </a:cubicBezTo>
                  <a:cubicBezTo>
                    <a:pt x="662" y="483"/>
                    <a:pt x="662" y="483"/>
                    <a:pt x="662" y="483"/>
                  </a:cubicBezTo>
                  <a:cubicBezTo>
                    <a:pt x="614" y="481"/>
                    <a:pt x="580" y="480"/>
                    <a:pt x="560" y="480"/>
                  </a:cubicBezTo>
                  <a:cubicBezTo>
                    <a:pt x="544" y="480"/>
                    <a:pt x="509" y="481"/>
                    <a:pt x="455" y="483"/>
                  </a:cubicBezTo>
                  <a:cubicBezTo>
                    <a:pt x="455" y="461"/>
                    <a:pt x="455" y="461"/>
                    <a:pt x="455" y="461"/>
                  </a:cubicBezTo>
                  <a:cubicBezTo>
                    <a:pt x="483" y="461"/>
                    <a:pt x="500" y="460"/>
                    <a:pt x="507" y="458"/>
                  </a:cubicBezTo>
                  <a:cubicBezTo>
                    <a:pt x="513" y="456"/>
                    <a:pt x="517" y="453"/>
                    <a:pt x="519" y="450"/>
                  </a:cubicBezTo>
                  <a:cubicBezTo>
                    <a:pt x="522" y="445"/>
                    <a:pt x="524" y="434"/>
                    <a:pt x="524" y="417"/>
                  </a:cubicBezTo>
                  <a:cubicBezTo>
                    <a:pt x="525" y="412"/>
                    <a:pt x="525" y="380"/>
                    <a:pt x="526" y="320"/>
                  </a:cubicBezTo>
                  <a:cubicBezTo>
                    <a:pt x="526" y="71"/>
                    <a:pt x="526" y="71"/>
                    <a:pt x="526" y="71"/>
                  </a:cubicBezTo>
                  <a:cubicBezTo>
                    <a:pt x="403" y="316"/>
                    <a:pt x="403" y="316"/>
                    <a:pt x="403" y="316"/>
                  </a:cubicBezTo>
                  <a:cubicBezTo>
                    <a:pt x="384" y="355"/>
                    <a:pt x="368" y="386"/>
                    <a:pt x="357" y="409"/>
                  </a:cubicBezTo>
                  <a:cubicBezTo>
                    <a:pt x="349" y="426"/>
                    <a:pt x="338" y="453"/>
                    <a:pt x="322" y="490"/>
                  </a:cubicBezTo>
                  <a:cubicBezTo>
                    <a:pt x="308" y="490"/>
                    <a:pt x="308" y="490"/>
                    <a:pt x="308" y="490"/>
                  </a:cubicBezTo>
                  <a:cubicBezTo>
                    <a:pt x="305" y="481"/>
                    <a:pt x="302" y="474"/>
                    <a:pt x="299" y="469"/>
                  </a:cubicBezTo>
                  <a:cubicBezTo>
                    <a:pt x="275" y="419"/>
                    <a:pt x="275" y="419"/>
                    <a:pt x="275" y="419"/>
                  </a:cubicBezTo>
                  <a:cubicBezTo>
                    <a:pt x="104" y="82"/>
                    <a:pt x="104" y="82"/>
                    <a:pt x="104" y="82"/>
                  </a:cubicBezTo>
                  <a:cubicBezTo>
                    <a:pt x="104" y="320"/>
                    <a:pt x="104" y="320"/>
                    <a:pt x="104" y="320"/>
                  </a:cubicBezTo>
                  <a:cubicBezTo>
                    <a:pt x="104" y="351"/>
                    <a:pt x="105" y="381"/>
                    <a:pt x="107" y="410"/>
                  </a:cubicBezTo>
                  <a:cubicBezTo>
                    <a:pt x="107" y="432"/>
                    <a:pt x="109" y="444"/>
                    <a:pt x="112" y="448"/>
                  </a:cubicBezTo>
                  <a:cubicBezTo>
                    <a:pt x="114" y="453"/>
                    <a:pt x="119" y="456"/>
                    <a:pt x="125" y="458"/>
                  </a:cubicBezTo>
                  <a:cubicBezTo>
                    <a:pt x="131" y="460"/>
                    <a:pt x="148" y="461"/>
                    <a:pt x="177" y="461"/>
                  </a:cubicBezTo>
                  <a:cubicBezTo>
                    <a:pt x="177" y="483"/>
                    <a:pt x="177" y="483"/>
                    <a:pt x="177" y="483"/>
                  </a:cubicBezTo>
                  <a:cubicBezTo>
                    <a:pt x="90" y="480"/>
                    <a:pt x="90" y="480"/>
                    <a:pt x="90" y="480"/>
                  </a:cubicBezTo>
                  <a:cubicBezTo>
                    <a:pt x="0" y="483"/>
                    <a:pt x="0" y="483"/>
                    <a:pt x="0" y="483"/>
                  </a:cubicBezTo>
                  <a:cubicBezTo>
                    <a:pt x="0" y="461"/>
                    <a:pt x="0" y="461"/>
                    <a:pt x="0" y="461"/>
                  </a:cubicBezTo>
                  <a:cubicBezTo>
                    <a:pt x="29" y="461"/>
                    <a:pt x="46" y="460"/>
                    <a:pt x="52" y="458"/>
                  </a:cubicBezTo>
                  <a:cubicBezTo>
                    <a:pt x="58" y="456"/>
                    <a:pt x="62" y="453"/>
                    <a:pt x="65" y="450"/>
                  </a:cubicBezTo>
                  <a:cubicBezTo>
                    <a:pt x="68" y="445"/>
                    <a:pt x="69" y="434"/>
                    <a:pt x="70" y="417"/>
                  </a:cubicBezTo>
                  <a:cubicBezTo>
                    <a:pt x="70" y="412"/>
                    <a:pt x="71" y="380"/>
                    <a:pt x="72" y="320"/>
                  </a:cubicBezTo>
                  <a:cubicBezTo>
                    <a:pt x="72" y="163"/>
                    <a:pt x="72" y="163"/>
                    <a:pt x="72" y="163"/>
                  </a:cubicBezTo>
                  <a:cubicBezTo>
                    <a:pt x="72" y="133"/>
                    <a:pt x="71" y="103"/>
                    <a:pt x="70" y="73"/>
                  </a:cubicBezTo>
                  <a:cubicBezTo>
                    <a:pt x="69" y="52"/>
                    <a:pt x="68" y="39"/>
                    <a:pt x="65" y="35"/>
                  </a:cubicBezTo>
                  <a:cubicBezTo>
                    <a:pt x="62" y="31"/>
                    <a:pt x="58" y="28"/>
                    <a:pt x="52" y="26"/>
                  </a:cubicBezTo>
                  <a:cubicBezTo>
                    <a:pt x="46" y="24"/>
                    <a:pt x="29" y="23"/>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14"/>
            <p:cNvSpPr>
              <a:spLocks noEditPoints="1"/>
            </p:cNvSpPr>
            <p:nvPr/>
          </p:nvSpPr>
          <p:spPr bwMode="auto">
            <a:xfrm>
              <a:off x="2116138" y="693738"/>
              <a:ext cx="280988" cy="252413"/>
            </a:xfrm>
            <a:custGeom>
              <a:avLst/>
              <a:gdLst>
                <a:gd name="T0" fmla="*/ 77 w 541"/>
                <a:gd name="T1" fmla="*/ 485 h 487"/>
                <a:gd name="T2" fmla="*/ 167 w 541"/>
                <a:gd name="T3" fmla="*/ 487 h 487"/>
                <a:gd name="T4" fmla="*/ 167 w 541"/>
                <a:gd name="T5" fmla="*/ 465 h 487"/>
                <a:gd name="T6" fmla="*/ 121 w 541"/>
                <a:gd name="T7" fmla="*/ 462 h 487"/>
                <a:gd name="T8" fmla="*/ 109 w 541"/>
                <a:gd name="T9" fmla="*/ 456 h 487"/>
                <a:gd name="T10" fmla="*/ 106 w 541"/>
                <a:gd name="T11" fmla="*/ 448 h 487"/>
                <a:gd name="T12" fmla="*/ 116 w 541"/>
                <a:gd name="T13" fmla="*/ 414 h 487"/>
                <a:gd name="T14" fmla="*/ 155 w 541"/>
                <a:gd name="T15" fmla="*/ 326 h 487"/>
                <a:gd name="T16" fmla="*/ 362 w 541"/>
                <a:gd name="T17" fmla="*/ 326 h 487"/>
                <a:gd name="T18" fmla="*/ 406 w 541"/>
                <a:gd name="T19" fmla="*/ 431 h 487"/>
                <a:gd name="T20" fmla="*/ 411 w 541"/>
                <a:gd name="T21" fmla="*/ 450 h 487"/>
                <a:gd name="T22" fmla="*/ 408 w 541"/>
                <a:gd name="T23" fmla="*/ 458 h 487"/>
                <a:gd name="T24" fmla="*/ 397 w 541"/>
                <a:gd name="T25" fmla="*/ 463 h 487"/>
                <a:gd name="T26" fmla="*/ 348 w 541"/>
                <a:gd name="T27" fmla="*/ 465 h 487"/>
                <a:gd name="T28" fmla="*/ 348 w 541"/>
                <a:gd name="T29" fmla="*/ 487 h 487"/>
                <a:gd name="T30" fmla="*/ 463 w 541"/>
                <a:gd name="T31" fmla="*/ 485 h 487"/>
                <a:gd name="T32" fmla="*/ 541 w 541"/>
                <a:gd name="T33" fmla="*/ 487 h 487"/>
                <a:gd name="T34" fmla="*/ 541 w 541"/>
                <a:gd name="T35" fmla="*/ 465 h 487"/>
                <a:gd name="T36" fmla="*/ 505 w 541"/>
                <a:gd name="T37" fmla="*/ 461 h 487"/>
                <a:gd name="T38" fmla="*/ 490 w 541"/>
                <a:gd name="T39" fmla="*/ 446 h 487"/>
                <a:gd name="T40" fmla="*/ 440 w 541"/>
                <a:gd name="T41" fmla="*/ 341 h 487"/>
                <a:gd name="T42" fmla="*/ 287 w 541"/>
                <a:gd name="T43" fmla="*/ 0 h 487"/>
                <a:gd name="T44" fmla="*/ 265 w 541"/>
                <a:gd name="T45" fmla="*/ 0 h 487"/>
                <a:gd name="T46" fmla="*/ 202 w 541"/>
                <a:gd name="T47" fmla="*/ 141 h 487"/>
                <a:gd name="T48" fmla="*/ 112 w 541"/>
                <a:gd name="T49" fmla="*/ 333 h 487"/>
                <a:gd name="T50" fmla="*/ 66 w 541"/>
                <a:gd name="T51" fmla="*/ 429 h 487"/>
                <a:gd name="T52" fmla="*/ 49 w 541"/>
                <a:gd name="T53" fmla="*/ 456 h 487"/>
                <a:gd name="T54" fmla="*/ 36 w 541"/>
                <a:gd name="T55" fmla="*/ 463 h 487"/>
                <a:gd name="T56" fmla="*/ 0 w 541"/>
                <a:gd name="T57" fmla="*/ 465 h 487"/>
                <a:gd name="T58" fmla="*/ 0 w 541"/>
                <a:gd name="T59" fmla="*/ 487 h 487"/>
                <a:gd name="T60" fmla="*/ 77 w 541"/>
                <a:gd name="T61" fmla="*/ 485 h 487"/>
                <a:gd name="T62" fmla="*/ 258 w 541"/>
                <a:gd name="T63" fmla="*/ 93 h 487"/>
                <a:gd name="T64" fmla="*/ 348 w 541"/>
                <a:gd name="T65" fmla="*/ 298 h 487"/>
                <a:gd name="T66" fmla="*/ 167 w 541"/>
                <a:gd name="T67" fmla="*/ 298 h 487"/>
                <a:gd name="T68" fmla="*/ 258 w 541"/>
                <a:gd name="T69" fmla="*/ 9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7">
                  <a:moveTo>
                    <a:pt x="77" y="485"/>
                  </a:moveTo>
                  <a:cubicBezTo>
                    <a:pt x="97" y="485"/>
                    <a:pt x="127" y="486"/>
                    <a:pt x="167" y="487"/>
                  </a:cubicBezTo>
                  <a:cubicBezTo>
                    <a:pt x="167" y="465"/>
                    <a:pt x="167" y="465"/>
                    <a:pt x="167" y="465"/>
                  </a:cubicBezTo>
                  <a:cubicBezTo>
                    <a:pt x="145" y="465"/>
                    <a:pt x="130" y="464"/>
                    <a:pt x="121" y="462"/>
                  </a:cubicBezTo>
                  <a:cubicBezTo>
                    <a:pt x="115" y="461"/>
                    <a:pt x="111" y="459"/>
                    <a:pt x="109" y="456"/>
                  </a:cubicBezTo>
                  <a:cubicBezTo>
                    <a:pt x="107" y="454"/>
                    <a:pt x="106" y="451"/>
                    <a:pt x="106" y="448"/>
                  </a:cubicBezTo>
                  <a:cubicBezTo>
                    <a:pt x="106" y="441"/>
                    <a:pt x="109" y="430"/>
                    <a:pt x="116" y="414"/>
                  </a:cubicBezTo>
                  <a:cubicBezTo>
                    <a:pt x="155" y="326"/>
                    <a:pt x="155" y="326"/>
                    <a:pt x="155" y="326"/>
                  </a:cubicBezTo>
                  <a:cubicBezTo>
                    <a:pt x="362" y="326"/>
                    <a:pt x="362" y="326"/>
                    <a:pt x="362" y="326"/>
                  </a:cubicBezTo>
                  <a:cubicBezTo>
                    <a:pt x="406" y="431"/>
                    <a:pt x="406" y="431"/>
                    <a:pt x="406" y="431"/>
                  </a:cubicBezTo>
                  <a:cubicBezTo>
                    <a:pt x="410" y="439"/>
                    <a:pt x="411" y="445"/>
                    <a:pt x="411" y="450"/>
                  </a:cubicBezTo>
                  <a:cubicBezTo>
                    <a:pt x="411" y="453"/>
                    <a:pt x="410" y="456"/>
                    <a:pt x="408" y="458"/>
                  </a:cubicBezTo>
                  <a:cubicBezTo>
                    <a:pt x="406" y="460"/>
                    <a:pt x="402" y="462"/>
                    <a:pt x="397" y="463"/>
                  </a:cubicBezTo>
                  <a:cubicBezTo>
                    <a:pt x="391" y="464"/>
                    <a:pt x="375" y="465"/>
                    <a:pt x="348" y="465"/>
                  </a:cubicBezTo>
                  <a:cubicBezTo>
                    <a:pt x="348" y="487"/>
                    <a:pt x="348" y="487"/>
                    <a:pt x="348" y="487"/>
                  </a:cubicBezTo>
                  <a:cubicBezTo>
                    <a:pt x="463" y="485"/>
                    <a:pt x="463" y="485"/>
                    <a:pt x="463" y="485"/>
                  </a:cubicBezTo>
                  <a:cubicBezTo>
                    <a:pt x="478" y="485"/>
                    <a:pt x="504" y="486"/>
                    <a:pt x="541" y="487"/>
                  </a:cubicBezTo>
                  <a:cubicBezTo>
                    <a:pt x="541" y="465"/>
                    <a:pt x="541" y="465"/>
                    <a:pt x="541" y="465"/>
                  </a:cubicBezTo>
                  <a:cubicBezTo>
                    <a:pt x="522" y="465"/>
                    <a:pt x="510" y="464"/>
                    <a:pt x="505" y="461"/>
                  </a:cubicBezTo>
                  <a:cubicBezTo>
                    <a:pt x="499" y="459"/>
                    <a:pt x="494" y="454"/>
                    <a:pt x="490" y="446"/>
                  </a:cubicBezTo>
                  <a:cubicBezTo>
                    <a:pt x="482" y="432"/>
                    <a:pt x="465" y="397"/>
                    <a:pt x="440" y="341"/>
                  </a:cubicBezTo>
                  <a:cubicBezTo>
                    <a:pt x="287" y="0"/>
                    <a:pt x="287" y="0"/>
                    <a:pt x="287" y="0"/>
                  </a:cubicBezTo>
                  <a:cubicBezTo>
                    <a:pt x="265" y="0"/>
                    <a:pt x="265" y="0"/>
                    <a:pt x="265" y="0"/>
                  </a:cubicBezTo>
                  <a:cubicBezTo>
                    <a:pt x="233" y="73"/>
                    <a:pt x="212" y="120"/>
                    <a:pt x="202" y="141"/>
                  </a:cubicBezTo>
                  <a:cubicBezTo>
                    <a:pt x="112" y="333"/>
                    <a:pt x="112" y="333"/>
                    <a:pt x="112" y="333"/>
                  </a:cubicBezTo>
                  <a:cubicBezTo>
                    <a:pt x="85" y="388"/>
                    <a:pt x="70" y="420"/>
                    <a:pt x="66" y="429"/>
                  </a:cubicBezTo>
                  <a:cubicBezTo>
                    <a:pt x="58" y="443"/>
                    <a:pt x="53" y="453"/>
                    <a:pt x="49" y="456"/>
                  </a:cubicBezTo>
                  <a:cubicBezTo>
                    <a:pt x="45" y="460"/>
                    <a:pt x="40" y="462"/>
                    <a:pt x="36" y="463"/>
                  </a:cubicBezTo>
                  <a:cubicBezTo>
                    <a:pt x="31" y="464"/>
                    <a:pt x="19" y="465"/>
                    <a:pt x="0" y="465"/>
                  </a:cubicBezTo>
                  <a:cubicBezTo>
                    <a:pt x="0" y="487"/>
                    <a:pt x="0" y="487"/>
                    <a:pt x="0" y="487"/>
                  </a:cubicBezTo>
                  <a:cubicBezTo>
                    <a:pt x="28" y="486"/>
                    <a:pt x="53" y="485"/>
                    <a:pt x="77" y="485"/>
                  </a:cubicBezTo>
                  <a:close/>
                  <a:moveTo>
                    <a:pt x="258" y="93"/>
                  </a:moveTo>
                  <a:cubicBezTo>
                    <a:pt x="348" y="298"/>
                    <a:pt x="348" y="298"/>
                    <a:pt x="348"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15"/>
            <p:cNvSpPr>
              <a:spLocks/>
            </p:cNvSpPr>
            <p:nvPr/>
          </p:nvSpPr>
          <p:spPr bwMode="auto">
            <a:xfrm>
              <a:off x="2347913" y="695325"/>
              <a:ext cx="276225" cy="250825"/>
            </a:xfrm>
            <a:custGeom>
              <a:avLst/>
              <a:gdLst>
                <a:gd name="T0" fmla="*/ 390 w 531"/>
                <a:gd name="T1" fmla="*/ 73 h 483"/>
                <a:gd name="T2" fmla="*/ 412 w 531"/>
                <a:gd name="T3" fmla="*/ 34 h 483"/>
                <a:gd name="T4" fmla="*/ 405 w 531"/>
                <a:gd name="T5" fmla="*/ 25 h 483"/>
                <a:gd name="T6" fmla="*/ 352 w 531"/>
                <a:gd name="T7" fmla="*/ 22 h 483"/>
                <a:gd name="T8" fmla="*/ 352 w 531"/>
                <a:gd name="T9" fmla="*/ 0 h 483"/>
                <a:gd name="T10" fmla="*/ 447 w 531"/>
                <a:gd name="T11" fmla="*/ 2 h 483"/>
                <a:gd name="T12" fmla="*/ 531 w 531"/>
                <a:gd name="T13" fmla="*/ 0 h 483"/>
                <a:gd name="T14" fmla="*/ 531 w 531"/>
                <a:gd name="T15" fmla="*/ 22 h 483"/>
                <a:gd name="T16" fmla="*/ 485 w 531"/>
                <a:gd name="T17" fmla="*/ 25 h 483"/>
                <a:gd name="T18" fmla="*/ 466 w 531"/>
                <a:gd name="T19" fmla="*/ 33 h 483"/>
                <a:gd name="T20" fmla="*/ 438 w 531"/>
                <a:gd name="T21" fmla="*/ 66 h 483"/>
                <a:gd name="T22" fmla="*/ 334 w 531"/>
                <a:gd name="T23" fmla="*/ 216 h 483"/>
                <a:gd name="T24" fmla="*/ 300 w 531"/>
                <a:gd name="T25" fmla="*/ 274 h 483"/>
                <a:gd name="T26" fmla="*/ 296 w 531"/>
                <a:gd name="T27" fmla="*/ 295 h 483"/>
                <a:gd name="T28" fmla="*/ 296 w 531"/>
                <a:gd name="T29" fmla="*/ 321 h 483"/>
                <a:gd name="T30" fmla="*/ 298 w 531"/>
                <a:gd name="T31" fmla="*/ 411 h 483"/>
                <a:gd name="T32" fmla="*/ 303 w 531"/>
                <a:gd name="T33" fmla="*/ 449 h 483"/>
                <a:gd name="T34" fmla="*/ 316 w 531"/>
                <a:gd name="T35" fmla="*/ 458 h 483"/>
                <a:gd name="T36" fmla="*/ 366 w 531"/>
                <a:gd name="T37" fmla="*/ 461 h 483"/>
                <a:gd name="T38" fmla="*/ 366 w 531"/>
                <a:gd name="T39" fmla="*/ 483 h 483"/>
                <a:gd name="T40" fmla="*/ 266 w 531"/>
                <a:gd name="T41" fmla="*/ 481 h 483"/>
                <a:gd name="T42" fmla="*/ 158 w 531"/>
                <a:gd name="T43" fmla="*/ 483 h 483"/>
                <a:gd name="T44" fmla="*/ 158 w 531"/>
                <a:gd name="T45" fmla="*/ 461 h 483"/>
                <a:gd name="T46" fmla="*/ 209 w 531"/>
                <a:gd name="T47" fmla="*/ 458 h 483"/>
                <a:gd name="T48" fmla="*/ 221 w 531"/>
                <a:gd name="T49" fmla="*/ 450 h 483"/>
                <a:gd name="T50" fmla="*/ 227 w 531"/>
                <a:gd name="T51" fmla="*/ 417 h 483"/>
                <a:gd name="T52" fmla="*/ 229 w 531"/>
                <a:gd name="T53" fmla="*/ 321 h 483"/>
                <a:gd name="T54" fmla="*/ 229 w 531"/>
                <a:gd name="T55" fmla="*/ 281 h 483"/>
                <a:gd name="T56" fmla="*/ 215 w 531"/>
                <a:gd name="T57" fmla="*/ 254 h 483"/>
                <a:gd name="T58" fmla="*/ 178 w 531"/>
                <a:gd name="T59" fmla="*/ 195 h 483"/>
                <a:gd name="T60" fmla="*/ 87 w 531"/>
                <a:gd name="T61" fmla="*/ 66 h 483"/>
                <a:gd name="T62" fmla="*/ 62 w 531"/>
                <a:gd name="T63" fmla="*/ 33 h 483"/>
                <a:gd name="T64" fmla="*/ 45 w 531"/>
                <a:gd name="T65" fmla="*/ 25 h 483"/>
                <a:gd name="T66" fmla="*/ 0 w 531"/>
                <a:gd name="T67" fmla="*/ 22 h 483"/>
                <a:gd name="T68" fmla="*/ 0 w 531"/>
                <a:gd name="T69" fmla="*/ 0 h 483"/>
                <a:gd name="T70" fmla="*/ 84 w 531"/>
                <a:gd name="T71" fmla="*/ 2 h 483"/>
                <a:gd name="T72" fmla="*/ 216 w 531"/>
                <a:gd name="T73" fmla="*/ 0 h 483"/>
                <a:gd name="T74" fmla="*/ 216 w 531"/>
                <a:gd name="T75" fmla="*/ 22 h 483"/>
                <a:gd name="T76" fmla="*/ 160 w 531"/>
                <a:gd name="T77" fmla="*/ 25 h 483"/>
                <a:gd name="T78" fmla="*/ 152 w 531"/>
                <a:gd name="T79" fmla="*/ 34 h 483"/>
                <a:gd name="T80" fmla="*/ 170 w 531"/>
                <a:gd name="T81" fmla="*/ 73 h 483"/>
                <a:gd name="T82" fmla="*/ 277 w 531"/>
                <a:gd name="T83" fmla="*/ 245 h 483"/>
                <a:gd name="T84" fmla="*/ 390 w 531"/>
                <a:gd name="T85" fmla="*/ 7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1" h="483">
                  <a:moveTo>
                    <a:pt x="390" y="73"/>
                  </a:moveTo>
                  <a:cubicBezTo>
                    <a:pt x="405" y="51"/>
                    <a:pt x="412" y="38"/>
                    <a:pt x="412" y="34"/>
                  </a:cubicBezTo>
                  <a:cubicBezTo>
                    <a:pt x="412" y="30"/>
                    <a:pt x="410" y="27"/>
                    <a:pt x="405" y="25"/>
                  </a:cubicBezTo>
                  <a:cubicBezTo>
                    <a:pt x="400" y="23"/>
                    <a:pt x="380" y="22"/>
                    <a:pt x="352" y="22"/>
                  </a:cubicBezTo>
                  <a:cubicBezTo>
                    <a:pt x="352" y="0"/>
                    <a:pt x="352" y="0"/>
                    <a:pt x="352" y="0"/>
                  </a:cubicBezTo>
                  <a:cubicBezTo>
                    <a:pt x="396" y="1"/>
                    <a:pt x="422" y="2"/>
                    <a:pt x="447" y="2"/>
                  </a:cubicBezTo>
                  <a:cubicBezTo>
                    <a:pt x="471" y="2"/>
                    <a:pt x="484" y="1"/>
                    <a:pt x="531" y="0"/>
                  </a:cubicBezTo>
                  <a:cubicBezTo>
                    <a:pt x="531" y="22"/>
                    <a:pt x="531" y="22"/>
                    <a:pt x="531" y="22"/>
                  </a:cubicBezTo>
                  <a:cubicBezTo>
                    <a:pt x="502" y="22"/>
                    <a:pt x="492" y="23"/>
                    <a:pt x="485" y="25"/>
                  </a:cubicBezTo>
                  <a:cubicBezTo>
                    <a:pt x="477" y="27"/>
                    <a:pt x="471" y="30"/>
                    <a:pt x="466" y="33"/>
                  </a:cubicBezTo>
                  <a:cubicBezTo>
                    <a:pt x="460" y="38"/>
                    <a:pt x="451" y="49"/>
                    <a:pt x="438" y="66"/>
                  </a:cubicBezTo>
                  <a:cubicBezTo>
                    <a:pt x="334" y="216"/>
                    <a:pt x="334" y="216"/>
                    <a:pt x="334" y="216"/>
                  </a:cubicBezTo>
                  <a:cubicBezTo>
                    <a:pt x="314" y="248"/>
                    <a:pt x="302" y="267"/>
                    <a:pt x="300" y="274"/>
                  </a:cubicBezTo>
                  <a:cubicBezTo>
                    <a:pt x="297" y="282"/>
                    <a:pt x="296" y="288"/>
                    <a:pt x="296" y="295"/>
                  </a:cubicBezTo>
                  <a:cubicBezTo>
                    <a:pt x="296" y="321"/>
                    <a:pt x="296" y="321"/>
                    <a:pt x="296" y="321"/>
                  </a:cubicBezTo>
                  <a:cubicBezTo>
                    <a:pt x="296" y="352"/>
                    <a:pt x="296" y="382"/>
                    <a:pt x="298" y="411"/>
                  </a:cubicBezTo>
                  <a:cubicBezTo>
                    <a:pt x="298" y="432"/>
                    <a:pt x="300" y="445"/>
                    <a:pt x="303" y="449"/>
                  </a:cubicBezTo>
                  <a:cubicBezTo>
                    <a:pt x="305" y="453"/>
                    <a:pt x="310" y="456"/>
                    <a:pt x="316" y="458"/>
                  </a:cubicBezTo>
                  <a:cubicBezTo>
                    <a:pt x="322" y="460"/>
                    <a:pt x="339" y="461"/>
                    <a:pt x="366" y="461"/>
                  </a:cubicBezTo>
                  <a:cubicBezTo>
                    <a:pt x="366" y="483"/>
                    <a:pt x="366" y="483"/>
                    <a:pt x="366" y="483"/>
                  </a:cubicBezTo>
                  <a:cubicBezTo>
                    <a:pt x="328" y="482"/>
                    <a:pt x="294" y="481"/>
                    <a:pt x="266" y="481"/>
                  </a:cubicBezTo>
                  <a:cubicBezTo>
                    <a:pt x="239" y="481"/>
                    <a:pt x="203" y="482"/>
                    <a:pt x="158" y="483"/>
                  </a:cubicBezTo>
                  <a:cubicBezTo>
                    <a:pt x="158" y="461"/>
                    <a:pt x="158" y="461"/>
                    <a:pt x="158" y="461"/>
                  </a:cubicBezTo>
                  <a:cubicBezTo>
                    <a:pt x="186" y="461"/>
                    <a:pt x="203" y="460"/>
                    <a:pt x="209" y="458"/>
                  </a:cubicBezTo>
                  <a:cubicBezTo>
                    <a:pt x="215" y="456"/>
                    <a:pt x="219" y="453"/>
                    <a:pt x="221" y="450"/>
                  </a:cubicBezTo>
                  <a:cubicBezTo>
                    <a:pt x="224" y="445"/>
                    <a:pt x="226" y="434"/>
                    <a:pt x="227" y="417"/>
                  </a:cubicBezTo>
                  <a:cubicBezTo>
                    <a:pt x="227" y="412"/>
                    <a:pt x="228" y="380"/>
                    <a:pt x="229" y="321"/>
                  </a:cubicBezTo>
                  <a:cubicBezTo>
                    <a:pt x="229" y="281"/>
                    <a:pt x="229" y="281"/>
                    <a:pt x="229" y="281"/>
                  </a:cubicBezTo>
                  <a:cubicBezTo>
                    <a:pt x="224" y="271"/>
                    <a:pt x="219" y="262"/>
                    <a:pt x="215" y="254"/>
                  </a:cubicBezTo>
                  <a:cubicBezTo>
                    <a:pt x="211" y="248"/>
                    <a:pt x="199" y="229"/>
                    <a:pt x="178" y="195"/>
                  </a:cubicBezTo>
                  <a:cubicBezTo>
                    <a:pt x="87" y="66"/>
                    <a:pt x="87" y="66"/>
                    <a:pt x="87" y="66"/>
                  </a:cubicBezTo>
                  <a:cubicBezTo>
                    <a:pt x="76" y="49"/>
                    <a:pt x="68" y="38"/>
                    <a:pt x="62" y="33"/>
                  </a:cubicBezTo>
                  <a:cubicBezTo>
                    <a:pt x="58" y="30"/>
                    <a:pt x="52" y="27"/>
                    <a:pt x="45" y="25"/>
                  </a:cubicBezTo>
                  <a:cubicBezTo>
                    <a:pt x="38" y="23"/>
                    <a:pt x="28" y="22"/>
                    <a:pt x="0" y="22"/>
                  </a:cubicBezTo>
                  <a:cubicBezTo>
                    <a:pt x="0" y="0"/>
                    <a:pt x="0" y="0"/>
                    <a:pt x="0" y="0"/>
                  </a:cubicBezTo>
                  <a:cubicBezTo>
                    <a:pt x="47" y="1"/>
                    <a:pt x="61" y="2"/>
                    <a:pt x="84" y="2"/>
                  </a:cubicBezTo>
                  <a:cubicBezTo>
                    <a:pt x="109" y="2"/>
                    <a:pt x="172" y="1"/>
                    <a:pt x="216" y="0"/>
                  </a:cubicBezTo>
                  <a:cubicBezTo>
                    <a:pt x="216" y="22"/>
                    <a:pt x="216" y="22"/>
                    <a:pt x="216" y="22"/>
                  </a:cubicBezTo>
                  <a:cubicBezTo>
                    <a:pt x="189" y="22"/>
                    <a:pt x="165" y="23"/>
                    <a:pt x="160" y="25"/>
                  </a:cubicBezTo>
                  <a:cubicBezTo>
                    <a:pt x="155" y="27"/>
                    <a:pt x="152" y="30"/>
                    <a:pt x="152" y="34"/>
                  </a:cubicBezTo>
                  <a:cubicBezTo>
                    <a:pt x="152" y="38"/>
                    <a:pt x="158" y="51"/>
                    <a:pt x="170" y="73"/>
                  </a:cubicBezTo>
                  <a:cubicBezTo>
                    <a:pt x="277" y="245"/>
                    <a:pt x="277" y="245"/>
                    <a:pt x="277"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Freeform 16"/>
            <p:cNvSpPr>
              <a:spLocks noEditPoints="1"/>
            </p:cNvSpPr>
            <p:nvPr/>
          </p:nvSpPr>
          <p:spPr bwMode="auto">
            <a:xfrm>
              <a:off x="2611438" y="688975"/>
              <a:ext cx="280988" cy="261938"/>
            </a:xfrm>
            <a:custGeom>
              <a:avLst/>
              <a:gdLst>
                <a:gd name="T0" fmla="*/ 97 w 540"/>
                <a:gd name="T1" fmla="*/ 123 h 503"/>
                <a:gd name="T2" fmla="*/ 161 w 540"/>
                <a:gd name="T3" fmla="*/ 53 h 503"/>
                <a:gd name="T4" fmla="*/ 260 w 540"/>
                <a:gd name="T5" fmla="*/ 29 h 503"/>
                <a:gd name="T6" fmla="*/ 333 w 540"/>
                <a:gd name="T7" fmla="*/ 40 h 503"/>
                <a:gd name="T8" fmla="*/ 388 w 540"/>
                <a:gd name="T9" fmla="*/ 69 h 503"/>
                <a:gd name="T10" fmla="*/ 425 w 540"/>
                <a:gd name="T11" fmla="*/ 108 h 503"/>
                <a:gd name="T12" fmla="*/ 449 w 540"/>
                <a:gd name="T13" fmla="*/ 158 h 503"/>
                <a:gd name="T14" fmla="*/ 464 w 540"/>
                <a:gd name="T15" fmla="*/ 258 h 503"/>
                <a:gd name="T16" fmla="*/ 443 w 540"/>
                <a:gd name="T17" fmla="*/ 370 h 503"/>
                <a:gd name="T18" fmla="*/ 380 w 540"/>
                <a:gd name="T19" fmla="*/ 446 h 503"/>
                <a:gd name="T20" fmla="*/ 280 w 540"/>
                <a:gd name="T21" fmla="*/ 472 h 503"/>
                <a:gd name="T22" fmla="*/ 205 w 540"/>
                <a:gd name="T23" fmla="*/ 459 h 503"/>
                <a:gd name="T24" fmla="*/ 144 w 540"/>
                <a:gd name="T25" fmla="*/ 418 h 503"/>
                <a:gd name="T26" fmla="*/ 99 w 540"/>
                <a:gd name="T27" fmla="*/ 350 h 503"/>
                <a:gd name="T28" fmla="*/ 82 w 540"/>
                <a:gd name="T29" fmla="*/ 292 h 503"/>
                <a:gd name="T30" fmla="*/ 75 w 540"/>
                <a:gd name="T31" fmla="*/ 226 h 503"/>
                <a:gd name="T32" fmla="*/ 97 w 540"/>
                <a:gd name="T33" fmla="*/ 123 h 503"/>
                <a:gd name="T34" fmla="*/ 18 w 540"/>
                <a:gd name="T35" fmla="*/ 351 h 503"/>
                <a:gd name="T36" fmla="*/ 69 w 540"/>
                <a:gd name="T37" fmla="*/ 434 h 503"/>
                <a:gd name="T38" fmla="*/ 151 w 540"/>
                <a:gd name="T39" fmla="*/ 486 h 503"/>
                <a:gd name="T40" fmla="*/ 255 w 540"/>
                <a:gd name="T41" fmla="*/ 503 h 503"/>
                <a:gd name="T42" fmla="*/ 459 w 540"/>
                <a:gd name="T43" fmla="*/ 427 h 503"/>
                <a:gd name="T44" fmla="*/ 540 w 540"/>
                <a:gd name="T45" fmla="*/ 236 h 503"/>
                <a:gd name="T46" fmla="*/ 532 w 540"/>
                <a:gd name="T47" fmla="*/ 169 h 503"/>
                <a:gd name="T48" fmla="*/ 510 w 540"/>
                <a:gd name="T49" fmla="*/ 115 h 503"/>
                <a:gd name="T50" fmla="*/ 462 w 540"/>
                <a:gd name="T51" fmla="*/ 57 h 503"/>
                <a:gd name="T52" fmla="*/ 383 w 540"/>
                <a:gd name="T53" fmla="*/ 16 h 503"/>
                <a:gd name="T54" fmla="*/ 276 w 540"/>
                <a:gd name="T55" fmla="*/ 0 h 503"/>
                <a:gd name="T56" fmla="*/ 162 w 540"/>
                <a:gd name="T57" fmla="*/ 18 h 503"/>
                <a:gd name="T58" fmla="*/ 73 w 540"/>
                <a:gd name="T59" fmla="*/ 73 h 503"/>
                <a:gd name="T60" fmla="*/ 17 w 540"/>
                <a:gd name="T61" fmla="*/ 155 h 503"/>
                <a:gd name="T62" fmla="*/ 0 w 540"/>
                <a:gd name="T63" fmla="*/ 255 h 503"/>
                <a:gd name="T64" fmla="*/ 18 w 540"/>
                <a:gd name="T65" fmla="*/ 35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3">
                  <a:moveTo>
                    <a:pt x="97" y="123"/>
                  </a:moveTo>
                  <a:cubicBezTo>
                    <a:pt x="111" y="92"/>
                    <a:pt x="132" y="69"/>
                    <a:pt x="161" y="53"/>
                  </a:cubicBezTo>
                  <a:cubicBezTo>
                    <a:pt x="189" y="37"/>
                    <a:pt x="222" y="29"/>
                    <a:pt x="260" y="29"/>
                  </a:cubicBezTo>
                  <a:cubicBezTo>
                    <a:pt x="286" y="29"/>
                    <a:pt x="311" y="32"/>
                    <a:pt x="333" y="40"/>
                  </a:cubicBezTo>
                  <a:cubicBezTo>
                    <a:pt x="356" y="48"/>
                    <a:pt x="374" y="57"/>
                    <a:pt x="388" y="69"/>
                  </a:cubicBezTo>
                  <a:cubicBezTo>
                    <a:pt x="402" y="80"/>
                    <a:pt x="415" y="93"/>
                    <a:pt x="425" y="108"/>
                  </a:cubicBezTo>
                  <a:cubicBezTo>
                    <a:pt x="435" y="123"/>
                    <a:pt x="443" y="140"/>
                    <a:pt x="449" y="158"/>
                  </a:cubicBezTo>
                  <a:cubicBezTo>
                    <a:pt x="459" y="189"/>
                    <a:pt x="464" y="222"/>
                    <a:pt x="464" y="258"/>
                  </a:cubicBezTo>
                  <a:cubicBezTo>
                    <a:pt x="464" y="301"/>
                    <a:pt x="457" y="338"/>
                    <a:pt x="443" y="370"/>
                  </a:cubicBezTo>
                  <a:cubicBezTo>
                    <a:pt x="430" y="403"/>
                    <a:pt x="409" y="428"/>
                    <a:pt x="380" y="446"/>
                  </a:cubicBezTo>
                  <a:cubicBezTo>
                    <a:pt x="352" y="463"/>
                    <a:pt x="319" y="472"/>
                    <a:pt x="280" y="472"/>
                  </a:cubicBezTo>
                  <a:cubicBezTo>
                    <a:pt x="253" y="472"/>
                    <a:pt x="228" y="468"/>
                    <a:pt x="205" y="459"/>
                  </a:cubicBezTo>
                  <a:cubicBezTo>
                    <a:pt x="183" y="450"/>
                    <a:pt x="162" y="437"/>
                    <a:pt x="144" y="418"/>
                  </a:cubicBezTo>
                  <a:cubicBezTo>
                    <a:pt x="125" y="400"/>
                    <a:pt x="110" y="377"/>
                    <a:pt x="99" y="350"/>
                  </a:cubicBezTo>
                  <a:cubicBezTo>
                    <a:pt x="92" y="334"/>
                    <a:pt x="86" y="314"/>
                    <a:pt x="82" y="292"/>
                  </a:cubicBezTo>
                  <a:cubicBezTo>
                    <a:pt x="77" y="270"/>
                    <a:pt x="75" y="248"/>
                    <a:pt x="75" y="226"/>
                  </a:cubicBezTo>
                  <a:cubicBezTo>
                    <a:pt x="75" y="188"/>
                    <a:pt x="82" y="153"/>
                    <a:pt x="97" y="123"/>
                  </a:cubicBezTo>
                  <a:close/>
                  <a:moveTo>
                    <a:pt x="18" y="351"/>
                  </a:moveTo>
                  <a:cubicBezTo>
                    <a:pt x="29" y="384"/>
                    <a:pt x="46" y="411"/>
                    <a:pt x="69" y="434"/>
                  </a:cubicBezTo>
                  <a:cubicBezTo>
                    <a:pt x="91" y="457"/>
                    <a:pt x="119" y="474"/>
                    <a:pt x="151" y="486"/>
                  </a:cubicBezTo>
                  <a:cubicBezTo>
                    <a:pt x="183" y="497"/>
                    <a:pt x="218" y="503"/>
                    <a:pt x="255" y="503"/>
                  </a:cubicBezTo>
                  <a:cubicBezTo>
                    <a:pt x="337" y="503"/>
                    <a:pt x="405" y="478"/>
                    <a:pt x="459" y="427"/>
                  </a:cubicBezTo>
                  <a:cubicBezTo>
                    <a:pt x="513" y="376"/>
                    <a:pt x="540" y="312"/>
                    <a:pt x="540" y="236"/>
                  </a:cubicBezTo>
                  <a:cubicBezTo>
                    <a:pt x="540" y="212"/>
                    <a:pt x="537" y="190"/>
                    <a:pt x="532" y="169"/>
                  </a:cubicBezTo>
                  <a:cubicBezTo>
                    <a:pt x="527" y="148"/>
                    <a:pt x="519" y="130"/>
                    <a:pt x="510" y="115"/>
                  </a:cubicBezTo>
                  <a:cubicBezTo>
                    <a:pt x="498" y="94"/>
                    <a:pt x="482" y="75"/>
                    <a:pt x="462" y="57"/>
                  </a:cubicBezTo>
                  <a:cubicBezTo>
                    <a:pt x="441" y="40"/>
                    <a:pt x="415" y="26"/>
                    <a:pt x="383" y="16"/>
                  </a:cubicBezTo>
                  <a:cubicBezTo>
                    <a:pt x="351" y="5"/>
                    <a:pt x="315" y="0"/>
                    <a:pt x="276" y="0"/>
                  </a:cubicBezTo>
                  <a:cubicBezTo>
                    <a:pt x="233" y="0"/>
                    <a:pt x="195" y="6"/>
                    <a:pt x="162" y="18"/>
                  </a:cubicBezTo>
                  <a:cubicBezTo>
                    <a:pt x="129" y="30"/>
                    <a:pt x="100" y="49"/>
                    <a:pt x="73" y="73"/>
                  </a:cubicBezTo>
                  <a:cubicBezTo>
                    <a:pt x="47" y="97"/>
                    <a:pt x="29" y="125"/>
                    <a:pt x="17" y="155"/>
                  </a:cubicBezTo>
                  <a:cubicBezTo>
                    <a:pt x="6" y="185"/>
                    <a:pt x="0" y="219"/>
                    <a:pt x="0" y="255"/>
                  </a:cubicBezTo>
                  <a:cubicBezTo>
                    <a:pt x="0" y="286"/>
                    <a:pt x="6" y="319"/>
                    <a:pt x="1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17"/>
            <p:cNvSpPr>
              <a:spLocks/>
            </p:cNvSpPr>
            <p:nvPr/>
          </p:nvSpPr>
          <p:spPr bwMode="auto">
            <a:xfrm>
              <a:off x="17700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18"/>
            <p:cNvSpPr>
              <a:spLocks noEditPoints="1"/>
            </p:cNvSpPr>
            <p:nvPr/>
          </p:nvSpPr>
          <p:spPr bwMode="auto">
            <a:xfrm>
              <a:off x="1933576" y="1077913"/>
              <a:ext cx="111125" cy="120650"/>
            </a:xfrm>
            <a:custGeom>
              <a:avLst/>
              <a:gdLst>
                <a:gd name="T0" fmla="*/ 7 w 216"/>
                <a:gd name="T1" fmla="*/ 74 h 234"/>
                <a:gd name="T2" fmla="*/ 111 w 216"/>
                <a:gd name="T3" fmla="*/ 0 h 234"/>
                <a:gd name="T4" fmla="*/ 208 w 216"/>
                <a:gd name="T5" fmla="*/ 63 h 234"/>
                <a:gd name="T6" fmla="*/ 208 w 216"/>
                <a:gd name="T7" fmla="*/ 178 h 234"/>
                <a:gd name="T8" fmla="*/ 216 w 216"/>
                <a:gd name="T9" fmla="*/ 228 h 234"/>
                <a:gd name="T10" fmla="*/ 154 w 216"/>
                <a:gd name="T11" fmla="*/ 228 h 234"/>
                <a:gd name="T12" fmla="*/ 150 w 216"/>
                <a:gd name="T13" fmla="*/ 206 h 234"/>
                <a:gd name="T14" fmla="*/ 76 w 216"/>
                <a:gd name="T15" fmla="*/ 234 h 234"/>
                <a:gd name="T16" fmla="*/ 0 w 216"/>
                <a:gd name="T17" fmla="*/ 167 h 234"/>
                <a:gd name="T18" fmla="*/ 76 w 216"/>
                <a:gd name="T19" fmla="*/ 100 h 234"/>
                <a:gd name="T20" fmla="*/ 148 w 216"/>
                <a:gd name="T21" fmla="*/ 71 h 234"/>
                <a:gd name="T22" fmla="*/ 108 w 216"/>
                <a:gd name="T23" fmla="*/ 41 h 234"/>
                <a:gd name="T24" fmla="*/ 68 w 216"/>
                <a:gd name="T25" fmla="*/ 74 h 234"/>
                <a:gd name="T26" fmla="*/ 7 w 216"/>
                <a:gd name="T27" fmla="*/ 74 h 234"/>
                <a:gd name="T28" fmla="*/ 148 w 216"/>
                <a:gd name="T29" fmla="*/ 119 h 234"/>
                <a:gd name="T30" fmla="*/ 97 w 216"/>
                <a:gd name="T31" fmla="*/ 132 h 234"/>
                <a:gd name="T32" fmla="*/ 61 w 216"/>
                <a:gd name="T33" fmla="*/ 165 h 234"/>
                <a:gd name="T34" fmla="*/ 98 w 216"/>
                <a:gd name="T35" fmla="*/ 193 h 234"/>
                <a:gd name="T36" fmla="*/ 148 w 216"/>
                <a:gd name="T37" fmla="*/ 142 h 234"/>
                <a:gd name="T38" fmla="*/ 148 w 216"/>
                <a:gd name="T39" fmla="*/ 1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34">
                  <a:moveTo>
                    <a:pt x="7" y="74"/>
                  </a:moveTo>
                  <a:cubicBezTo>
                    <a:pt x="11" y="18"/>
                    <a:pt x="62" y="0"/>
                    <a:pt x="111" y="0"/>
                  </a:cubicBezTo>
                  <a:cubicBezTo>
                    <a:pt x="155" y="0"/>
                    <a:pt x="208" y="10"/>
                    <a:pt x="208" y="63"/>
                  </a:cubicBezTo>
                  <a:cubicBezTo>
                    <a:pt x="208" y="178"/>
                    <a:pt x="208" y="178"/>
                    <a:pt x="208" y="178"/>
                  </a:cubicBezTo>
                  <a:cubicBezTo>
                    <a:pt x="208" y="199"/>
                    <a:pt x="211" y="219"/>
                    <a:pt x="216" y="228"/>
                  </a:cubicBezTo>
                  <a:cubicBezTo>
                    <a:pt x="154" y="228"/>
                    <a:pt x="154" y="228"/>
                    <a:pt x="154" y="228"/>
                  </a:cubicBezTo>
                  <a:cubicBezTo>
                    <a:pt x="152" y="221"/>
                    <a:pt x="151" y="214"/>
                    <a:pt x="150" y="206"/>
                  </a:cubicBezTo>
                  <a:cubicBezTo>
                    <a:pt x="131" y="226"/>
                    <a:pt x="103" y="234"/>
                    <a:pt x="76" y="234"/>
                  </a:cubicBezTo>
                  <a:cubicBezTo>
                    <a:pt x="34" y="234"/>
                    <a:pt x="0" y="213"/>
                    <a:pt x="0" y="167"/>
                  </a:cubicBezTo>
                  <a:cubicBezTo>
                    <a:pt x="0" y="117"/>
                    <a:pt x="38" y="105"/>
                    <a:pt x="76" y="100"/>
                  </a:cubicBezTo>
                  <a:cubicBezTo>
                    <a:pt x="113" y="95"/>
                    <a:pt x="148" y="96"/>
                    <a:pt x="148" y="71"/>
                  </a:cubicBezTo>
                  <a:cubicBezTo>
                    <a:pt x="148" y="45"/>
                    <a:pt x="130" y="41"/>
                    <a:pt x="108" y="41"/>
                  </a:cubicBezTo>
                  <a:cubicBezTo>
                    <a:pt x="85" y="41"/>
                    <a:pt x="70" y="51"/>
                    <a:pt x="68" y="74"/>
                  </a:cubicBezTo>
                  <a:lnTo>
                    <a:pt x="7" y="74"/>
                  </a:lnTo>
                  <a:close/>
                  <a:moveTo>
                    <a:pt x="148" y="119"/>
                  </a:moveTo>
                  <a:cubicBezTo>
                    <a:pt x="137" y="128"/>
                    <a:pt x="116" y="129"/>
                    <a:pt x="97" y="132"/>
                  </a:cubicBezTo>
                  <a:cubicBezTo>
                    <a:pt x="78" y="136"/>
                    <a:pt x="61" y="143"/>
                    <a:pt x="61" y="165"/>
                  </a:cubicBezTo>
                  <a:cubicBezTo>
                    <a:pt x="61" y="187"/>
                    <a:pt x="79" y="193"/>
                    <a:pt x="98" y="193"/>
                  </a:cubicBezTo>
                  <a:cubicBezTo>
                    <a:pt x="146" y="193"/>
                    <a:pt x="148" y="155"/>
                    <a:pt x="148" y="142"/>
                  </a:cubicBezTo>
                  <a:lnTo>
                    <a:pt x="148"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19"/>
            <p:cNvSpPr>
              <a:spLocks/>
            </p:cNvSpPr>
            <p:nvPr/>
          </p:nvSpPr>
          <p:spPr bwMode="auto">
            <a:xfrm>
              <a:off x="20653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2"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20"/>
            <p:cNvSpPr>
              <a:spLocks/>
            </p:cNvSpPr>
            <p:nvPr/>
          </p:nvSpPr>
          <p:spPr bwMode="auto">
            <a:xfrm>
              <a:off x="2193926" y="1077913"/>
              <a:ext cx="112713" cy="120650"/>
            </a:xfrm>
            <a:custGeom>
              <a:avLst/>
              <a:gdLst>
                <a:gd name="T0" fmla="*/ 157 w 218"/>
                <a:gd name="T1" fmla="*/ 84 h 234"/>
                <a:gd name="T2" fmla="*/ 112 w 218"/>
                <a:gd name="T3" fmla="*/ 46 h 234"/>
                <a:gd name="T4" fmla="*/ 61 w 218"/>
                <a:gd name="T5" fmla="*/ 118 h 234"/>
                <a:gd name="T6" fmla="*/ 111 w 218"/>
                <a:gd name="T7" fmla="*/ 188 h 234"/>
                <a:gd name="T8" fmla="*/ 160 w 218"/>
                <a:gd name="T9" fmla="*/ 143 h 234"/>
                <a:gd name="T10" fmla="*/ 218 w 218"/>
                <a:gd name="T11" fmla="*/ 143 h 234"/>
                <a:gd name="T12" fmla="*/ 112 w 218"/>
                <a:gd name="T13" fmla="*/ 234 h 234"/>
                <a:gd name="T14" fmla="*/ 0 w 218"/>
                <a:gd name="T15" fmla="*/ 120 h 234"/>
                <a:gd name="T16" fmla="*/ 113 w 218"/>
                <a:gd name="T17" fmla="*/ 0 h 234"/>
                <a:gd name="T18" fmla="*/ 217 w 218"/>
                <a:gd name="T19" fmla="*/ 84 h 234"/>
                <a:gd name="T20" fmla="*/ 157 w 218"/>
                <a:gd name="T21" fmla="*/ 8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4">
                  <a:moveTo>
                    <a:pt x="157" y="84"/>
                  </a:moveTo>
                  <a:cubicBezTo>
                    <a:pt x="154" y="59"/>
                    <a:pt x="138" y="46"/>
                    <a:pt x="112" y="46"/>
                  </a:cubicBezTo>
                  <a:cubicBezTo>
                    <a:pt x="74" y="46"/>
                    <a:pt x="61" y="86"/>
                    <a:pt x="61" y="118"/>
                  </a:cubicBezTo>
                  <a:cubicBezTo>
                    <a:pt x="61" y="150"/>
                    <a:pt x="73" y="188"/>
                    <a:pt x="111" y="188"/>
                  </a:cubicBezTo>
                  <a:cubicBezTo>
                    <a:pt x="139" y="188"/>
                    <a:pt x="156" y="170"/>
                    <a:pt x="160" y="143"/>
                  </a:cubicBezTo>
                  <a:cubicBezTo>
                    <a:pt x="218" y="143"/>
                    <a:pt x="218" y="143"/>
                    <a:pt x="218" y="143"/>
                  </a:cubicBezTo>
                  <a:cubicBezTo>
                    <a:pt x="210" y="202"/>
                    <a:pt x="170" y="234"/>
                    <a:pt x="112" y="234"/>
                  </a:cubicBezTo>
                  <a:cubicBezTo>
                    <a:pt x="45" y="234"/>
                    <a:pt x="0" y="187"/>
                    <a:pt x="0" y="120"/>
                  </a:cubicBezTo>
                  <a:cubicBezTo>
                    <a:pt x="0" y="51"/>
                    <a:pt x="41" y="0"/>
                    <a:pt x="113" y="0"/>
                  </a:cubicBezTo>
                  <a:cubicBezTo>
                    <a:pt x="165" y="0"/>
                    <a:pt x="213" y="28"/>
                    <a:pt x="217" y="84"/>
                  </a:cubicBezTo>
                  <a:lnTo>
                    <a:pt x="157"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21"/>
            <p:cNvSpPr>
              <a:spLocks noEditPoints="1"/>
            </p:cNvSpPr>
            <p:nvPr/>
          </p:nvSpPr>
          <p:spPr bwMode="auto">
            <a:xfrm>
              <a:off x="2319338"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3 w 224"/>
                <a:gd name="T9" fmla="*/ 234 h 234"/>
                <a:gd name="T10" fmla="*/ 0 w 224"/>
                <a:gd name="T11" fmla="*/ 117 h 234"/>
                <a:gd name="T12" fmla="*/ 113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3" y="234"/>
                  </a:cubicBezTo>
                  <a:cubicBezTo>
                    <a:pt x="43" y="234"/>
                    <a:pt x="0" y="186"/>
                    <a:pt x="0" y="117"/>
                  </a:cubicBezTo>
                  <a:cubicBezTo>
                    <a:pt x="0" y="51"/>
                    <a:pt x="45" y="0"/>
                    <a:pt x="113"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22"/>
            <p:cNvSpPr>
              <a:spLocks/>
            </p:cNvSpPr>
            <p:nvPr/>
          </p:nvSpPr>
          <p:spPr bwMode="auto">
            <a:xfrm>
              <a:off x="2451101"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23"/>
            <p:cNvSpPr>
              <a:spLocks/>
            </p:cNvSpPr>
            <p:nvPr/>
          </p:nvSpPr>
          <p:spPr bwMode="auto">
            <a:xfrm>
              <a:off x="25955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24"/>
            <p:cNvSpPr>
              <a:spLocks noEditPoints="1"/>
            </p:cNvSpPr>
            <p:nvPr/>
          </p:nvSpPr>
          <p:spPr bwMode="auto">
            <a:xfrm>
              <a:off x="2757488" y="1077913"/>
              <a:ext cx="117475" cy="120650"/>
            </a:xfrm>
            <a:custGeom>
              <a:avLst/>
              <a:gdLst>
                <a:gd name="T0" fmla="*/ 61 w 225"/>
                <a:gd name="T1" fmla="*/ 132 h 234"/>
                <a:gd name="T2" fmla="*/ 115 w 225"/>
                <a:gd name="T3" fmla="*/ 188 h 234"/>
                <a:gd name="T4" fmla="*/ 163 w 225"/>
                <a:gd name="T5" fmla="*/ 159 h 234"/>
                <a:gd name="T6" fmla="*/ 217 w 225"/>
                <a:gd name="T7" fmla="*/ 159 h 234"/>
                <a:gd name="T8" fmla="*/ 113 w 225"/>
                <a:gd name="T9" fmla="*/ 234 h 234"/>
                <a:gd name="T10" fmla="*/ 0 w 225"/>
                <a:gd name="T11" fmla="*/ 117 h 234"/>
                <a:gd name="T12" fmla="*/ 113 w 225"/>
                <a:gd name="T13" fmla="*/ 0 h 234"/>
                <a:gd name="T14" fmla="*/ 220 w 225"/>
                <a:gd name="T15" fmla="*/ 132 h 234"/>
                <a:gd name="T16" fmla="*/ 61 w 225"/>
                <a:gd name="T17" fmla="*/ 132 h 234"/>
                <a:gd name="T18" fmla="*/ 160 w 225"/>
                <a:gd name="T19" fmla="*/ 93 h 234"/>
                <a:gd name="T20" fmla="*/ 111 w 225"/>
                <a:gd name="T21" fmla="*/ 46 h 234"/>
                <a:gd name="T22" fmla="*/ 61 w 225"/>
                <a:gd name="T23" fmla="*/ 93 h 234"/>
                <a:gd name="T24" fmla="*/ 160 w 225"/>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34">
                  <a:moveTo>
                    <a:pt x="61" y="132"/>
                  </a:moveTo>
                  <a:cubicBezTo>
                    <a:pt x="62" y="170"/>
                    <a:pt x="81" y="188"/>
                    <a:pt x="115" y="188"/>
                  </a:cubicBezTo>
                  <a:cubicBezTo>
                    <a:pt x="140" y="188"/>
                    <a:pt x="159" y="173"/>
                    <a:pt x="163" y="159"/>
                  </a:cubicBezTo>
                  <a:cubicBezTo>
                    <a:pt x="217" y="159"/>
                    <a:pt x="217" y="159"/>
                    <a:pt x="217" y="159"/>
                  </a:cubicBezTo>
                  <a:cubicBezTo>
                    <a:pt x="199" y="211"/>
                    <a:pt x="163" y="234"/>
                    <a:pt x="113" y="234"/>
                  </a:cubicBezTo>
                  <a:cubicBezTo>
                    <a:pt x="43" y="234"/>
                    <a:pt x="0" y="186"/>
                    <a:pt x="0" y="117"/>
                  </a:cubicBezTo>
                  <a:cubicBezTo>
                    <a:pt x="0" y="51"/>
                    <a:pt x="46" y="0"/>
                    <a:pt x="113" y="0"/>
                  </a:cubicBezTo>
                  <a:cubicBezTo>
                    <a:pt x="188" y="0"/>
                    <a:pt x="225" y="64"/>
                    <a:pt x="220" y="132"/>
                  </a:cubicBezTo>
                  <a:lnTo>
                    <a:pt x="61" y="132"/>
                  </a:lnTo>
                  <a:close/>
                  <a:moveTo>
                    <a:pt x="160" y="93"/>
                  </a:moveTo>
                  <a:cubicBezTo>
                    <a:pt x="154" y="63"/>
                    <a:pt x="141" y="46"/>
                    <a:pt x="111" y="46"/>
                  </a:cubicBezTo>
                  <a:cubicBezTo>
                    <a:pt x="73" y="46"/>
                    <a:pt x="62" y="76"/>
                    <a:pt x="61" y="93"/>
                  </a:cubicBezTo>
                  <a:lnTo>
                    <a:pt x="16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25"/>
            <p:cNvSpPr>
              <a:spLocks/>
            </p:cNvSpPr>
            <p:nvPr/>
          </p:nvSpPr>
          <p:spPr bwMode="auto">
            <a:xfrm>
              <a:off x="28908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1"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26"/>
            <p:cNvSpPr>
              <a:spLocks/>
            </p:cNvSpPr>
            <p:nvPr/>
          </p:nvSpPr>
          <p:spPr bwMode="auto">
            <a:xfrm>
              <a:off x="3011488" y="1046163"/>
              <a:ext cx="73025" cy="150813"/>
            </a:xfrm>
            <a:custGeom>
              <a:avLst/>
              <a:gdLst>
                <a:gd name="T0" fmla="*/ 98 w 142"/>
                <a:gd name="T1" fmla="*/ 66 h 290"/>
                <a:gd name="T2" fmla="*/ 142 w 142"/>
                <a:gd name="T3" fmla="*/ 66 h 290"/>
                <a:gd name="T4" fmla="*/ 142 w 142"/>
                <a:gd name="T5" fmla="*/ 107 h 290"/>
                <a:gd name="T6" fmla="*/ 98 w 142"/>
                <a:gd name="T7" fmla="*/ 107 h 290"/>
                <a:gd name="T8" fmla="*/ 98 w 142"/>
                <a:gd name="T9" fmla="*/ 217 h 290"/>
                <a:gd name="T10" fmla="*/ 123 w 142"/>
                <a:gd name="T11" fmla="*/ 242 h 290"/>
                <a:gd name="T12" fmla="*/ 142 w 142"/>
                <a:gd name="T13" fmla="*/ 241 h 290"/>
                <a:gd name="T14" fmla="*/ 142 w 142"/>
                <a:gd name="T15" fmla="*/ 288 h 290"/>
                <a:gd name="T16" fmla="*/ 107 w 142"/>
                <a:gd name="T17" fmla="*/ 290 h 290"/>
                <a:gd name="T18" fmla="*/ 37 w 142"/>
                <a:gd name="T19" fmla="*/ 238 h 290"/>
                <a:gd name="T20" fmla="*/ 37 w 142"/>
                <a:gd name="T21" fmla="*/ 107 h 290"/>
                <a:gd name="T22" fmla="*/ 0 w 142"/>
                <a:gd name="T23" fmla="*/ 107 h 290"/>
                <a:gd name="T24" fmla="*/ 0 w 142"/>
                <a:gd name="T25" fmla="*/ 66 h 290"/>
                <a:gd name="T26" fmla="*/ 37 w 142"/>
                <a:gd name="T27" fmla="*/ 66 h 290"/>
                <a:gd name="T28" fmla="*/ 37 w 142"/>
                <a:gd name="T29" fmla="*/ 0 h 290"/>
                <a:gd name="T30" fmla="*/ 98 w 142"/>
                <a:gd name="T31" fmla="*/ 0 h 290"/>
                <a:gd name="T32" fmla="*/ 98 w 142"/>
                <a:gd name="T33" fmla="*/ 6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290">
                  <a:moveTo>
                    <a:pt x="98" y="66"/>
                  </a:moveTo>
                  <a:cubicBezTo>
                    <a:pt x="142" y="66"/>
                    <a:pt x="142" y="66"/>
                    <a:pt x="142" y="66"/>
                  </a:cubicBezTo>
                  <a:cubicBezTo>
                    <a:pt x="142" y="107"/>
                    <a:pt x="142" y="107"/>
                    <a:pt x="142" y="107"/>
                  </a:cubicBezTo>
                  <a:cubicBezTo>
                    <a:pt x="98" y="107"/>
                    <a:pt x="98" y="107"/>
                    <a:pt x="98" y="107"/>
                  </a:cubicBezTo>
                  <a:cubicBezTo>
                    <a:pt x="98" y="217"/>
                    <a:pt x="98" y="217"/>
                    <a:pt x="98" y="217"/>
                  </a:cubicBezTo>
                  <a:cubicBezTo>
                    <a:pt x="98" y="237"/>
                    <a:pt x="103" y="242"/>
                    <a:pt x="123" y="242"/>
                  </a:cubicBezTo>
                  <a:cubicBezTo>
                    <a:pt x="130" y="242"/>
                    <a:pt x="136" y="242"/>
                    <a:pt x="142" y="241"/>
                  </a:cubicBezTo>
                  <a:cubicBezTo>
                    <a:pt x="142" y="288"/>
                    <a:pt x="142" y="288"/>
                    <a:pt x="142" y="288"/>
                  </a:cubicBezTo>
                  <a:cubicBezTo>
                    <a:pt x="132" y="290"/>
                    <a:pt x="119" y="290"/>
                    <a:pt x="107" y="290"/>
                  </a:cubicBezTo>
                  <a:cubicBezTo>
                    <a:pt x="69" y="290"/>
                    <a:pt x="37" y="282"/>
                    <a:pt x="37" y="238"/>
                  </a:cubicBezTo>
                  <a:cubicBezTo>
                    <a:pt x="37" y="107"/>
                    <a:pt x="37" y="107"/>
                    <a:pt x="37" y="107"/>
                  </a:cubicBezTo>
                  <a:cubicBezTo>
                    <a:pt x="0" y="107"/>
                    <a:pt x="0" y="107"/>
                    <a:pt x="0" y="107"/>
                  </a:cubicBezTo>
                  <a:cubicBezTo>
                    <a:pt x="0" y="66"/>
                    <a:pt x="0" y="66"/>
                    <a:pt x="0" y="66"/>
                  </a:cubicBezTo>
                  <a:cubicBezTo>
                    <a:pt x="37" y="66"/>
                    <a:pt x="37" y="66"/>
                    <a:pt x="37" y="66"/>
                  </a:cubicBezTo>
                  <a:cubicBezTo>
                    <a:pt x="37" y="0"/>
                    <a:pt x="37" y="0"/>
                    <a:pt x="37" y="0"/>
                  </a:cubicBezTo>
                  <a:cubicBezTo>
                    <a:pt x="98" y="0"/>
                    <a:pt x="98" y="0"/>
                    <a:pt x="98" y="0"/>
                  </a:cubicBezTo>
                  <a:lnTo>
                    <a:pt x="9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27"/>
            <p:cNvSpPr>
              <a:spLocks noEditPoints="1"/>
            </p:cNvSpPr>
            <p:nvPr/>
          </p:nvSpPr>
          <p:spPr bwMode="auto">
            <a:xfrm>
              <a:off x="3095626"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2 w 224"/>
                <a:gd name="T9" fmla="*/ 234 h 234"/>
                <a:gd name="T10" fmla="*/ 0 w 224"/>
                <a:gd name="T11" fmla="*/ 117 h 234"/>
                <a:gd name="T12" fmla="*/ 112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2" y="234"/>
                  </a:cubicBezTo>
                  <a:cubicBezTo>
                    <a:pt x="43" y="234"/>
                    <a:pt x="0" y="186"/>
                    <a:pt x="0" y="117"/>
                  </a:cubicBezTo>
                  <a:cubicBezTo>
                    <a:pt x="0" y="51"/>
                    <a:pt x="45" y="0"/>
                    <a:pt x="112"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28"/>
            <p:cNvSpPr>
              <a:spLocks/>
            </p:cNvSpPr>
            <p:nvPr/>
          </p:nvSpPr>
          <p:spPr bwMode="auto">
            <a:xfrm>
              <a:off x="3227388"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476245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77824"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77824" y="2174875"/>
            <a:ext cx="512064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12064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grpSp>
        <p:nvGrpSpPr>
          <p:cNvPr id="35" name="Group 34"/>
          <p:cNvGrpSpPr/>
          <p:nvPr/>
        </p:nvGrpSpPr>
        <p:grpSpPr>
          <a:xfrm>
            <a:off x="190769" y="6343651"/>
            <a:ext cx="2072640" cy="320037"/>
            <a:chOff x="655638" y="688975"/>
            <a:chExt cx="3705226" cy="758825"/>
          </a:xfrm>
          <a:solidFill>
            <a:srgbClr val="FFFFFF"/>
          </a:solidFill>
        </p:grpSpPr>
        <p:sp>
          <p:nvSpPr>
            <p:cNvPr id="36" name="Freeform 6"/>
            <p:cNvSpPr>
              <a:spLocks noEditPoints="1"/>
            </p:cNvSpPr>
            <p:nvPr/>
          </p:nvSpPr>
          <p:spPr bwMode="auto">
            <a:xfrm>
              <a:off x="655638" y="695325"/>
              <a:ext cx="941388" cy="752475"/>
            </a:xfrm>
            <a:custGeom>
              <a:avLst/>
              <a:gdLst>
                <a:gd name="T0" fmla="*/ 1432 w 1816"/>
                <a:gd name="T1" fmla="*/ 0 h 1449"/>
                <a:gd name="T2" fmla="*/ 1049 w 1816"/>
                <a:gd name="T3" fmla="*/ 0 h 1449"/>
                <a:gd name="T4" fmla="*/ 1049 w 1816"/>
                <a:gd name="T5" fmla="*/ 432 h 1449"/>
                <a:gd name="T6" fmla="*/ 1238 w 1816"/>
                <a:gd name="T7" fmla="*/ 865 h 1449"/>
                <a:gd name="T8" fmla="*/ 1238 w 1816"/>
                <a:gd name="T9" fmla="*/ 804 h 1449"/>
                <a:gd name="T10" fmla="*/ 1137 w 1816"/>
                <a:gd name="T11" fmla="*/ 485 h 1449"/>
                <a:gd name="T12" fmla="*/ 1137 w 1816"/>
                <a:gd name="T13" fmla="*/ 372 h 1449"/>
                <a:gd name="T14" fmla="*/ 1282 w 1816"/>
                <a:gd name="T15" fmla="*/ 372 h 1449"/>
                <a:gd name="T16" fmla="*/ 1282 w 1816"/>
                <a:gd name="T17" fmla="*/ 865 h 1449"/>
                <a:gd name="T18" fmla="*/ 911 w 1816"/>
                <a:gd name="T19" fmla="*/ 1418 h 1449"/>
                <a:gd name="T20" fmla="*/ 539 w 1816"/>
                <a:gd name="T21" fmla="*/ 893 h 1449"/>
                <a:gd name="T22" fmla="*/ 767 w 1816"/>
                <a:gd name="T23" fmla="*/ 432 h 1449"/>
                <a:gd name="T24" fmla="*/ 767 w 1816"/>
                <a:gd name="T25" fmla="*/ 372 h 1449"/>
                <a:gd name="T26" fmla="*/ 911 w 1816"/>
                <a:gd name="T27" fmla="*/ 372 h 1449"/>
                <a:gd name="T28" fmla="*/ 1002 w 1816"/>
                <a:gd name="T29" fmla="*/ 372 h 1449"/>
                <a:gd name="T30" fmla="*/ 1002 w 1816"/>
                <a:gd name="T31" fmla="*/ 283 h 1449"/>
                <a:gd name="T32" fmla="*/ 911 w 1816"/>
                <a:gd name="T33" fmla="*/ 283 h 1449"/>
                <a:gd name="T34" fmla="*/ 767 w 1816"/>
                <a:gd name="T35" fmla="*/ 283 h 1449"/>
                <a:gd name="T36" fmla="*/ 767 w 1816"/>
                <a:gd name="T37" fmla="*/ 283 h 1449"/>
                <a:gd name="T38" fmla="*/ 679 w 1816"/>
                <a:gd name="T39" fmla="*/ 283 h 1449"/>
                <a:gd name="T40" fmla="*/ 679 w 1816"/>
                <a:gd name="T41" fmla="*/ 283 h 1449"/>
                <a:gd name="T42" fmla="*/ 450 w 1816"/>
                <a:gd name="T43" fmla="*/ 283 h 1449"/>
                <a:gd name="T44" fmla="*/ 450 w 1816"/>
                <a:gd name="T45" fmla="*/ 802 h 1449"/>
                <a:gd name="T46" fmla="*/ 452 w 1816"/>
                <a:gd name="T47" fmla="*/ 855 h 1449"/>
                <a:gd name="T48" fmla="*/ 452 w 1816"/>
                <a:gd name="T49" fmla="*/ 855 h 1449"/>
                <a:gd name="T50" fmla="*/ 539 w 1816"/>
                <a:gd name="T51" fmla="*/ 783 h 1449"/>
                <a:gd name="T52" fmla="*/ 539 w 1816"/>
                <a:gd name="T53" fmla="*/ 783 h 1449"/>
                <a:gd name="T54" fmla="*/ 539 w 1816"/>
                <a:gd name="T55" fmla="*/ 372 h 1449"/>
                <a:gd name="T56" fmla="*/ 679 w 1816"/>
                <a:gd name="T57" fmla="*/ 372 h 1449"/>
                <a:gd name="T58" fmla="*/ 679 w 1816"/>
                <a:gd name="T59" fmla="*/ 372 h 1449"/>
                <a:gd name="T60" fmla="*/ 679 w 1816"/>
                <a:gd name="T61" fmla="*/ 485 h 1449"/>
                <a:gd name="T62" fmla="*/ 383 w 1816"/>
                <a:gd name="T63" fmla="*/ 941 h 1449"/>
                <a:gd name="T64" fmla="*/ 88 w 1816"/>
                <a:gd name="T65" fmla="*/ 485 h 1449"/>
                <a:gd name="T66" fmla="*/ 88 w 1816"/>
                <a:gd name="T67" fmla="*/ 88 h 1449"/>
                <a:gd name="T68" fmla="*/ 383 w 1816"/>
                <a:gd name="T69" fmla="*/ 88 h 1449"/>
                <a:gd name="T70" fmla="*/ 679 w 1816"/>
                <a:gd name="T71" fmla="*/ 88 h 1449"/>
                <a:gd name="T72" fmla="*/ 679 w 1816"/>
                <a:gd name="T73" fmla="*/ 240 h 1449"/>
                <a:gd name="T74" fmla="*/ 767 w 1816"/>
                <a:gd name="T75" fmla="*/ 240 h 1449"/>
                <a:gd name="T76" fmla="*/ 767 w 1816"/>
                <a:gd name="T77" fmla="*/ 0 h 1449"/>
                <a:gd name="T78" fmla="*/ 383 w 1816"/>
                <a:gd name="T79" fmla="*/ 0 h 1449"/>
                <a:gd name="T80" fmla="*/ 0 w 1816"/>
                <a:gd name="T81" fmla="*/ 0 h 1449"/>
                <a:gd name="T82" fmla="*/ 0 w 1816"/>
                <a:gd name="T83" fmla="*/ 432 h 1449"/>
                <a:gd name="T84" fmla="*/ 383 w 1816"/>
                <a:gd name="T85" fmla="*/ 971 h 1449"/>
                <a:gd name="T86" fmla="*/ 460 w 1816"/>
                <a:gd name="T87" fmla="*/ 938 h 1449"/>
                <a:gd name="T88" fmla="*/ 911 w 1816"/>
                <a:gd name="T89" fmla="*/ 1449 h 1449"/>
                <a:gd name="T90" fmla="*/ 1360 w 1816"/>
                <a:gd name="T91" fmla="*/ 941 h 1449"/>
                <a:gd name="T92" fmla="*/ 1432 w 1816"/>
                <a:gd name="T93" fmla="*/ 971 h 1449"/>
                <a:gd name="T94" fmla="*/ 1816 w 1816"/>
                <a:gd name="T95" fmla="*/ 432 h 1449"/>
                <a:gd name="T96" fmla="*/ 1816 w 1816"/>
                <a:gd name="T97" fmla="*/ 0 h 1449"/>
                <a:gd name="T98" fmla="*/ 1432 w 1816"/>
                <a:gd name="T99" fmla="*/ 0 h 1449"/>
                <a:gd name="T100" fmla="*/ 1728 w 1816"/>
                <a:gd name="T101" fmla="*/ 485 h 1449"/>
                <a:gd name="T102" fmla="*/ 1432 w 1816"/>
                <a:gd name="T103" fmla="*/ 941 h 1449"/>
                <a:gd name="T104" fmla="*/ 1365 w 1816"/>
                <a:gd name="T105" fmla="*/ 906 h 1449"/>
                <a:gd name="T106" fmla="*/ 1371 w 1816"/>
                <a:gd name="T107" fmla="*/ 802 h 1449"/>
                <a:gd name="T108" fmla="*/ 1371 w 1816"/>
                <a:gd name="T109" fmla="*/ 283 h 1449"/>
                <a:gd name="T110" fmla="*/ 1137 w 1816"/>
                <a:gd name="T111" fmla="*/ 283 h 1449"/>
                <a:gd name="T112" fmla="*/ 1137 w 1816"/>
                <a:gd name="T113" fmla="*/ 88 h 1449"/>
                <a:gd name="T114" fmla="*/ 1432 w 1816"/>
                <a:gd name="T115" fmla="*/ 88 h 1449"/>
                <a:gd name="T116" fmla="*/ 1728 w 1816"/>
                <a:gd name="T117" fmla="*/ 88 h 1449"/>
                <a:gd name="T118" fmla="*/ 1728 w 1816"/>
                <a:gd name="T119" fmla="*/ 485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9">
                  <a:moveTo>
                    <a:pt x="1432" y="0"/>
                  </a:moveTo>
                  <a:cubicBezTo>
                    <a:pt x="1049" y="0"/>
                    <a:pt x="1049" y="0"/>
                    <a:pt x="1049" y="0"/>
                  </a:cubicBezTo>
                  <a:cubicBezTo>
                    <a:pt x="1049" y="432"/>
                    <a:pt x="1049" y="432"/>
                    <a:pt x="1049" y="432"/>
                  </a:cubicBezTo>
                  <a:cubicBezTo>
                    <a:pt x="1049" y="630"/>
                    <a:pt x="1118" y="768"/>
                    <a:pt x="1238" y="865"/>
                  </a:cubicBezTo>
                  <a:cubicBezTo>
                    <a:pt x="1238" y="804"/>
                    <a:pt x="1238" y="804"/>
                    <a:pt x="1238" y="804"/>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2" y="1274"/>
                    <a:pt x="911" y="1418"/>
                  </a:cubicBezTo>
                  <a:cubicBezTo>
                    <a:pt x="605" y="1282"/>
                    <a:pt x="544" y="1068"/>
                    <a:pt x="539" y="893"/>
                  </a:cubicBezTo>
                  <a:cubicBezTo>
                    <a:pt x="683" y="796"/>
                    <a:pt x="767" y="651"/>
                    <a:pt x="767" y="432"/>
                  </a:cubicBezTo>
                  <a:cubicBezTo>
                    <a:pt x="767" y="372"/>
                    <a:pt x="767" y="372"/>
                    <a:pt x="767" y="372"/>
                  </a:cubicBezTo>
                  <a:cubicBezTo>
                    <a:pt x="911" y="372"/>
                    <a:pt x="911" y="372"/>
                    <a:pt x="911" y="372"/>
                  </a:cubicBezTo>
                  <a:cubicBezTo>
                    <a:pt x="1002" y="372"/>
                    <a:pt x="1002" y="372"/>
                    <a:pt x="1002" y="372"/>
                  </a:cubicBezTo>
                  <a:cubicBezTo>
                    <a:pt x="1002" y="283"/>
                    <a:pt x="1002" y="283"/>
                    <a:pt x="1002" y="283"/>
                  </a:cubicBezTo>
                  <a:cubicBezTo>
                    <a:pt x="911" y="283"/>
                    <a:pt x="911" y="283"/>
                    <a:pt x="911"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2"/>
                    <a:pt x="450" y="802"/>
                    <a:pt x="450" y="802"/>
                  </a:cubicBezTo>
                  <a:cubicBezTo>
                    <a:pt x="450" y="820"/>
                    <a:pt x="451" y="837"/>
                    <a:pt x="452" y="855"/>
                  </a:cubicBezTo>
                  <a:cubicBezTo>
                    <a:pt x="452" y="855"/>
                    <a:pt x="452" y="855"/>
                    <a:pt x="452" y="855"/>
                  </a:cubicBezTo>
                  <a:cubicBezTo>
                    <a:pt x="486" y="832"/>
                    <a:pt x="515" y="808"/>
                    <a:pt x="539" y="783"/>
                  </a:cubicBezTo>
                  <a:cubicBezTo>
                    <a:pt x="539" y="783"/>
                    <a:pt x="539" y="783"/>
                    <a:pt x="539" y="783"/>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1"/>
                    <a:pt x="383" y="941"/>
                  </a:cubicBezTo>
                  <a:cubicBezTo>
                    <a:pt x="116" y="821"/>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6"/>
                    <a:pt x="911" y="1449"/>
                  </a:cubicBezTo>
                  <a:cubicBezTo>
                    <a:pt x="1155" y="1356"/>
                    <a:pt x="1319" y="1201"/>
                    <a:pt x="1360" y="941"/>
                  </a:cubicBezTo>
                  <a:cubicBezTo>
                    <a:pt x="1383" y="952"/>
                    <a:pt x="1407" y="962"/>
                    <a:pt x="1432" y="971"/>
                  </a:cubicBezTo>
                  <a:cubicBezTo>
                    <a:pt x="1670" y="881"/>
                    <a:pt x="1816" y="720"/>
                    <a:pt x="1816" y="432"/>
                  </a:cubicBezTo>
                  <a:cubicBezTo>
                    <a:pt x="1816" y="0"/>
                    <a:pt x="1816" y="0"/>
                    <a:pt x="1816" y="0"/>
                  </a:cubicBezTo>
                  <a:lnTo>
                    <a:pt x="1432" y="0"/>
                  </a:lnTo>
                  <a:close/>
                  <a:moveTo>
                    <a:pt x="1728" y="485"/>
                  </a:moveTo>
                  <a:cubicBezTo>
                    <a:pt x="1728" y="635"/>
                    <a:pt x="1700" y="821"/>
                    <a:pt x="1432" y="941"/>
                  </a:cubicBezTo>
                  <a:cubicBezTo>
                    <a:pt x="1408" y="930"/>
                    <a:pt x="1386" y="918"/>
                    <a:pt x="1365" y="906"/>
                  </a:cubicBezTo>
                  <a:cubicBezTo>
                    <a:pt x="1369" y="873"/>
                    <a:pt x="1371" y="838"/>
                    <a:pt x="1371" y="802"/>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8" y="88"/>
                    <a:pt x="1728" y="88"/>
                    <a:pt x="1728" y="88"/>
                  </a:cubicBezTo>
                  <a:lnTo>
                    <a:pt x="1728"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7"/>
            <p:cNvSpPr>
              <a:spLocks/>
            </p:cNvSpPr>
            <p:nvPr/>
          </p:nvSpPr>
          <p:spPr bwMode="auto">
            <a:xfrm>
              <a:off x="3290888" y="693738"/>
              <a:ext cx="201613" cy="252413"/>
            </a:xfrm>
            <a:custGeom>
              <a:avLst/>
              <a:gdLst>
                <a:gd name="T0" fmla="*/ 32 w 388"/>
                <a:gd name="T1" fmla="*/ 486 h 486"/>
                <a:gd name="T2" fmla="*/ 32 w 388"/>
                <a:gd name="T3" fmla="*/ 469 h 486"/>
                <a:gd name="T4" fmla="*/ 60 w 388"/>
                <a:gd name="T5" fmla="*/ 453 h 486"/>
                <a:gd name="T6" fmla="*/ 65 w 388"/>
                <a:gd name="T7" fmla="*/ 445 h 486"/>
                <a:gd name="T8" fmla="*/ 69 w 388"/>
                <a:gd name="T9" fmla="*/ 404 h 486"/>
                <a:gd name="T10" fmla="*/ 71 w 388"/>
                <a:gd name="T11" fmla="*/ 348 h 486"/>
                <a:gd name="T12" fmla="*/ 71 w 388"/>
                <a:gd name="T13" fmla="*/ 164 h 486"/>
                <a:gd name="T14" fmla="*/ 69 w 388"/>
                <a:gd name="T15" fmla="*/ 73 h 486"/>
                <a:gd name="T16" fmla="*/ 64 w 388"/>
                <a:gd name="T17" fmla="*/ 34 h 486"/>
                <a:gd name="T18" fmla="*/ 51 w 388"/>
                <a:gd name="T19" fmla="*/ 25 h 486"/>
                <a:gd name="T20" fmla="*/ 0 w 388"/>
                <a:gd name="T21" fmla="*/ 22 h 486"/>
                <a:gd name="T22" fmla="*/ 0 w 388"/>
                <a:gd name="T23" fmla="*/ 0 h 486"/>
                <a:gd name="T24" fmla="*/ 108 w 388"/>
                <a:gd name="T25" fmla="*/ 2 h 486"/>
                <a:gd name="T26" fmla="*/ 210 w 388"/>
                <a:gd name="T27" fmla="*/ 0 h 486"/>
                <a:gd name="T28" fmla="*/ 210 w 388"/>
                <a:gd name="T29" fmla="*/ 22 h 486"/>
                <a:gd name="T30" fmla="*/ 159 w 388"/>
                <a:gd name="T31" fmla="*/ 25 h 486"/>
                <a:gd name="T32" fmla="*/ 146 w 388"/>
                <a:gd name="T33" fmla="*/ 34 h 486"/>
                <a:gd name="T34" fmla="*/ 141 w 388"/>
                <a:gd name="T35" fmla="*/ 67 h 486"/>
                <a:gd name="T36" fmla="*/ 139 w 388"/>
                <a:gd name="T37" fmla="*/ 164 h 486"/>
                <a:gd name="T38" fmla="*/ 139 w 388"/>
                <a:gd name="T39" fmla="*/ 394 h 486"/>
                <a:gd name="T40" fmla="*/ 141 w 388"/>
                <a:gd name="T41" fmla="*/ 453 h 486"/>
                <a:gd name="T42" fmla="*/ 198 w 388"/>
                <a:gd name="T43" fmla="*/ 455 h 486"/>
                <a:gd name="T44" fmla="*/ 342 w 388"/>
                <a:gd name="T45" fmla="*/ 443 h 486"/>
                <a:gd name="T46" fmla="*/ 350 w 388"/>
                <a:gd name="T47" fmla="*/ 419 h 486"/>
                <a:gd name="T48" fmla="*/ 364 w 388"/>
                <a:gd name="T49" fmla="*/ 362 h 486"/>
                <a:gd name="T50" fmla="*/ 388 w 388"/>
                <a:gd name="T51" fmla="*/ 362 h 486"/>
                <a:gd name="T52" fmla="*/ 373 w 388"/>
                <a:gd name="T53" fmla="*/ 482 h 486"/>
                <a:gd name="T54" fmla="*/ 349 w 388"/>
                <a:gd name="T55" fmla="*/ 485 h 486"/>
                <a:gd name="T56" fmla="*/ 292 w 388"/>
                <a:gd name="T57" fmla="*/ 486 h 486"/>
                <a:gd name="T58" fmla="*/ 102 w 388"/>
                <a:gd name="T59" fmla="*/ 484 h 486"/>
                <a:gd name="T60" fmla="*/ 32 w 388"/>
                <a:gd name="T6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6">
                  <a:moveTo>
                    <a:pt x="32" y="486"/>
                  </a:moveTo>
                  <a:cubicBezTo>
                    <a:pt x="32" y="469"/>
                    <a:pt x="32" y="469"/>
                    <a:pt x="32" y="469"/>
                  </a:cubicBezTo>
                  <a:cubicBezTo>
                    <a:pt x="47" y="462"/>
                    <a:pt x="56" y="457"/>
                    <a:pt x="60" y="453"/>
                  </a:cubicBezTo>
                  <a:cubicBezTo>
                    <a:pt x="62" y="451"/>
                    <a:pt x="64" y="448"/>
                    <a:pt x="65" y="445"/>
                  </a:cubicBezTo>
                  <a:cubicBezTo>
                    <a:pt x="67" y="439"/>
                    <a:pt x="68" y="425"/>
                    <a:pt x="69" y="404"/>
                  </a:cubicBezTo>
                  <a:cubicBezTo>
                    <a:pt x="70" y="373"/>
                    <a:pt x="71" y="354"/>
                    <a:pt x="71" y="348"/>
                  </a:cubicBezTo>
                  <a:cubicBezTo>
                    <a:pt x="71" y="164"/>
                    <a:pt x="71" y="164"/>
                    <a:pt x="71" y="164"/>
                  </a:cubicBezTo>
                  <a:cubicBezTo>
                    <a:pt x="71" y="133"/>
                    <a:pt x="70" y="103"/>
                    <a:pt x="69" y="73"/>
                  </a:cubicBezTo>
                  <a:cubicBezTo>
                    <a:pt x="68" y="51"/>
                    <a:pt x="67" y="38"/>
                    <a:pt x="64" y="34"/>
                  </a:cubicBezTo>
                  <a:cubicBezTo>
                    <a:pt x="61" y="30"/>
                    <a:pt x="57" y="27"/>
                    <a:pt x="51" y="25"/>
                  </a:cubicBezTo>
                  <a:cubicBezTo>
                    <a:pt x="45" y="23"/>
                    <a:pt x="28" y="22"/>
                    <a:pt x="0" y="22"/>
                  </a:cubicBezTo>
                  <a:cubicBezTo>
                    <a:pt x="0" y="0"/>
                    <a:pt x="0" y="0"/>
                    <a:pt x="0" y="0"/>
                  </a:cubicBezTo>
                  <a:cubicBezTo>
                    <a:pt x="58" y="2"/>
                    <a:pt x="94" y="2"/>
                    <a:pt x="108" y="2"/>
                  </a:cubicBezTo>
                  <a:cubicBezTo>
                    <a:pt x="123" y="2"/>
                    <a:pt x="157" y="2"/>
                    <a:pt x="210" y="0"/>
                  </a:cubicBezTo>
                  <a:cubicBezTo>
                    <a:pt x="210" y="22"/>
                    <a:pt x="210" y="22"/>
                    <a:pt x="210" y="22"/>
                  </a:cubicBezTo>
                  <a:cubicBezTo>
                    <a:pt x="182" y="22"/>
                    <a:pt x="165" y="23"/>
                    <a:pt x="159" y="25"/>
                  </a:cubicBezTo>
                  <a:cubicBezTo>
                    <a:pt x="153" y="27"/>
                    <a:pt x="148" y="30"/>
                    <a:pt x="146" y="34"/>
                  </a:cubicBezTo>
                  <a:cubicBezTo>
                    <a:pt x="143" y="38"/>
                    <a:pt x="141" y="49"/>
                    <a:pt x="141" y="67"/>
                  </a:cubicBezTo>
                  <a:cubicBezTo>
                    <a:pt x="140" y="71"/>
                    <a:pt x="140" y="104"/>
                    <a:pt x="139" y="164"/>
                  </a:cubicBezTo>
                  <a:cubicBezTo>
                    <a:pt x="139" y="394"/>
                    <a:pt x="139" y="394"/>
                    <a:pt x="139" y="394"/>
                  </a:cubicBezTo>
                  <a:cubicBezTo>
                    <a:pt x="139" y="418"/>
                    <a:pt x="139" y="438"/>
                    <a:pt x="141" y="453"/>
                  </a:cubicBezTo>
                  <a:cubicBezTo>
                    <a:pt x="168" y="454"/>
                    <a:pt x="171" y="455"/>
                    <a:pt x="198" y="455"/>
                  </a:cubicBezTo>
                  <a:cubicBezTo>
                    <a:pt x="265" y="455"/>
                    <a:pt x="315" y="451"/>
                    <a:pt x="342" y="443"/>
                  </a:cubicBezTo>
                  <a:cubicBezTo>
                    <a:pt x="345" y="436"/>
                    <a:pt x="348" y="428"/>
                    <a:pt x="350" y="419"/>
                  </a:cubicBezTo>
                  <a:cubicBezTo>
                    <a:pt x="364" y="362"/>
                    <a:pt x="364" y="362"/>
                    <a:pt x="364" y="362"/>
                  </a:cubicBezTo>
                  <a:cubicBezTo>
                    <a:pt x="388" y="362"/>
                    <a:pt x="388" y="362"/>
                    <a:pt x="388" y="362"/>
                  </a:cubicBezTo>
                  <a:cubicBezTo>
                    <a:pt x="383" y="396"/>
                    <a:pt x="378" y="436"/>
                    <a:pt x="373" y="482"/>
                  </a:cubicBezTo>
                  <a:cubicBezTo>
                    <a:pt x="363" y="484"/>
                    <a:pt x="355" y="485"/>
                    <a:pt x="349" y="485"/>
                  </a:cubicBezTo>
                  <a:cubicBezTo>
                    <a:pt x="337" y="486"/>
                    <a:pt x="318" y="486"/>
                    <a:pt x="292" y="486"/>
                  </a:cubicBezTo>
                  <a:cubicBezTo>
                    <a:pt x="102" y="484"/>
                    <a:pt x="102" y="484"/>
                    <a:pt x="102" y="484"/>
                  </a:cubicBezTo>
                  <a:cubicBezTo>
                    <a:pt x="79" y="484"/>
                    <a:pt x="56" y="485"/>
                    <a:pt x="32"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8"/>
            <p:cNvSpPr>
              <a:spLocks/>
            </p:cNvSpPr>
            <p:nvPr/>
          </p:nvSpPr>
          <p:spPr bwMode="auto">
            <a:xfrm>
              <a:off x="3514726" y="693738"/>
              <a:ext cx="109538" cy="252413"/>
            </a:xfrm>
            <a:custGeom>
              <a:avLst/>
              <a:gdLst>
                <a:gd name="T0" fmla="*/ 209 w 209"/>
                <a:gd name="T1" fmla="*/ 464 h 486"/>
                <a:gd name="T2" fmla="*/ 209 w 209"/>
                <a:gd name="T3" fmla="*/ 486 h 486"/>
                <a:gd name="T4" fmla="*/ 110 w 209"/>
                <a:gd name="T5" fmla="*/ 484 h 486"/>
                <a:gd name="T6" fmla="*/ 0 w 209"/>
                <a:gd name="T7" fmla="*/ 486 h 486"/>
                <a:gd name="T8" fmla="*/ 0 w 209"/>
                <a:gd name="T9" fmla="*/ 464 h 486"/>
                <a:gd name="T10" fmla="*/ 51 w 209"/>
                <a:gd name="T11" fmla="*/ 461 h 486"/>
                <a:gd name="T12" fmla="*/ 64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1 w 209"/>
                <a:gd name="T41" fmla="*/ 67 h 486"/>
                <a:gd name="T42" fmla="*/ 138 w 209"/>
                <a:gd name="T43" fmla="*/ 164 h 486"/>
                <a:gd name="T44" fmla="*/ 138 w 209"/>
                <a:gd name="T45" fmla="*/ 322 h 486"/>
                <a:gd name="T46" fmla="*/ 140 w 209"/>
                <a:gd name="T47" fmla="*/ 413 h 486"/>
                <a:gd name="T48" fmla="*/ 145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6" y="484"/>
                    <a:pt x="110" y="484"/>
                  </a:cubicBezTo>
                  <a:cubicBezTo>
                    <a:pt x="0" y="486"/>
                    <a:pt x="0" y="486"/>
                    <a:pt x="0" y="486"/>
                  </a:cubicBezTo>
                  <a:cubicBezTo>
                    <a:pt x="0" y="464"/>
                    <a:pt x="0" y="464"/>
                    <a:pt x="0" y="464"/>
                  </a:cubicBezTo>
                  <a:cubicBezTo>
                    <a:pt x="28" y="464"/>
                    <a:pt x="45" y="463"/>
                    <a:pt x="51" y="461"/>
                  </a:cubicBezTo>
                  <a:cubicBezTo>
                    <a:pt x="57" y="458"/>
                    <a:pt x="61" y="456"/>
                    <a:pt x="64"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1" y="67"/>
                  </a:cubicBezTo>
                  <a:cubicBezTo>
                    <a:pt x="140" y="71"/>
                    <a:pt x="140" y="104"/>
                    <a:pt x="138" y="164"/>
                  </a:cubicBezTo>
                  <a:cubicBezTo>
                    <a:pt x="138" y="322"/>
                    <a:pt x="138" y="322"/>
                    <a:pt x="138" y="322"/>
                  </a:cubicBezTo>
                  <a:cubicBezTo>
                    <a:pt x="138" y="353"/>
                    <a:pt x="139" y="383"/>
                    <a:pt x="140" y="413"/>
                  </a:cubicBezTo>
                  <a:cubicBezTo>
                    <a:pt x="140" y="434"/>
                    <a:pt x="142" y="447"/>
                    <a:pt x="145" y="451"/>
                  </a:cubicBezTo>
                  <a:cubicBezTo>
                    <a:pt x="147" y="455"/>
                    <a:pt x="152"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9"/>
            <p:cNvSpPr>
              <a:spLocks/>
            </p:cNvSpPr>
            <p:nvPr/>
          </p:nvSpPr>
          <p:spPr bwMode="auto">
            <a:xfrm>
              <a:off x="3662363" y="693738"/>
              <a:ext cx="293688" cy="258763"/>
            </a:xfrm>
            <a:custGeom>
              <a:avLst/>
              <a:gdLst>
                <a:gd name="T0" fmla="*/ 3 w 565"/>
                <a:gd name="T1" fmla="*/ 486 h 498"/>
                <a:gd name="T2" fmla="*/ 3 w 565"/>
                <a:gd name="T3" fmla="*/ 464 h 498"/>
                <a:gd name="T4" fmla="*/ 52 w 565"/>
                <a:gd name="T5" fmla="*/ 459 h 498"/>
                <a:gd name="T6" fmla="*/ 60 w 565"/>
                <a:gd name="T7" fmla="*/ 452 h 498"/>
                <a:gd name="T8" fmla="*/ 65 w 565"/>
                <a:gd name="T9" fmla="*/ 416 h 498"/>
                <a:gd name="T10" fmla="*/ 67 w 565"/>
                <a:gd name="T11" fmla="*/ 338 h 498"/>
                <a:gd name="T12" fmla="*/ 67 w 565"/>
                <a:gd name="T13" fmla="*/ 60 h 498"/>
                <a:gd name="T14" fmla="*/ 65 w 565"/>
                <a:gd name="T15" fmla="*/ 45 h 498"/>
                <a:gd name="T16" fmla="*/ 52 w 565"/>
                <a:gd name="T17" fmla="*/ 31 h 498"/>
                <a:gd name="T18" fmla="*/ 37 w 565"/>
                <a:gd name="T19" fmla="*/ 24 h 498"/>
                <a:gd name="T20" fmla="*/ 0 w 565"/>
                <a:gd name="T21" fmla="*/ 22 h 498"/>
                <a:gd name="T22" fmla="*/ 0 w 565"/>
                <a:gd name="T23" fmla="*/ 0 h 498"/>
                <a:gd name="T24" fmla="*/ 78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1 h 498"/>
                <a:gd name="T36" fmla="*/ 469 w 565"/>
                <a:gd name="T37" fmla="*/ 396 h 498"/>
                <a:gd name="T38" fmla="*/ 469 w 565"/>
                <a:gd name="T39" fmla="*/ 147 h 498"/>
                <a:gd name="T40" fmla="*/ 467 w 565"/>
                <a:gd name="T41" fmla="*/ 69 h 498"/>
                <a:gd name="T42" fmla="*/ 462 w 565"/>
                <a:gd name="T43" fmla="*/ 34 h 498"/>
                <a:gd name="T44" fmla="*/ 455 w 565"/>
                <a:gd name="T45" fmla="*/ 27 h 498"/>
                <a:gd name="T46" fmla="*/ 405 w 565"/>
                <a:gd name="T47" fmla="*/ 22 h 498"/>
                <a:gd name="T48" fmla="*/ 405 w 565"/>
                <a:gd name="T49" fmla="*/ 0 h 498"/>
                <a:gd name="T50" fmla="*/ 491 w 565"/>
                <a:gd name="T51" fmla="*/ 2 h 498"/>
                <a:gd name="T52" fmla="*/ 565 w 565"/>
                <a:gd name="T53" fmla="*/ 0 h 498"/>
                <a:gd name="T54" fmla="*/ 565 w 565"/>
                <a:gd name="T55" fmla="*/ 22 h 498"/>
                <a:gd name="T56" fmla="*/ 516 w 565"/>
                <a:gd name="T57" fmla="*/ 27 h 498"/>
                <a:gd name="T58" fmla="*/ 509 w 565"/>
                <a:gd name="T59" fmla="*/ 34 h 498"/>
                <a:gd name="T60" fmla="*/ 504 w 565"/>
                <a:gd name="T61" fmla="*/ 70 h 498"/>
                <a:gd name="T62" fmla="*/ 502 w 565"/>
                <a:gd name="T63" fmla="*/ 147 h 498"/>
                <a:gd name="T64" fmla="*/ 502 w 565"/>
                <a:gd name="T65" fmla="*/ 312 h 498"/>
                <a:gd name="T66" fmla="*/ 504 w 565"/>
                <a:gd name="T67" fmla="*/ 498 h 498"/>
                <a:gd name="T68" fmla="*/ 468 w 565"/>
                <a:gd name="T69" fmla="*/ 498 h 498"/>
                <a:gd name="T70" fmla="*/ 460 w 565"/>
                <a:gd name="T71" fmla="*/ 489 h 498"/>
                <a:gd name="T72" fmla="*/ 454 w 565"/>
                <a:gd name="T73" fmla="*/ 484 h 498"/>
                <a:gd name="T74" fmla="*/ 441 w 565"/>
                <a:gd name="T75" fmla="*/ 470 h 498"/>
                <a:gd name="T76" fmla="*/ 397 w 565"/>
                <a:gd name="T77" fmla="*/ 421 h 498"/>
                <a:gd name="T78" fmla="*/ 351 w 565"/>
                <a:gd name="T79" fmla="*/ 364 h 498"/>
                <a:gd name="T80" fmla="*/ 98 w 565"/>
                <a:gd name="T81" fmla="*/ 72 h 498"/>
                <a:gd name="T82" fmla="*/ 98 w 565"/>
                <a:gd name="T83" fmla="*/ 337 h 498"/>
                <a:gd name="T84" fmla="*/ 100 w 565"/>
                <a:gd name="T85" fmla="*/ 417 h 498"/>
                <a:gd name="T86" fmla="*/ 105 w 565"/>
                <a:gd name="T87" fmla="*/ 452 h 498"/>
                <a:gd name="T88" fmla="*/ 112 w 565"/>
                <a:gd name="T89" fmla="*/ 459 h 498"/>
                <a:gd name="T90" fmla="*/ 162 w 565"/>
                <a:gd name="T91" fmla="*/ 464 h 498"/>
                <a:gd name="T92" fmla="*/ 162 w 565"/>
                <a:gd name="T93" fmla="*/ 486 h 498"/>
                <a:gd name="T94" fmla="*/ 93 w 565"/>
                <a:gd name="T95" fmla="*/ 484 h 498"/>
                <a:gd name="T96" fmla="*/ 3 w 565"/>
                <a:gd name="T97" fmla="*/ 48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6"/>
                  </a:moveTo>
                  <a:cubicBezTo>
                    <a:pt x="3" y="464"/>
                    <a:pt x="3" y="464"/>
                    <a:pt x="3" y="464"/>
                  </a:cubicBezTo>
                  <a:cubicBezTo>
                    <a:pt x="28" y="464"/>
                    <a:pt x="44" y="462"/>
                    <a:pt x="52" y="459"/>
                  </a:cubicBezTo>
                  <a:cubicBezTo>
                    <a:pt x="56" y="457"/>
                    <a:pt x="58" y="455"/>
                    <a:pt x="60" y="452"/>
                  </a:cubicBezTo>
                  <a:cubicBezTo>
                    <a:pt x="62" y="448"/>
                    <a:pt x="64" y="436"/>
                    <a:pt x="65" y="416"/>
                  </a:cubicBezTo>
                  <a:cubicBezTo>
                    <a:pt x="66" y="386"/>
                    <a:pt x="67" y="360"/>
                    <a:pt x="67" y="338"/>
                  </a:cubicBezTo>
                  <a:cubicBezTo>
                    <a:pt x="67" y="60"/>
                    <a:pt x="67" y="60"/>
                    <a:pt x="67" y="60"/>
                  </a:cubicBezTo>
                  <a:cubicBezTo>
                    <a:pt x="67" y="52"/>
                    <a:pt x="66" y="48"/>
                    <a:pt x="65" y="45"/>
                  </a:cubicBezTo>
                  <a:cubicBezTo>
                    <a:pt x="63" y="41"/>
                    <a:pt x="59" y="37"/>
                    <a:pt x="52" y="31"/>
                  </a:cubicBezTo>
                  <a:cubicBezTo>
                    <a:pt x="48" y="27"/>
                    <a:pt x="43" y="25"/>
                    <a:pt x="37" y="24"/>
                  </a:cubicBezTo>
                  <a:cubicBezTo>
                    <a:pt x="32" y="23"/>
                    <a:pt x="19" y="22"/>
                    <a:pt x="0" y="22"/>
                  </a:cubicBezTo>
                  <a:cubicBezTo>
                    <a:pt x="0" y="0"/>
                    <a:pt x="0" y="0"/>
                    <a:pt x="0" y="0"/>
                  </a:cubicBezTo>
                  <a:cubicBezTo>
                    <a:pt x="41" y="2"/>
                    <a:pt x="67" y="2"/>
                    <a:pt x="78" y="2"/>
                  </a:cubicBezTo>
                  <a:cubicBezTo>
                    <a:pt x="96" y="2"/>
                    <a:pt x="113" y="2"/>
                    <a:pt x="131" y="0"/>
                  </a:cubicBezTo>
                  <a:cubicBezTo>
                    <a:pt x="151" y="25"/>
                    <a:pt x="166" y="44"/>
                    <a:pt x="175" y="56"/>
                  </a:cubicBezTo>
                  <a:cubicBezTo>
                    <a:pt x="248" y="143"/>
                    <a:pt x="248" y="143"/>
                    <a:pt x="248" y="143"/>
                  </a:cubicBezTo>
                  <a:cubicBezTo>
                    <a:pt x="354" y="267"/>
                    <a:pt x="354" y="267"/>
                    <a:pt x="354" y="267"/>
                  </a:cubicBezTo>
                  <a:cubicBezTo>
                    <a:pt x="388" y="307"/>
                    <a:pt x="415" y="338"/>
                    <a:pt x="436" y="361"/>
                  </a:cubicBezTo>
                  <a:cubicBezTo>
                    <a:pt x="449" y="376"/>
                    <a:pt x="460" y="387"/>
                    <a:pt x="469" y="396"/>
                  </a:cubicBezTo>
                  <a:cubicBezTo>
                    <a:pt x="469" y="147"/>
                    <a:pt x="469" y="147"/>
                    <a:pt x="469" y="147"/>
                  </a:cubicBezTo>
                  <a:cubicBezTo>
                    <a:pt x="469" y="125"/>
                    <a:pt x="468" y="98"/>
                    <a:pt x="467" y="69"/>
                  </a:cubicBezTo>
                  <a:cubicBezTo>
                    <a:pt x="466" y="50"/>
                    <a:pt x="464" y="38"/>
                    <a:pt x="462" y="34"/>
                  </a:cubicBezTo>
                  <a:cubicBezTo>
                    <a:pt x="461" y="30"/>
                    <a:pt x="458" y="28"/>
                    <a:pt x="455" y="27"/>
                  </a:cubicBezTo>
                  <a:cubicBezTo>
                    <a:pt x="447" y="24"/>
                    <a:pt x="430" y="22"/>
                    <a:pt x="405" y="22"/>
                  </a:cubicBezTo>
                  <a:cubicBezTo>
                    <a:pt x="405" y="0"/>
                    <a:pt x="405" y="0"/>
                    <a:pt x="405" y="0"/>
                  </a:cubicBezTo>
                  <a:cubicBezTo>
                    <a:pt x="434" y="2"/>
                    <a:pt x="462" y="2"/>
                    <a:pt x="491" y="2"/>
                  </a:cubicBezTo>
                  <a:cubicBezTo>
                    <a:pt x="518" y="2"/>
                    <a:pt x="543" y="2"/>
                    <a:pt x="565" y="0"/>
                  </a:cubicBezTo>
                  <a:cubicBezTo>
                    <a:pt x="565" y="22"/>
                    <a:pt x="565" y="22"/>
                    <a:pt x="565" y="22"/>
                  </a:cubicBezTo>
                  <a:cubicBezTo>
                    <a:pt x="540" y="22"/>
                    <a:pt x="524" y="24"/>
                    <a:pt x="516" y="27"/>
                  </a:cubicBezTo>
                  <a:cubicBezTo>
                    <a:pt x="513" y="28"/>
                    <a:pt x="510" y="31"/>
                    <a:pt x="509" y="34"/>
                  </a:cubicBezTo>
                  <a:cubicBezTo>
                    <a:pt x="506" y="38"/>
                    <a:pt x="505" y="50"/>
                    <a:pt x="504" y="70"/>
                  </a:cubicBezTo>
                  <a:cubicBezTo>
                    <a:pt x="502" y="100"/>
                    <a:pt x="502" y="126"/>
                    <a:pt x="502" y="147"/>
                  </a:cubicBezTo>
                  <a:cubicBezTo>
                    <a:pt x="502" y="312"/>
                    <a:pt x="502" y="312"/>
                    <a:pt x="502" y="312"/>
                  </a:cubicBezTo>
                  <a:cubicBezTo>
                    <a:pt x="502" y="345"/>
                    <a:pt x="502" y="407"/>
                    <a:pt x="504" y="498"/>
                  </a:cubicBezTo>
                  <a:cubicBezTo>
                    <a:pt x="468" y="498"/>
                    <a:pt x="468" y="498"/>
                    <a:pt x="468" y="498"/>
                  </a:cubicBezTo>
                  <a:cubicBezTo>
                    <a:pt x="460" y="489"/>
                    <a:pt x="460" y="489"/>
                    <a:pt x="460" y="489"/>
                  </a:cubicBezTo>
                  <a:cubicBezTo>
                    <a:pt x="458" y="489"/>
                    <a:pt x="455" y="485"/>
                    <a:pt x="454" y="484"/>
                  </a:cubicBezTo>
                  <a:cubicBezTo>
                    <a:pt x="452" y="483"/>
                    <a:pt x="448" y="478"/>
                    <a:pt x="441" y="470"/>
                  </a:cubicBezTo>
                  <a:cubicBezTo>
                    <a:pt x="421" y="448"/>
                    <a:pt x="406" y="432"/>
                    <a:pt x="397" y="421"/>
                  </a:cubicBezTo>
                  <a:cubicBezTo>
                    <a:pt x="351" y="364"/>
                    <a:pt x="351" y="364"/>
                    <a:pt x="351" y="364"/>
                  </a:cubicBezTo>
                  <a:cubicBezTo>
                    <a:pt x="98" y="72"/>
                    <a:pt x="98" y="72"/>
                    <a:pt x="98" y="72"/>
                  </a:cubicBezTo>
                  <a:cubicBezTo>
                    <a:pt x="98" y="337"/>
                    <a:pt x="98" y="337"/>
                    <a:pt x="98" y="337"/>
                  </a:cubicBezTo>
                  <a:cubicBezTo>
                    <a:pt x="98" y="359"/>
                    <a:pt x="99" y="386"/>
                    <a:pt x="100" y="417"/>
                  </a:cubicBezTo>
                  <a:cubicBezTo>
                    <a:pt x="101" y="436"/>
                    <a:pt x="103" y="448"/>
                    <a:pt x="105" y="452"/>
                  </a:cubicBezTo>
                  <a:cubicBezTo>
                    <a:pt x="107" y="455"/>
                    <a:pt x="109" y="458"/>
                    <a:pt x="112" y="459"/>
                  </a:cubicBezTo>
                  <a:cubicBezTo>
                    <a:pt x="120" y="462"/>
                    <a:pt x="137" y="464"/>
                    <a:pt x="162" y="464"/>
                  </a:cubicBezTo>
                  <a:cubicBezTo>
                    <a:pt x="162" y="486"/>
                    <a:pt x="162" y="486"/>
                    <a:pt x="162" y="486"/>
                  </a:cubicBezTo>
                  <a:cubicBezTo>
                    <a:pt x="141" y="485"/>
                    <a:pt x="118" y="484"/>
                    <a:pt x="93" y="484"/>
                  </a:cubicBezTo>
                  <a:cubicBezTo>
                    <a:pt x="65" y="484"/>
                    <a:pt x="35" y="485"/>
                    <a:pt x="3"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10"/>
            <p:cNvSpPr>
              <a:spLocks/>
            </p:cNvSpPr>
            <p:nvPr/>
          </p:nvSpPr>
          <p:spPr bwMode="auto">
            <a:xfrm>
              <a:off x="3987801" y="693738"/>
              <a:ext cx="107950" cy="252413"/>
            </a:xfrm>
            <a:custGeom>
              <a:avLst/>
              <a:gdLst>
                <a:gd name="T0" fmla="*/ 209 w 209"/>
                <a:gd name="T1" fmla="*/ 464 h 486"/>
                <a:gd name="T2" fmla="*/ 209 w 209"/>
                <a:gd name="T3" fmla="*/ 486 h 486"/>
                <a:gd name="T4" fmla="*/ 109 w 209"/>
                <a:gd name="T5" fmla="*/ 484 h 486"/>
                <a:gd name="T6" fmla="*/ 0 w 209"/>
                <a:gd name="T7" fmla="*/ 486 h 486"/>
                <a:gd name="T8" fmla="*/ 0 w 209"/>
                <a:gd name="T9" fmla="*/ 464 h 486"/>
                <a:gd name="T10" fmla="*/ 51 w 209"/>
                <a:gd name="T11" fmla="*/ 461 h 486"/>
                <a:gd name="T12" fmla="*/ 63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0 w 209"/>
                <a:gd name="T41" fmla="*/ 67 h 486"/>
                <a:gd name="T42" fmla="*/ 138 w 209"/>
                <a:gd name="T43" fmla="*/ 164 h 486"/>
                <a:gd name="T44" fmla="*/ 138 w 209"/>
                <a:gd name="T45" fmla="*/ 322 h 486"/>
                <a:gd name="T46" fmla="*/ 139 w 209"/>
                <a:gd name="T47" fmla="*/ 413 h 486"/>
                <a:gd name="T48" fmla="*/ 144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5" y="484"/>
                    <a:pt x="109" y="484"/>
                  </a:cubicBezTo>
                  <a:cubicBezTo>
                    <a:pt x="0" y="486"/>
                    <a:pt x="0" y="486"/>
                    <a:pt x="0" y="486"/>
                  </a:cubicBezTo>
                  <a:cubicBezTo>
                    <a:pt x="0" y="464"/>
                    <a:pt x="0" y="464"/>
                    <a:pt x="0" y="464"/>
                  </a:cubicBezTo>
                  <a:cubicBezTo>
                    <a:pt x="28" y="464"/>
                    <a:pt x="45" y="463"/>
                    <a:pt x="51" y="461"/>
                  </a:cubicBezTo>
                  <a:cubicBezTo>
                    <a:pt x="57" y="458"/>
                    <a:pt x="61" y="456"/>
                    <a:pt x="63"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0" y="67"/>
                  </a:cubicBezTo>
                  <a:cubicBezTo>
                    <a:pt x="140" y="71"/>
                    <a:pt x="139" y="104"/>
                    <a:pt x="138" y="164"/>
                  </a:cubicBezTo>
                  <a:cubicBezTo>
                    <a:pt x="138" y="322"/>
                    <a:pt x="138" y="322"/>
                    <a:pt x="138" y="322"/>
                  </a:cubicBezTo>
                  <a:cubicBezTo>
                    <a:pt x="138" y="353"/>
                    <a:pt x="139" y="383"/>
                    <a:pt x="139" y="413"/>
                  </a:cubicBezTo>
                  <a:cubicBezTo>
                    <a:pt x="140" y="434"/>
                    <a:pt x="142" y="447"/>
                    <a:pt x="144" y="451"/>
                  </a:cubicBezTo>
                  <a:cubicBezTo>
                    <a:pt x="147" y="455"/>
                    <a:pt x="151"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11"/>
            <p:cNvSpPr>
              <a:spLocks/>
            </p:cNvSpPr>
            <p:nvPr/>
          </p:nvSpPr>
          <p:spPr bwMode="auto">
            <a:xfrm>
              <a:off x="411480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7 w 473"/>
                <a:gd name="T21" fmla="*/ 0 h 503"/>
                <a:gd name="T22" fmla="*/ 357 w 473"/>
                <a:gd name="T23" fmla="*/ 4 h 503"/>
                <a:gd name="T24" fmla="*/ 424 w 473"/>
                <a:gd name="T25" fmla="*/ 17 h 503"/>
                <a:gd name="T26" fmla="*/ 473 w 473"/>
                <a:gd name="T27" fmla="*/ 29 h 503"/>
                <a:gd name="T28" fmla="*/ 461 w 473"/>
                <a:gd name="T29" fmla="*/ 65 h 503"/>
                <a:gd name="T30" fmla="*/ 454 w 473"/>
                <a:gd name="T31" fmla="*/ 133 h 503"/>
                <a:gd name="T32" fmla="*/ 432 w 473"/>
                <a:gd name="T33" fmla="*/ 133 h 503"/>
                <a:gd name="T34" fmla="*/ 432 w 473"/>
                <a:gd name="T35" fmla="*/ 93 h 503"/>
                <a:gd name="T36" fmla="*/ 393 w 473"/>
                <a:gd name="T37" fmla="*/ 43 h 503"/>
                <a:gd name="T38" fmla="*/ 290 w 473"/>
                <a:gd name="T39" fmla="*/ 27 h 503"/>
                <a:gd name="T40" fmla="*/ 203 w 473"/>
                <a:gd name="T41" fmla="*/ 39 h 503"/>
                <a:gd name="T42" fmla="*/ 141 w 473"/>
                <a:gd name="T43" fmla="*/ 76 h 503"/>
                <a:gd name="T44" fmla="*/ 96 w 473"/>
                <a:gd name="T45" fmla="*/ 140 h 503"/>
                <a:gd name="T46" fmla="*/ 79 w 473"/>
                <a:gd name="T47" fmla="*/ 238 h 503"/>
                <a:gd name="T48" fmla="*/ 145 w 473"/>
                <a:gd name="T49" fmla="*/ 404 h 503"/>
                <a:gd name="T50" fmla="*/ 320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1" y="500"/>
                    <a:pt x="321" y="503"/>
                    <a:pt x="290" y="503"/>
                  </a:cubicBezTo>
                  <a:cubicBezTo>
                    <a:pt x="253" y="503"/>
                    <a:pt x="219" y="499"/>
                    <a:pt x="187" y="490"/>
                  </a:cubicBezTo>
                  <a:cubicBezTo>
                    <a:pt x="155" y="481"/>
                    <a:pt x="128" y="468"/>
                    <a:pt x="104" y="452"/>
                  </a:cubicBezTo>
                  <a:cubicBezTo>
                    <a:pt x="80" y="436"/>
                    <a:pt x="61" y="417"/>
                    <a:pt x="46" y="397"/>
                  </a:cubicBezTo>
                  <a:cubicBezTo>
                    <a:pt x="31" y="376"/>
                    <a:pt x="20" y="354"/>
                    <a:pt x="12" y="330"/>
                  </a:cubicBezTo>
                  <a:cubicBezTo>
                    <a:pt x="4" y="306"/>
                    <a:pt x="0" y="280"/>
                    <a:pt x="0" y="251"/>
                  </a:cubicBezTo>
                  <a:cubicBezTo>
                    <a:pt x="0" y="179"/>
                    <a:pt x="26" y="119"/>
                    <a:pt x="79" y="71"/>
                  </a:cubicBezTo>
                  <a:cubicBezTo>
                    <a:pt x="132" y="24"/>
                    <a:pt x="205" y="0"/>
                    <a:pt x="297" y="0"/>
                  </a:cubicBezTo>
                  <a:cubicBezTo>
                    <a:pt x="318" y="0"/>
                    <a:pt x="338" y="1"/>
                    <a:pt x="357" y="4"/>
                  </a:cubicBezTo>
                  <a:cubicBezTo>
                    <a:pt x="375" y="6"/>
                    <a:pt x="398" y="10"/>
                    <a:pt x="424" y="17"/>
                  </a:cubicBezTo>
                  <a:cubicBezTo>
                    <a:pt x="451" y="24"/>
                    <a:pt x="467" y="28"/>
                    <a:pt x="473" y="29"/>
                  </a:cubicBezTo>
                  <a:cubicBezTo>
                    <a:pt x="468" y="41"/>
                    <a:pt x="464" y="53"/>
                    <a:pt x="461" y="65"/>
                  </a:cubicBezTo>
                  <a:cubicBezTo>
                    <a:pt x="458" y="85"/>
                    <a:pt x="455" y="107"/>
                    <a:pt x="454" y="133"/>
                  </a:cubicBezTo>
                  <a:cubicBezTo>
                    <a:pt x="432" y="133"/>
                    <a:pt x="432" y="133"/>
                    <a:pt x="432" y="133"/>
                  </a:cubicBezTo>
                  <a:cubicBezTo>
                    <a:pt x="432" y="93"/>
                    <a:pt x="432" y="93"/>
                    <a:pt x="432" y="93"/>
                  </a:cubicBezTo>
                  <a:cubicBezTo>
                    <a:pt x="429" y="70"/>
                    <a:pt x="416" y="54"/>
                    <a:pt x="393" y="43"/>
                  </a:cubicBezTo>
                  <a:cubicBezTo>
                    <a:pt x="369" y="32"/>
                    <a:pt x="335" y="27"/>
                    <a:pt x="290" y="27"/>
                  </a:cubicBezTo>
                  <a:cubicBezTo>
                    <a:pt x="255" y="27"/>
                    <a:pt x="227" y="31"/>
                    <a:pt x="203" y="39"/>
                  </a:cubicBezTo>
                  <a:cubicBezTo>
                    <a:pt x="179" y="47"/>
                    <a:pt x="159" y="59"/>
                    <a:pt x="141" y="76"/>
                  </a:cubicBezTo>
                  <a:cubicBezTo>
                    <a:pt x="123" y="93"/>
                    <a:pt x="108" y="114"/>
                    <a:pt x="96" y="140"/>
                  </a:cubicBezTo>
                  <a:cubicBezTo>
                    <a:pt x="85" y="166"/>
                    <a:pt x="79" y="199"/>
                    <a:pt x="79" y="238"/>
                  </a:cubicBezTo>
                  <a:cubicBezTo>
                    <a:pt x="79" y="307"/>
                    <a:pt x="101" y="362"/>
                    <a:pt x="145" y="404"/>
                  </a:cubicBezTo>
                  <a:cubicBezTo>
                    <a:pt x="189" y="445"/>
                    <a:pt x="247" y="466"/>
                    <a:pt x="320"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12"/>
            <p:cNvSpPr>
              <a:spLocks/>
            </p:cNvSpPr>
            <p:nvPr/>
          </p:nvSpPr>
          <p:spPr bwMode="auto">
            <a:xfrm>
              <a:off x="301625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6 w 473"/>
                <a:gd name="T21" fmla="*/ 0 h 503"/>
                <a:gd name="T22" fmla="*/ 357 w 473"/>
                <a:gd name="T23" fmla="*/ 4 h 503"/>
                <a:gd name="T24" fmla="*/ 424 w 473"/>
                <a:gd name="T25" fmla="*/ 17 h 503"/>
                <a:gd name="T26" fmla="*/ 473 w 473"/>
                <a:gd name="T27" fmla="*/ 29 h 503"/>
                <a:gd name="T28" fmla="*/ 461 w 473"/>
                <a:gd name="T29" fmla="*/ 65 h 503"/>
                <a:gd name="T30" fmla="*/ 453 w 473"/>
                <a:gd name="T31" fmla="*/ 133 h 503"/>
                <a:gd name="T32" fmla="*/ 432 w 473"/>
                <a:gd name="T33" fmla="*/ 133 h 503"/>
                <a:gd name="T34" fmla="*/ 432 w 473"/>
                <a:gd name="T35" fmla="*/ 93 h 503"/>
                <a:gd name="T36" fmla="*/ 393 w 473"/>
                <a:gd name="T37" fmla="*/ 43 h 503"/>
                <a:gd name="T38" fmla="*/ 289 w 473"/>
                <a:gd name="T39" fmla="*/ 27 h 503"/>
                <a:gd name="T40" fmla="*/ 203 w 473"/>
                <a:gd name="T41" fmla="*/ 39 h 503"/>
                <a:gd name="T42" fmla="*/ 140 w 473"/>
                <a:gd name="T43" fmla="*/ 76 h 503"/>
                <a:gd name="T44" fmla="*/ 96 w 473"/>
                <a:gd name="T45" fmla="*/ 140 h 503"/>
                <a:gd name="T46" fmla="*/ 79 w 473"/>
                <a:gd name="T47" fmla="*/ 238 h 503"/>
                <a:gd name="T48" fmla="*/ 145 w 473"/>
                <a:gd name="T49" fmla="*/ 404 h 503"/>
                <a:gd name="T50" fmla="*/ 319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0" y="500"/>
                    <a:pt x="321" y="503"/>
                    <a:pt x="290" y="503"/>
                  </a:cubicBezTo>
                  <a:cubicBezTo>
                    <a:pt x="253" y="503"/>
                    <a:pt x="219" y="499"/>
                    <a:pt x="187" y="490"/>
                  </a:cubicBezTo>
                  <a:cubicBezTo>
                    <a:pt x="155" y="481"/>
                    <a:pt x="128" y="468"/>
                    <a:pt x="104" y="452"/>
                  </a:cubicBezTo>
                  <a:cubicBezTo>
                    <a:pt x="80" y="436"/>
                    <a:pt x="61" y="417"/>
                    <a:pt x="46" y="397"/>
                  </a:cubicBezTo>
                  <a:cubicBezTo>
                    <a:pt x="31" y="376"/>
                    <a:pt x="19" y="354"/>
                    <a:pt x="12" y="330"/>
                  </a:cubicBezTo>
                  <a:cubicBezTo>
                    <a:pt x="4" y="306"/>
                    <a:pt x="0" y="280"/>
                    <a:pt x="0" y="251"/>
                  </a:cubicBezTo>
                  <a:cubicBezTo>
                    <a:pt x="0" y="179"/>
                    <a:pt x="26" y="119"/>
                    <a:pt x="79" y="71"/>
                  </a:cubicBezTo>
                  <a:cubicBezTo>
                    <a:pt x="132" y="24"/>
                    <a:pt x="205" y="0"/>
                    <a:pt x="296" y="0"/>
                  </a:cubicBezTo>
                  <a:cubicBezTo>
                    <a:pt x="318" y="0"/>
                    <a:pt x="338" y="1"/>
                    <a:pt x="357" y="4"/>
                  </a:cubicBezTo>
                  <a:cubicBezTo>
                    <a:pt x="375" y="6"/>
                    <a:pt x="397" y="10"/>
                    <a:pt x="424" y="17"/>
                  </a:cubicBezTo>
                  <a:cubicBezTo>
                    <a:pt x="451" y="24"/>
                    <a:pt x="467" y="28"/>
                    <a:pt x="473" y="29"/>
                  </a:cubicBezTo>
                  <a:cubicBezTo>
                    <a:pt x="468" y="41"/>
                    <a:pt x="464" y="53"/>
                    <a:pt x="461" y="65"/>
                  </a:cubicBezTo>
                  <a:cubicBezTo>
                    <a:pt x="457" y="85"/>
                    <a:pt x="455" y="107"/>
                    <a:pt x="453" y="133"/>
                  </a:cubicBezTo>
                  <a:cubicBezTo>
                    <a:pt x="432" y="133"/>
                    <a:pt x="432" y="133"/>
                    <a:pt x="432" y="133"/>
                  </a:cubicBezTo>
                  <a:cubicBezTo>
                    <a:pt x="432" y="93"/>
                    <a:pt x="432" y="93"/>
                    <a:pt x="432" y="93"/>
                  </a:cubicBezTo>
                  <a:cubicBezTo>
                    <a:pt x="429" y="70"/>
                    <a:pt x="416" y="54"/>
                    <a:pt x="393" y="43"/>
                  </a:cubicBezTo>
                  <a:cubicBezTo>
                    <a:pt x="369" y="32"/>
                    <a:pt x="335" y="27"/>
                    <a:pt x="289" y="27"/>
                  </a:cubicBezTo>
                  <a:cubicBezTo>
                    <a:pt x="255" y="27"/>
                    <a:pt x="227" y="31"/>
                    <a:pt x="203" y="39"/>
                  </a:cubicBezTo>
                  <a:cubicBezTo>
                    <a:pt x="179" y="47"/>
                    <a:pt x="158" y="59"/>
                    <a:pt x="140" y="76"/>
                  </a:cubicBezTo>
                  <a:cubicBezTo>
                    <a:pt x="122" y="93"/>
                    <a:pt x="108" y="114"/>
                    <a:pt x="96" y="140"/>
                  </a:cubicBezTo>
                  <a:cubicBezTo>
                    <a:pt x="85" y="166"/>
                    <a:pt x="79" y="199"/>
                    <a:pt x="79" y="238"/>
                  </a:cubicBezTo>
                  <a:cubicBezTo>
                    <a:pt x="79" y="307"/>
                    <a:pt x="101" y="362"/>
                    <a:pt x="145" y="404"/>
                  </a:cubicBezTo>
                  <a:cubicBezTo>
                    <a:pt x="189" y="445"/>
                    <a:pt x="247" y="466"/>
                    <a:pt x="319"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13"/>
            <p:cNvSpPr>
              <a:spLocks/>
            </p:cNvSpPr>
            <p:nvPr/>
          </p:nvSpPr>
          <p:spPr bwMode="auto">
            <a:xfrm>
              <a:off x="1762126" y="695325"/>
              <a:ext cx="342900" cy="254000"/>
            </a:xfrm>
            <a:custGeom>
              <a:avLst/>
              <a:gdLst>
                <a:gd name="T0" fmla="*/ 0 w 662"/>
                <a:gd name="T1" fmla="*/ 23 h 490"/>
                <a:gd name="T2" fmla="*/ 0 w 662"/>
                <a:gd name="T3" fmla="*/ 0 h 490"/>
                <a:gd name="T4" fmla="*/ 72 w 662"/>
                <a:gd name="T5" fmla="*/ 3 h 490"/>
                <a:gd name="T6" fmla="*/ 138 w 662"/>
                <a:gd name="T7" fmla="*/ 0 h 490"/>
                <a:gd name="T8" fmla="*/ 196 w 662"/>
                <a:gd name="T9" fmla="*/ 119 h 490"/>
                <a:gd name="T10" fmla="*/ 332 w 662"/>
                <a:gd name="T11" fmla="*/ 385 h 490"/>
                <a:gd name="T12" fmla="*/ 454 w 662"/>
                <a:gd name="T13" fmla="*/ 142 h 490"/>
                <a:gd name="T14" fmla="*/ 521 w 662"/>
                <a:gd name="T15" fmla="*/ 0 h 490"/>
                <a:gd name="T16" fmla="*/ 585 w 662"/>
                <a:gd name="T17" fmla="*/ 3 h 490"/>
                <a:gd name="T18" fmla="*/ 662 w 662"/>
                <a:gd name="T19" fmla="*/ 0 h 490"/>
                <a:gd name="T20" fmla="*/ 662 w 662"/>
                <a:gd name="T21" fmla="*/ 23 h 490"/>
                <a:gd name="T22" fmla="*/ 610 w 662"/>
                <a:gd name="T23" fmla="*/ 26 h 490"/>
                <a:gd name="T24" fmla="*/ 598 w 662"/>
                <a:gd name="T25" fmla="*/ 34 h 490"/>
                <a:gd name="T26" fmla="*/ 592 w 662"/>
                <a:gd name="T27" fmla="*/ 67 h 490"/>
                <a:gd name="T28" fmla="*/ 591 w 662"/>
                <a:gd name="T29" fmla="*/ 163 h 490"/>
                <a:gd name="T30" fmla="*/ 591 w 662"/>
                <a:gd name="T31" fmla="*/ 320 h 490"/>
                <a:gd name="T32" fmla="*/ 592 w 662"/>
                <a:gd name="T33" fmla="*/ 410 h 490"/>
                <a:gd name="T34" fmla="*/ 597 w 662"/>
                <a:gd name="T35" fmla="*/ 448 h 490"/>
                <a:gd name="T36" fmla="*/ 611 w 662"/>
                <a:gd name="T37" fmla="*/ 458 h 490"/>
                <a:gd name="T38" fmla="*/ 662 w 662"/>
                <a:gd name="T39" fmla="*/ 461 h 490"/>
                <a:gd name="T40" fmla="*/ 662 w 662"/>
                <a:gd name="T41" fmla="*/ 483 h 490"/>
                <a:gd name="T42" fmla="*/ 560 w 662"/>
                <a:gd name="T43" fmla="*/ 480 h 490"/>
                <a:gd name="T44" fmla="*/ 455 w 662"/>
                <a:gd name="T45" fmla="*/ 483 h 490"/>
                <a:gd name="T46" fmla="*/ 455 w 662"/>
                <a:gd name="T47" fmla="*/ 461 h 490"/>
                <a:gd name="T48" fmla="*/ 507 w 662"/>
                <a:gd name="T49" fmla="*/ 458 h 490"/>
                <a:gd name="T50" fmla="*/ 519 w 662"/>
                <a:gd name="T51" fmla="*/ 450 h 490"/>
                <a:gd name="T52" fmla="*/ 524 w 662"/>
                <a:gd name="T53" fmla="*/ 417 h 490"/>
                <a:gd name="T54" fmla="*/ 526 w 662"/>
                <a:gd name="T55" fmla="*/ 320 h 490"/>
                <a:gd name="T56" fmla="*/ 526 w 662"/>
                <a:gd name="T57" fmla="*/ 71 h 490"/>
                <a:gd name="T58" fmla="*/ 403 w 662"/>
                <a:gd name="T59" fmla="*/ 316 h 490"/>
                <a:gd name="T60" fmla="*/ 357 w 662"/>
                <a:gd name="T61" fmla="*/ 409 h 490"/>
                <a:gd name="T62" fmla="*/ 322 w 662"/>
                <a:gd name="T63" fmla="*/ 490 h 490"/>
                <a:gd name="T64" fmla="*/ 308 w 662"/>
                <a:gd name="T65" fmla="*/ 490 h 490"/>
                <a:gd name="T66" fmla="*/ 299 w 662"/>
                <a:gd name="T67" fmla="*/ 469 h 490"/>
                <a:gd name="T68" fmla="*/ 275 w 662"/>
                <a:gd name="T69" fmla="*/ 419 h 490"/>
                <a:gd name="T70" fmla="*/ 104 w 662"/>
                <a:gd name="T71" fmla="*/ 82 h 490"/>
                <a:gd name="T72" fmla="*/ 104 w 662"/>
                <a:gd name="T73" fmla="*/ 320 h 490"/>
                <a:gd name="T74" fmla="*/ 107 w 662"/>
                <a:gd name="T75" fmla="*/ 410 h 490"/>
                <a:gd name="T76" fmla="*/ 112 w 662"/>
                <a:gd name="T77" fmla="*/ 448 h 490"/>
                <a:gd name="T78" fmla="*/ 125 w 662"/>
                <a:gd name="T79" fmla="*/ 458 h 490"/>
                <a:gd name="T80" fmla="*/ 177 w 662"/>
                <a:gd name="T81" fmla="*/ 461 h 490"/>
                <a:gd name="T82" fmla="*/ 177 w 662"/>
                <a:gd name="T83" fmla="*/ 483 h 490"/>
                <a:gd name="T84" fmla="*/ 90 w 662"/>
                <a:gd name="T85" fmla="*/ 480 h 490"/>
                <a:gd name="T86" fmla="*/ 0 w 662"/>
                <a:gd name="T87" fmla="*/ 483 h 490"/>
                <a:gd name="T88" fmla="*/ 0 w 662"/>
                <a:gd name="T89" fmla="*/ 461 h 490"/>
                <a:gd name="T90" fmla="*/ 52 w 662"/>
                <a:gd name="T91" fmla="*/ 458 h 490"/>
                <a:gd name="T92" fmla="*/ 65 w 662"/>
                <a:gd name="T93" fmla="*/ 450 h 490"/>
                <a:gd name="T94" fmla="*/ 70 w 662"/>
                <a:gd name="T95" fmla="*/ 417 h 490"/>
                <a:gd name="T96" fmla="*/ 72 w 662"/>
                <a:gd name="T97" fmla="*/ 320 h 490"/>
                <a:gd name="T98" fmla="*/ 72 w 662"/>
                <a:gd name="T99" fmla="*/ 163 h 490"/>
                <a:gd name="T100" fmla="*/ 70 w 662"/>
                <a:gd name="T101" fmla="*/ 73 h 490"/>
                <a:gd name="T102" fmla="*/ 65 w 662"/>
                <a:gd name="T103" fmla="*/ 35 h 490"/>
                <a:gd name="T104" fmla="*/ 52 w 662"/>
                <a:gd name="T105" fmla="*/ 26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5"/>
                    <a:pt x="179" y="85"/>
                    <a:pt x="196" y="119"/>
                  </a:cubicBezTo>
                  <a:cubicBezTo>
                    <a:pt x="332" y="385"/>
                    <a:pt x="332" y="385"/>
                    <a:pt x="332" y="385"/>
                  </a:cubicBezTo>
                  <a:cubicBezTo>
                    <a:pt x="454" y="142"/>
                    <a:pt x="454" y="142"/>
                    <a:pt x="454" y="142"/>
                  </a:cubicBezTo>
                  <a:cubicBezTo>
                    <a:pt x="487" y="75"/>
                    <a:pt x="510" y="28"/>
                    <a:pt x="521" y="0"/>
                  </a:cubicBezTo>
                  <a:cubicBezTo>
                    <a:pt x="546" y="2"/>
                    <a:pt x="567" y="3"/>
                    <a:pt x="585" y="3"/>
                  </a:cubicBezTo>
                  <a:cubicBezTo>
                    <a:pt x="600" y="3"/>
                    <a:pt x="626" y="2"/>
                    <a:pt x="662" y="0"/>
                  </a:cubicBezTo>
                  <a:cubicBezTo>
                    <a:pt x="662" y="23"/>
                    <a:pt x="662" y="23"/>
                    <a:pt x="662" y="23"/>
                  </a:cubicBezTo>
                  <a:cubicBezTo>
                    <a:pt x="634" y="23"/>
                    <a:pt x="616" y="24"/>
                    <a:pt x="610" y="26"/>
                  </a:cubicBezTo>
                  <a:cubicBezTo>
                    <a:pt x="604" y="28"/>
                    <a:pt x="600" y="31"/>
                    <a:pt x="598" y="34"/>
                  </a:cubicBezTo>
                  <a:cubicBezTo>
                    <a:pt x="595" y="39"/>
                    <a:pt x="593" y="50"/>
                    <a:pt x="592" y="67"/>
                  </a:cubicBezTo>
                  <a:cubicBezTo>
                    <a:pt x="592" y="72"/>
                    <a:pt x="592" y="104"/>
                    <a:pt x="591" y="163"/>
                  </a:cubicBezTo>
                  <a:cubicBezTo>
                    <a:pt x="591" y="320"/>
                    <a:pt x="591" y="320"/>
                    <a:pt x="591" y="320"/>
                  </a:cubicBezTo>
                  <a:cubicBezTo>
                    <a:pt x="591" y="351"/>
                    <a:pt x="591" y="381"/>
                    <a:pt x="592" y="410"/>
                  </a:cubicBezTo>
                  <a:cubicBezTo>
                    <a:pt x="593" y="432"/>
                    <a:pt x="595" y="444"/>
                    <a:pt x="597" y="448"/>
                  </a:cubicBezTo>
                  <a:cubicBezTo>
                    <a:pt x="600" y="453"/>
                    <a:pt x="605" y="456"/>
                    <a:pt x="611" y="458"/>
                  </a:cubicBezTo>
                  <a:cubicBezTo>
                    <a:pt x="617" y="460"/>
                    <a:pt x="634" y="461"/>
                    <a:pt x="662" y="461"/>
                  </a:cubicBezTo>
                  <a:cubicBezTo>
                    <a:pt x="662" y="483"/>
                    <a:pt x="662" y="483"/>
                    <a:pt x="662" y="483"/>
                  </a:cubicBezTo>
                  <a:cubicBezTo>
                    <a:pt x="614" y="481"/>
                    <a:pt x="580" y="480"/>
                    <a:pt x="560" y="480"/>
                  </a:cubicBezTo>
                  <a:cubicBezTo>
                    <a:pt x="544" y="480"/>
                    <a:pt x="509" y="481"/>
                    <a:pt x="455" y="483"/>
                  </a:cubicBezTo>
                  <a:cubicBezTo>
                    <a:pt x="455" y="461"/>
                    <a:pt x="455" y="461"/>
                    <a:pt x="455" y="461"/>
                  </a:cubicBezTo>
                  <a:cubicBezTo>
                    <a:pt x="483" y="461"/>
                    <a:pt x="500" y="460"/>
                    <a:pt x="507" y="458"/>
                  </a:cubicBezTo>
                  <a:cubicBezTo>
                    <a:pt x="513" y="456"/>
                    <a:pt x="517" y="453"/>
                    <a:pt x="519" y="450"/>
                  </a:cubicBezTo>
                  <a:cubicBezTo>
                    <a:pt x="522" y="445"/>
                    <a:pt x="524" y="434"/>
                    <a:pt x="524" y="417"/>
                  </a:cubicBezTo>
                  <a:cubicBezTo>
                    <a:pt x="525" y="412"/>
                    <a:pt x="525" y="380"/>
                    <a:pt x="526" y="320"/>
                  </a:cubicBezTo>
                  <a:cubicBezTo>
                    <a:pt x="526" y="71"/>
                    <a:pt x="526" y="71"/>
                    <a:pt x="526" y="71"/>
                  </a:cubicBezTo>
                  <a:cubicBezTo>
                    <a:pt x="403" y="316"/>
                    <a:pt x="403" y="316"/>
                    <a:pt x="403" y="316"/>
                  </a:cubicBezTo>
                  <a:cubicBezTo>
                    <a:pt x="384" y="355"/>
                    <a:pt x="368" y="386"/>
                    <a:pt x="357" y="409"/>
                  </a:cubicBezTo>
                  <a:cubicBezTo>
                    <a:pt x="349" y="426"/>
                    <a:pt x="338" y="453"/>
                    <a:pt x="322" y="490"/>
                  </a:cubicBezTo>
                  <a:cubicBezTo>
                    <a:pt x="308" y="490"/>
                    <a:pt x="308" y="490"/>
                    <a:pt x="308" y="490"/>
                  </a:cubicBezTo>
                  <a:cubicBezTo>
                    <a:pt x="305" y="481"/>
                    <a:pt x="302" y="474"/>
                    <a:pt x="299" y="469"/>
                  </a:cubicBezTo>
                  <a:cubicBezTo>
                    <a:pt x="275" y="419"/>
                    <a:pt x="275" y="419"/>
                    <a:pt x="275" y="419"/>
                  </a:cubicBezTo>
                  <a:cubicBezTo>
                    <a:pt x="104" y="82"/>
                    <a:pt x="104" y="82"/>
                    <a:pt x="104" y="82"/>
                  </a:cubicBezTo>
                  <a:cubicBezTo>
                    <a:pt x="104" y="320"/>
                    <a:pt x="104" y="320"/>
                    <a:pt x="104" y="320"/>
                  </a:cubicBezTo>
                  <a:cubicBezTo>
                    <a:pt x="104" y="351"/>
                    <a:pt x="105" y="381"/>
                    <a:pt x="107" y="410"/>
                  </a:cubicBezTo>
                  <a:cubicBezTo>
                    <a:pt x="107" y="432"/>
                    <a:pt x="109" y="444"/>
                    <a:pt x="112" y="448"/>
                  </a:cubicBezTo>
                  <a:cubicBezTo>
                    <a:pt x="114" y="453"/>
                    <a:pt x="119" y="456"/>
                    <a:pt x="125" y="458"/>
                  </a:cubicBezTo>
                  <a:cubicBezTo>
                    <a:pt x="131" y="460"/>
                    <a:pt x="148" y="461"/>
                    <a:pt x="177" y="461"/>
                  </a:cubicBezTo>
                  <a:cubicBezTo>
                    <a:pt x="177" y="483"/>
                    <a:pt x="177" y="483"/>
                    <a:pt x="177" y="483"/>
                  </a:cubicBezTo>
                  <a:cubicBezTo>
                    <a:pt x="90" y="480"/>
                    <a:pt x="90" y="480"/>
                    <a:pt x="90" y="480"/>
                  </a:cubicBezTo>
                  <a:cubicBezTo>
                    <a:pt x="0" y="483"/>
                    <a:pt x="0" y="483"/>
                    <a:pt x="0" y="483"/>
                  </a:cubicBezTo>
                  <a:cubicBezTo>
                    <a:pt x="0" y="461"/>
                    <a:pt x="0" y="461"/>
                    <a:pt x="0" y="461"/>
                  </a:cubicBezTo>
                  <a:cubicBezTo>
                    <a:pt x="29" y="461"/>
                    <a:pt x="46" y="460"/>
                    <a:pt x="52" y="458"/>
                  </a:cubicBezTo>
                  <a:cubicBezTo>
                    <a:pt x="58" y="456"/>
                    <a:pt x="62" y="453"/>
                    <a:pt x="65" y="450"/>
                  </a:cubicBezTo>
                  <a:cubicBezTo>
                    <a:pt x="68" y="445"/>
                    <a:pt x="69" y="434"/>
                    <a:pt x="70" y="417"/>
                  </a:cubicBezTo>
                  <a:cubicBezTo>
                    <a:pt x="70" y="412"/>
                    <a:pt x="71" y="380"/>
                    <a:pt x="72" y="320"/>
                  </a:cubicBezTo>
                  <a:cubicBezTo>
                    <a:pt x="72" y="163"/>
                    <a:pt x="72" y="163"/>
                    <a:pt x="72" y="163"/>
                  </a:cubicBezTo>
                  <a:cubicBezTo>
                    <a:pt x="72" y="133"/>
                    <a:pt x="71" y="103"/>
                    <a:pt x="70" y="73"/>
                  </a:cubicBezTo>
                  <a:cubicBezTo>
                    <a:pt x="69" y="52"/>
                    <a:pt x="68" y="39"/>
                    <a:pt x="65" y="35"/>
                  </a:cubicBezTo>
                  <a:cubicBezTo>
                    <a:pt x="62" y="31"/>
                    <a:pt x="58" y="28"/>
                    <a:pt x="52" y="26"/>
                  </a:cubicBezTo>
                  <a:cubicBezTo>
                    <a:pt x="46" y="24"/>
                    <a:pt x="29" y="23"/>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Freeform 14"/>
            <p:cNvSpPr>
              <a:spLocks noEditPoints="1"/>
            </p:cNvSpPr>
            <p:nvPr/>
          </p:nvSpPr>
          <p:spPr bwMode="auto">
            <a:xfrm>
              <a:off x="2116138" y="693738"/>
              <a:ext cx="280988" cy="252413"/>
            </a:xfrm>
            <a:custGeom>
              <a:avLst/>
              <a:gdLst>
                <a:gd name="T0" fmla="*/ 77 w 541"/>
                <a:gd name="T1" fmla="*/ 485 h 487"/>
                <a:gd name="T2" fmla="*/ 167 w 541"/>
                <a:gd name="T3" fmla="*/ 487 h 487"/>
                <a:gd name="T4" fmla="*/ 167 w 541"/>
                <a:gd name="T5" fmla="*/ 465 h 487"/>
                <a:gd name="T6" fmla="*/ 121 w 541"/>
                <a:gd name="T7" fmla="*/ 462 h 487"/>
                <a:gd name="T8" fmla="*/ 109 w 541"/>
                <a:gd name="T9" fmla="*/ 456 h 487"/>
                <a:gd name="T10" fmla="*/ 106 w 541"/>
                <a:gd name="T11" fmla="*/ 448 h 487"/>
                <a:gd name="T12" fmla="*/ 116 w 541"/>
                <a:gd name="T13" fmla="*/ 414 h 487"/>
                <a:gd name="T14" fmla="*/ 155 w 541"/>
                <a:gd name="T15" fmla="*/ 326 h 487"/>
                <a:gd name="T16" fmla="*/ 362 w 541"/>
                <a:gd name="T17" fmla="*/ 326 h 487"/>
                <a:gd name="T18" fmla="*/ 406 w 541"/>
                <a:gd name="T19" fmla="*/ 431 h 487"/>
                <a:gd name="T20" fmla="*/ 411 w 541"/>
                <a:gd name="T21" fmla="*/ 450 h 487"/>
                <a:gd name="T22" fmla="*/ 408 w 541"/>
                <a:gd name="T23" fmla="*/ 458 h 487"/>
                <a:gd name="T24" fmla="*/ 397 w 541"/>
                <a:gd name="T25" fmla="*/ 463 h 487"/>
                <a:gd name="T26" fmla="*/ 348 w 541"/>
                <a:gd name="T27" fmla="*/ 465 h 487"/>
                <a:gd name="T28" fmla="*/ 348 w 541"/>
                <a:gd name="T29" fmla="*/ 487 h 487"/>
                <a:gd name="T30" fmla="*/ 463 w 541"/>
                <a:gd name="T31" fmla="*/ 485 h 487"/>
                <a:gd name="T32" fmla="*/ 541 w 541"/>
                <a:gd name="T33" fmla="*/ 487 h 487"/>
                <a:gd name="T34" fmla="*/ 541 w 541"/>
                <a:gd name="T35" fmla="*/ 465 h 487"/>
                <a:gd name="T36" fmla="*/ 505 w 541"/>
                <a:gd name="T37" fmla="*/ 461 h 487"/>
                <a:gd name="T38" fmla="*/ 490 w 541"/>
                <a:gd name="T39" fmla="*/ 446 h 487"/>
                <a:gd name="T40" fmla="*/ 440 w 541"/>
                <a:gd name="T41" fmla="*/ 341 h 487"/>
                <a:gd name="T42" fmla="*/ 287 w 541"/>
                <a:gd name="T43" fmla="*/ 0 h 487"/>
                <a:gd name="T44" fmla="*/ 265 w 541"/>
                <a:gd name="T45" fmla="*/ 0 h 487"/>
                <a:gd name="T46" fmla="*/ 202 w 541"/>
                <a:gd name="T47" fmla="*/ 141 h 487"/>
                <a:gd name="T48" fmla="*/ 112 w 541"/>
                <a:gd name="T49" fmla="*/ 333 h 487"/>
                <a:gd name="T50" fmla="*/ 66 w 541"/>
                <a:gd name="T51" fmla="*/ 429 h 487"/>
                <a:gd name="T52" fmla="*/ 49 w 541"/>
                <a:gd name="T53" fmla="*/ 456 h 487"/>
                <a:gd name="T54" fmla="*/ 36 w 541"/>
                <a:gd name="T55" fmla="*/ 463 h 487"/>
                <a:gd name="T56" fmla="*/ 0 w 541"/>
                <a:gd name="T57" fmla="*/ 465 h 487"/>
                <a:gd name="T58" fmla="*/ 0 w 541"/>
                <a:gd name="T59" fmla="*/ 487 h 487"/>
                <a:gd name="T60" fmla="*/ 77 w 541"/>
                <a:gd name="T61" fmla="*/ 485 h 487"/>
                <a:gd name="T62" fmla="*/ 258 w 541"/>
                <a:gd name="T63" fmla="*/ 93 h 487"/>
                <a:gd name="T64" fmla="*/ 348 w 541"/>
                <a:gd name="T65" fmla="*/ 298 h 487"/>
                <a:gd name="T66" fmla="*/ 167 w 541"/>
                <a:gd name="T67" fmla="*/ 298 h 487"/>
                <a:gd name="T68" fmla="*/ 258 w 541"/>
                <a:gd name="T69" fmla="*/ 9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7">
                  <a:moveTo>
                    <a:pt x="77" y="485"/>
                  </a:moveTo>
                  <a:cubicBezTo>
                    <a:pt x="97" y="485"/>
                    <a:pt x="127" y="486"/>
                    <a:pt x="167" y="487"/>
                  </a:cubicBezTo>
                  <a:cubicBezTo>
                    <a:pt x="167" y="465"/>
                    <a:pt x="167" y="465"/>
                    <a:pt x="167" y="465"/>
                  </a:cubicBezTo>
                  <a:cubicBezTo>
                    <a:pt x="145" y="465"/>
                    <a:pt x="130" y="464"/>
                    <a:pt x="121" y="462"/>
                  </a:cubicBezTo>
                  <a:cubicBezTo>
                    <a:pt x="115" y="461"/>
                    <a:pt x="111" y="459"/>
                    <a:pt x="109" y="456"/>
                  </a:cubicBezTo>
                  <a:cubicBezTo>
                    <a:pt x="107" y="454"/>
                    <a:pt x="106" y="451"/>
                    <a:pt x="106" y="448"/>
                  </a:cubicBezTo>
                  <a:cubicBezTo>
                    <a:pt x="106" y="441"/>
                    <a:pt x="109" y="430"/>
                    <a:pt x="116" y="414"/>
                  </a:cubicBezTo>
                  <a:cubicBezTo>
                    <a:pt x="155" y="326"/>
                    <a:pt x="155" y="326"/>
                    <a:pt x="155" y="326"/>
                  </a:cubicBezTo>
                  <a:cubicBezTo>
                    <a:pt x="362" y="326"/>
                    <a:pt x="362" y="326"/>
                    <a:pt x="362" y="326"/>
                  </a:cubicBezTo>
                  <a:cubicBezTo>
                    <a:pt x="406" y="431"/>
                    <a:pt x="406" y="431"/>
                    <a:pt x="406" y="431"/>
                  </a:cubicBezTo>
                  <a:cubicBezTo>
                    <a:pt x="410" y="439"/>
                    <a:pt x="411" y="445"/>
                    <a:pt x="411" y="450"/>
                  </a:cubicBezTo>
                  <a:cubicBezTo>
                    <a:pt x="411" y="453"/>
                    <a:pt x="410" y="456"/>
                    <a:pt x="408" y="458"/>
                  </a:cubicBezTo>
                  <a:cubicBezTo>
                    <a:pt x="406" y="460"/>
                    <a:pt x="402" y="462"/>
                    <a:pt x="397" y="463"/>
                  </a:cubicBezTo>
                  <a:cubicBezTo>
                    <a:pt x="391" y="464"/>
                    <a:pt x="375" y="465"/>
                    <a:pt x="348" y="465"/>
                  </a:cubicBezTo>
                  <a:cubicBezTo>
                    <a:pt x="348" y="487"/>
                    <a:pt x="348" y="487"/>
                    <a:pt x="348" y="487"/>
                  </a:cubicBezTo>
                  <a:cubicBezTo>
                    <a:pt x="463" y="485"/>
                    <a:pt x="463" y="485"/>
                    <a:pt x="463" y="485"/>
                  </a:cubicBezTo>
                  <a:cubicBezTo>
                    <a:pt x="478" y="485"/>
                    <a:pt x="504" y="486"/>
                    <a:pt x="541" y="487"/>
                  </a:cubicBezTo>
                  <a:cubicBezTo>
                    <a:pt x="541" y="465"/>
                    <a:pt x="541" y="465"/>
                    <a:pt x="541" y="465"/>
                  </a:cubicBezTo>
                  <a:cubicBezTo>
                    <a:pt x="522" y="465"/>
                    <a:pt x="510" y="464"/>
                    <a:pt x="505" y="461"/>
                  </a:cubicBezTo>
                  <a:cubicBezTo>
                    <a:pt x="499" y="459"/>
                    <a:pt x="494" y="454"/>
                    <a:pt x="490" y="446"/>
                  </a:cubicBezTo>
                  <a:cubicBezTo>
                    <a:pt x="482" y="432"/>
                    <a:pt x="465" y="397"/>
                    <a:pt x="440" y="341"/>
                  </a:cubicBezTo>
                  <a:cubicBezTo>
                    <a:pt x="287" y="0"/>
                    <a:pt x="287" y="0"/>
                    <a:pt x="287" y="0"/>
                  </a:cubicBezTo>
                  <a:cubicBezTo>
                    <a:pt x="265" y="0"/>
                    <a:pt x="265" y="0"/>
                    <a:pt x="265" y="0"/>
                  </a:cubicBezTo>
                  <a:cubicBezTo>
                    <a:pt x="233" y="73"/>
                    <a:pt x="212" y="120"/>
                    <a:pt x="202" y="141"/>
                  </a:cubicBezTo>
                  <a:cubicBezTo>
                    <a:pt x="112" y="333"/>
                    <a:pt x="112" y="333"/>
                    <a:pt x="112" y="333"/>
                  </a:cubicBezTo>
                  <a:cubicBezTo>
                    <a:pt x="85" y="388"/>
                    <a:pt x="70" y="420"/>
                    <a:pt x="66" y="429"/>
                  </a:cubicBezTo>
                  <a:cubicBezTo>
                    <a:pt x="58" y="443"/>
                    <a:pt x="53" y="453"/>
                    <a:pt x="49" y="456"/>
                  </a:cubicBezTo>
                  <a:cubicBezTo>
                    <a:pt x="45" y="460"/>
                    <a:pt x="40" y="462"/>
                    <a:pt x="36" y="463"/>
                  </a:cubicBezTo>
                  <a:cubicBezTo>
                    <a:pt x="31" y="464"/>
                    <a:pt x="19" y="465"/>
                    <a:pt x="0" y="465"/>
                  </a:cubicBezTo>
                  <a:cubicBezTo>
                    <a:pt x="0" y="487"/>
                    <a:pt x="0" y="487"/>
                    <a:pt x="0" y="487"/>
                  </a:cubicBezTo>
                  <a:cubicBezTo>
                    <a:pt x="28" y="486"/>
                    <a:pt x="53" y="485"/>
                    <a:pt x="77" y="485"/>
                  </a:cubicBezTo>
                  <a:close/>
                  <a:moveTo>
                    <a:pt x="258" y="93"/>
                  </a:moveTo>
                  <a:cubicBezTo>
                    <a:pt x="348" y="298"/>
                    <a:pt x="348" y="298"/>
                    <a:pt x="348"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Freeform 15"/>
            <p:cNvSpPr>
              <a:spLocks/>
            </p:cNvSpPr>
            <p:nvPr/>
          </p:nvSpPr>
          <p:spPr bwMode="auto">
            <a:xfrm>
              <a:off x="2347913" y="695325"/>
              <a:ext cx="276225" cy="250825"/>
            </a:xfrm>
            <a:custGeom>
              <a:avLst/>
              <a:gdLst>
                <a:gd name="T0" fmla="*/ 390 w 531"/>
                <a:gd name="T1" fmla="*/ 73 h 483"/>
                <a:gd name="T2" fmla="*/ 412 w 531"/>
                <a:gd name="T3" fmla="*/ 34 h 483"/>
                <a:gd name="T4" fmla="*/ 405 w 531"/>
                <a:gd name="T5" fmla="*/ 25 h 483"/>
                <a:gd name="T6" fmla="*/ 352 w 531"/>
                <a:gd name="T7" fmla="*/ 22 h 483"/>
                <a:gd name="T8" fmla="*/ 352 w 531"/>
                <a:gd name="T9" fmla="*/ 0 h 483"/>
                <a:gd name="T10" fmla="*/ 447 w 531"/>
                <a:gd name="T11" fmla="*/ 2 h 483"/>
                <a:gd name="T12" fmla="*/ 531 w 531"/>
                <a:gd name="T13" fmla="*/ 0 h 483"/>
                <a:gd name="T14" fmla="*/ 531 w 531"/>
                <a:gd name="T15" fmla="*/ 22 h 483"/>
                <a:gd name="T16" fmla="*/ 485 w 531"/>
                <a:gd name="T17" fmla="*/ 25 h 483"/>
                <a:gd name="T18" fmla="*/ 466 w 531"/>
                <a:gd name="T19" fmla="*/ 33 h 483"/>
                <a:gd name="T20" fmla="*/ 438 w 531"/>
                <a:gd name="T21" fmla="*/ 66 h 483"/>
                <a:gd name="T22" fmla="*/ 334 w 531"/>
                <a:gd name="T23" fmla="*/ 216 h 483"/>
                <a:gd name="T24" fmla="*/ 300 w 531"/>
                <a:gd name="T25" fmla="*/ 274 h 483"/>
                <a:gd name="T26" fmla="*/ 296 w 531"/>
                <a:gd name="T27" fmla="*/ 295 h 483"/>
                <a:gd name="T28" fmla="*/ 296 w 531"/>
                <a:gd name="T29" fmla="*/ 321 h 483"/>
                <a:gd name="T30" fmla="*/ 298 w 531"/>
                <a:gd name="T31" fmla="*/ 411 h 483"/>
                <a:gd name="T32" fmla="*/ 303 w 531"/>
                <a:gd name="T33" fmla="*/ 449 h 483"/>
                <a:gd name="T34" fmla="*/ 316 w 531"/>
                <a:gd name="T35" fmla="*/ 458 h 483"/>
                <a:gd name="T36" fmla="*/ 366 w 531"/>
                <a:gd name="T37" fmla="*/ 461 h 483"/>
                <a:gd name="T38" fmla="*/ 366 w 531"/>
                <a:gd name="T39" fmla="*/ 483 h 483"/>
                <a:gd name="T40" fmla="*/ 266 w 531"/>
                <a:gd name="T41" fmla="*/ 481 h 483"/>
                <a:gd name="T42" fmla="*/ 158 w 531"/>
                <a:gd name="T43" fmla="*/ 483 h 483"/>
                <a:gd name="T44" fmla="*/ 158 w 531"/>
                <a:gd name="T45" fmla="*/ 461 h 483"/>
                <a:gd name="T46" fmla="*/ 209 w 531"/>
                <a:gd name="T47" fmla="*/ 458 h 483"/>
                <a:gd name="T48" fmla="*/ 221 w 531"/>
                <a:gd name="T49" fmla="*/ 450 h 483"/>
                <a:gd name="T50" fmla="*/ 227 w 531"/>
                <a:gd name="T51" fmla="*/ 417 h 483"/>
                <a:gd name="T52" fmla="*/ 229 w 531"/>
                <a:gd name="T53" fmla="*/ 321 h 483"/>
                <a:gd name="T54" fmla="*/ 229 w 531"/>
                <a:gd name="T55" fmla="*/ 281 h 483"/>
                <a:gd name="T56" fmla="*/ 215 w 531"/>
                <a:gd name="T57" fmla="*/ 254 h 483"/>
                <a:gd name="T58" fmla="*/ 178 w 531"/>
                <a:gd name="T59" fmla="*/ 195 h 483"/>
                <a:gd name="T60" fmla="*/ 87 w 531"/>
                <a:gd name="T61" fmla="*/ 66 h 483"/>
                <a:gd name="T62" fmla="*/ 62 w 531"/>
                <a:gd name="T63" fmla="*/ 33 h 483"/>
                <a:gd name="T64" fmla="*/ 45 w 531"/>
                <a:gd name="T65" fmla="*/ 25 h 483"/>
                <a:gd name="T66" fmla="*/ 0 w 531"/>
                <a:gd name="T67" fmla="*/ 22 h 483"/>
                <a:gd name="T68" fmla="*/ 0 w 531"/>
                <a:gd name="T69" fmla="*/ 0 h 483"/>
                <a:gd name="T70" fmla="*/ 84 w 531"/>
                <a:gd name="T71" fmla="*/ 2 h 483"/>
                <a:gd name="T72" fmla="*/ 216 w 531"/>
                <a:gd name="T73" fmla="*/ 0 h 483"/>
                <a:gd name="T74" fmla="*/ 216 w 531"/>
                <a:gd name="T75" fmla="*/ 22 h 483"/>
                <a:gd name="T76" fmla="*/ 160 w 531"/>
                <a:gd name="T77" fmla="*/ 25 h 483"/>
                <a:gd name="T78" fmla="*/ 152 w 531"/>
                <a:gd name="T79" fmla="*/ 34 h 483"/>
                <a:gd name="T80" fmla="*/ 170 w 531"/>
                <a:gd name="T81" fmla="*/ 73 h 483"/>
                <a:gd name="T82" fmla="*/ 277 w 531"/>
                <a:gd name="T83" fmla="*/ 245 h 483"/>
                <a:gd name="T84" fmla="*/ 390 w 531"/>
                <a:gd name="T85" fmla="*/ 7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1" h="483">
                  <a:moveTo>
                    <a:pt x="390" y="73"/>
                  </a:moveTo>
                  <a:cubicBezTo>
                    <a:pt x="405" y="51"/>
                    <a:pt x="412" y="38"/>
                    <a:pt x="412" y="34"/>
                  </a:cubicBezTo>
                  <a:cubicBezTo>
                    <a:pt x="412" y="30"/>
                    <a:pt x="410" y="27"/>
                    <a:pt x="405" y="25"/>
                  </a:cubicBezTo>
                  <a:cubicBezTo>
                    <a:pt x="400" y="23"/>
                    <a:pt x="380" y="22"/>
                    <a:pt x="352" y="22"/>
                  </a:cubicBezTo>
                  <a:cubicBezTo>
                    <a:pt x="352" y="0"/>
                    <a:pt x="352" y="0"/>
                    <a:pt x="352" y="0"/>
                  </a:cubicBezTo>
                  <a:cubicBezTo>
                    <a:pt x="396" y="1"/>
                    <a:pt x="422" y="2"/>
                    <a:pt x="447" y="2"/>
                  </a:cubicBezTo>
                  <a:cubicBezTo>
                    <a:pt x="471" y="2"/>
                    <a:pt x="484" y="1"/>
                    <a:pt x="531" y="0"/>
                  </a:cubicBezTo>
                  <a:cubicBezTo>
                    <a:pt x="531" y="22"/>
                    <a:pt x="531" y="22"/>
                    <a:pt x="531" y="22"/>
                  </a:cubicBezTo>
                  <a:cubicBezTo>
                    <a:pt x="502" y="22"/>
                    <a:pt x="492" y="23"/>
                    <a:pt x="485" y="25"/>
                  </a:cubicBezTo>
                  <a:cubicBezTo>
                    <a:pt x="477" y="27"/>
                    <a:pt x="471" y="30"/>
                    <a:pt x="466" y="33"/>
                  </a:cubicBezTo>
                  <a:cubicBezTo>
                    <a:pt x="460" y="38"/>
                    <a:pt x="451" y="49"/>
                    <a:pt x="438" y="66"/>
                  </a:cubicBezTo>
                  <a:cubicBezTo>
                    <a:pt x="334" y="216"/>
                    <a:pt x="334" y="216"/>
                    <a:pt x="334" y="216"/>
                  </a:cubicBezTo>
                  <a:cubicBezTo>
                    <a:pt x="314" y="248"/>
                    <a:pt x="302" y="267"/>
                    <a:pt x="300" y="274"/>
                  </a:cubicBezTo>
                  <a:cubicBezTo>
                    <a:pt x="297" y="282"/>
                    <a:pt x="296" y="288"/>
                    <a:pt x="296" y="295"/>
                  </a:cubicBezTo>
                  <a:cubicBezTo>
                    <a:pt x="296" y="321"/>
                    <a:pt x="296" y="321"/>
                    <a:pt x="296" y="321"/>
                  </a:cubicBezTo>
                  <a:cubicBezTo>
                    <a:pt x="296" y="352"/>
                    <a:pt x="296" y="382"/>
                    <a:pt x="298" y="411"/>
                  </a:cubicBezTo>
                  <a:cubicBezTo>
                    <a:pt x="298" y="432"/>
                    <a:pt x="300" y="445"/>
                    <a:pt x="303" y="449"/>
                  </a:cubicBezTo>
                  <a:cubicBezTo>
                    <a:pt x="305" y="453"/>
                    <a:pt x="310" y="456"/>
                    <a:pt x="316" y="458"/>
                  </a:cubicBezTo>
                  <a:cubicBezTo>
                    <a:pt x="322" y="460"/>
                    <a:pt x="339" y="461"/>
                    <a:pt x="366" y="461"/>
                  </a:cubicBezTo>
                  <a:cubicBezTo>
                    <a:pt x="366" y="483"/>
                    <a:pt x="366" y="483"/>
                    <a:pt x="366" y="483"/>
                  </a:cubicBezTo>
                  <a:cubicBezTo>
                    <a:pt x="328" y="482"/>
                    <a:pt x="294" y="481"/>
                    <a:pt x="266" y="481"/>
                  </a:cubicBezTo>
                  <a:cubicBezTo>
                    <a:pt x="239" y="481"/>
                    <a:pt x="203" y="482"/>
                    <a:pt x="158" y="483"/>
                  </a:cubicBezTo>
                  <a:cubicBezTo>
                    <a:pt x="158" y="461"/>
                    <a:pt x="158" y="461"/>
                    <a:pt x="158" y="461"/>
                  </a:cubicBezTo>
                  <a:cubicBezTo>
                    <a:pt x="186" y="461"/>
                    <a:pt x="203" y="460"/>
                    <a:pt x="209" y="458"/>
                  </a:cubicBezTo>
                  <a:cubicBezTo>
                    <a:pt x="215" y="456"/>
                    <a:pt x="219" y="453"/>
                    <a:pt x="221" y="450"/>
                  </a:cubicBezTo>
                  <a:cubicBezTo>
                    <a:pt x="224" y="445"/>
                    <a:pt x="226" y="434"/>
                    <a:pt x="227" y="417"/>
                  </a:cubicBezTo>
                  <a:cubicBezTo>
                    <a:pt x="227" y="412"/>
                    <a:pt x="228" y="380"/>
                    <a:pt x="229" y="321"/>
                  </a:cubicBezTo>
                  <a:cubicBezTo>
                    <a:pt x="229" y="281"/>
                    <a:pt x="229" y="281"/>
                    <a:pt x="229" y="281"/>
                  </a:cubicBezTo>
                  <a:cubicBezTo>
                    <a:pt x="224" y="271"/>
                    <a:pt x="219" y="262"/>
                    <a:pt x="215" y="254"/>
                  </a:cubicBezTo>
                  <a:cubicBezTo>
                    <a:pt x="211" y="248"/>
                    <a:pt x="199" y="229"/>
                    <a:pt x="178" y="195"/>
                  </a:cubicBezTo>
                  <a:cubicBezTo>
                    <a:pt x="87" y="66"/>
                    <a:pt x="87" y="66"/>
                    <a:pt x="87" y="66"/>
                  </a:cubicBezTo>
                  <a:cubicBezTo>
                    <a:pt x="76" y="49"/>
                    <a:pt x="68" y="38"/>
                    <a:pt x="62" y="33"/>
                  </a:cubicBezTo>
                  <a:cubicBezTo>
                    <a:pt x="58" y="30"/>
                    <a:pt x="52" y="27"/>
                    <a:pt x="45" y="25"/>
                  </a:cubicBezTo>
                  <a:cubicBezTo>
                    <a:pt x="38" y="23"/>
                    <a:pt x="28" y="22"/>
                    <a:pt x="0" y="22"/>
                  </a:cubicBezTo>
                  <a:cubicBezTo>
                    <a:pt x="0" y="0"/>
                    <a:pt x="0" y="0"/>
                    <a:pt x="0" y="0"/>
                  </a:cubicBezTo>
                  <a:cubicBezTo>
                    <a:pt x="47" y="1"/>
                    <a:pt x="61" y="2"/>
                    <a:pt x="84" y="2"/>
                  </a:cubicBezTo>
                  <a:cubicBezTo>
                    <a:pt x="109" y="2"/>
                    <a:pt x="172" y="1"/>
                    <a:pt x="216" y="0"/>
                  </a:cubicBezTo>
                  <a:cubicBezTo>
                    <a:pt x="216" y="22"/>
                    <a:pt x="216" y="22"/>
                    <a:pt x="216" y="22"/>
                  </a:cubicBezTo>
                  <a:cubicBezTo>
                    <a:pt x="189" y="22"/>
                    <a:pt x="165" y="23"/>
                    <a:pt x="160" y="25"/>
                  </a:cubicBezTo>
                  <a:cubicBezTo>
                    <a:pt x="155" y="27"/>
                    <a:pt x="152" y="30"/>
                    <a:pt x="152" y="34"/>
                  </a:cubicBezTo>
                  <a:cubicBezTo>
                    <a:pt x="152" y="38"/>
                    <a:pt x="158" y="51"/>
                    <a:pt x="170" y="73"/>
                  </a:cubicBezTo>
                  <a:cubicBezTo>
                    <a:pt x="277" y="245"/>
                    <a:pt x="277" y="245"/>
                    <a:pt x="277"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Freeform 16"/>
            <p:cNvSpPr>
              <a:spLocks noEditPoints="1"/>
            </p:cNvSpPr>
            <p:nvPr/>
          </p:nvSpPr>
          <p:spPr bwMode="auto">
            <a:xfrm>
              <a:off x="2611438" y="688975"/>
              <a:ext cx="280988" cy="261938"/>
            </a:xfrm>
            <a:custGeom>
              <a:avLst/>
              <a:gdLst>
                <a:gd name="T0" fmla="*/ 97 w 540"/>
                <a:gd name="T1" fmla="*/ 123 h 503"/>
                <a:gd name="T2" fmla="*/ 161 w 540"/>
                <a:gd name="T3" fmla="*/ 53 h 503"/>
                <a:gd name="T4" fmla="*/ 260 w 540"/>
                <a:gd name="T5" fmla="*/ 29 h 503"/>
                <a:gd name="T6" fmla="*/ 333 w 540"/>
                <a:gd name="T7" fmla="*/ 40 h 503"/>
                <a:gd name="T8" fmla="*/ 388 w 540"/>
                <a:gd name="T9" fmla="*/ 69 h 503"/>
                <a:gd name="T10" fmla="*/ 425 w 540"/>
                <a:gd name="T11" fmla="*/ 108 h 503"/>
                <a:gd name="T12" fmla="*/ 449 w 540"/>
                <a:gd name="T13" fmla="*/ 158 h 503"/>
                <a:gd name="T14" fmla="*/ 464 w 540"/>
                <a:gd name="T15" fmla="*/ 258 h 503"/>
                <a:gd name="T16" fmla="*/ 443 w 540"/>
                <a:gd name="T17" fmla="*/ 370 h 503"/>
                <a:gd name="T18" fmla="*/ 380 w 540"/>
                <a:gd name="T19" fmla="*/ 446 h 503"/>
                <a:gd name="T20" fmla="*/ 280 w 540"/>
                <a:gd name="T21" fmla="*/ 472 h 503"/>
                <a:gd name="T22" fmla="*/ 205 w 540"/>
                <a:gd name="T23" fmla="*/ 459 h 503"/>
                <a:gd name="T24" fmla="*/ 144 w 540"/>
                <a:gd name="T25" fmla="*/ 418 h 503"/>
                <a:gd name="T26" fmla="*/ 99 w 540"/>
                <a:gd name="T27" fmla="*/ 350 h 503"/>
                <a:gd name="T28" fmla="*/ 82 w 540"/>
                <a:gd name="T29" fmla="*/ 292 h 503"/>
                <a:gd name="T30" fmla="*/ 75 w 540"/>
                <a:gd name="T31" fmla="*/ 226 h 503"/>
                <a:gd name="T32" fmla="*/ 97 w 540"/>
                <a:gd name="T33" fmla="*/ 123 h 503"/>
                <a:gd name="T34" fmla="*/ 18 w 540"/>
                <a:gd name="T35" fmla="*/ 351 h 503"/>
                <a:gd name="T36" fmla="*/ 69 w 540"/>
                <a:gd name="T37" fmla="*/ 434 h 503"/>
                <a:gd name="T38" fmla="*/ 151 w 540"/>
                <a:gd name="T39" fmla="*/ 486 h 503"/>
                <a:gd name="T40" fmla="*/ 255 w 540"/>
                <a:gd name="T41" fmla="*/ 503 h 503"/>
                <a:gd name="T42" fmla="*/ 459 w 540"/>
                <a:gd name="T43" fmla="*/ 427 h 503"/>
                <a:gd name="T44" fmla="*/ 540 w 540"/>
                <a:gd name="T45" fmla="*/ 236 h 503"/>
                <a:gd name="T46" fmla="*/ 532 w 540"/>
                <a:gd name="T47" fmla="*/ 169 h 503"/>
                <a:gd name="T48" fmla="*/ 510 w 540"/>
                <a:gd name="T49" fmla="*/ 115 h 503"/>
                <a:gd name="T50" fmla="*/ 462 w 540"/>
                <a:gd name="T51" fmla="*/ 57 h 503"/>
                <a:gd name="T52" fmla="*/ 383 w 540"/>
                <a:gd name="T53" fmla="*/ 16 h 503"/>
                <a:gd name="T54" fmla="*/ 276 w 540"/>
                <a:gd name="T55" fmla="*/ 0 h 503"/>
                <a:gd name="T56" fmla="*/ 162 w 540"/>
                <a:gd name="T57" fmla="*/ 18 h 503"/>
                <a:gd name="T58" fmla="*/ 73 w 540"/>
                <a:gd name="T59" fmla="*/ 73 h 503"/>
                <a:gd name="T60" fmla="*/ 17 w 540"/>
                <a:gd name="T61" fmla="*/ 155 h 503"/>
                <a:gd name="T62" fmla="*/ 0 w 540"/>
                <a:gd name="T63" fmla="*/ 255 h 503"/>
                <a:gd name="T64" fmla="*/ 18 w 540"/>
                <a:gd name="T65" fmla="*/ 35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3">
                  <a:moveTo>
                    <a:pt x="97" y="123"/>
                  </a:moveTo>
                  <a:cubicBezTo>
                    <a:pt x="111" y="92"/>
                    <a:pt x="132" y="69"/>
                    <a:pt x="161" y="53"/>
                  </a:cubicBezTo>
                  <a:cubicBezTo>
                    <a:pt x="189" y="37"/>
                    <a:pt x="222" y="29"/>
                    <a:pt x="260" y="29"/>
                  </a:cubicBezTo>
                  <a:cubicBezTo>
                    <a:pt x="286" y="29"/>
                    <a:pt x="311" y="32"/>
                    <a:pt x="333" y="40"/>
                  </a:cubicBezTo>
                  <a:cubicBezTo>
                    <a:pt x="356" y="48"/>
                    <a:pt x="374" y="57"/>
                    <a:pt x="388" y="69"/>
                  </a:cubicBezTo>
                  <a:cubicBezTo>
                    <a:pt x="402" y="80"/>
                    <a:pt x="415" y="93"/>
                    <a:pt x="425" y="108"/>
                  </a:cubicBezTo>
                  <a:cubicBezTo>
                    <a:pt x="435" y="123"/>
                    <a:pt x="443" y="140"/>
                    <a:pt x="449" y="158"/>
                  </a:cubicBezTo>
                  <a:cubicBezTo>
                    <a:pt x="459" y="189"/>
                    <a:pt x="464" y="222"/>
                    <a:pt x="464" y="258"/>
                  </a:cubicBezTo>
                  <a:cubicBezTo>
                    <a:pt x="464" y="301"/>
                    <a:pt x="457" y="338"/>
                    <a:pt x="443" y="370"/>
                  </a:cubicBezTo>
                  <a:cubicBezTo>
                    <a:pt x="430" y="403"/>
                    <a:pt x="409" y="428"/>
                    <a:pt x="380" y="446"/>
                  </a:cubicBezTo>
                  <a:cubicBezTo>
                    <a:pt x="352" y="463"/>
                    <a:pt x="319" y="472"/>
                    <a:pt x="280" y="472"/>
                  </a:cubicBezTo>
                  <a:cubicBezTo>
                    <a:pt x="253" y="472"/>
                    <a:pt x="228" y="468"/>
                    <a:pt x="205" y="459"/>
                  </a:cubicBezTo>
                  <a:cubicBezTo>
                    <a:pt x="183" y="450"/>
                    <a:pt x="162" y="437"/>
                    <a:pt x="144" y="418"/>
                  </a:cubicBezTo>
                  <a:cubicBezTo>
                    <a:pt x="125" y="400"/>
                    <a:pt x="110" y="377"/>
                    <a:pt x="99" y="350"/>
                  </a:cubicBezTo>
                  <a:cubicBezTo>
                    <a:pt x="92" y="334"/>
                    <a:pt x="86" y="314"/>
                    <a:pt x="82" y="292"/>
                  </a:cubicBezTo>
                  <a:cubicBezTo>
                    <a:pt x="77" y="270"/>
                    <a:pt x="75" y="248"/>
                    <a:pt x="75" y="226"/>
                  </a:cubicBezTo>
                  <a:cubicBezTo>
                    <a:pt x="75" y="188"/>
                    <a:pt x="82" y="153"/>
                    <a:pt x="97" y="123"/>
                  </a:cubicBezTo>
                  <a:close/>
                  <a:moveTo>
                    <a:pt x="18" y="351"/>
                  </a:moveTo>
                  <a:cubicBezTo>
                    <a:pt x="29" y="384"/>
                    <a:pt x="46" y="411"/>
                    <a:pt x="69" y="434"/>
                  </a:cubicBezTo>
                  <a:cubicBezTo>
                    <a:pt x="91" y="457"/>
                    <a:pt x="119" y="474"/>
                    <a:pt x="151" y="486"/>
                  </a:cubicBezTo>
                  <a:cubicBezTo>
                    <a:pt x="183" y="497"/>
                    <a:pt x="218" y="503"/>
                    <a:pt x="255" y="503"/>
                  </a:cubicBezTo>
                  <a:cubicBezTo>
                    <a:pt x="337" y="503"/>
                    <a:pt x="405" y="478"/>
                    <a:pt x="459" y="427"/>
                  </a:cubicBezTo>
                  <a:cubicBezTo>
                    <a:pt x="513" y="376"/>
                    <a:pt x="540" y="312"/>
                    <a:pt x="540" y="236"/>
                  </a:cubicBezTo>
                  <a:cubicBezTo>
                    <a:pt x="540" y="212"/>
                    <a:pt x="537" y="190"/>
                    <a:pt x="532" y="169"/>
                  </a:cubicBezTo>
                  <a:cubicBezTo>
                    <a:pt x="527" y="148"/>
                    <a:pt x="519" y="130"/>
                    <a:pt x="510" y="115"/>
                  </a:cubicBezTo>
                  <a:cubicBezTo>
                    <a:pt x="498" y="94"/>
                    <a:pt x="482" y="75"/>
                    <a:pt x="462" y="57"/>
                  </a:cubicBezTo>
                  <a:cubicBezTo>
                    <a:pt x="441" y="40"/>
                    <a:pt x="415" y="26"/>
                    <a:pt x="383" y="16"/>
                  </a:cubicBezTo>
                  <a:cubicBezTo>
                    <a:pt x="351" y="5"/>
                    <a:pt x="315" y="0"/>
                    <a:pt x="276" y="0"/>
                  </a:cubicBezTo>
                  <a:cubicBezTo>
                    <a:pt x="233" y="0"/>
                    <a:pt x="195" y="6"/>
                    <a:pt x="162" y="18"/>
                  </a:cubicBezTo>
                  <a:cubicBezTo>
                    <a:pt x="129" y="30"/>
                    <a:pt x="100" y="49"/>
                    <a:pt x="73" y="73"/>
                  </a:cubicBezTo>
                  <a:cubicBezTo>
                    <a:pt x="47" y="97"/>
                    <a:pt x="29" y="125"/>
                    <a:pt x="17" y="155"/>
                  </a:cubicBezTo>
                  <a:cubicBezTo>
                    <a:pt x="6" y="185"/>
                    <a:pt x="0" y="219"/>
                    <a:pt x="0" y="255"/>
                  </a:cubicBezTo>
                  <a:cubicBezTo>
                    <a:pt x="0" y="286"/>
                    <a:pt x="6" y="319"/>
                    <a:pt x="1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17"/>
            <p:cNvSpPr>
              <a:spLocks/>
            </p:cNvSpPr>
            <p:nvPr/>
          </p:nvSpPr>
          <p:spPr bwMode="auto">
            <a:xfrm>
              <a:off x="17700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18"/>
            <p:cNvSpPr>
              <a:spLocks noEditPoints="1"/>
            </p:cNvSpPr>
            <p:nvPr/>
          </p:nvSpPr>
          <p:spPr bwMode="auto">
            <a:xfrm>
              <a:off x="1933576" y="1077913"/>
              <a:ext cx="111125" cy="120650"/>
            </a:xfrm>
            <a:custGeom>
              <a:avLst/>
              <a:gdLst>
                <a:gd name="T0" fmla="*/ 7 w 216"/>
                <a:gd name="T1" fmla="*/ 74 h 234"/>
                <a:gd name="T2" fmla="*/ 111 w 216"/>
                <a:gd name="T3" fmla="*/ 0 h 234"/>
                <a:gd name="T4" fmla="*/ 208 w 216"/>
                <a:gd name="T5" fmla="*/ 63 h 234"/>
                <a:gd name="T6" fmla="*/ 208 w 216"/>
                <a:gd name="T7" fmla="*/ 178 h 234"/>
                <a:gd name="T8" fmla="*/ 216 w 216"/>
                <a:gd name="T9" fmla="*/ 228 h 234"/>
                <a:gd name="T10" fmla="*/ 154 w 216"/>
                <a:gd name="T11" fmla="*/ 228 h 234"/>
                <a:gd name="T12" fmla="*/ 150 w 216"/>
                <a:gd name="T13" fmla="*/ 206 h 234"/>
                <a:gd name="T14" fmla="*/ 76 w 216"/>
                <a:gd name="T15" fmla="*/ 234 h 234"/>
                <a:gd name="T16" fmla="*/ 0 w 216"/>
                <a:gd name="T17" fmla="*/ 167 h 234"/>
                <a:gd name="T18" fmla="*/ 76 w 216"/>
                <a:gd name="T19" fmla="*/ 100 h 234"/>
                <a:gd name="T20" fmla="*/ 148 w 216"/>
                <a:gd name="T21" fmla="*/ 71 h 234"/>
                <a:gd name="T22" fmla="*/ 108 w 216"/>
                <a:gd name="T23" fmla="*/ 41 h 234"/>
                <a:gd name="T24" fmla="*/ 68 w 216"/>
                <a:gd name="T25" fmla="*/ 74 h 234"/>
                <a:gd name="T26" fmla="*/ 7 w 216"/>
                <a:gd name="T27" fmla="*/ 74 h 234"/>
                <a:gd name="T28" fmla="*/ 148 w 216"/>
                <a:gd name="T29" fmla="*/ 119 h 234"/>
                <a:gd name="T30" fmla="*/ 97 w 216"/>
                <a:gd name="T31" fmla="*/ 132 h 234"/>
                <a:gd name="T32" fmla="*/ 61 w 216"/>
                <a:gd name="T33" fmla="*/ 165 h 234"/>
                <a:gd name="T34" fmla="*/ 98 w 216"/>
                <a:gd name="T35" fmla="*/ 193 h 234"/>
                <a:gd name="T36" fmla="*/ 148 w 216"/>
                <a:gd name="T37" fmla="*/ 142 h 234"/>
                <a:gd name="T38" fmla="*/ 148 w 216"/>
                <a:gd name="T39" fmla="*/ 1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34">
                  <a:moveTo>
                    <a:pt x="7" y="74"/>
                  </a:moveTo>
                  <a:cubicBezTo>
                    <a:pt x="11" y="18"/>
                    <a:pt x="62" y="0"/>
                    <a:pt x="111" y="0"/>
                  </a:cubicBezTo>
                  <a:cubicBezTo>
                    <a:pt x="155" y="0"/>
                    <a:pt x="208" y="10"/>
                    <a:pt x="208" y="63"/>
                  </a:cubicBezTo>
                  <a:cubicBezTo>
                    <a:pt x="208" y="178"/>
                    <a:pt x="208" y="178"/>
                    <a:pt x="208" y="178"/>
                  </a:cubicBezTo>
                  <a:cubicBezTo>
                    <a:pt x="208" y="199"/>
                    <a:pt x="211" y="219"/>
                    <a:pt x="216" y="228"/>
                  </a:cubicBezTo>
                  <a:cubicBezTo>
                    <a:pt x="154" y="228"/>
                    <a:pt x="154" y="228"/>
                    <a:pt x="154" y="228"/>
                  </a:cubicBezTo>
                  <a:cubicBezTo>
                    <a:pt x="152" y="221"/>
                    <a:pt x="151" y="214"/>
                    <a:pt x="150" y="206"/>
                  </a:cubicBezTo>
                  <a:cubicBezTo>
                    <a:pt x="131" y="226"/>
                    <a:pt x="103" y="234"/>
                    <a:pt x="76" y="234"/>
                  </a:cubicBezTo>
                  <a:cubicBezTo>
                    <a:pt x="34" y="234"/>
                    <a:pt x="0" y="213"/>
                    <a:pt x="0" y="167"/>
                  </a:cubicBezTo>
                  <a:cubicBezTo>
                    <a:pt x="0" y="117"/>
                    <a:pt x="38" y="105"/>
                    <a:pt x="76" y="100"/>
                  </a:cubicBezTo>
                  <a:cubicBezTo>
                    <a:pt x="113" y="95"/>
                    <a:pt x="148" y="96"/>
                    <a:pt x="148" y="71"/>
                  </a:cubicBezTo>
                  <a:cubicBezTo>
                    <a:pt x="148" y="45"/>
                    <a:pt x="130" y="41"/>
                    <a:pt x="108" y="41"/>
                  </a:cubicBezTo>
                  <a:cubicBezTo>
                    <a:pt x="85" y="41"/>
                    <a:pt x="70" y="51"/>
                    <a:pt x="68" y="74"/>
                  </a:cubicBezTo>
                  <a:lnTo>
                    <a:pt x="7" y="74"/>
                  </a:lnTo>
                  <a:close/>
                  <a:moveTo>
                    <a:pt x="148" y="119"/>
                  </a:moveTo>
                  <a:cubicBezTo>
                    <a:pt x="137" y="128"/>
                    <a:pt x="116" y="129"/>
                    <a:pt x="97" y="132"/>
                  </a:cubicBezTo>
                  <a:cubicBezTo>
                    <a:pt x="78" y="136"/>
                    <a:pt x="61" y="143"/>
                    <a:pt x="61" y="165"/>
                  </a:cubicBezTo>
                  <a:cubicBezTo>
                    <a:pt x="61" y="187"/>
                    <a:pt x="79" y="193"/>
                    <a:pt x="98" y="193"/>
                  </a:cubicBezTo>
                  <a:cubicBezTo>
                    <a:pt x="146" y="193"/>
                    <a:pt x="148" y="155"/>
                    <a:pt x="148" y="142"/>
                  </a:cubicBezTo>
                  <a:lnTo>
                    <a:pt x="148"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19"/>
            <p:cNvSpPr>
              <a:spLocks/>
            </p:cNvSpPr>
            <p:nvPr/>
          </p:nvSpPr>
          <p:spPr bwMode="auto">
            <a:xfrm>
              <a:off x="20653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2"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20"/>
            <p:cNvSpPr>
              <a:spLocks/>
            </p:cNvSpPr>
            <p:nvPr/>
          </p:nvSpPr>
          <p:spPr bwMode="auto">
            <a:xfrm>
              <a:off x="2193926" y="1077913"/>
              <a:ext cx="112713" cy="120650"/>
            </a:xfrm>
            <a:custGeom>
              <a:avLst/>
              <a:gdLst>
                <a:gd name="T0" fmla="*/ 157 w 218"/>
                <a:gd name="T1" fmla="*/ 84 h 234"/>
                <a:gd name="T2" fmla="*/ 112 w 218"/>
                <a:gd name="T3" fmla="*/ 46 h 234"/>
                <a:gd name="T4" fmla="*/ 61 w 218"/>
                <a:gd name="T5" fmla="*/ 118 h 234"/>
                <a:gd name="T6" fmla="*/ 111 w 218"/>
                <a:gd name="T7" fmla="*/ 188 h 234"/>
                <a:gd name="T8" fmla="*/ 160 w 218"/>
                <a:gd name="T9" fmla="*/ 143 h 234"/>
                <a:gd name="T10" fmla="*/ 218 w 218"/>
                <a:gd name="T11" fmla="*/ 143 h 234"/>
                <a:gd name="T12" fmla="*/ 112 w 218"/>
                <a:gd name="T13" fmla="*/ 234 h 234"/>
                <a:gd name="T14" fmla="*/ 0 w 218"/>
                <a:gd name="T15" fmla="*/ 120 h 234"/>
                <a:gd name="T16" fmla="*/ 113 w 218"/>
                <a:gd name="T17" fmla="*/ 0 h 234"/>
                <a:gd name="T18" fmla="*/ 217 w 218"/>
                <a:gd name="T19" fmla="*/ 84 h 234"/>
                <a:gd name="T20" fmla="*/ 157 w 218"/>
                <a:gd name="T21" fmla="*/ 8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4">
                  <a:moveTo>
                    <a:pt x="157" y="84"/>
                  </a:moveTo>
                  <a:cubicBezTo>
                    <a:pt x="154" y="59"/>
                    <a:pt x="138" y="46"/>
                    <a:pt x="112" y="46"/>
                  </a:cubicBezTo>
                  <a:cubicBezTo>
                    <a:pt x="74" y="46"/>
                    <a:pt x="61" y="86"/>
                    <a:pt x="61" y="118"/>
                  </a:cubicBezTo>
                  <a:cubicBezTo>
                    <a:pt x="61" y="150"/>
                    <a:pt x="73" y="188"/>
                    <a:pt x="111" y="188"/>
                  </a:cubicBezTo>
                  <a:cubicBezTo>
                    <a:pt x="139" y="188"/>
                    <a:pt x="156" y="170"/>
                    <a:pt x="160" y="143"/>
                  </a:cubicBezTo>
                  <a:cubicBezTo>
                    <a:pt x="218" y="143"/>
                    <a:pt x="218" y="143"/>
                    <a:pt x="218" y="143"/>
                  </a:cubicBezTo>
                  <a:cubicBezTo>
                    <a:pt x="210" y="202"/>
                    <a:pt x="170" y="234"/>
                    <a:pt x="112" y="234"/>
                  </a:cubicBezTo>
                  <a:cubicBezTo>
                    <a:pt x="45" y="234"/>
                    <a:pt x="0" y="187"/>
                    <a:pt x="0" y="120"/>
                  </a:cubicBezTo>
                  <a:cubicBezTo>
                    <a:pt x="0" y="51"/>
                    <a:pt x="41" y="0"/>
                    <a:pt x="113" y="0"/>
                  </a:cubicBezTo>
                  <a:cubicBezTo>
                    <a:pt x="165" y="0"/>
                    <a:pt x="213" y="28"/>
                    <a:pt x="217" y="84"/>
                  </a:cubicBezTo>
                  <a:lnTo>
                    <a:pt x="157"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21"/>
            <p:cNvSpPr>
              <a:spLocks noEditPoints="1"/>
            </p:cNvSpPr>
            <p:nvPr/>
          </p:nvSpPr>
          <p:spPr bwMode="auto">
            <a:xfrm>
              <a:off x="2319338"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3 w 224"/>
                <a:gd name="T9" fmla="*/ 234 h 234"/>
                <a:gd name="T10" fmla="*/ 0 w 224"/>
                <a:gd name="T11" fmla="*/ 117 h 234"/>
                <a:gd name="T12" fmla="*/ 113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3" y="234"/>
                  </a:cubicBezTo>
                  <a:cubicBezTo>
                    <a:pt x="43" y="234"/>
                    <a:pt x="0" y="186"/>
                    <a:pt x="0" y="117"/>
                  </a:cubicBezTo>
                  <a:cubicBezTo>
                    <a:pt x="0" y="51"/>
                    <a:pt x="45" y="0"/>
                    <a:pt x="113"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22"/>
            <p:cNvSpPr>
              <a:spLocks/>
            </p:cNvSpPr>
            <p:nvPr/>
          </p:nvSpPr>
          <p:spPr bwMode="auto">
            <a:xfrm>
              <a:off x="2451101"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23"/>
            <p:cNvSpPr>
              <a:spLocks/>
            </p:cNvSpPr>
            <p:nvPr/>
          </p:nvSpPr>
          <p:spPr bwMode="auto">
            <a:xfrm>
              <a:off x="25955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24"/>
            <p:cNvSpPr>
              <a:spLocks noEditPoints="1"/>
            </p:cNvSpPr>
            <p:nvPr/>
          </p:nvSpPr>
          <p:spPr bwMode="auto">
            <a:xfrm>
              <a:off x="2757488" y="1077913"/>
              <a:ext cx="117475" cy="120650"/>
            </a:xfrm>
            <a:custGeom>
              <a:avLst/>
              <a:gdLst>
                <a:gd name="T0" fmla="*/ 61 w 225"/>
                <a:gd name="T1" fmla="*/ 132 h 234"/>
                <a:gd name="T2" fmla="*/ 115 w 225"/>
                <a:gd name="T3" fmla="*/ 188 h 234"/>
                <a:gd name="T4" fmla="*/ 163 w 225"/>
                <a:gd name="T5" fmla="*/ 159 h 234"/>
                <a:gd name="T6" fmla="*/ 217 w 225"/>
                <a:gd name="T7" fmla="*/ 159 h 234"/>
                <a:gd name="T8" fmla="*/ 113 w 225"/>
                <a:gd name="T9" fmla="*/ 234 h 234"/>
                <a:gd name="T10" fmla="*/ 0 w 225"/>
                <a:gd name="T11" fmla="*/ 117 h 234"/>
                <a:gd name="T12" fmla="*/ 113 w 225"/>
                <a:gd name="T13" fmla="*/ 0 h 234"/>
                <a:gd name="T14" fmla="*/ 220 w 225"/>
                <a:gd name="T15" fmla="*/ 132 h 234"/>
                <a:gd name="T16" fmla="*/ 61 w 225"/>
                <a:gd name="T17" fmla="*/ 132 h 234"/>
                <a:gd name="T18" fmla="*/ 160 w 225"/>
                <a:gd name="T19" fmla="*/ 93 h 234"/>
                <a:gd name="T20" fmla="*/ 111 w 225"/>
                <a:gd name="T21" fmla="*/ 46 h 234"/>
                <a:gd name="T22" fmla="*/ 61 w 225"/>
                <a:gd name="T23" fmla="*/ 93 h 234"/>
                <a:gd name="T24" fmla="*/ 160 w 225"/>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34">
                  <a:moveTo>
                    <a:pt x="61" y="132"/>
                  </a:moveTo>
                  <a:cubicBezTo>
                    <a:pt x="62" y="170"/>
                    <a:pt x="81" y="188"/>
                    <a:pt x="115" y="188"/>
                  </a:cubicBezTo>
                  <a:cubicBezTo>
                    <a:pt x="140" y="188"/>
                    <a:pt x="159" y="173"/>
                    <a:pt x="163" y="159"/>
                  </a:cubicBezTo>
                  <a:cubicBezTo>
                    <a:pt x="217" y="159"/>
                    <a:pt x="217" y="159"/>
                    <a:pt x="217" y="159"/>
                  </a:cubicBezTo>
                  <a:cubicBezTo>
                    <a:pt x="199" y="211"/>
                    <a:pt x="163" y="234"/>
                    <a:pt x="113" y="234"/>
                  </a:cubicBezTo>
                  <a:cubicBezTo>
                    <a:pt x="43" y="234"/>
                    <a:pt x="0" y="186"/>
                    <a:pt x="0" y="117"/>
                  </a:cubicBezTo>
                  <a:cubicBezTo>
                    <a:pt x="0" y="51"/>
                    <a:pt x="46" y="0"/>
                    <a:pt x="113" y="0"/>
                  </a:cubicBezTo>
                  <a:cubicBezTo>
                    <a:pt x="188" y="0"/>
                    <a:pt x="225" y="64"/>
                    <a:pt x="220" y="132"/>
                  </a:cubicBezTo>
                  <a:lnTo>
                    <a:pt x="61" y="132"/>
                  </a:lnTo>
                  <a:close/>
                  <a:moveTo>
                    <a:pt x="160" y="93"/>
                  </a:moveTo>
                  <a:cubicBezTo>
                    <a:pt x="154" y="63"/>
                    <a:pt x="141" y="46"/>
                    <a:pt x="111" y="46"/>
                  </a:cubicBezTo>
                  <a:cubicBezTo>
                    <a:pt x="73" y="46"/>
                    <a:pt x="62" y="76"/>
                    <a:pt x="61" y="93"/>
                  </a:cubicBezTo>
                  <a:lnTo>
                    <a:pt x="16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25"/>
            <p:cNvSpPr>
              <a:spLocks/>
            </p:cNvSpPr>
            <p:nvPr/>
          </p:nvSpPr>
          <p:spPr bwMode="auto">
            <a:xfrm>
              <a:off x="28908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1"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26"/>
            <p:cNvSpPr>
              <a:spLocks/>
            </p:cNvSpPr>
            <p:nvPr/>
          </p:nvSpPr>
          <p:spPr bwMode="auto">
            <a:xfrm>
              <a:off x="3011488" y="1046163"/>
              <a:ext cx="73025" cy="150813"/>
            </a:xfrm>
            <a:custGeom>
              <a:avLst/>
              <a:gdLst>
                <a:gd name="T0" fmla="*/ 98 w 142"/>
                <a:gd name="T1" fmla="*/ 66 h 290"/>
                <a:gd name="T2" fmla="*/ 142 w 142"/>
                <a:gd name="T3" fmla="*/ 66 h 290"/>
                <a:gd name="T4" fmla="*/ 142 w 142"/>
                <a:gd name="T5" fmla="*/ 107 h 290"/>
                <a:gd name="T6" fmla="*/ 98 w 142"/>
                <a:gd name="T7" fmla="*/ 107 h 290"/>
                <a:gd name="T8" fmla="*/ 98 w 142"/>
                <a:gd name="T9" fmla="*/ 217 h 290"/>
                <a:gd name="T10" fmla="*/ 123 w 142"/>
                <a:gd name="T11" fmla="*/ 242 h 290"/>
                <a:gd name="T12" fmla="*/ 142 w 142"/>
                <a:gd name="T13" fmla="*/ 241 h 290"/>
                <a:gd name="T14" fmla="*/ 142 w 142"/>
                <a:gd name="T15" fmla="*/ 288 h 290"/>
                <a:gd name="T16" fmla="*/ 107 w 142"/>
                <a:gd name="T17" fmla="*/ 290 h 290"/>
                <a:gd name="T18" fmla="*/ 37 w 142"/>
                <a:gd name="T19" fmla="*/ 238 h 290"/>
                <a:gd name="T20" fmla="*/ 37 w 142"/>
                <a:gd name="T21" fmla="*/ 107 h 290"/>
                <a:gd name="T22" fmla="*/ 0 w 142"/>
                <a:gd name="T23" fmla="*/ 107 h 290"/>
                <a:gd name="T24" fmla="*/ 0 w 142"/>
                <a:gd name="T25" fmla="*/ 66 h 290"/>
                <a:gd name="T26" fmla="*/ 37 w 142"/>
                <a:gd name="T27" fmla="*/ 66 h 290"/>
                <a:gd name="T28" fmla="*/ 37 w 142"/>
                <a:gd name="T29" fmla="*/ 0 h 290"/>
                <a:gd name="T30" fmla="*/ 98 w 142"/>
                <a:gd name="T31" fmla="*/ 0 h 290"/>
                <a:gd name="T32" fmla="*/ 98 w 142"/>
                <a:gd name="T33" fmla="*/ 6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290">
                  <a:moveTo>
                    <a:pt x="98" y="66"/>
                  </a:moveTo>
                  <a:cubicBezTo>
                    <a:pt x="142" y="66"/>
                    <a:pt x="142" y="66"/>
                    <a:pt x="142" y="66"/>
                  </a:cubicBezTo>
                  <a:cubicBezTo>
                    <a:pt x="142" y="107"/>
                    <a:pt x="142" y="107"/>
                    <a:pt x="142" y="107"/>
                  </a:cubicBezTo>
                  <a:cubicBezTo>
                    <a:pt x="98" y="107"/>
                    <a:pt x="98" y="107"/>
                    <a:pt x="98" y="107"/>
                  </a:cubicBezTo>
                  <a:cubicBezTo>
                    <a:pt x="98" y="217"/>
                    <a:pt x="98" y="217"/>
                    <a:pt x="98" y="217"/>
                  </a:cubicBezTo>
                  <a:cubicBezTo>
                    <a:pt x="98" y="237"/>
                    <a:pt x="103" y="242"/>
                    <a:pt x="123" y="242"/>
                  </a:cubicBezTo>
                  <a:cubicBezTo>
                    <a:pt x="130" y="242"/>
                    <a:pt x="136" y="242"/>
                    <a:pt x="142" y="241"/>
                  </a:cubicBezTo>
                  <a:cubicBezTo>
                    <a:pt x="142" y="288"/>
                    <a:pt x="142" y="288"/>
                    <a:pt x="142" y="288"/>
                  </a:cubicBezTo>
                  <a:cubicBezTo>
                    <a:pt x="132" y="290"/>
                    <a:pt x="119" y="290"/>
                    <a:pt x="107" y="290"/>
                  </a:cubicBezTo>
                  <a:cubicBezTo>
                    <a:pt x="69" y="290"/>
                    <a:pt x="37" y="282"/>
                    <a:pt x="37" y="238"/>
                  </a:cubicBezTo>
                  <a:cubicBezTo>
                    <a:pt x="37" y="107"/>
                    <a:pt x="37" y="107"/>
                    <a:pt x="37" y="107"/>
                  </a:cubicBezTo>
                  <a:cubicBezTo>
                    <a:pt x="0" y="107"/>
                    <a:pt x="0" y="107"/>
                    <a:pt x="0" y="107"/>
                  </a:cubicBezTo>
                  <a:cubicBezTo>
                    <a:pt x="0" y="66"/>
                    <a:pt x="0" y="66"/>
                    <a:pt x="0" y="66"/>
                  </a:cubicBezTo>
                  <a:cubicBezTo>
                    <a:pt x="37" y="66"/>
                    <a:pt x="37" y="66"/>
                    <a:pt x="37" y="66"/>
                  </a:cubicBezTo>
                  <a:cubicBezTo>
                    <a:pt x="37" y="0"/>
                    <a:pt x="37" y="0"/>
                    <a:pt x="37" y="0"/>
                  </a:cubicBezTo>
                  <a:cubicBezTo>
                    <a:pt x="98" y="0"/>
                    <a:pt x="98" y="0"/>
                    <a:pt x="98" y="0"/>
                  </a:cubicBezTo>
                  <a:lnTo>
                    <a:pt x="9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27"/>
            <p:cNvSpPr>
              <a:spLocks noEditPoints="1"/>
            </p:cNvSpPr>
            <p:nvPr/>
          </p:nvSpPr>
          <p:spPr bwMode="auto">
            <a:xfrm>
              <a:off x="3095626"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2 w 224"/>
                <a:gd name="T9" fmla="*/ 234 h 234"/>
                <a:gd name="T10" fmla="*/ 0 w 224"/>
                <a:gd name="T11" fmla="*/ 117 h 234"/>
                <a:gd name="T12" fmla="*/ 112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2" y="234"/>
                  </a:cubicBezTo>
                  <a:cubicBezTo>
                    <a:pt x="43" y="234"/>
                    <a:pt x="0" y="186"/>
                    <a:pt x="0" y="117"/>
                  </a:cubicBezTo>
                  <a:cubicBezTo>
                    <a:pt x="0" y="51"/>
                    <a:pt x="45" y="0"/>
                    <a:pt x="112"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28"/>
            <p:cNvSpPr>
              <a:spLocks/>
            </p:cNvSpPr>
            <p:nvPr/>
          </p:nvSpPr>
          <p:spPr bwMode="auto">
            <a:xfrm>
              <a:off x="3227388"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5551059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grpSp>
        <p:nvGrpSpPr>
          <p:cNvPr id="31" name="Group 30"/>
          <p:cNvGrpSpPr/>
          <p:nvPr/>
        </p:nvGrpSpPr>
        <p:grpSpPr>
          <a:xfrm>
            <a:off x="190769" y="6343651"/>
            <a:ext cx="2072640" cy="320037"/>
            <a:chOff x="655638" y="688975"/>
            <a:chExt cx="3705226" cy="758825"/>
          </a:xfrm>
          <a:solidFill>
            <a:srgbClr val="FFFFFF"/>
          </a:solidFill>
        </p:grpSpPr>
        <p:sp>
          <p:nvSpPr>
            <p:cNvPr id="32" name="Freeform 6"/>
            <p:cNvSpPr>
              <a:spLocks noEditPoints="1"/>
            </p:cNvSpPr>
            <p:nvPr/>
          </p:nvSpPr>
          <p:spPr bwMode="auto">
            <a:xfrm>
              <a:off x="655638" y="695325"/>
              <a:ext cx="941388" cy="752475"/>
            </a:xfrm>
            <a:custGeom>
              <a:avLst/>
              <a:gdLst>
                <a:gd name="T0" fmla="*/ 1432 w 1816"/>
                <a:gd name="T1" fmla="*/ 0 h 1449"/>
                <a:gd name="T2" fmla="*/ 1049 w 1816"/>
                <a:gd name="T3" fmla="*/ 0 h 1449"/>
                <a:gd name="T4" fmla="*/ 1049 w 1816"/>
                <a:gd name="T5" fmla="*/ 432 h 1449"/>
                <a:gd name="T6" fmla="*/ 1238 w 1816"/>
                <a:gd name="T7" fmla="*/ 865 h 1449"/>
                <a:gd name="T8" fmla="*/ 1238 w 1816"/>
                <a:gd name="T9" fmla="*/ 804 h 1449"/>
                <a:gd name="T10" fmla="*/ 1137 w 1816"/>
                <a:gd name="T11" fmla="*/ 485 h 1449"/>
                <a:gd name="T12" fmla="*/ 1137 w 1816"/>
                <a:gd name="T13" fmla="*/ 372 h 1449"/>
                <a:gd name="T14" fmla="*/ 1282 w 1816"/>
                <a:gd name="T15" fmla="*/ 372 h 1449"/>
                <a:gd name="T16" fmla="*/ 1282 w 1816"/>
                <a:gd name="T17" fmla="*/ 865 h 1449"/>
                <a:gd name="T18" fmla="*/ 911 w 1816"/>
                <a:gd name="T19" fmla="*/ 1418 h 1449"/>
                <a:gd name="T20" fmla="*/ 539 w 1816"/>
                <a:gd name="T21" fmla="*/ 893 h 1449"/>
                <a:gd name="T22" fmla="*/ 767 w 1816"/>
                <a:gd name="T23" fmla="*/ 432 h 1449"/>
                <a:gd name="T24" fmla="*/ 767 w 1816"/>
                <a:gd name="T25" fmla="*/ 372 h 1449"/>
                <a:gd name="T26" fmla="*/ 911 w 1816"/>
                <a:gd name="T27" fmla="*/ 372 h 1449"/>
                <a:gd name="T28" fmla="*/ 1002 w 1816"/>
                <a:gd name="T29" fmla="*/ 372 h 1449"/>
                <a:gd name="T30" fmla="*/ 1002 w 1816"/>
                <a:gd name="T31" fmla="*/ 283 h 1449"/>
                <a:gd name="T32" fmla="*/ 911 w 1816"/>
                <a:gd name="T33" fmla="*/ 283 h 1449"/>
                <a:gd name="T34" fmla="*/ 767 w 1816"/>
                <a:gd name="T35" fmla="*/ 283 h 1449"/>
                <a:gd name="T36" fmla="*/ 767 w 1816"/>
                <a:gd name="T37" fmla="*/ 283 h 1449"/>
                <a:gd name="T38" fmla="*/ 679 w 1816"/>
                <a:gd name="T39" fmla="*/ 283 h 1449"/>
                <a:gd name="T40" fmla="*/ 679 w 1816"/>
                <a:gd name="T41" fmla="*/ 283 h 1449"/>
                <a:gd name="T42" fmla="*/ 450 w 1816"/>
                <a:gd name="T43" fmla="*/ 283 h 1449"/>
                <a:gd name="T44" fmla="*/ 450 w 1816"/>
                <a:gd name="T45" fmla="*/ 802 h 1449"/>
                <a:gd name="T46" fmla="*/ 452 w 1816"/>
                <a:gd name="T47" fmla="*/ 855 h 1449"/>
                <a:gd name="T48" fmla="*/ 452 w 1816"/>
                <a:gd name="T49" fmla="*/ 855 h 1449"/>
                <a:gd name="T50" fmla="*/ 539 w 1816"/>
                <a:gd name="T51" fmla="*/ 783 h 1449"/>
                <a:gd name="T52" fmla="*/ 539 w 1816"/>
                <a:gd name="T53" fmla="*/ 783 h 1449"/>
                <a:gd name="T54" fmla="*/ 539 w 1816"/>
                <a:gd name="T55" fmla="*/ 372 h 1449"/>
                <a:gd name="T56" fmla="*/ 679 w 1816"/>
                <a:gd name="T57" fmla="*/ 372 h 1449"/>
                <a:gd name="T58" fmla="*/ 679 w 1816"/>
                <a:gd name="T59" fmla="*/ 372 h 1449"/>
                <a:gd name="T60" fmla="*/ 679 w 1816"/>
                <a:gd name="T61" fmla="*/ 485 h 1449"/>
                <a:gd name="T62" fmla="*/ 383 w 1816"/>
                <a:gd name="T63" fmla="*/ 941 h 1449"/>
                <a:gd name="T64" fmla="*/ 88 w 1816"/>
                <a:gd name="T65" fmla="*/ 485 h 1449"/>
                <a:gd name="T66" fmla="*/ 88 w 1816"/>
                <a:gd name="T67" fmla="*/ 88 h 1449"/>
                <a:gd name="T68" fmla="*/ 383 w 1816"/>
                <a:gd name="T69" fmla="*/ 88 h 1449"/>
                <a:gd name="T70" fmla="*/ 679 w 1816"/>
                <a:gd name="T71" fmla="*/ 88 h 1449"/>
                <a:gd name="T72" fmla="*/ 679 w 1816"/>
                <a:gd name="T73" fmla="*/ 240 h 1449"/>
                <a:gd name="T74" fmla="*/ 767 w 1816"/>
                <a:gd name="T75" fmla="*/ 240 h 1449"/>
                <a:gd name="T76" fmla="*/ 767 w 1816"/>
                <a:gd name="T77" fmla="*/ 0 h 1449"/>
                <a:gd name="T78" fmla="*/ 383 w 1816"/>
                <a:gd name="T79" fmla="*/ 0 h 1449"/>
                <a:gd name="T80" fmla="*/ 0 w 1816"/>
                <a:gd name="T81" fmla="*/ 0 h 1449"/>
                <a:gd name="T82" fmla="*/ 0 w 1816"/>
                <a:gd name="T83" fmla="*/ 432 h 1449"/>
                <a:gd name="T84" fmla="*/ 383 w 1816"/>
                <a:gd name="T85" fmla="*/ 971 h 1449"/>
                <a:gd name="T86" fmla="*/ 460 w 1816"/>
                <a:gd name="T87" fmla="*/ 938 h 1449"/>
                <a:gd name="T88" fmla="*/ 911 w 1816"/>
                <a:gd name="T89" fmla="*/ 1449 h 1449"/>
                <a:gd name="T90" fmla="*/ 1360 w 1816"/>
                <a:gd name="T91" fmla="*/ 941 h 1449"/>
                <a:gd name="T92" fmla="*/ 1432 w 1816"/>
                <a:gd name="T93" fmla="*/ 971 h 1449"/>
                <a:gd name="T94" fmla="*/ 1816 w 1816"/>
                <a:gd name="T95" fmla="*/ 432 h 1449"/>
                <a:gd name="T96" fmla="*/ 1816 w 1816"/>
                <a:gd name="T97" fmla="*/ 0 h 1449"/>
                <a:gd name="T98" fmla="*/ 1432 w 1816"/>
                <a:gd name="T99" fmla="*/ 0 h 1449"/>
                <a:gd name="T100" fmla="*/ 1728 w 1816"/>
                <a:gd name="T101" fmla="*/ 485 h 1449"/>
                <a:gd name="T102" fmla="*/ 1432 w 1816"/>
                <a:gd name="T103" fmla="*/ 941 h 1449"/>
                <a:gd name="T104" fmla="*/ 1365 w 1816"/>
                <a:gd name="T105" fmla="*/ 906 h 1449"/>
                <a:gd name="T106" fmla="*/ 1371 w 1816"/>
                <a:gd name="T107" fmla="*/ 802 h 1449"/>
                <a:gd name="T108" fmla="*/ 1371 w 1816"/>
                <a:gd name="T109" fmla="*/ 283 h 1449"/>
                <a:gd name="T110" fmla="*/ 1137 w 1816"/>
                <a:gd name="T111" fmla="*/ 283 h 1449"/>
                <a:gd name="T112" fmla="*/ 1137 w 1816"/>
                <a:gd name="T113" fmla="*/ 88 h 1449"/>
                <a:gd name="T114" fmla="*/ 1432 w 1816"/>
                <a:gd name="T115" fmla="*/ 88 h 1449"/>
                <a:gd name="T116" fmla="*/ 1728 w 1816"/>
                <a:gd name="T117" fmla="*/ 88 h 1449"/>
                <a:gd name="T118" fmla="*/ 1728 w 1816"/>
                <a:gd name="T119" fmla="*/ 485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9">
                  <a:moveTo>
                    <a:pt x="1432" y="0"/>
                  </a:moveTo>
                  <a:cubicBezTo>
                    <a:pt x="1049" y="0"/>
                    <a:pt x="1049" y="0"/>
                    <a:pt x="1049" y="0"/>
                  </a:cubicBezTo>
                  <a:cubicBezTo>
                    <a:pt x="1049" y="432"/>
                    <a:pt x="1049" y="432"/>
                    <a:pt x="1049" y="432"/>
                  </a:cubicBezTo>
                  <a:cubicBezTo>
                    <a:pt x="1049" y="630"/>
                    <a:pt x="1118" y="768"/>
                    <a:pt x="1238" y="865"/>
                  </a:cubicBezTo>
                  <a:cubicBezTo>
                    <a:pt x="1238" y="804"/>
                    <a:pt x="1238" y="804"/>
                    <a:pt x="1238" y="804"/>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2" y="1274"/>
                    <a:pt x="911" y="1418"/>
                  </a:cubicBezTo>
                  <a:cubicBezTo>
                    <a:pt x="605" y="1282"/>
                    <a:pt x="544" y="1068"/>
                    <a:pt x="539" y="893"/>
                  </a:cubicBezTo>
                  <a:cubicBezTo>
                    <a:pt x="683" y="796"/>
                    <a:pt x="767" y="651"/>
                    <a:pt x="767" y="432"/>
                  </a:cubicBezTo>
                  <a:cubicBezTo>
                    <a:pt x="767" y="372"/>
                    <a:pt x="767" y="372"/>
                    <a:pt x="767" y="372"/>
                  </a:cubicBezTo>
                  <a:cubicBezTo>
                    <a:pt x="911" y="372"/>
                    <a:pt x="911" y="372"/>
                    <a:pt x="911" y="372"/>
                  </a:cubicBezTo>
                  <a:cubicBezTo>
                    <a:pt x="1002" y="372"/>
                    <a:pt x="1002" y="372"/>
                    <a:pt x="1002" y="372"/>
                  </a:cubicBezTo>
                  <a:cubicBezTo>
                    <a:pt x="1002" y="283"/>
                    <a:pt x="1002" y="283"/>
                    <a:pt x="1002" y="283"/>
                  </a:cubicBezTo>
                  <a:cubicBezTo>
                    <a:pt x="911" y="283"/>
                    <a:pt x="911" y="283"/>
                    <a:pt x="911"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2"/>
                    <a:pt x="450" y="802"/>
                    <a:pt x="450" y="802"/>
                  </a:cubicBezTo>
                  <a:cubicBezTo>
                    <a:pt x="450" y="820"/>
                    <a:pt x="451" y="837"/>
                    <a:pt x="452" y="855"/>
                  </a:cubicBezTo>
                  <a:cubicBezTo>
                    <a:pt x="452" y="855"/>
                    <a:pt x="452" y="855"/>
                    <a:pt x="452" y="855"/>
                  </a:cubicBezTo>
                  <a:cubicBezTo>
                    <a:pt x="486" y="832"/>
                    <a:pt x="515" y="808"/>
                    <a:pt x="539" y="783"/>
                  </a:cubicBezTo>
                  <a:cubicBezTo>
                    <a:pt x="539" y="783"/>
                    <a:pt x="539" y="783"/>
                    <a:pt x="539" y="783"/>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1"/>
                    <a:pt x="383" y="941"/>
                  </a:cubicBezTo>
                  <a:cubicBezTo>
                    <a:pt x="116" y="821"/>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6"/>
                    <a:pt x="911" y="1449"/>
                  </a:cubicBezTo>
                  <a:cubicBezTo>
                    <a:pt x="1155" y="1356"/>
                    <a:pt x="1319" y="1201"/>
                    <a:pt x="1360" y="941"/>
                  </a:cubicBezTo>
                  <a:cubicBezTo>
                    <a:pt x="1383" y="952"/>
                    <a:pt x="1407" y="962"/>
                    <a:pt x="1432" y="971"/>
                  </a:cubicBezTo>
                  <a:cubicBezTo>
                    <a:pt x="1670" y="881"/>
                    <a:pt x="1816" y="720"/>
                    <a:pt x="1816" y="432"/>
                  </a:cubicBezTo>
                  <a:cubicBezTo>
                    <a:pt x="1816" y="0"/>
                    <a:pt x="1816" y="0"/>
                    <a:pt x="1816" y="0"/>
                  </a:cubicBezTo>
                  <a:lnTo>
                    <a:pt x="1432" y="0"/>
                  </a:lnTo>
                  <a:close/>
                  <a:moveTo>
                    <a:pt x="1728" y="485"/>
                  </a:moveTo>
                  <a:cubicBezTo>
                    <a:pt x="1728" y="635"/>
                    <a:pt x="1700" y="821"/>
                    <a:pt x="1432" y="941"/>
                  </a:cubicBezTo>
                  <a:cubicBezTo>
                    <a:pt x="1408" y="930"/>
                    <a:pt x="1386" y="918"/>
                    <a:pt x="1365" y="906"/>
                  </a:cubicBezTo>
                  <a:cubicBezTo>
                    <a:pt x="1369" y="873"/>
                    <a:pt x="1371" y="838"/>
                    <a:pt x="1371" y="802"/>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8" y="88"/>
                    <a:pt x="1728" y="88"/>
                    <a:pt x="1728" y="88"/>
                  </a:cubicBezTo>
                  <a:lnTo>
                    <a:pt x="1728"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7"/>
            <p:cNvSpPr>
              <a:spLocks/>
            </p:cNvSpPr>
            <p:nvPr/>
          </p:nvSpPr>
          <p:spPr bwMode="auto">
            <a:xfrm>
              <a:off x="3290888" y="693738"/>
              <a:ext cx="201613" cy="252413"/>
            </a:xfrm>
            <a:custGeom>
              <a:avLst/>
              <a:gdLst>
                <a:gd name="T0" fmla="*/ 32 w 388"/>
                <a:gd name="T1" fmla="*/ 486 h 486"/>
                <a:gd name="T2" fmla="*/ 32 w 388"/>
                <a:gd name="T3" fmla="*/ 469 h 486"/>
                <a:gd name="T4" fmla="*/ 60 w 388"/>
                <a:gd name="T5" fmla="*/ 453 h 486"/>
                <a:gd name="T6" fmla="*/ 65 w 388"/>
                <a:gd name="T7" fmla="*/ 445 h 486"/>
                <a:gd name="T8" fmla="*/ 69 w 388"/>
                <a:gd name="T9" fmla="*/ 404 h 486"/>
                <a:gd name="T10" fmla="*/ 71 w 388"/>
                <a:gd name="T11" fmla="*/ 348 h 486"/>
                <a:gd name="T12" fmla="*/ 71 w 388"/>
                <a:gd name="T13" fmla="*/ 164 h 486"/>
                <a:gd name="T14" fmla="*/ 69 w 388"/>
                <a:gd name="T15" fmla="*/ 73 h 486"/>
                <a:gd name="T16" fmla="*/ 64 w 388"/>
                <a:gd name="T17" fmla="*/ 34 h 486"/>
                <a:gd name="T18" fmla="*/ 51 w 388"/>
                <a:gd name="T19" fmla="*/ 25 h 486"/>
                <a:gd name="T20" fmla="*/ 0 w 388"/>
                <a:gd name="T21" fmla="*/ 22 h 486"/>
                <a:gd name="T22" fmla="*/ 0 w 388"/>
                <a:gd name="T23" fmla="*/ 0 h 486"/>
                <a:gd name="T24" fmla="*/ 108 w 388"/>
                <a:gd name="T25" fmla="*/ 2 h 486"/>
                <a:gd name="T26" fmla="*/ 210 w 388"/>
                <a:gd name="T27" fmla="*/ 0 h 486"/>
                <a:gd name="T28" fmla="*/ 210 w 388"/>
                <a:gd name="T29" fmla="*/ 22 h 486"/>
                <a:gd name="T30" fmla="*/ 159 w 388"/>
                <a:gd name="T31" fmla="*/ 25 h 486"/>
                <a:gd name="T32" fmla="*/ 146 w 388"/>
                <a:gd name="T33" fmla="*/ 34 h 486"/>
                <a:gd name="T34" fmla="*/ 141 w 388"/>
                <a:gd name="T35" fmla="*/ 67 h 486"/>
                <a:gd name="T36" fmla="*/ 139 w 388"/>
                <a:gd name="T37" fmla="*/ 164 h 486"/>
                <a:gd name="T38" fmla="*/ 139 w 388"/>
                <a:gd name="T39" fmla="*/ 394 h 486"/>
                <a:gd name="T40" fmla="*/ 141 w 388"/>
                <a:gd name="T41" fmla="*/ 453 h 486"/>
                <a:gd name="T42" fmla="*/ 198 w 388"/>
                <a:gd name="T43" fmla="*/ 455 h 486"/>
                <a:gd name="T44" fmla="*/ 342 w 388"/>
                <a:gd name="T45" fmla="*/ 443 h 486"/>
                <a:gd name="T46" fmla="*/ 350 w 388"/>
                <a:gd name="T47" fmla="*/ 419 h 486"/>
                <a:gd name="T48" fmla="*/ 364 w 388"/>
                <a:gd name="T49" fmla="*/ 362 h 486"/>
                <a:gd name="T50" fmla="*/ 388 w 388"/>
                <a:gd name="T51" fmla="*/ 362 h 486"/>
                <a:gd name="T52" fmla="*/ 373 w 388"/>
                <a:gd name="T53" fmla="*/ 482 h 486"/>
                <a:gd name="T54" fmla="*/ 349 w 388"/>
                <a:gd name="T55" fmla="*/ 485 h 486"/>
                <a:gd name="T56" fmla="*/ 292 w 388"/>
                <a:gd name="T57" fmla="*/ 486 h 486"/>
                <a:gd name="T58" fmla="*/ 102 w 388"/>
                <a:gd name="T59" fmla="*/ 484 h 486"/>
                <a:gd name="T60" fmla="*/ 32 w 388"/>
                <a:gd name="T6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6">
                  <a:moveTo>
                    <a:pt x="32" y="486"/>
                  </a:moveTo>
                  <a:cubicBezTo>
                    <a:pt x="32" y="469"/>
                    <a:pt x="32" y="469"/>
                    <a:pt x="32" y="469"/>
                  </a:cubicBezTo>
                  <a:cubicBezTo>
                    <a:pt x="47" y="462"/>
                    <a:pt x="56" y="457"/>
                    <a:pt x="60" y="453"/>
                  </a:cubicBezTo>
                  <a:cubicBezTo>
                    <a:pt x="62" y="451"/>
                    <a:pt x="64" y="448"/>
                    <a:pt x="65" y="445"/>
                  </a:cubicBezTo>
                  <a:cubicBezTo>
                    <a:pt x="67" y="439"/>
                    <a:pt x="68" y="425"/>
                    <a:pt x="69" y="404"/>
                  </a:cubicBezTo>
                  <a:cubicBezTo>
                    <a:pt x="70" y="373"/>
                    <a:pt x="71" y="354"/>
                    <a:pt x="71" y="348"/>
                  </a:cubicBezTo>
                  <a:cubicBezTo>
                    <a:pt x="71" y="164"/>
                    <a:pt x="71" y="164"/>
                    <a:pt x="71" y="164"/>
                  </a:cubicBezTo>
                  <a:cubicBezTo>
                    <a:pt x="71" y="133"/>
                    <a:pt x="70" y="103"/>
                    <a:pt x="69" y="73"/>
                  </a:cubicBezTo>
                  <a:cubicBezTo>
                    <a:pt x="68" y="51"/>
                    <a:pt x="67" y="38"/>
                    <a:pt x="64" y="34"/>
                  </a:cubicBezTo>
                  <a:cubicBezTo>
                    <a:pt x="61" y="30"/>
                    <a:pt x="57" y="27"/>
                    <a:pt x="51" y="25"/>
                  </a:cubicBezTo>
                  <a:cubicBezTo>
                    <a:pt x="45" y="23"/>
                    <a:pt x="28" y="22"/>
                    <a:pt x="0" y="22"/>
                  </a:cubicBezTo>
                  <a:cubicBezTo>
                    <a:pt x="0" y="0"/>
                    <a:pt x="0" y="0"/>
                    <a:pt x="0" y="0"/>
                  </a:cubicBezTo>
                  <a:cubicBezTo>
                    <a:pt x="58" y="2"/>
                    <a:pt x="94" y="2"/>
                    <a:pt x="108" y="2"/>
                  </a:cubicBezTo>
                  <a:cubicBezTo>
                    <a:pt x="123" y="2"/>
                    <a:pt x="157" y="2"/>
                    <a:pt x="210" y="0"/>
                  </a:cubicBezTo>
                  <a:cubicBezTo>
                    <a:pt x="210" y="22"/>
                    <a:pt x="210" y="22"/>
                    <a:pt x="210" y="22"/>
                  </a:cubicBezTo>
                  <a:cubicBezTo>
                    <a:pt x="182" y="22"/>
                    <a:pt x="165" y="23"/>
                    <a:pt x="159" y="25"/>
                  </a:cubicBezTo>
                  <a:cubicBezTo>
                    <a:pt x="153" y="27"/>
                    <a:pt x="148" y="30"/>
                    <a:pt x="146" y="34"/>
                  </a:cubicBezTo>
                  <a:cubicBezTo>
                    <a:pt x="143" y="38"/>
                    <a:pt x="141" y="49"/>
                    <a:pt x="141" y="67"/>
                  </a:cubicBezTo>
                  <a:cubicBezTo>
                    <a:pt x="140" y="71"/>
                    <a:pt x="140" y="104"/>
                    <a:pt x="139" y="164"/>
                  </a:cubicBezTo>
                  <a:cubicBezTo>
                    <a:pt x="139" y="394"/>
                    <a:pt x="139" y="394"/>
                    <a:pt x="139" y="394"/>
                  </a:cubicBezTo>
                  <a:cubicBezTo>
                    <a:pt x="139" y="418"/>
                    <a:pt x="139" y="438"/>
                    <a:pt x="141" y="453"/>
                  </a:cubicBezTo>
                  <a:cubicBezTo>
                    <a:pt x="168" y="454"/>
                    <a:pt x="171" y="455"/>
                    <a:pt x="198" y="455"/>
                  </a:cubicBezTo>
                  <a:cubicBezTo>
                    <a:pt x="265" y="455"/>
                    <a:pt x="315" y="451"/>
                    <a:pt x="342" y="443"/>
                  </a:cubicBezTo>
                  <a:cubicBezTo>
                    <a:pt x="345" y="436"/>
                    <a:pt x="348" y="428"/>
                    <a:pt x="350" y="419"/>
                  </a:cubicBezTo>
                  <a:cubicBezTo>
                    <a:pt x="364" y="362"/>
                    <a:pt x="364" y="362"/>
                    <a:pt x="364" y="362"/>
                  </a:cubicBezTo>
                  <a:cubicBezTo>
                    <a:pt x="388" y="362"/>
                    <a:pt x="388" y="362"/>
                    <a:pt x="388" y="362"/>
                  </a:cubicBezTo>
                  <a:cubicBezTo>
                    <a:pt x="383" y="396"/>
                    <a:pt x="378" y="436"/>
                    <a:pt x="373" y="482"/>
                  </a:cubicBezTo>
                  <a:cubicBezTo>
                    <a:pt x="363" y="484"/>
                    <a:pt x="355" y="485"/>
                    <a:pt x="349" y="485"/>
                  </a:cubicBezTo>
                  <a:cubicBezTo>
                    <a:pt x="337" y="486"/>
                    <a:pt x="318" y="486"/>
                    <a:pt x="292" y="486"/>
                  </a:cubicBezTo>
                  <a:cubicBezTo>
                    <a:pt x="102" y="484"/>
                    <a:pt x="102" y="484"/>
                    <a:pt x="102" y="484"/>
                  </a:cubicBezTo>
                  <a:cubicBezTo>
                    <a:pt x="79" y="484"/>
                    <a:pt x="56" y="485"/>
                    <a:pt x="32"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8"/>
            <p:cNvSpPr>
              <a:spLocks/>
            </p:cNvSpPr>
            <p:nvPr/>
          </p:nvSpPr>
          <p:spPr bwMode="auto">
            <a:xfrm>
              <a:off x="3514726" y="693738"/>
              <a:ext cx="109538" cy="252413"/>
            </a:xfrm>
            <a:custGeom>
              <a:avLst/>
              <a:gdLst>
                <a:gd name="T0" fmla="*/ 209 w 209"/>
                <a:gd name="T1" fmla="*/ 464 h 486"/>
                <a:gd name="T2" fmla="*/ 209 w 209"/>
                <a:gd name="T3" fmla="*/ 486 h 486"/>
                <a:gd name="T4" fmla="*/ 110 w 209"/>
                <a:gd name="T5" fmla="*/ 484 h 486"/>
                <a:gd name="T6" fmla="*/ 0 w 209"/>
                <a:gd name="T7" fmla="*/ 486 h 486"/>
                <a:gd name="T8" fmla="*/ 0 w 209"/>
                <a:gd name="T9" fmla="*/ 464 h 486"/>
                <a:gd name="T10" fmla="*/ 51 w 209"/>
                <a:gd name="T11" fmla="*/ 461 h 486"/>
                <a:gd name="T12" fmla="*/ 64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1 w 209"/>
                <a:gd name="T41" fmla="*/ 67 h 486"/>
                <a:gd name="T42" fmla="*/ 138 w 209"/>
                <a:gd name="T43" fmla="*/ 164 h 486"/>
                <a:gd name="T44" fmla="*/ 138 w 209"/>
                <a:gd name="T45" fmla="*/ 322 h 486"/>
                <a:gd name="T46" fmla="*/ 140 w 209"/>
                <a:gd name="T47" fmla="*/ 413 h 486"/>
                <a:gd name="T48" fmla="*/ 145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6" y="484"/>
                    <a:pt x="110" y="484"/>
                  </a:cubicBezTo>
                  <a:cubicBezTo>
                    <a:pt x="0" y="486"/>
                    <a:pt x="0" y="486"/>
                    <a:pt x="0" y="486"/>
                  </a:cubicBezTo>
                  <a:cubicBezTo>
                    <a:pt x="0" y="464"/>
                    <a:pt x="0" y="464"/>
                    <a:pt x="0" y="464"/>
                  </a:cubicBezTo>
                  <a:cubicBezTo>
                    <a:pt x="28" y="464"/>
                    <a:pt x="45" y="463"/>
                    <a:pt x="51" y="461"/>
                  </a:cubicBezTo>
                  <a:cubicBezTo>
                    <a:pt x="57" y="458"/>
                    <a:pt x="61" y="456"/>
                    <a:pt x="64"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1" y="67"/>
                  </a:cubicBezTo>
                  <a:cubicBezTo>
                    <a:pt x="140" y="71"/>
                    <a:pt x="140" y="104"/>
                    <a:pt x="138" y="164"/>
                  </a:cubicBezTo>
                  <a:cubicBezTo>
                    <a:pt x="138" y="322"/>
                    <a:pt x="138" y="322"/>
                    <a:pt x="138" y="322"/>
                  </a:cubicBezTo>
                  <a:cubicBezTo>
                    <a:pt x="138" y="353"/>
                    <a:pt x="139" y="383"/>
                    <a:pt x="140" y="413"/>
                  </a:cubicBezTo>
                  <a:cubicBezTo>
                    <a:pt x="140" y="434"/>
                    <a:pt x="142" y="447"/>
                    <a:pt x="145" y="451"/>
                  </a:cubicBezTo>
                  <a:cubicBezTo>
                    <a:pt x="147" y="455"/>
                    <a:pt x="152"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9"/>
            <p:cNvSpPr>
              <a:spLocks/>
            </p:cNvSpPr>
            <p:nvPr/>
          </p:nvSpPr>
          <p:spPr bwMode="auto">
            <a:xfrm>
              <a:off x="3662363" y="693738"/>
              <a:ext cx="293688" cy="258763"/>
            </a:xfrm>
            <a:custGeom>
              <a:avLst/>
              <a:gdLst>
                <a:gd name="T0" fmla="*/ 3 w 565"/>
                <a:gd name="T1" fmla="*/ 486 h 498"/>
                <a:gd name="T2" fmla="*/ 3 w 565"/>
                <a:gd name="T3" fmla="*/ 464 h 498"/>
                <a:gd name="T4" fmla="*/ 52 w 565"/>
                <a:gd name="T5" fmla="*/ 459 h 498"/>
                <a:gd name="T6" fmla="*/ 60 w 565"/>
                <a:gd name="T7" fmla="*/ 452 h 498"/>
                <a:gd name="T8" fmla="*/ 65 w 565"/>
                <a:gd name="T9" fmla="*/ 416 h 498"/>
                <a:gd name="T10" fmla="*/ 67 w 565"/>
                <a:gd name="T11" fmla="*/ 338 h 498"/>
                <a:gd name="T12" fmla="*/ 67 w 565"/>
                <a:gd name="T13" fmla="*/ 60 h 498"/>
                <a:gd name="T14" fmla="*/ 65 w 565"/>
                <a:gd name="T15" fmla="*/ 45 h 498"/>
                <a:gd name="T16" fmla="*/ 52 w 565"/>
                <a:gd name="T17" fmla="*/ 31 h 498"/>
                <a:gd name="T18" fmla="*/ 37 w 565"/>
                <a:gd name="T19" fmla="*/ 24 h 498"/>
                <a:gd name="T20" fmla="*/ 0 w 565"/>
                <a:gd name="T21" fmla="*/ 22 h 498"/>
                <a:gd name="T22" fmla="*/ 0 w 565"/>
                <a:gd name="T23" fmla="*/ 0 h 498"/>
                <a:gd name="T24" fmla="*/ 78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1 h 498"/>
                <a:gd name="T36" fmla="*/ 469 w 565"/>
                <a:gd name="T37" fmla="*/ 396 h 498"/>
                <a:gd name="T38" fmla="*/ 469 w 565"/>
                <a:gd name="T39" fmla="*/ 147 h 498"/>
                <a:gd name="T40" fmla="*/ 467 w 565"/>
                <a:gd name="T41" fmla="*/ 69 h 498"/>
                <a:gd name="T42" fmla="*/ 462 w 565"/>
                <a:gd name="T43" fmla="*/ 34 h 498"/>
                <a:gd name="T44" fmla="*/ 455 w 565"/>
                <a:gd name="T45" fmla="*/ 27 h 498"/>
                <a:gd name="T46" fmla="*/ 405 w 565"/>
                <a:gd name="T47" fmla="*/ 22 h 498"/>
                <a:gd name="T48" fmla="*/ 405 w 565"/>
                <a:gd name="T49" fmla="*/ 0 h 498"/>
                <a:gd name="T50" fmla="*/ 491 w 565"/>
                <a:gd name="T51" fmla="*/ 2 h 498"/>
                <a:gd name="T52" fmla="*/ 565 w 565"/>
                <a:gd name="T53" fmla="*/ 0 h 498"/>
                <a:gd name="T54" fmla="*/ 565 w 565"/>
                <a:gd name="T55" fmla="*/ 22 h 498"/>
                <a:gd name="T56" fmla="*/ 516 w 565"/>
                <a:gd name="T57" fmla="*/ 27 h 498"/>
                <a:gd name="T58" fmla="*/ 509 w 565"/>
                <a:gd name="T59" fmla="*/ 34 h 498"/>
                <a:gd name="T60" fmla="*/ 504 w 565"/>
                <a:gd name="T61" fmla="*/ 70 h 498"/>
                <a:gd name="T62" fmla="*/ 502 w 565"/>
                <a:gd name="T63" fmla="*/ 147 h 498"/>
                <a:gd name="T64" fmla="*/ 502 w 565"/>
                <a:gd name="T65" fmla="*/ 312 h 498"/>
                <a:gd name="T66" fmla="*/ 504 w 565"/>
                <a:gd name="T67" fmla="*/ 498 h 498"/>
                <a:gd name="T68" fmla="*/ 468 w 565"/>
                <a:gd name="T69" fmla="*/ 498 h 498"/>
                <a:gd name="T70" fmla="*/ 460 w 565"/>
                <a:gd name="T71" fmla="*/ 489 h 498"/>
                <a:gd name="T72" fmla="*/ 454 w 565"/>
                <a:gd name="T73" fmla="*/ 484 h 498"/>
                <a:gd name="T74" fmla="*/ 441 w 565"/>
                <a:gd name="T75" fmla="*/ 470 h 498"/>
                <a:gd name="T76" fmla="*/ 397 w 565"/>
                <a:gd name="T77" fmla="*/ 421 h 498"/>
                <a:gd name="T78" fmla="*/ 351 w 565"/>
                <a:gd name="T79" fmla="*/ 364 h 498"/>
                <a:gd name="T80" fmla="*/ 98 w 565"/>
                <a:gd name="T81" fmla="*/ 72 h 498"/>
                <a:gd name="T82" fmla="*/ 98 w 565"/>
                <a:gd name="T83" fmla="*/ 337 h 498"/>
                <a:gd name="T84" fmla="*/ 100 w 565"/>
                <a:gd name="T85" fmla="*/ 417 h 498"/>
                <a:gd name="T86" fmla="*/ 105 w 565"/>
                <a:gd name="T87" fmla="*/ 452 h 498"/>
                <a:gd name="T88" fmla="*/ 112 w 565"/>
                <a:gd name="T89" fmla="*/ 459 h 498"/>
                <a:gd name="T90" fmla="*/ 162 w 565"/>
                <a:gd name="T91" fmla="*/ 464 h 498"/>
                <a:gd name="T92" fmla="*/ 162 w 565"/>
                <a:gd name="T93" fmla="*/ 486 h 498"/>
                <a:gd name="T94" fmla="*/ 93 w 565"/>
                <a:gd name="T95" fmla="*/ 484 h 498"/>
                <a:gd name="T96" fmla="*/ 3 w 565"/>
                <a:gd name="T97" fmla="*/ 48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6"/>
                  </a:moveTo>
                  <a:cubicBezTo>
                    <a:pt x="3" y="464"/>
                    <a:pt x="3" y="464"/>
                    <a:pt x="3" y="464"/>
                  </a:cubicBezTo>
                  <a:cubicBezTo>
                    <a:pt x="28" y="464"/>
                    <a:pt x="44" y="462"/>
                    <a:pt x="52" y="459"/>
                  </a:cubicBezTo>
                  <a:cubicBezTo>
                    <a:pt x="56" y="457"/>
                    <a:pt x="58" y="455"/>
                    <a:pt x="60" y="452"/>
                  </a:cubicBezTo>
                  <a:cubicBezTo>
                    <a:pt x="62" y="448"/>
                    <a:pt x="64" y="436"/>
                    <a:pt x="65" y="416"/>
                  </a:cubicBezTo>
                  <a:cubicBezTo>
                    <a:pt x="66" y="386"/>
                    <a:pt x="67" y="360"/>
                    <a:pt x="67" y="338"/>
                  </a:cubicBezTo>
                  <a:cubicBezTo>
                    <a:pt x="67" y="60"/>
                    <a:pt x="67" y="60"/>
                    <a:pt x="67" y="60"/>
                  </a:cubicBezTo>
                  <a:cubicBezTo>
                    <a:pt x="67" y="52"/>
                    <a:pt x="66" y="48"/>
                    <a:pt x="65" y="45"/>
                  </a:cubicBezTo>
                  <a:cubicBezTo>
                    <a:pt x="63" y="41"/>
                    <a:pt x="59" y="37"/>
                    <a:pt x="52" y="31"/>
                  </a:cubicBezTo>
                  <a:cubicBezTo>
                    <a:pt x="48" y="27"/>
                    <a:pt x="43" y="25"/>
                    <a:pt x="37" y="24"/>
                  </a:cubicBezTo>
                  <a:cubicBezTo>
                    <a:pt x="32" y="23"/>
                    <a:pt x="19" y="22"/>
                    <a:pt x="0" y="22"/>
                  </a:cubicBezTo>
                  <a:cubicBezTo>
                    <a:pt x="0" y="0"/>
                    <a:pt x="0" y="0"/>
                    <a:pt x="0" y="0"/>
                  </a:cubicBezTo>
                  <a:cubicBezTo>
                    <a:pt x="41" y="2"/>
                    <a:pt x="67" y="2"/>
                    <a:pt x="78" y="2"/>
                  </a:cubicBezTo>
                  <a:cubicBezTo>
                    <a:pt x="96" y="2"/>
                    <a:pt x="113" y="2"/>
                    <a:pt x="131" y="0"/>
                  </a:cubicBezTo>
                  <a:cubicBezTo>
                    <a:pt x="151" y="25"/>
                    <a:pt x="166" y="44"/>
                    <a:pt x="175" y="56"/>
                  </a:cubicBezTo>
                  <a:cubicBezTo>
                    <a:pt x="248" y="143"/>
                    <a:pt x="248" y="143"/>
                    <a:pt x="248" y="143"/>
                  </a:cubicBezTo>
                  <a:cubicBezTo>
                    <a:pt x="354" y="267"/>
                    <a:pt x="354" y="267"/>
                    <a:pt x="354" y="267"/>
                  </a:cubicBezTo>
                  <a:cubicBezTo>
                    <a:pt x="388" y="307"/>
                    <a:pt x="415" y="338"/>
                    <a:pt x="436" y="361"/>
                  </a:cubicBezTo>
                  <a:cubicBezTo>
                    <a:pt x="449" y="376"/>
                    <a:pt x="460" y="387"/>
                    <a:pt x="469" y="396"/>
                  </a:cubicBezTo>
                  <a:cubicBezTo>
                    <a:pt x="469" y="147"/>
                    <a:pt x="469" y="147"/>
                    <a:pt x="469" y="147"/>
                  </a:cubicBezTo>
                  <a:cubicBezTo>
                    <a:pt x="469" y="125"/>
                    <a:pt x="468" y="98"/>
                    <a:pt x="467" y="69"/>
                  </a:cubicBezTo>
                  <a:cubicBezTo>
                    <a:pt x="466" y="50"/>
                    <a:pt x="464" y="38"/>
                    <a:pt x="462" y="34"/>
                  </a:cubicBezTo>
                  <a:cubicBezTo>
                    <a:pt x="461" y="30"/>
                    <a:pt x="458" y="28"/>
                    <a:pt x="455" y="27"/>
                  </a:cubicBezTo>
                  <a:cubicBezTo>
                    <a:pt x="447" y="24"/>
                    <a:pt x="430" y="22"/>
                    <a:pt x="405" y="22"/>
                  </a:cubicBezTo>
                  <a:cubicBezTo>
                    <a:pt x="405" y="0"/>
                    <a:pt x="405" y="0"/>
                    <a:pt x="405" y="0"/>
                  </a:cubicBezTo>
                  <a:cubicBezTo>
                    <a:pt x="434" y="2"/>
                    <a:pt x="462" y="2"/>
                    <a:pt x="491" y="2"/>
                  </a:cubicBezTo>
                  <a:cubicBezTo>
                    <a:pt x="518" y="2"/>
                    <a:pt x="543" y="2"/>
                    <a:pt x="565" y="0"/>
                  </a:cubicBezTo>
                  <a:cubicBezTo>
                    <a:pt x="565" y="22"/>
                    <a:pt x="565" y="22"/>
                    <a:pt x="565" y="22"/>
                  </a:cubicBezTo>
                  <a:cubicBezTo>
                    <a:pt x="540" y="22"/>
                    <a:pt x="524" y="24"/>
                    <a:pt x="516" y="27"/>
                  </a:cubicBezTo>
                  <a:cubicBezTo>
                    <a:pt x="513" y="28"/>
                    <a:pt x="510" y="31"/>
                    <a:pt x="509" y="34"/>
                  </a:cubicBezTo>
                  <a:cubicBezTo>
                    <a:pt x="506" y="38"/>
                    <a:pt x="505" y="50"/>
                    <a:pt x="504" y="70"/>
                  </a:cubicBezTo>
                  <a:cubicBezTo>
                    <a:pt x="502" y="100"/>
                    <a:pt x="502" y="126"/>
                    <a:pt x="502" y="147"/>
                  </a:cubicBezTo>
                  <a:cubicBezTo>
                    <a:pt x="502" y="312"/>
                    <a:pt x="502" y="312"/>
                    <a:pt x="502" y="312"/>
                  </a:cubicBezTo>
                  <a:cubicBezTo>
                    <a:pt x="502" y="345"/>
                    <a:pt x="502" y="407"/>
                    <a:pt x="504" y="498"/>
                  </a:cubicBezTo>
                  <a:cubicBezTo>
                    <a:pt x="468" y="498"/>
                    <a:pt x="468" y="498"/>
                    <a:pt x="468" y="498"/>
                  </a:cubicBezTo>
                  <a:cubicBezTo>
                    <a:pt x="460" y="489"/>
                    <a:pt x="460" y="489"/>
                    <a:pt x="460" y="489"/>
                  </a:cubicBezTo>
                  <a:cubicBezTo>
                    <a:pt x="458" y="489"/>
                    <a:pt x="455" y="485"/>
                    <a:pt x="454" y="484"/>
                  </a:cubicBezTo>
                  <a:cubicBezTo>
                    <a:pt x="452" y="483"/>
                    <a:pt x="448" y="478"/>
                    <a:pt x="441" y="470"/>
                  </a:cubicBezTo>
                  <a:cubicBezTo>
                    <a:pt x="421" y="448"/>
                    <a:pt x="406" y="432"/>
                    <a:pt x="397" y="421"/>
                  </a:cubicBezTo>
                  <a:cubicBezTo>
                    <a:pt x="351" y="364"/>
                    <a:pt x="351" y="364"/>
                    <a:pt x="351" y="364"/>
                  </a:cubicBezTo>
                  <a:cubicBezTo>
                    <a:pt x="98" y="72"/>
                    <a:pt x="98" y="72"/>
                    <a:pt x="98" y="72"/>
                  </a:cubicBezTo>
                  <a:cubicBezTo>
                    <a:pt x="98" y="337"/>
                    <a:pt x="98" y="337"/>
                    <a:pt x="98" y="337"/>
                  </a:cubicBezTo>
                  <a:cubicBezTo>
                    <a:pt x="98" y="359"/>
                    <a:pt x="99" y="386"/>
                    <a:pt x="100" y="417"/>
                  </a:cubicBezTo>
                  <a:cubicBezTo>
                    <a:pt x="101" y="436"/>
                    <a:pt x="103" y="448"/>
                    <a:pt x="105" y="452"/>
                  </a:cubicBezTo>
                  <a:cubicBezTo>
                    <a:pt x="107" y="455"/>
                    <a:pt x="109" y="458"/>
                    <a:pt x="112" y="459"/>
                  </a:cubicBezTo>
                  <a:cubicBezTo>
                    <a:pt x="120" y="462"/>
                    <a:pt x="137" y="464"/>
                    <a:pt x="162" y="464"/>
                  </a:cubicBezTo>
                  <a:cubicBezTo>
                    <a:pt x="162" y="486"/>
                    <a:pt x="162" y="486"/>
                    <a:pt x="162" y="486"/>
                  </a:cubicBezTo>
                  <a:cubicBezTo>
                    <a:pt x="141" y="485"/>
                    <a:pt x="118" y="484"/>
                    <a:pt x="93" y="484"/>
                  </a:cubicBezTo>
                  <a:cubicBezTo>
                    <a:pt x="65" y="484"/>
                    <a:pt x="35" y="485"/>
                    <a:pt x="3"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10"/>
            <p:cNvSpPr>
              <a:spLocks/>
            </p:cNvSpPr>
            <p:nvPr/>
          </p:nvSpPr>
          <p:spPr bwMode="auto">
            <a:xfrm>
              <a:off x="3987801" y="693738"/>
              <a:ext cx="107950" cy="252413"/>
            </a:xfrm>
            <a:custGeom>
              <a:avLst/>
              <a:gdLst>
                <a:gd name="T0" fmla="*/ 209 w 209"/>
                <a:gd name="T1" fmla="*/ 464 h 486"/>
                <a:gd name="T2" fmla="*/ 209 w 209"/>
                <a:gd name="T3" fmla="*/ 486 h 486"/>
                <a:gd name="T4" fmla="*/ 109 w 209"/>
                <a:gd name="T5" fmla="*/ 484 h 486"/>
                <a:gd name="T6" fmla="*/ 0 w 209"/>
                <a:gd name="T7" fmla="*/ 486 h 486"/>
                <a:gd name="T8" fmla="*/ 0 w 209"/>
                <a:gd name="T9" fmla="*/ 464 h 486"/>
                <a:gd name="T10" fmla="*/ 51 w 209"/>
                <a:gd name="T11" fmla="*/ 461 h 486"/>
                <a:gd name="T12" fmla="*/ 63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0 w 209"/>
                <a:gd name="T41" fmla="*/ 67 h 486"/>
                <a:gd name="T42" fmla="*/ 138 w 209"/>
                <a:gd name="T43" fmla="*/ 164 h 486"/>
                <a:gd name="T44" fmla="*/ 138 w 209"/>
                <a:gd name="T45" fmla="*/ 322 h 486"/>
                <a:gd name="T46" fmla="*/ 139 w 209"/>
                <a:gd name="T47" fmla="*/ 413 h 486"/>
                <a:gd name="T48" fmla="*/ 144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5" y="484"/>
                    <a:pt x="109" y="484"/>
                  </a:cubicBezTo>
                  <a:cubicBezTo>
                    <a:pt x="0" y="486"/>
                    <a:pt x="0" y="486"/>
                    <a:pt x="0" y="486"/>
                  </a:cubicBezTo>
                  <a:cubicBezTo>
                    <a:pt x="0" y="464"/>
                    <a:pt x="0" y="464"/>
                    <a:pt x="0" y="464"/>
                  </a:cubicBezTo>
                  <a:cubicBezTo>
                    <a:pt x="28" y="464"/>
                    <a:pt x="45" y="463"/>
                    <a:pt x="51" y="461"/>
                  </a:cubicBezTo>
                  <a:cubicBezTo>
                    <a:pt x="57" y="458"/>
                    <a:pt x="61" y="456"/>
                    <a:pt x="63"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0" y="67"/>
                  </a:cubicBezTo>
                  <a:cubicBezTo>
                    <a:pt x="140" y="71"/>
                    <a:pt x="139" y="104"/>
                    <a:pt x="138" y="164"/>
                  </a:cubicBezTo>
                  <a:cubicBezTo>
                    <a:pt x="138" y="322"/>
                    <a:pt x="138" y="322"/>
                    <a:pt x="138" y="322"/>
                  </a:cubicBezTo>
                  <a:cubicBezTo>
                    <a:pt x="138" y="353"/>
                    <a:pt x="139" y="383"/>
                    <a:pt x="139" y="413"/>
                  </a:cubicBezTo>
                  <a:cubicBezTo>
                    <a:pt x="140" y="434"/>
                    <a:pt x="142" y="447"/>
                    <a:pt x="144" y="451"/>
                  </a:cubicBezTo>
                  <a:cubicBezTo>
                    <a:pt x="147" y="455"/>
                    <a:pt x="151"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11"/>
            <p:cNvSpPr>
              <a:spLocks/>
            </p:cNvSpPr>
            <p:nvPr/>
          </p:nvSpPr>
          <p:spPr bwMode="auto">
            <a:xfrm>
              <a:off x="411480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7 w 473"/>
                <a:gd name="T21" fmla="*/ 0 h 503"/>
                <a:gd name="T22" fmla="*/ 357 w 473"/>
                <a:gd name="T23" fmla="*/ 4 h 503"/>
                <a:gd name="T24" fmla="*/ 424 w 473"/>
                <a:gd name="T25" fmla="*/ 17 h 503"/>
                <a:gd name="T26" fmla="*/ 473 w 473"/>
                <a:gd name="T27" fmla="*/ 29 h 503"/>
                <a:gd name="T28" fmla="*/ 461 w 473"/>
                <a:gd name="T29" fmla="*/ 65 h 503"/>
                <a:gd name="T30" fmla="*/ 454 w 473"/>
                <a:gd name="T31" fmla="*/ 133 h 503"/>
                <a:gd name="T32" fmla="*/ 432 w 473"/>
                <a:gd name="T33" fmla="*/ 133 h 503"/>
                <a:gd name="T34" fmla="*/ 432 w 473"/>
                <a:gd name="T35" fmla="*/ 93 h 503"/>
                <a:gd name="T36" fmla="*/ 393 w 473"/>
                <a:gd name="T37" fmla="*/ 43 h 503"/>
                <a:gd name="T38" fmla="*/ 290 w 473"/>
                <a:gd name="T39" fmla="*/ 27 h 503"/>
                <a:gd name="T40" fmla="*/ 203 w 473"/>
                <a:gd name="T41" fmla="*/ 39 h 503"/>
                <a:gd name="T42" fmla="*/ 141 w 473"/>
                <a:gd name="T43" fmla="*/ 76 h 503"/>
                <a:gd name="T44" fmla="*/ 96 w 473"/>
                <a:gd name="T45" fmla="*/ 140 h 503"/>
                <a:gd name="T46" fmla="*/ 79 w 473"/>
                <a:gd name="T47" fmla="*/ 238 h 503"/>
                <a:gd name="T48" fmla="*/ 145 w 473"/>
                <a:gd name="T49" fmla="*/ 404 h 503"/>
                <a:gd name="T50" fmla="*/ 320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1" y="500"/>
                    <a:pt x="321" y="503"/>
                    <a:pt x="290" y="503"/>
                  </a:cubicBezTo>
                  <a:cubicBezTo>
                    <a:pt x="253" y="503"/>
                    <a:pt x="219" y="499"/>
                    <a:pt x="187" y="490"/>
                  </a:cubicBezTo>
                  <a:cubicBezTo>
                    <a:pt x="155" y="481"/>
                    <a:pt x="128" y="468"/>
                    <a:pt x="104" y="452"/>
                  </a:cubicBezTo>
                  <a:cubicBezTo>
                    <a:pt x="80" y="436"/>
                    <a:pt x="61" y="417"/>
                    <a:pt x="46" y="397"/>
                  </a:cubicBezTo>
                  <a:cubicBezTo>
                    <a:pt x="31" y="376"/>
                    <a:pt x="20" y="354"/>
                    <a:pt x="12" y="330"/>
                  </a:cubicBezTo>
                  <a:cubicBezTo>
                    <a:pt x="4" y="306"/>
                    <a:pt x="0" y="280"/>
                    <a:pt x="0" y="251"/>
                  </a:cubicBezTo>
                  <a:cubicBezTo>
                    <a:pt x="0" y="179"/>
                    <a:pt x="26" y="119"/>
                    <a:pt x="79" y="71"/>
                  </a:cubicBezTo>
                  <a:cubicBezTo>
                    <a:pt x="132" y="24"/>
                    <a:pt x="205" y="0"/>
                    <a:pt x="297" y="0"/>
                  </a:cubicBezTo>
                  <a:cubicBezTo>
                    <a:pt x="318" y="0"/>
                    <a:pt x="338" y="1"/>
                    <a:pt x="357" y="4"/>
                  </a:cubicBezTo>
                  <a:cubicBezTo>
                    <a:pt x="375" y="6"/>
                    <a:pt x="398" y="10"/>
                    <a:pt x="424" y="17"/>
                  </a:cubicBezTo>
                  <a:cubicBezTo>
                    <a:pt x="451" y="24"/>
                    <a:pt x="467" y="28"/>
                    <a:pt x="473" y="29"/>
                  </a:cubicBezTo>
                  <a:cubicBezTo>
                    <a:pt x="468" y="41"/>
                    <a:pt x="464" y="53"/>
                    <a:pt x="461" y="65"/>
                  </a:cubicBezTo>
                  <a:cubicBezTo>
                    <a:pt x="458" y="85"/>
                    <a:pt x="455" y="107"/>
                    <a:pt x="454" y="133"/>
                  </a:cubicBezTo>
                  <a:cubicBezTo>
                    <a:pt x="432" y="133"/>
                    <a:pt x="432" y="133"/>
                    <a:pt x="432" y="133"/>
                  </a:cubicBezTo>
                  <a:cubicBezTo>
                    <a:pt x="432" y="93"/>
                    <a:pt x="432" y="93"/>
                    <a:pt x="432" y="93"/>
                  </a:cubicBezTo>
                  <a:cubicBezTo>
                    <a:pt x="429" y="70"/>
                    <a:pt x="416" y="54"/>
                    <a:pt x="393" y="43"/>
                  </a:cubicBezTo>
                  <a:cubicBezTo>
                    <a:pt x="369" y="32"/>
                    <a:pt x="335" y="27"/>
                    <a:pt x="290" y="27"/>
                  </a:cubicBezTo>
                  <a:cubicBezTo>
                    <a:pt x="255" y="27"/>
                    <a:pt x="227" y="31"/>
                    <a:pt x="203" y="39"/>
                  </a:cubicBezTo>
                  <a:cubicBezTo>
                    <a:pt x="179" y="47"/>
                    <a:pt x="159" y="59"/>
                    <a:pt x="141" y="76"/>
                  </a:cubicBezTo>
                  <a:cubicBezTo>
                    <a:pt x="123" y="93"/>
                    <a:pt x="108" y="114"/>
                    <a:pt x="96" y="140"/>
                  </a:cubicBezTo>
                  <a:cubicBezTo>
                    <a:pt x="85" y="166"/>
                    <a:pt x="79" y="199"/>
                    <a:pt x="79" y="238"/>
                  </a:cubicBezTo>
                  <a:cubicBezTo>
                    <a:pt x="79" y="307"/>
                    <a:pt x="101" y="362"/>
                    <a:pt x="145" y="404"/>
                  </a:cubicBezTo>
                  <a:cubicBezTo>
                    <a:pt x="189" y="445"/>
                    <a:pt x="247" y="466"/>
                    <a:pt x="320"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12"/>
            <p:cNvSpPr>
              <a:spLocks/>
            </p:cNvSpPr>
            <p:nvPr/>
          </p:nvSpPr>
          <p:spPr bwMode="auto">
            <a:xfrm>
              <a:off x="301625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6 w 473"/>
                <a:gd name="T21" fmla="*/ 0 h 503"/>
                <a:gd name="T22" fmla="*/ 357 w 473"/>
                <a:gd name="T23" fmla="*/ 4 h 503"/>
                <a:gd name="T24" fmla="*/ 424 w 473"/>
                <a:gd name="T25" fmla="*/ 17 h 503"/>
                <a:gd name="T26" fmla="*/ 473 w 473"/>
                <a:gd name="T27" fmla="*/ 29 h 503"/>
                <a:gd name="T28" fmla="*/ 461 w 473"/>
                <a:gd name="T29" fmla="*/ 65 h 503"/>
                <a:gd name="T30" fmla="*/ 453 w 473"/>
                <a:gd name="T31" fmla="*/ 133 h 503"/>
                <a:gd name="T32" fmla="*/ 432 w 473"/>
                <a:gd name="T33" fmla="*/ 133 h 503"/>
                <a:gd name="T34" fmla="*/ 432 w 473"/>
                <a:gd name="T35" fmla="*/ 93 h 503"/>
                <a:gd name="T36" fmla="*/ 393 w 473"/>
                <a:gd name="T37" fmla="*/ 43 h 503"/>
                <a:gd name="T38" fmla="*/ 289 w 473"/>
                <a:gd name="T39" fmla="*/ 27 h 503"/>
                <a:gd name="T40" fmla="*/ 203 w 473"/>
                <a:gd name="T41" fmla="*/ 39 h 503"/>
                <a:gd name="T42" fmla="*/ 140 w 473"/>
                <a:gd name="T43" fmla="*/ 76 h 503"/>
                <a:gd name="T44" fmla="*/ 96 w 473"/>
                <a:gd name="T45" fmla="*/ 140 h 503"/>
                <a:gd name="T46" fmla="*/ 79 w 473"/>
                <a:gd name="T47" fmla="*/ 238 h 503"/>
                <a:gd name="T48" fmla="*/ 145 w 473"/>
                <a:gd name="T49" fmla="*/ 404 h 503"/>
                <a:gd name="T50" fmla="*/ 319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0" y="500"/>
                    <a:pt x="321" y="503"/>
                    <a:pt x="290" y="503"/>
                  </a:cubicBezTo>
                  <a:cubicBezTo>
                    <a:pt x="253" y="503"/>
                    <a:pt x="219" y="499"/>
                    <a:pt x="187" y="490"/>
                  </a:cubicBezTo>
                  <a:cubicBezTo>
                    <a:pt x="155" y="481"/>
                    <a:pt x="128" y="468"/>
                    <a:pt x="104" y="452"/>
                  </a:cubicBezTo>
                  <a:cubicBezTo>
                    <a:pt x="80" y="436"/>
                    <a:pt x="61" y="417"/>
                    <a:pt x="46" y="397"/>
                  </a:cubicBezTo>
                  <a:cubicBezTo>
                    <a:pt x="31" y="376"/>
                    <a:pt x="19" y="354"/>
                    <a:pt x="12" y="330"/>
                  </a:cubicBezTo>
                  <a:cubicBezTo>
                    <a:pt x="4" y="306"/>
                    <a:pt x="0" y="280"/>
                    <a:pt x="0" y="251"/>
                  </a:cubicBezTo>
                  <a:cubicBezTo>
                    <a:pt x="0" y="179"/>
                    <a:pt x="26" y="119"/>
                    <a:pt x="79" y="71"/>
                  </a:cubicBezTo>
                  <a:cubicBezTo>
                    <a:pt x="132" y="24"/>
                    <a:pt x="205" y="0"/>
                    <a:pt x="296" y="0"/>
                  </a:cubicBezTo>
                  <a:cubicBezTo>
                    <a:pt x="318" y="0"/>
                    <a:pt x="338" y="1"/>
                    <a:pt x="357" y="4"/>
                  </a:cubicBezTo>
                  <a:cubicBezTo>
                    <a:pt x="375" y="6"/>
                    <a:pt x="397" y="10"/>
                    <a:pt x="424" y="17"/>
                  </a:cubicBezTo>
                  <a:cubicBezTo>
                    <a:pt x="451" y="24"/>
                    <a:pt x="467" y="28"/>
                    <a:pt x="473" y="29"/>
                  </a:cubicBezTo>
                  <a:cubicBezTo>
                    <a:pt x="468" y="41"/>
                    <a:pt x="464" y="53"/>
                    <a:pt x="461" y="65"/>
                  </a:cubicBezTo>
                  <a:cubicBezTo>
                    <a:pt x="457" y="85"/>
                    <a:pt x="455" y="107"/>
                    <a:pt x="453" y="133"/>
                  </a:cubicBezTo>
                  <a:cubicBezTo>
                    <a:pt x="432" y="133"/>
                    <a:pt x="432" y="133"/>
                    <a:pt x="432" y="133"/>
                  </a:cubicBezTo>
                  <a:cubicBezTo>
                    <a:pt x="432" y="93"/>
                    <a:pt x="432" y="93"/>
                    <a:pt x="432" y="93"/>
                  </a:cubicBezTo>
                  <a:cubicBezTo>
                    <a:pt x="429" y="70"/>
                    <a:pt x="416" y="54"/>
                    <a:pt x="393" y="43"/>
                  </a:cubicBezTo>
                  <a:cubicBezTo>
                    <a:pt x="369" y="32"/>
                    <a:pt x="335" y="27"/>
                    <a:pt x="289" y="27"/>
                  </a:cubicBezTo>
                  <a:cubicBezTo>
                    <a:pt x="255" y="27"/>
                    <a:pt x="227" y="31"/>
                    <a:pt x="203" y="39"/>
                  </a:cubicBezTo>
                  <a:cubicBezTo>
                    <a:pt x="179" y="47"/>
                    <a:pt x="158" y="59"/>
                    <a:pt x="140" y="76"/>
                  </a:cubicBezTo>
                  <a:cubicBezTo>
                    <a:pt x="122" y="93"/>
                    <a:pt x="108" y="114"/>
                    <a:pt x="96" y="140"/>
                  </a:cubicBezTo>
                  <a:cubicBezTo>
                    <a:pt x="85" y="166"/>
                    <a:pt x="79" y="199"/>
                    <a:pt x="79" y="238"/>
                  </a:cubicBezTo>
                  <a:cubicBezTo>
                    <a:pt x="79" y="307"/>
                    <a:pt x="101" y="362"/>
                    <a:pt x="145" y="404"/>
                  </a:cubicBezTo>
                  <a:cubicBezTo>
                    <a:pt x="189" y="445"/>
                    <a:pt x="247" y="466"/>
                    <a:pt x="319"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13"/>
            <p:cNvSpPr>
              <a:spLocks/>
            </p:cNvSpPr>
            <p:nvPr/>
          </p:nvSpPr>
          <p:spPr bwMode="auto">
            <a:xfrm>
              <a:off x="1762126" y="695325"/>
              <a:ext cx="342900" cy="254000"/>
            </a:xfrm>
            <a:custGeom>
              <a:avLst/>
              <a:gdLst>
                <a:gd name="T0" fmla="*/ 0 w 662"/>
                <a:gd name="T1" fmla="*/ 23 h 490"/>
                <a:gd name="T2" fmla="*/ 0 w 662"/>
                <a:gd name="T3" fmla="*/ 0 h 490"/>
                <a:gd name="T4" fmla="*/ 72 w 662"/>
                <a:gd name="T5" fmla="*/ 3 h 490"/>
                <a:gd name="T6" fmla="*/ 138 w 662"/>
                <a:gd name="T7" fmla="*/ 0 h 490"/>
                <a:gd name="T8" fmla="*/ 196 w 662"/>
                <a:gd name="T9" fmla="*/ 119 h 490"/>
                <a:gd name="T10" fmla="*/ 332 w 662"/>
                <a:gd name="T11" fmla="*/ 385 h 490"/>
                <a:gd name="T12" fmla="*/ 454 w 662"/>
                <a:gd name="T13" fmla="*/ 142 h 490"/>
                <a:gd name="T14" fmla="*/ 521 w 662"/>
                <a:gd name="T15" fmla="*/ 0 h 490"/>
                <a:gd name="T16" fmla="*/ 585 w 662"/>
                <a:gd name="T17" fmla="*/ 3 h 490"/>
                <a:gd name="T18" fmla="*/ 662 w 662"/>
                <a:gd name="T19" fmla="*/ 0 h 490"/>
                <a:gd name="T20" fmla="*/ 662 w 662"/>
                <a:gd name="T21" fmla="*/ 23 h 490"/>
                <a:gd name="T22" fmla="*/ 610 w 662"/>
                <a:gd name="T23" fmla="*/ 26 h 490"/>
                <a:gd name="T24" fmla="*/ 598 w 662"/>
                <a:gd name="T25" fmla="*/ 34 h 490"/>
                <a:gd name="T26" fmla="*/ 592 w 662"/>
                <a:gd name="T27" fmla="*/ 67 h 490"/>
                <a:gd name="T28" fmla="*/ 591 w 662"/>
                <a:gd name="T29" fmla="*/ 163 h 490"/>
                <a:gd name="T30" fmla="*/ 591 w 662"/>
                <a:gd name="T31" fmla="*/ 320 h 490"/>
                <a:gd name="T32" fmla="*/ 592 w 662"/>
                <a:gd name="T33" fmla="*/ 410 h 490"/>
                <a:gd name="T34" fmla="*/ 597 w 662"/>
                <a:gd name="T35" fmla="*/ 448 h 490"/>
                <a:gd name="T36" fmla="*/ 611 w 662"/>
                <a:gd name="T37" fmla="*/ 458 h 490"/>
                <a:gd name="T38" fmla="*/ 662 w 662"/>
                <a:gd name="T39" fmla="*/ 461 h 490"/>
                <a:gd name="T40" fmla="*/ 662 w 662"/>
                <a:gd name="T41" fmla="*/ 483 h 490"/>
                <a:gd name="T42" fmla="*/ 560 w 662"/>
                <a:gd name="T43" fmla="*/ 480 h 490"/>
                <a:gd name="T44" fmla="*/ 455 w 662"/>
                <a:gd name="T45" fmla="*/ 483 h 490"/>
                <a:gd name="T46" fmla="*/ 455 w 662"/>
                <a:gd name="T47" fmla="*/ 461 h 490"/>
                <a:gd name="T48" fmla="*/ 507 w 662"/>
                <a:gd name="T49" fmla="*/ 458 h 490"/>
                <a:gd name="T50" fmla="*/ 519 w 662"/>
                <a:gd name="T51" fmla="*/ 450 h 490"/>
                <a:gd name="T52" fmla="*/ 524 w 662"/>
                <a:gd name="T53" fmla="*/ 417 h 490"/>
                <a:gd name="T54" fmla="*/ 526 w 662"/>
                <a:gd name="T55" fmla="*/ 320 h 490"/>
                <a:gd name="T56" fmla="*/ 526 w 662"/>
                <a:gd name="T57" fmla="*/ 71 h 490"/>
                <a:gd name="T58" fmla="*/ 403 w 662"/>
                <a:gd name="T59" fmla="*/ 316 h 490"/>
                <a:gd name="T60" fmla="*/ 357 w 662"/>
                <a:gd name="T61" fmla="*/ 409 h 490"/>
                <a:gd name="T62" fmla="*/ 322 w 662"/>
                <a:gd name="T63" fmla="*/ 490 h 490"/>
                <a:gd name="T64" fmla="*/ 308 w 662"/>
                <a:gd name="T65" fmla="*/ 490 h 490"/>
                <a:gd name="T66" fmla="*/ 299 w 662"/>
                <a:gd name="T67" fmla="*/ 469 h 490"/>
                <a:gd name="T68" fmla="*/ 275 w 662"/>
                <a:gd name="T69" fmla="*/ 419 h 490"/>
                <a:gd name="T70" fmla="*/ 104 w 662"/>
                <a:gd name="T71" fmla="*/ 82 h 490"/>
                <a:gd name="T72" fmla="*/ 104 w 662"/>
                <a:gd name="T73" fmla="*/ 320 h 490"/>
                <a:gd name="T74" fmla="*/ 107 w 662"/>
                <a:gd name="T75" fmla="*/ 410 h 490"/>
                <a:gd name="T76" fmla="*/ 112 w 662"/>
                <a:gd name="T77" fmla="*/ 448 h 490"/>
                <a:gd name="T78" fmla="*/ 125 w 662"/>
                <a:gd name="T79" fmla="*/ 458 h 490"/>
                <a:gd name="T80" fmla="*/ 177 w 662"/>
                <a:gd name="T81" fmla="*/ 461 h 490"/>
                <a:gd name="T82" fmla="*/ 177 w 662"/>
                <a:gd name="T83" fmla="*/ 483 h 490"/>
                <a:gd name="T84" fmla="*/ 90 w 662"/>
                <a:gd name="T85" fmla="*/ 480 h 490"/>
                <a:gd name="T86" fmla="*/ 0 w 662"/>
                <a:gd name="T87" fmla="*/ 483 h 490"/>
                <a:gd name="T88" fmla="*/ 0 w 662"/>
                <a:gd name="T89" fmla="*/ 461 h 490"/>
                <a:gd name="T90" fmla="*/ 52 w 662"/>
                <a:gd name="T91" fmla="*/ 458 h 490"/>
                <a:gd name="T92" fmla="*/ 65 w 662"/>
                <a:gd name="T93" fmla="*/ 450 h 490"/>
                <a:gd name="T94" fmla="*/ 70 w 662"/>
                <a:gd name="T95" fmla="*/ 417 h 490"/>
                <a:gd name="T96" fmla="*/ 72 w 662"/>
                <a:gd name="T97" fmla="*/ 320 h 490"/>
                <a:gd name="T98" fmla="*/ 72 w 662"/>
                <a:gd name="T99" fmla="*/ 163 h 490"/>
                <a:gd name="T100" fmla="*/ 70 w 662"/>
                <a:gd name="T101" fmla="*/ 73 h 490"/>
                <a:gd name="T102" fmla="*/ 65 w 662"/>
                <a:gd name="T103" fmla="*/ 35 h 490"/>
                <a:gd name="T104" fmla="*/ 52 w 662"/>
                <a:gd name="T105" fmla="*/ 26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5"/>
                    <a:pt x="179" y="85"/>
                    <a:pt x="196" y="119"/>
                  </a:cubicBezTo>
                  <a:cubicBezTo>
                    <a:pt x="332" y="385"/>
                    <a:pt x="332" y="385"/>
                    <a:pt x="332" y="385"/>
                  </a:cubicBezTo>
                  <a:cubicBezTo>
                    <a:pt x="454" y="142"/>
                    <a:pt x="454" y="142"/>
                    <a:pt x="454" y="142"/>
                  </a:cubicBezTo>
                  <a:cubicBezTo>
                    <a:pt x="487" y="75"/>
                    <a:pt x="510" y="28"/>
                    <a:pt x="521" y="0"/>
                  </a:cubicBezTo>
                  <a:cubicBezTo>
                    <a:pt x="546" y="2"/>
                    <a:pt x="567" y="3"/>
                    <a:pt x="585" y="3"/>
                  </a:cubicBezTo>
                  <a:cubicBezTo>
                    <a:pt x="600" y="3"/>
                    <a:pt x="626" y="2"/>
                    <a:pt x="662" y="0"/>
                  </a:cubicBezTo>
                  <a:cubicBezTo>
                    <a:pt x="662" y="23"/>
                    <a:pt x="662" y="23"/>
                    <a:pt x="662" y="23"/>
                  </a:cubicBezTo>
                  <a:cubicBezTo>
                    <a:pt x="634" y="23"/>
                    <a:pt x="616" y="24"/>
                    <a:pt x="610" y="26"/>
                  </a:cubicBezTo>
                  <a:cubicBezTo>
                    <a:pt x="604" y="28"/>
                    <a:pt x="600" y="31"/>
                    <a:pt x="598" y="34"/>
                  </a:cubicBezTo>
                  <a:cubicBezTo>
                    <a:pt x="595" y="39"/>
                    <a:pt x="593" y="50"/>
                    <a:pt x="592" y="67"/>
                  </a:cubicBezTo>
                  <a:cubicBezTo>
                    <a:pt x="592" y="72"/>
                    <a:pt x="592" y="104"/>
                    <a:pt x="591" y="163"/>
                  </a:cubicBezTo>
                  <a:cubicBezTo>
                    <a:pt x="591" y="320"/>
                    <a:pt x="591" y="320"/>
                    <a:pt x="591" y="320"/>
                  </a:cubicBezTo>
                  <a:cubicBezTo>
                    <a:pt x="591" y="351"/>
                    <a:pt x="591" y="381"/>
                    <a:pt x="592" y="410"/>
                  </a:cubicBezTo>
                  <a:cubicBezTo>
                    <a:pt x="593" y="432"/>
                    <a:pt x="595" y="444"/>
                    <a:pt x="597" y="448"/>
                  </a:cubicBezTo>
                  <a:cubicBezTo>
                    <a:pt x="600" y="453"/>
                    <a:pt x="605" y="456"/>
                    <a:pt x="611" y="458"/>
                  </a:cubicBezTo>
                  <a:cubicBezTo>
                    <a:pt x="617" y="460"/>
                    <a:pt x="634" y="461"/>
                    <a:pt x="662" y="461"/>
                  </a:cubicBezTo>
                  <a:cubicBezTo>
                    <a:pt x="662" y="483"/>
                    <a:pt x="662" y="483"/>
                    <a:pt x="662" y="483"/>
                  </a:cubicBezTo>
                  <a:cubicBezTo>
                    <a:pt x="614" y="481"/>
                    <a:pt x="580" y="480"/>
                    <a:pt x="560" y="480"/>
                  </a:cubicBezTo>
                  <a:cubicBezTo>
                    <a:pt x="544" y="480"/>
                    <a:pt x="509" y="481"/>
                    <a:pt x="455" y="483"/>
                  </a:cubicBezTo>
                  <a:cubicBezTo>
                    <a:pt x="455" y="461"/>
                    <a:pt x="455" y="461"/>
                    <a:pt x="455" y="461"/>
                  </a:cubicBezTo>
                  <a:cubicBezTo>
                    <a:pt x="483" y="461"/>
                    <a:pt x="500" y="460"/>
                    <a:pt x="507" y="458"/>
                  </a:cubicBezTo>
                  <a:cubicBezTo>
                    <a:pt x="513" y="456"/>
                    <a:pt x="517" y="453"/>
                    <a:pt x="519" y="450"/>
                  </a:cubicBezTo>
                  <a:cubicBezTo>
                    <a:pt x="522" y="445"/>
                    <a:pt x="524" y="434"/>
                    <a:pt x="524" y="417"/>
                  </a:cubicBezTo>
                  <a:cubicBezTo>
                    <a:pt x="525" y="412"/>
                    <a:pt x="525" y="380"/>
                    <a:pt x="526" y="320"/>
                  </a:cubicBezTo>
                  <a:cubicBezTo>
                    <a:pt x="526" y="71"/>
                    <a:pt x="526" y="71"/>
                    <a:pt x="526" y="71"/>
                  </a:cubicBezTo>
                  <a:cubicBezTo>
                    <a:pt x="403" y="316"/>
                    <a:pt x="403" y="316"/>
                    <a:pt x="403" y="316"/>
                  </a:cubicBezTo>
                  <a:cubicBezTo>
                    <a:pt x="384" y="355"/>
                    <a:pt x="368" y="386"/>
                    <a:pt x="357" y="409"/>
                  </a:cubicBezTo>
                  <a:cubicBezTo>
                    <a:pt x="349" y="426"/>
                    <a:pt x="338" y="453"/>
                    <a:pt x="322" y="490"/>
                  </a:cubicBezTo>
                  <a:cubicBezTo>
                    <a:pt x="308" y="490"/>
                    <a:pt x="308" y="490"/>
                    <a:pt x="308" y="490"/>
                  </a:cubicBezTo>
                  <a:cubicBezTo>
                    <a:pt x="305" y="481"/>
                    <a:pt x="302" y="474"/>
                    <a:pt x="299" y="469"/>
                  </a:cubicBezTo>
                  <a:cubicBezTo>
                    <a:pt x="275" y="419"/>
                    <a:pt x="275" y="419"/>
                    <a:pt x="275" y="419"/>
                  </a:cubicBezTo>
                  <a:cubicBezTo>
                    <a:pt x="104" y="82"/>
                    <a:pt x="104" y="82"/>
                    <a:pt x="104" y="82"/>
                  </a:cubicBezTo>
                  <a:cubicBezTo>
                    <a:pt x="104" y="320"/>
                    <a:pt x="104" y="320"/>
                    <a:pt x="104" y="320"/>
                  </a:cubicBezTo>
                  <a:cubicBezTo>
                    <a:pt x="104" y="351"/>
                    <a:pt x="105" y="381"/>
                    <a:pt x="107" y="410"/>
                  </a:cubicBezTo>
                  <a:cubicBezTo>
                    <a:pt x="107" y="432"/>
                    <a:pt x="109" y="444"/>
                    <a:pt x="112" y="448"/>
                  </a:cubicBezTo>
                  <a:cubicBezTo>
                    <a:pt x="114" y="453"/>
                    <a:pt x="119" y="456"/>
                    <a:pt x="125" y="458"/>
                  </a:cubicBezTo>
                  <a:cubicBezTo>
                    <a:pt x="131" y="460"/>
                    <a:pt x="148" y="461"/>
                    <a:pt x="177" y="461"/>
                  </a:cubicBezTo>
                  <a:cubicBezTo>
                    <a:pt x="177" y="483"/>
                    <a:pt x="177" y="483"/>
                    <a:pt x="177" y="483"/>
                  </a:cubicBezTo>
                  <a:cubicBezTo>
                    <a:pt x="90" y="480"/>
                    <a:pt x="90" y="480"/>
                    <a:pt x="90" y="480"/>
                  </a:cubicBezTo>
                  <a:cubicBezTo>
                    <a:pt x="0" y="483"/>
                    <a:pt x="0" y="483"/>
                    <a:pt x="0" y="483"/>
                  </a:cubicBezTo>
                  <a:cubicBezTo>
                    <a:pt x="0" y="461"/>
                    <a:pt x="0" y="461"/>
                    <a:pt x="0" y="461"/>
                  </a:cubicBezTo>
                  <a:cubicBezTo>
                    <a:pt x="29" y="461"/>
                    <a:pt x="46" y="460"/>
                    <a:pt x="52" y="458"/>
                  </a:cubicBezTo>
                  <a:cubicBezTo>
                    <a:pt x="58" y="456"/>
                    <a:pt x="62" y="453"/>
                    <a:pt x="65" y="450"/>
                  </a:cubicBezTo>
                  <a:cubicBezTo>
                    <a:pt x="68" y="445"/>
                    <a:pt x="69" y="434"/>
                    <a:pt x="70" y="417"/>
                  </a:cubicBezTo>
                  <a:cubicBezTo>
                    <a:pt x="70" y="412"/>
                    <a:pt x="71" y="380"/>
                    <a:pt x="72" y="320"/>
                  </a:cubicBezTo>
                  <a:cubicBezTo>
                    <a:pt x="72" y="163"/>
                    <a:pt x="72" y="163"/>
                    <a:pt x="72" y="163"/>
                  </a:cubicBezTo>
                  <a:cubicBezTo>
                    <a:pt x="72" y="133"/>
                    <a:pt x="71" y="103"/>
                    <a:pt x="70" y="73"/>
                  </a:cubicBezTo>
                  <a:cubicBezTo>
                    <a:pt x="69" y="52"/>
                    <a:pt x="68" y="39"/>
                    <a:pt x="65" y="35"/>
                  </a:cubicBezTo>
                  <a:cubicBezTo>
                    <a:pt x="62" y="31"/>
                    <a:pt x="58" y="28"/>
                    <a:pt x="52" y="26"/>
                  </a:cubicBezTo>
                  <a:cubicBezTo>
                    <a:pt x="46" y="24"/>
                    <a:pt x="29" y="23"/>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14"/>
            <p:cNvSpPr>
              <a:spLocks noEditPoints="1"/>
            </p:cNvSpPr>
            <p:nvPr/>
          </p:nvSpPr>
          <p:spPr bwMode="auto">
            <a:xfrm>
              <a:off x="2116138" y="693738"/>
              <a:ext cx="280988" cy="252413"/>
            </a:xfrm>
            <a:custGeom>
              <a:avLst/>
              <a:gdLst>
                <a:gd name="T0" fmla="*/ 77 w 541"/>
                <a:gd name="T1" fmla="*/ 485 h 487"/>
                <a:gd name="T2" fmla="*/ 167 w 541"/>
                <a:gd name="T3" fmla="*/ 487 h 487"/>
                <a:gd name="T4" fmla="*/ 167 w 541"/>
                <a:gd name="T5" fmla="*/ 465 h 487"/>
                <a:gd name="T6" fmla="*/ 121 w 541"/>
                <a:gd name="T7" fmla="*/ 462 h 487"/>
                <a:gd name="T8" fmla="*/ 109 w 541"/>
                <a:gd name="T9" fmla="*/ 456 h 487"/>
                <a:gd name="T10" fmla="*/ 106 w 541"/>
                <a:gd name="T11" fmla="*/ 448 h 487"/>
                <a:gd name="T12" fmla="*/ 116 w 541"/>
                <a:gd name="T13" fmla="*/ 414 h 487"/>
                <a:gd name="T14" fmla="*/ 155 w 541"/>
                <a:gd name="T15" fmla="*/ 326 h 487"/>
                <a:gd name="T16" fmla="*/ 362 w 541"/>
                <a:gd name="T17" fmla="*/ 326 h 487"/>
                <a:gd name="T18" fmla="*/ 406 w 541"/>
                <a:gd name="T19" fmla="*/ 431 h 487"/>
                <a:gd name="T20" fmla="*/ 411 w 541"/>
                <a:gd name="T21" fmla="*/ 450 h 487"/>
                <a:gd name="T22" fmla="*/ 408 w 541"/>
                <a:gd name="T23" fmla="*/ 458 h 487"/>
                <a:gd name="T24" fmla="*/ 397 w 541"/>
                <a:gd name="T25" fmla="*/ 463 h 487"/>
                <a:gd name="T26" fmla="*/ 348 w 541"/>
                <a:gd name="T27" fmla="*/ 465 h 487"/>
                <a:gd name="T28" fmla="*/ 348 w 541"/>
                <a:gd name="T29" fmla="*/ 487 h 487"/>
                <a:gd name="T30" fmla="*/ 463 w 541"/>
                <a:gd name="T31" fmla="*/ 485 h 487"/>
                <a:gd name="T32" fmla="*/ 541 w 541"/>
                <a:gd name="T33" fmla="*/ 487 h 487"/>
                <a:gd name="T34" fmla="*/ 541 w 541"/>
                <a:gd name="T35" fmla="*/ 465 h 487"/>
                <a:gd name="T36" fmla="*/ 505 w 541"/>
                <a:gd name="T37" fmla="*/ 461 h 487"/>
                <a:gd name="T38" fmla="*/ 490 w 541"/>
                <a:gd name="T39" fmla="*/ 446 h 487"/>
                <a:gd name="T40" fmla="*/ 440 w 541"/>
                <a:gd name="T41" fmla="*/ 341 h 487"/>
                <a:gd name="T42" fmla="*/ 287 w 541"/>
                <a:gd name="T43" fmla="*/ 0 h 487"/>
                <a:gd name="T44" fmla="*/ 265 w 541"/>
                <a:gd name="T45" fmla="*/ 0 h 487"/>
                <a:gd name="T46" fmla="*/ 202 w 541"/>
                <a:gd name="T47" fmla="*/ 141 h 487"/>
                <a:gd name="T48" fmla="*/ 112 w 541"/>
                <a:gd name="T49" fmla="*/ 333 h 487"/>
                <a:gd name="T50" fmla="*/ 66 w 541"/>
                <a:gd name="T51" fmla="*/ 429 h 487"/>
                <a:gd name="T52" fmla="*/ 49 w 541"/>
                <a:gd name="T53" fmla="*/ 456 h 487"/>
                <a:gd name="T54" fmla="*/ 36 w 541"/>
                <a:gd name="T55" fmla="*/ 463 h 487"/>
                <a:gd name="T56" fmla="*/ 0 w 541"/>
                <a:gd name="T57" fmla="*/ 465 h 487"/>
                <a:gd name="T58" fmla="*/ 0 w 541"/>
                <a:gd name="T59" fmla="*/ 487 h 487"/>
                <a:gd name="T60" fmla="*/ 77 w 541"/>
                <a:gd name="T61" fmla="*/ 485 h 487"/>
                <a:gd name="T62" fmla="*/ 258 w 541"/>
                <a:gd name="T63" fmla="*/ 93 h 487"/>
                <a:gd name="T64" fmla="*/ 348 w 541"/>
                <a:gd name="T65" fmla="*/ 298 h 487"/>
                <a:gd name="T66" fmla="*/ 167 w 541"/>
                <a:gd name="T67" fmla="*/ 298 h 487"/>
                <a:gd name="T68" fmla="*/ 258 w 541"/>
                <a:gd name="T69" fmla="*/ 9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7">
                  <a:moveTo>
                    <a:pt x="77" y="485"/>
                  </a:moveTo>
                  <a:cubicBezTo>
                    <a:pt x="97" y="485"/>
                    <a:pt x="127" y="486"/>
                    <a:pt x="167" y="487"/>
                  </a:cubicBezTo>
                  <a:cubicBezTo>
                    <a:pt x="167" y="465"/>
                    <a:pt x="167" y="465"/>
                    <a:pt x="167" y="465"/>
                  </a:cubicBezTo>
                  <a:cubicBezTo>
                    <a:pt x="145" y="465"/>
                    <a:pt x="130" y="464"/>
                    <a:pt x="121" y="462"/>
                  </a:cubicBezTo>
                  <a:cubicBezTo>
                    <a:pt x="115" y="461"/>
                    <a:pt x="111" y="459"/>
                    <a:pt x="109" y="456"/>
                  </a:cubicBezTo>
                  <a:cubicBezTo>
                    <a:pt x="107" y="454"/>
                    <a:pt x="106" y="451"/>
                    <a:pt x="106" y="448"/>
                  </a:cubicBezTo>
                  <a:cubicBezTo>
                    <a:pt x="106" y="441"/>
                    <a:pt x="109" y="430"/>
                    <a:pt x="116" y="414"/>
                  </a:cubicBezTo>
                  <a:cubicBezTo>
                    <a:pt x="155" y="326"/>
                    <a:pt x="155" y="326"/>
                    <a:pt x="155" y="326"/>
                  </a:cubicBezTo>
                  <a:cubicBezTo>
                    <a:pt x="362" y="326"/>
                    <a:pt x="362" y="326"/>
                    <a:pt x="362" y="326"/>
                  </a:cubicBezTo>
                  <a:cubicBezTo>
                    <a:pt x="406" y="431"/>
                    <a:pt x="406" y="431"/>
                    <a:pt x="406" y="431"/>
                  </a:cubicBezTo>
                  <a:cubicBezTo>
                    <a:pt x="410" y="439"/>
                    <a:pt x="411" y="445"/>
                    <a:pt x="411" y="450"/>
                  </a:cubicBezTo>
                  <a:cubicBezTo>
                    <a:pt x="411" y="453"/>
                    <a:pt x="410" y="456"/>
                    <a:pt x="408" y="458"/>
                  </a:cubicBezTo>
                  <a:cubicBezTo>
                    <a:pt x="406" y="460"/>
                    <a:pt x="402" y="462"/>
                    <a:pt x="397" y="463"/>
                  </a:cubicBezTo>
                  <a:cubicBezTo>
                    <a:pt x="391" y="464"/>
                    <a:pt x="375" y="465"/>
                    <a:pt x="348" y="465"/>
                  </a:cubicBezTo>
                  <a:cubicBezTo>
                    <a:pt x="348" y="487"/>
                    <a:pt x="348" y="487"/>
                    <a:pt x="348" y="487"/>
                  </a:cubicBezTo>
                  <a:cubicBezTo>
                    <a:pt x="463" y="485"/>
                    <a:pt x="463" y="485"/>
                    <a:pt x="463" y="485"/>
                  </a:cubicBezTo>
                  <a:cubicBezTo>
                    <a:pt x="478" y="485"/>
                    <a:pt x="504" y="486"/>
                    <a:pt x="541" y="487"/>
                  </a:cubicBezTo>
                  <a:cubicBezTo>
                    <a:pt x="541" y="465"/>
                    <a:pt x="541" y="465"/>
                    <a:pt x="541" y="465"/>
                  </a:cubicBezTo>
                  <a:cubicBezTo>
                    <a:pt x="522" y="465"/>
                    <a:pt x="510" y="464"/>
                    <a:pt x="505" y="461"/>
                  </a:cubicBezTo>
                  <a:cubicBezTo>
                    <a:pt x="499" y="459"/>
                    <a:pt x="494" y="454"/>
                    <a:pt x="490" y="446"/>
                  </a:cubicBezTo>
                  <a:cubicBezTo>
                    <a:pt x="482" y="432"/>
                    <a:pt x="465" y="397"/>
                    <a:pt x="440" y="341"/>
                  </a:cubicBezTo>
                  <a:cubicBezTo>
                    <a:pt x="287" y="0"/>
                    <a:pt x="287" y="0"/>
                    <a:pt x="287" y="0"/>
                  </a:cubicBezTo>
                  <a:cubicBezTo>
                    <a:pt x="265" y="0"/>
                    <a:pt x="265" y="0"/>
                    <a:pt x="265" y="0"/>
                  </a:cubicBezTo>
                  <a:cubicBezTo>
                    <a:pt x="233" y="73"/>
                    <a:pt x="212" y="120"/>
                    <a:pt x="202" y="141"/>
                  </a:cubicBezTo>
                  <a:cubicBezTo>
                    <a:pt x="112" y="333"/>
                    <a:pt x="112" y="333"/>
                    <a:pt x="112" y="333"/>
                  </a:cubicBezTo>
                  <a:cubicBezTo>
                    <a:pt x="85" y="388"/>
                    <a:pt x="70" y="420"/>
                    <a:pt x="66" y="429"/>
                  </a:cubicBezTo>
                  <a:cubicBezTo>
                    <a:pt x="58" y="443"/>
                    <a:pt x="53" y="453"/>
                    <a:pt x="49" y="456"/>
                  </a:cubicBezTo>
                  <a:cubicBezTo>
                    <a:pt x="45" y="460"/>
                    <a:pt x="40" y="462"/>
                    <a:pt x="36" y="463"/>
                  </a:cubicBezTo>
                  <a:cubicBezTo>
                    <a:pt x="31" y="464"/>
                    <a:pt x="19" y="465"/>
                    <a:pt x="0" y="465"/>
                  </a:cubicBezTo>
                  <a:cubicBezTo>
                    <a:pt x="0" y="487"/>
                    <a:pt x="0" y="487"/>
                    <a:pt x="0" y="487"/>
                  </a:cubicBezTo>
                  <a:cubicBezTo>
                    <a:pt x="28" y="486"/>
                    <a:pt x="53" y="485"/>
                    <a:pt x="77" y="485"/>
                  </a:cubicBezTo>
                  <a:close/>
                  <a:moveTo>
                    <a:pt x="258" y="93"/>
                  </a:moveTo>
                  <a:cubicBezTo>
                    <a:pt x="348" y="298"/>
                    <a:pt x="348" y="298"/>
                    <a:pt x="348"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15"/>
            <p:cNvSpPr>
              <a:spLocks/>
            </p:cNvSpPr>
            <p:nvPr/>
          </p:nvSpPr>
          <p:spPr bwMode="auto">
            <a:xfrm>
              <a:off x="2347913" y="695325"/>
              <a:ext cx="276225" cy="250825"/>
            </a:xfrm>
            <a:custGeom>
              <a:avLst/>
              <a:gdLst>
                <a:gd name="T0" fmla="*/ 390 w 531"/>
                <a:gd name="T1" fmla="*/ 73 h 483"/>
                <a:gd name="T2" fmla="*/ 412 w 531"/>
                <a:gd name="T3" fmla="*/ 34 h 483"/>
                <a:gd name="T4" fmla="*/ 405 w 531"/>
                <a:gd name="T5" fmla="*/ 25 h 483"/>
                <a:gd name="T6" fmla="*/ 352 w 531"/>
                <a:gd name="T7" fmla="*/ 22 h 483"/>
                <a:gd name="T8" fmla="*/ 352 w 531"/>
                <a:gd name="T9" fmla="*/ 0 h 483"/>
                <a:gd name="T10" fmla="*/ 447 w 531"/>
                <a:gd name="T11" fmla="*/ 2 h 483"/>
                <a:gd name="T12" fmla="*/ 531 w 531"/>
                <a:gd name="T13" fmla="*/ 0 h 483"/>
                <a:gd name="T14" fmla="*/ 531 w 531"/>
                <a:gd name="T15" fmla="*/ 22 h 483"/>
                <a:gd name="T16" fmla="*/ 485 w 531"/>
                <a:gd name="T17" fmla="*/ 25 h 483"/>
                <a:gd name="T18" fmla="*/ 466 w 531"/>
                <a:gd name="T19" fmla="*/ 33 h 483"/>
                <a:gd name="T20" fmla="*/ 438 w 531"/>
                <a:gd name="T21" fmla="*/ 66 h 483"/>
                <a:gd name="T22" fmla="*/ 334 w 531"/>
                <a:gd name="T23" fmla="*/ 216 h 483"/>
                <a:gd name="T24" fmla="*/ 300 w 531"/>
                <a:gd name="T25" fmla="*/ 274 h 483"/>
                <a:gd name="T26" fmla="*/ 296 w 531"/>
                <a:gd name="T27" fmla="*/ 295 h 483"/>
                <a:gd name="T28" fmla="*/ 296 w 531"/>
                <a:gd name="T29" fmla="*/ 321 h 483"/>
                <a:gd name="T30" fmla="*/ 298 w 531"/>
                <a:gd name="T31" fmla="*/ 411 h 483"/>
                <a:gd name="T32" fmla="*/ 303 w 531"/>
                <a:gd name="T33" fmla="*/ 449 h 483"/>
                <a:gd name="T34" fmla="*/ 316 w 531"/>
                <a:gd name="T35" fmla="*/ 458 h 483"/>
                <a:gd name="T36" fmla="*/ 366 w 531"/>
                <a:gd name="T37" fmla="*/ 461 h 483"/>
                <a:gd name="T38" fmla="*/ 366 w 531"/>
                <a:gd name="T39" fmla="*/ 483 h 483"/>
                <a:gd name="T40" fmla="*/ 266 w 531"/>
                <a:gd name="T41" fmla="*/ 481 h 483"/>
                <a:gd name="T42" fmla="*/ 158 w 531"/>
                <a:gd name="T43" fmla="*/ 483 h 483"/>
                <a:gd name="T44" fmla="*/ 158 w 531"/>
                <a:gd name="T45" fmla="*/ 461 h 483"/>
                <a:gd name="T46" fmla="*/ 209 w 531"/>
                <a:gd name="T47" fmla="*/ 458 h 483"/>
                <a:gd name="T48" fmla="*/ 221 w 531"/>
                <a:gd name="T49" fmla="*/ 450 h 483"/>
                <a:gd name="T50" fmla="*/ 227 w 531"/>
                <a:gd name="T51" fmla="*/ 417 h 483"/>
                <a:gd name="T52" fmla="*/ 229 w 531"/>
                <a:gd name="T53" fmla="*/ 321 h 483"/>
                <a:gd name="T54" fmla="*/ 229 w 531"/>
                <a:gd name="T55" fmla="*/ 281 h 483"/>
                <a:gd name="T56" fmla="*/ 215 w 531"/>
                <a:gd name="T57" fmla="*/ 254 h 483"/>
                <a:gd name="T58" fmla="*/ 178 w 531"/>
                <a:gd name="T59" fmla="*/ 195 h 483"/>
                <a:gd name="T60" fmla="*/ 87 w 531"/>
                <a:gd name="T61" fmla="*/ 66 h 483"/>
                <a:gd name="T62" fmla="*/ 62 w 531"/>
                <a:gd name="T63" fmla="*/ 33 h 483"/>
                <a:gd name="T64" fmla="*/ 45 w 531"/>
                <a:gd name="T65" fmla="*/ 25 h 483"/>
                <a:gd name="T66" fmla="*/ 0 w 531"/>
                <a:gd name="T67" fmla="*/ 22 h 483"/>
                <a:gd name="T68" fmla="*/ 0 w 531"/>
                <a:gd name="T69" fmla="*/ 0 h 483"/>
                <a:gd name="T70" fmla="*/ 84 w 531"/>
                <a:gd name="T71" fmla="*/ 2 h 483"/>
                <a:gd name="T72" fmla="*/ 216 w 531"/>
                <a:gd name="T73" fmla="*/ 0 h 483"/>
                <a:gd name="T74" fmla="*/ 216 w 531"/>
                <a:gd name="T75" fmla="*/ 22 h 483"/>
                <a:gd name="T76" fmla="*/ 160 w 531"/>
                <a:gd name="T77" fmla="*/ 25 h 483"/>
                <a:gd name="T78" fmla="*/ 152 w 531"/>
                <a:gd name="T79" fmla="*/ 34 h 483"/>
                <a:gd name="T80" fmla="*/ 170 w 531"/>
                <a:gd name="T81" fmla="*/ 73 h 483"/>
                <a:gd name="T82" fmla="*/ 277 w 531"/>
                <a:gd name="T83" fmla="*/ 245 h 483"/>
                <a:gd name="T84" fmla="*/ 390 w 531"/>
                <a:gd name="T85" fmla="*/ 7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1" h="483">
                  <a:moveTo>
                    <a:pt x="390" y="73"/>
                  </a:moveTo>
                  <a:cubicBezTo>
                    <a:pt x="405" y="51"/>
                    <a:pt x="412" y="38"/>
                    <a:pt x="412" y="34"/>
                  </a:cubicBezTo>
                  <a:cubicBezTo>
                    <a:pt x="412" y="30"/>
                    <a:pt x="410" y="27"/>
                    <a:pt x="405" y="25"/>
                  </a:cubicBezTo>
                  <a:cubicBezTo>
                    <a:pt x="400" y="23"/>
                    <a:pt x="380" y="22"/>
                    <a:pt x="352" y="22"/>
                  </a:cubicBezTo>
                  <a:cubicBezTo>
                    <a:pt x="352" y="0"/>
                    <a:pt x="352" y="0"/>
                    <a:pt x="352" y="0"/>
                  </a:cubicBezTo>
                  <a:cubicBezTo>
                    <a:pt x="396" y="1"/>
                    <a:pt x="422" y="2"/>
                    <a:pt x="447" y="2"/>
                  </a:cubicBezTo>
                  <a:cubicBezTo>
                    <a:pt x="471" y="2"/>
                    <a:pt x="484" y="1"/>
                    <a:pt x="531" y="0"/>
                  </a:cubicBezTo>
                  <a:cubicBezTo>
                    <a:pt x="531" y="22"/>
                    <a:pt x="531" y="22"/>
                    <a:pt x="531" y="22"/>
                  </a:cubicBezTo>
                  <a:cubicBezTo>
                    <a:pt x="502" y="22"/>
                    <a:pt x="492" y="23"/>
                    <a:pt x="485" y="25"/>
                  </a:cubicBezTo>
                  <a:cubicBezTo>
                    <a:pt x="477" y="27"/>
                    <a:pt x="471" y="30"/>
                    <a:pt x="466" y="33"/>
                  </a:cubicBezTo>
                  <a:cubicBezTo>
                    <a:pt x="460" y="38"/>
                    <a:pt x="451" y="49"/>
                    <a:pt x="438" y="66"/>
                  </a:cubicBezTo>
                  <a:cubicBezTo>
                    <a:pt x="334" y="216"/>
                    <a:pt x="334" y="216"/>
                    <a:pt x="334" y="216"/>
                  </a:cubicBezTo>
                  <a:cubicBezTo>
                    <a:pt x="314" y="248"/>
                    <a:pt x="302" y="267"/>
                    <a:pt x="300" y="274"/>
                  </a:cubicBezTo>
                  <a:cubicBezTo>
                    <a:pt x="297" y="282"/>
                    <a:pt x="296" y="288"/>
                    <a:pt x="296" y="295"/>
                  </a:cubicBezTo>
                  <a:cubicBezTo>
                    <a:pt x="296" y="321"/>
                    <a:pt x="296" y="321"/>
                    <a:pt x="296" y="321"/>
                  </a:cubicBezTo>
                  <a:cubicBezTo>
                    <a:pt x="296" y="352"/>
                    <a:pt x="296" y="382"/>
                    <a:pt x="298" y="411"/>
                  </a:cubicBezTo>
                  <a:cubicBezTo>
                    <a:pt x="298" y="432"/>
                    <a:pt x="300" y="445"/>
                    <a:pt x="303" y="449"/>
                  </a:cubicBezTo>
                  <a:cubicBezTo>
                    <a:pt x="305" y="453"/>
                    <a:pt x="310" y="456"/>
                    <a:pt x="316" y="458"/>
                  </a:cubicBezTo>
                  <a:cubicBezTo>
                    <a:pt x="322" y="460"/>
                    <a:pt x="339" y="461"/>
                    <a:pt x="366" y="461"/>
                  </a:cubicBezTo>
                  <a:cubicBezTo>
                    <a:pt x="366" y="483"/>
                    <a:pt x="366" y="483"/>
                    <a:pt x="366" y="483"/>
                  </a:cubicBezTo>
                  <a:cubicBezTo>
                    <a:pt x="328" y="482"/>
                    <a:pt x="294" y="481"/>
                    <a:pt x="266" y="481"/>
                  </a:cubicBezTo>
                  <a:cubicBezTo>
                    <a:pt x="239" y="481"/>
                    <a:pt x="203" y="482"/>
                    <a:pt x="158" y="483"/>
                  </a:cubicBezTo>
                  <a:cubicBezTo>
                    <a:pt x="158" y="461"/>
                    <a:pt x="158" y="461"/>
                    <a:pt x="158" y="461"/>
                  </a:cubicBezTo>
                  <a:cubicBezTo>
                    <a:pt x="186" y="461"/>
                    <a:pt x="203" y="460"/>
                    <a:pt x="209" y="458"/>
                  </a:cubicBezTo>
                  <a:cubicBezTo>
                    <a:pt x="215" y="456"/>
                    <a:pt x="219" y="453"/>
                    <a:pt x="221" y="450"/>
                  </a:cubicBezTo>
                  <a:cubicBezTo>
                    <a:pt x="224" y="445"/>
                    <a:pt x="226" y="434"/>
                    <a:pt x="227" y="417"/>
                  </a:cubicBezTo>
                  <a:cubicBezTo>
                    <a:pt x="227" y="412"/>
                    <a:pt x="228" y="380"/>
                    <a:pt x="229" y="321"/>
                  </a:cubicBezTo>
                  <a:cubicBezTo>
                    <a:pt x="229" y="281"/>
                    <a:pt x="229" y="281"/>
                    <a:pt x="229" y="281"/>
                  </a:cubicBezTo>
                  <a:cubicBezTo>
                    <a:pt x="224" y="271"/>
                    <a:pt x="219" y="262"/>
                    <a:pt x="215" y="254"/>
                  </a:cubicBezTo>
                  <a:cubicBezTo>
                    <a:pt x="211" y="248"/>
                    <a:pt x="199" y="229"/>
                    <a:pt x="178" y="195"/>
                  </a:cubicBezTo>
                  <a:cubicBezTo>
                    <a:pt x="87" y="66"/>
                    <a:pt x="87" y="66"/>
                    <a:pt x="87" y="66"/>
                  </a:cubicBezTo>
                  <a:cubicBezTo>
                    <a:pt x="76" y="49"/>
                    <a:pt x="68" y="38"/>
                    <a:pt x="62" y="33"/>
                  </a:cubicBezTo>
                  <a:cubicBezTo>
                    <a:pt x="58" y="30"/>
                    <a:pt x="52" y="27"/>
                    <a:pt x="45" y="25"/>
                  </a:cubicBezTo>
                  <a:cubicBezTo>
                    <a:pt x="38" y="23"/>
                    <a:pt x="28" y="22"/>
                    <a:pt x="0" y="22"/>
                  </a:cubicBezTo>
                  <a:cubicBezTo>
                    <a:pt x="0" y="0"/>
                    <a:pt x="0" y="0"/>
                    <a:pt x="0" y="0"/>
                  </a:cubicBezTo>
                  <a:cubicBezTo>
                    <a:pt x="47" y="1"/>
                    <a:pt x="61" y="2"/>
                    <a:pt x="84" y="2"/>
                  </a:cubicBezTo>
                  <a:cubicBezTo>
                    <a:pt x="109" y="2"/>
                    <a:pt x="172" y="1"/>
                    <a:pt x="216" y="0"/>
                  </a:cubicBezTo>
                  <a:cubicBezTo>
                    <a:pt x="216" y="22"/>
                    <a:pt x="216" y="22"/>
                    <a:pt x="216" y="22"/>
                  </a:cubicBezTo>
                  <a:cubicBezTo>
                    <a:pt x="189" y="22"/>
                    <a:pt x="165" y="23"/>
                    <a:pt x="160" y="25"/>
                  </a:cubicBezTo>
                  <a:cubicBezTo>
                    <a:pt x="155" y="27"/>
                    <a:pt x="152" y="30"/>
                    <a:pt x="152" y="34"/>
                  </a:cubicBezTo>
                  <a:cubicBezTo>
                    <a:pt x="152" y="38"/>
                    <a:pt x="158" y="51"/>
                    <a:pt x="170" y="73"/>
                  </a:cubicBezTo>
                  <a:cubicBezTo>
                    <a:pt x="277" y="245"/>
                    <a:pt x="277" y="245"/>
                    <a:pt x="277"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16"/>
            <p:cNvSpPr>
              <a:spLocks noEditPoints="1"/>
            </p:cNvSpPr>
            <p:nvPr/>
          </p:nvSpPr>
          <p:spPr bwMode="auto">
            <a:xfrm>
              <a:off x="2611438" y="688975"/>
              <a:ext cx="280988" cy="261938"/>
            </a:xfrm>
            <a:custGeom>
              <a:avLst/>
              <a:gdLst>
                <a:gd name="T0" fmla="*/ 97 w 540"/>
                <a:gd name="T1" fmla="*/ 123 h 503"/>
                <a:gd name="T2" fmla="*/ 161 w 540"/>
                <a:gd name="T3" fmla="*/ 53 h 503"/>
                <a:gd name="T4" fmla="*/ 260 w 540"/>
                <a:gd name="T5" fmla="*/ 29 h 503"/>
                <a:gd name="T6" fmla="*/ 333 w 540"/>
                <a:gd name="T7" fmla="*/ 40 h 503"/>
                <a:gd name="T8" fmla="*/ 388 w 540"/>
                <a:gd name="T9" fmla="*/ 69 h 503"/>
                <a:gd name="T10" fmla="*/ 425 w 540"/>
                <a:gd name="T11" fmla="*/ 108 h 503"/>
                <a:gd name="T12" fmla="*/ 449 w 540"/>
                <a:gd name="T13" fmla="*/ 158 h 503"/>
                <a:gd name="T14" fmla="*/ 464 w 540"/>
                <a:gd name="T15" fmla="*/ 258 h 503"/>
                <a:gd name="T16" fmla="*/ 443 w 540"/>
                <a:gd name="T17" fmla="*/ 370 h 503"/>
                <a:gd name="T18" fmla="*/ 380 w 540"/>
                <a:gd name="T19" fmla="*/ 446 h 503"/>
                <a:gd name="T20" fmla="*/ 280 w 540"/>
                <a:gd name="T21" fmla="*/ 472 h 503"/>
                <a:gd name="T22" fmla="*/ 205 w 540"/>
                <a:gd name="T23" fmla="*/ 459 h 503"/>
                <a:gd name="T24" fmla="*/ 144 w 540"/>
                <a:gd name="T25" fmla="*/ 418 h 503"/>
                <a:gd name="T26" fmla="*/ 99 w 540"/>
                <a:gd name="T27" fmla="*/ 350 h 503"/>
                <a:gd name="T28" fmla="*/ 82 w 540"/>
                <a:gd name="T29" fmla="*/ 292 h 503"/>
                <a:gd name="T30" fmla="*/ 75 w 540"/>
                <a:gd name="T31" fmla="*/ 226 h 503"/>
                <a:gd name="T32" fmla="*/ 97 w 540"/>
                <a:gd name="T33" fmla="*/ 123 h 503"/>
                <a:gd name="T34" fmla="*/ 18 w 540"/>
                <a:gd name="T35" fmla="*/ 351 h 503"/>
                <a:gd name="T36" fmla="*/ 69 w 540"/>
                <a:gd name="T37" fmla="*/ 434 h 503"/>
                <a:gd name="T38" fmla="*/ 151 w 540"/>
                <a:gd name="T39" fmla="*/ 486 h 503"/>
                <a:gd name="T40" fmla="*/ 255 w 540"/>
                <a:gd name="T41" fmla="*/ 503 h 503"/>
                <a:gd name="T42" fmla="*/ 459 w 540"/>
                <a:gd name="T43" fmla="*/ 427 h 503"/>
                <a:gd name="T44" fmla="*/ 540 w 540"/>
                <a:gd name="T45" fmla="*/ 236 h 503"/>
                <a:gd name="T46" fmla="*/ 532 w 540"/>
                <a:gd name="T47" fmla="*/ 169 h 503"/>
                <a:gd name="T48" fmla="*/ 510 w 540"/>
                <a:gd name="T49" fmla="*/ 115 h 503"/>
                <a:gd name="T50" fmla="*/ 462 w 540"/>
                <a:gd name="T51" fmla="*/ 57 h 503"/>
                <a:gd name="T52" fmla="*/ 383 w 540"/>
                <a:gd name="T53" fmla="*/ 16 h 503"/>
                <a:gd name="T54" fmla="*/ 276 w 540"/>
                <a:gd name="T55" fmla="*/ 0 h 503"/>
                <a:gd name="T56" fmla="*/ 162 w 540"/>
                <a:gd name="T57" fmla="*/ 18 h 503"/>
                <a:gd name="T58" fmla="*/ 73 w 540"/>
                <a:gd name="T59" fmla="*/ 73 h 503"/>
                <a:gd name="T60" fmla="*/ 17 w 540"/>
                <a:gd name="T61" fmla="*/ 155 h 503"/>
                <a:gd name="T62" fmla="*/ 0 w 540"/>
                <a:gd name="T63" fmla="*/ 255 h 503"/>
                <a:gd name="T64" fmla="*/ 18 w 540"/>
                <a:gd name="T65" fmla="*/ 35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3">
                  <a:moveTo>
                    <a:pt x="97" y="123"/>
                  </a:moveTo>
                  <a:cubicBezTo>
                    <a:pt x="111" y="92"/>
                    <a:pt x="132" y="69"/>
                    <a:pt x="161" y="53"/>
                  </a:cubicBezTo>
                  <a:cubicBezTo>
                    <a:pt x="189" y="37"/>
                    <a:pt x="222" y="29"/>
                    <a:pt x="260" y="29"/>
                  </a:cubicBezTo>
                  <a:cubicBezTo>
                    <a:pt x="286" y="29"/>
                    <a:pt x="311" y="32"/>
                    <a:pt x="333" y="40"/>
                  </a:cubicBezTo>
                  <a:cubicBezTo>
                    <a:pt x="356" y="48"/>
                    <a:pt x="374" y="57"/>
                    <a:pt x="388" y="69"/>
                  </a:cubicBezTo>
                  <a:cubicBezTo>
                    <a:pt x="402" y="80"/>
                    <a:pt x="415" y="93"/>
                    <a:pt x="425" y="108"/>
                  </a:cubicBezTo>
                  <a:cubicBezTo>
                    <a:pt x="435" y="123"/>
                    <a:pt x="443" y="140"/>
                    <a:pt x="449" y="158"/>
                  </a:cubicBezTo>
                  <a:cubicBezTo>
                    <a:pt x="459" y="189"/>
                    <a:pt x="464" y="222"/>
                    <a:pt x="464" y="258"/>
                  </a:cubicBezTo>
                  <a:cubicBezTo>
                    <a:pt x="464" y="301"/>
                    <a:pt x="457" y="338"/>
                    <a:pt x="443" y="370"/>
                  </a:cubicBezTo>
                  <a:cubicBezTo>
                    <a:pt x="430" y="403"/>
                    <a:pt x="409" y="428"/>
                    <a:pt x="380" y="446"/>
                  </a:cubicBezTo>
                  <a:cubicBezTo>
                    <a:pt x="352" y="463"/>
                    <a:pt x="319" y="472"/>
                    <a:pt x="280" y="472"/>
                  </a:cubicBezTo>
                  <a:cubicBezTo>
                    <a:pt x="253" y="472"/>
                    <a:pt x="228" y="468"/>
                    <a:pt x="205" y="459"/>
                  </a:cubicBezTo>
                  <a:cubicBezTo>
                    <a:pt x="183" y="450"/>
                    <a:pt x="162" y="437"/>
                    <a:pt x="144" y="418"/>
                  </a:cubicBezTo>
                  <a:cubicBezTo>
                    <a:pt x="125" y="400"/>
                    <a:pt x="110" y="377"/>
                    <a:pt x="99" y="350"/>
                  </a:cubicBezTo>
                  <a:cubicBezTo>
                    <a:pt x="92" y="334"/>
                    <a:pt x="86" y="314"/>
                    <a:pt x="82" y="292"/>
                  </a:cubicBezTo>
                  <a:cubicBezTo>
                    <a:pt x="77" y="270"/>
                    <a:pt x="75" y="248"/>
                    <a:pt x="75" y="226"/>
                  </a:cubicBezTo>
                  <a:cubicBezTo>
                    <a:pt x="75" y="188"/>
                    <a:pt x="82" y="153"/>
                    <a:pt x="97" y="123"/>
                  </a:cubicBezTo>
                  <a:close/>
                  <a:moveTo>
                    <a:pt x="18" y="351"/>
                  </a:moveTo>
                  <a:cubicBezTo>
                    <a:pt x="29" y="384"/>
                    <a:pt x="46" y="411"/>
                    <a:pt x="69" y="434"/>
                  </a:cubicBezTo>
                  <a:cubicBezTo>
                    <a:pt x="91" y="457"/>
                    <a:pt x="119" y="474"/>
                    <a:pt x="151" y="486"/>
                  </a:cubicBezTo>
                  <a:cubicBezTo>
                    <a:pt x="183" y="497"/>
                    <a:pt x="218" y="503"/>
                    <a:pt x="255" y="503"/>
                  </a:cubicBezTo>
                  <a:cubicBezTo>
                    <a:pt x="337" y="503"/>
                    <a:pt x="405" y="478"/>
                    <a:pt x="459" y="427"/>
                  </a:cubicBezTo>
                  <a:cubicBezTo>
                    <a:pt x="513" y="376"/>
                    <a:pt x="540" y="312"/>
                    <a:pt x="540" y="236"/>
                  </a:cubicBezTo>
                  <a:cubicBezTo>
                    <a:pt x="540" y="212"/>
                    <a:pt x="537" y="190"/>
                    <a:pt x="532" y="169"/>
                  </a:cubicBezTo>
                  <a:cubicBezTo>
                    <a:pt x="527" y="148"/>
                    <a:pt x="519" y="130"/>
                    <a:pt x="510" y="115"/>
                  </a:cubicBezTo>
                  <a:cubicBezTo>
                    <a:pt x="498" y="94"/>
                    <a:pt x="482" y="75"/>
                    <a:pt x="462" y="57"/>
                  </a:cubicBezTo>
                  <a:cubicBezTo>
                    <a:pt x="441" y="40"/>
                    <a:pt x="415" y="26"/>
                    <a:pt x="383" y="16"/>
                  </a:cubicBezTo>
                  <a:cubicBezTo>
                    <a:pt x="351" y="5"/>
                    <a:pt x="315" y="0"/>
                    <a:pt x="276" y="0"/>
                  </a:cubicBezTo>
                  <a:cubicBezTo>
                    <a:pt x="233" y="0"/>
                    <a:pt x="195" y="6"/>
                    <a:pt x="162" y="18"/>
                  </a:cubicBezTo>
                  <a:cubicBezTo>
                    <a:pt x="129" y="30"/>
                    <a:pt x="100" y="49"/>
                    <a:pt x="73" y="73"/>
                  </a:cubicBezTo>
                  <a:cubicBezTo>
                    <a:pt x="47" y="97"/>
                    <a:pt x="29" y="125"/>
                    <a:pt x="17" y="155"/>
                  </a:cubicBezTo>
                  <a:cubicBezTo>
                    <a:pt x="6" y="185"/>
                    <a:pt x="0" y="219"/>
                    <a:pt x="0" y="255"/>
                  </a:cubicBezTo>
                  <a:cubicBezTo>
                    <a:pt x="0" y="286"/>
                    <a:pt x="6" y="319"/>
                    <a:pt x="1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17"/>
            <p:cNvSpPr>
              <a:spLocks/>
            </p:cNvSpPr>
            <p:nvPr/>
          </p:nvSpPr>
          <p:spPr bwMode="auto">
            <a:xfrm>
              <a:off x="17700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18"/>
            <p:cNvSpPr>
              <a:spLocks noEditPoints="1"/>
            </p:cNvSpPr>
            <p:nvPr/>
          </p:nvSpPr>
          <p:spPr bwMode="auto">
            <a:xfrm>
              <a:off x="1933576" y="1077913"/>
              <a:ext cx="111125" cy="120650"/>
            </a:xfrm>
            <a:custGeom>
              <a:avLst/>
              <a:gdLst>
                <a:gd name="T0" fmla="*/ 7 w 216"/>
                <a:gd name="T1" fmla="*/ 74 h 234"/>
                <a:gd name="T2" fmla="*/ 111 w 216"/>
                <a:gd name="T3" fmla="*/ 0 h 234"/>
                <a:gd name="T4" fmla="*/ 208 w 216"/>
                <a:gd name="T5" fmla="*/ 63 h 234"/>
                <a:gd name="T6" fmla="*/ 208 w 216"/>
                <a:gd name="T7" fmla="*/ 178 h 234"/>
                <a:gd name="T8" fmla="*/ 216 w 216"/>
                <a:gd name="T9" fmla="*/ 228 h 234"/>
                <a:gd name="T10" fmla="*/ 154 w 216"/>
                <a:gd name="T11" fmla="*/ 228 h 234"/>
                <a:gd name="T12" fmla="*/ 150 w 216"/>
                <a:gd name="T13" fmla="*/ 206 h 234"/>
                <a:gd name="T14" fmla="*/ 76 w 216"/>
                <a:gd name="T15" fmla="*/ 234 h 234"/>
                <a:gd name="T16" fmla="*/ 0 w 216"/>
                <a:gd name="T17" fmla="*/ 167 h 234"/>
                <a:gd name="T18" fmla="*/ 76 w 216"/>
                <a:gd name="T19" fmla="*/ 100 h 234"/>
                <a:gd name="T20" fmla="*/ 148 w 216"/>
                <a:gd name="T21" fmla="*/ 71 h 234"/>
                <a:gd name="T22" fmla="*/ 108 w 216"/>
                <a:gd name="T23" fmla="*/ 41 h 234"/>
                <a:gd name="T24" fmla="*/ 68 w 216"/>
                <a:gd name="T25" fmla="*/ 74 h 234"/>
                <a:gd name="T26" fmla="*/ 7 w 216"/>
                <a:gd name="T27" fmla="*/ 74 h 234"/>
                <a:gd name="T28" fmla="*/ 148 w 216"/>
                <a:gd name="T29" fmla="*/ 119 h 234"/>
                <a:gd name="T30" fmla="*/ 97 w 216"/>
                <a:gd name="T31" fmla="*/ 132 h 234"/>
                <a:gd name="T32" fmla="*/ 61 w 216"/>
                <a:gd name="T33" fmla="*/ 165 h 234"/>
                <a:gd name="T34" fmla="*/ 98 w 216"/>
                <a:gd name="T35" fmla="*/ 193 h 234"/>
                <a:gd name="T36" fmla="*/ 148 w 216"/>
                <a:gd name="T37" fmla="*/ 142 h 234"/>
                <a:gd name="T38" fmla="*/ 148 w 216"/>
                <a:gd name="T39" fmla="*/ 1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34">
                  <a:moveTo>
                    <a:pt x="7" y="74"/>
                  </a:moveTo>
                  <a:cubicBezTo>
                    <a:pt x="11" y="18"/>
                    <a:pt x="62" y="0"/>
                    <a:pt x="111" y="0"/>
                  </a:cubicBezTo>
                  <a:cubicBezTo>
                    <a:pt x="155" y="0"/>
                    <a:pt x="208" y="10"/>
                    <a:pt x="208" y="63"/>
                  </a:cubicBezTo>
                  <a:cubicBezTo>
                    <a:pt x="208" y="178"/>
                    <a:pt x="208" y="178"/>
                    <a:pt x="208" y="178"/>
                  </a:cubicBezTo>
                  <a:cubicBezTo>
                    <a:pt x="208" y="199"/>
                    <a:pt x="211" y="219"/>
                    <a:pt x="216" y="228"/>
                  </a:cubicBezTo>
                  <a:cubicBezTo>
                    <a:pt x="154" y="228"/>
                    <a:pt x="154" y="228"/>
                    <a:pt x="154" y="228"/>
                  </a:cubicBezTo>
                  <a:cubicBezTo>
                    <a:pt x="152" y="221"/>
                    <a:pt x="151" y="214"/>
                    <a:pt x="150" y="206"/>
                  </a:cubicBezTo>
                  <a:cubicBezTo>
                    <a:pt x="131" y="226"/>
                    <a:pt x="103" y="234"/>
                    <a:pt x="76" y="234"/>
                  </a:cubicBezTo>
                  <a:cubicBezTo>
                    <a:pt x="34" y="234"/>
                    <a:pt x="0" y="213"/>
                    <a:pt x="0" y="167"/>
                  </a:cubicBezTo>
                  <a:cubicBezTo>
                    <a:pt x="0" y="117"/>
                    <a:pt x="38" y="105"/>
                    <a:pt x="76" y="100"/>
                  </a:cubicBezTo>
                  <a:cubicBezTo>
                    <a:pt x="113" y="95"/>
                    <a:pt x="148" y="96"/>
                    <a:pt x="148" y="71"/>
                  </a:cubicBezTo>
                  <a:cubicBezTo>
                    <a:pt x="148" y="45"/>
                    <a:pt x="130" y="41"/>
                    <a:pt x="108" y="41"/>
                  </a:cubicBezTo>
                  <a:cubicBezTo>
                    <a:pt x="85" y="41"/>
                    <a:pt x="70" y="51"/>
                    <a:pt x="68" y="74"/>
                  </a:cubicBezTo>
                  <a:lnTo>
                    <a:pt x="7" y="74"/>
                  </a:lnTo>
                  <a:close/>
                  <a:moveTo>
                    <a:pt x="148" y="119"/>
                  </a:moveTo>
                  <a:cubicBezTo>
                    <a:pt x="137" y="128"/>
                    <a:pt x="116" y="129"/>
                    <a:pt x="97" y="132"/>
                  </a:cubicBezTo>
                  <a:cubicBezTo>
                    <a:pt x="78" y="136"/>
                    <a:pt x="61" y="143"/>
                    <a:pt x="61" y="165"/>
                  </a:cubicBezTo>
                  <a:cubicBezTo>
                    <a:pt x="61" y="187"/>
                    <a:pt x="79" y="193"/>
                    <a:pt x="98" y="193"/>
                  </a:cubicBezTo>
                  <a:cubicBezTo>
                    <a:pt x="146" y="193"/>
                    <a:pt x="148" y="155"/>
                    <a:pt x="148" y="142"/>
                  </a:cubicBezTo>
                  <a:lnTo>
                    <a:pt x="148"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19"/>
            <p:cNvSpPr>
              <a:spLocks/>
            </p:cNvSpPr>
            <p:nvPr/>
          </p:nvSpPr>
          <p:spPr bwMode="auto">
            <a:xfrm>
              <a:off x="20653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2"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20"/>
            <p:cNvSpPr>
              <a:spLocks/>
            </p:cNvSpPr>
            <p:nvPr/>
          </p:nvSpPr>
          <p:spPr bwMode="auto">
            <a:xfrm>
              <a:off x="2193926" y="1077913"/>
              <a:ext cx="112713" cy="120650"/>
            </a:xfrm>
            <a:custGeom>
              <a:avLst/>
              <a:gdLst>
                <a:gd name="T0" fmla="*/ 157 w 218"/>
                <a:gd name="T1" fmla="*/ 84 h 234"/>
                <a:gd name="T2" fmla="*/ 112 w 218"/>
                <a:gd name="T3" fmla="*/ 46 h 234"/>
                <a:gd name="T4" fmla="*/ 61 w 218"/>
                <a:gd name="T5" fmla="*/ 118 h 234"/>
                <a:gd name="T6" fmla="*/ 111 w 218"/>
                <a:gd name="T7" fmla="*/ 188 h 234"/>
                <a:gd name="T8" fmla="*/ 160 w 218"/>
                <a:gd name="T9" fmla="*/ 143 h 234"/>
                <a:gd name="T10" fmla="*/ 218 w 218"/>
                <a:gd name="T11" fmla="*/ 143 h 234"/>
                <a:gd name="T12" fmla="*/ 112 w 218"/>
                <a:gd name="T13" fmla="*/ 234 h 234"/>
                <a:gd name="T14" fmla="*/ 0 w 218"/>
                <a:gd name="T15" fmla="*/ 120 h 234"/>
                <a:gd name="T16" fmla="*/ 113 w 218"/>
                <a:gd name="T17" fmla="*/ 0 h 234"/>
                <a:gd name="T18" fmla="*/ 217 w 218"/>
                <a:gd name="T19" fmla="*/ 84 h 234"/>
                <a:gd name="T20" fmla="*/ 157 w 218"/>
                <a:gd name="T21" fmla="*/ 8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4">
                  <a:moveTo>
                    <a:pt x="157" y="84"/>
                  </a:moveTo>
                  <a:cubicBezTo>
                    <a:pt x="154" y="59"/>
                    <a:pt x="138" y="46"/>
                    <a:pt x="112" y="46"/>
                  </a:cubicBezTo>
                  <a:cubicBezTo>
                    <a:pt x="74" y="46"/>
                    <a:pt x="61" y="86"/>
                    <a:pt x="61" y="118"/>
                  </a:cubicBezTo>
                  <a:cubicBezTo>
                    <a:pt x="61" y="150"/>
                    <a:pt x="73" y="188"/>
                    <a:pt x="111" y="188"/>
                  </a:cubicBezTo>
                  <a:cubicBezTo>
                    <a:pt x="139" y="188"/>
                    <a:pt x="156" y="170"/>
                    <a:pt x="160" y="143"/>
                  </a:cubicBezTo>
                  <a:cubicBezTo>
                    <a:pt x="218" y="143"/>
                    <a:pt x="218" y="143"/>
                    <a:pt x="218" y="143"/>
                  </a:cubicBezTo>
                  <a:cubicBezTo>
                    <a:pt x="210" y="202"/>
                    <a:pt x="170" y="234"/>
                    <a:pt x="112" y="234"/>
                  </a:cubicBezTo>
                  <a:cubicBezTo>
                    <a:pt x="45" y="234"/>
                    <a:pt x="0" y="187"/>
                    <a:pt x="0" y="120"/>
                  </a:cubicBezTo>
                  <a:cubicBezTo>
                    <a:pt x="0" y="51"/>
                    <a:pt x="41" y="0"/>
                    <a:pt x="113" y="0"/>
                  </a:cubicBezTo>
                  <a:cubicBezTo>
                    <a:pt x="165" y="0"/>
                    <a:pt x="213" y="28"/>
                    <a:pt x="217" y="84"/>
                  </a:cubicBezTo>
                  <a:lnTo>
                    <a:pt x="157"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21"/>
            <p:cNvSpPr>
              <a:spLocks noEditPoints="1"/>
            </p:cNvSpPr>
            <p:nvPr/>
          </p:nvSpPr>
          <p:spPr bwMode="auto">
            <a:xfrm>
              <a:off x="2319338"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3 w 224"/>
                <a:gd name="T9" fmla="*/ 234 h 234"/>
                <a:gd name="T10" fmla="*/ 0 w 224"/>
                <a:gd name="T11" fmla="*/ 117 h 234"/>
                <a:gd name="T12" fmla="*/ 113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3" y="234"/>
                  </a:cubicBezTo>
                  <a:cubicBezTo>
                    <a:pt x="43" y="234"/>
                    <a:pt x="0" y="186"/>
                    <a:pt x="0" y="117"/>
                  </a:cubicBezTo>
                  <a:cubicBezTo>
                    <a:pt x="0" y="51"/>
                    <a:pt x="45" y="0"/>
                    <a:pt x="113"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22"/>
            <p:cNvSpPr>
              <a:spLocks/>
            </p:cNvSpPr>
            <p:nvPr/>
          </p:nvSpPr>
          <p:spPr bwMode="auto">
            <a:xfrm>
              <a:off x="2451101"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23"/>
            <p:cNvSpPr>
              <a:spLocks/>
            </p:cNvSpPr>
            <p:nvPr/>
          </p:nvSpPr>
          <p:spPr bwMode="auto">
            <a:xfrm>
              <a:off x="25955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24"/>
            <p:cNvSpPr>
              <a:spLocks noEditPoints="1"/>
            </p:cNvSpPr>
            <p:nvPr/>
          </p:nvSpPr>
          <p:spPr bwMode="auto">
            <a:xfrm>
              <a:off x="2757488" y="1077913"/>
              <a:ext cx="117475" cy="120650"/>
            </a:xfrm>
            <a:custGeom>
              <a:avLst/>
              <a:gdLst>
                <a:gd name="T0" fmla="*/ 61 w 225"/>
                <a:gd name="T1" fmla="*/ 132 h 234"/>
                <a:gd name="T2" fmla="*/ 115 w 225"/>
                <a:gd name="T3" fmla="*/ 188 h 234"/>
                <a:gd name="T4" fmla="*/ 163 w 225"/>
                <a:gd name="T5" fmla="*/ 159 h 234"/>
                <a:gd name="T6" fmla="*/ 217 w 225"/>
                <a:gd name="T7" fmla="*/ 159 h 234"/>
                <a:gd name="T8" fmla="*/ 113 w 225"/>
                <a:gd name="T9" fmla="*/ 234 h 234"/>
                <a:gd name="T10" fmla="*/ 0 w 225"/>
                <a:gd name="T11" fmla="*/ 117 h 234"/>
                <a:gd name="T12" fmla="*/ 113 w 225"/>
                <a:gd name="T13" fmla="*/ 0 h 234"/>
                <a:gd name="T14" fmla="*/ 220 w 225"/>
                <a:gd name="T15" fmla="*/ 132 h 234"/>
                <a:gd name="T16" fmla="*/ 61 w 225"/>
                <a:gd name="T17" fmla="*/ 132 h 234"/>
                <a:gd name="T18" fmla="*/ 160 w 225"/>
                <a:gd name="T19" fmla="*/ 93 h 234"/>
                <a:gd name="T20" fmla="*/ 111 w 225"/>
                <a:gd name="T21" fmla="*/ 46 h 234"/>
                <a:gd name="T22" fmla="*/ 61 w 225"/>
                <a:gd name="T23" fmla="*/ 93 h 234"/>
                <a:gd name="T24" fmla="*/ 160 w 225"/>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34">
                  <a:moveTo>
                    <a:pt x="61" y="132"/>
                  </a:moveTo>
                  <a:cubicBezTo>
                    <a:pt x="62" y="170"/>
                    <a:pt x="81" y="188"/>
                    <a:pt x="115" y="188"/>
                  </a:cubicBezTo>
                  <a:cubicBezTo>
                    <a:pt x="140" y="188"/>
                    <a:pt x="159" y="173"/>
                    <a:pt x="163" y="159"/>
                  </a:cubicBezTo>
                  <a:cubicBezTo>
                    <a:pt x="217" y="159"/>
                    <a:pt x="217" y="159"/>
                    <a:pt x="217" y="159"/>
                  </a:cubicBezTo>
                  <a:cubicBezTo>
                    <a:pt x="199" y="211"/>
                    <a:pt x="163" y="234"/>
                    <a:pt x="113" y="234"/>
                  </a:cubicBezTo>
                  <a:cubicBezTo>
                    <a:pt x="43" y="234"/>
                    <a:pt x="0" y="186"/>
                    <a:pt x="0" y="117"/>
                  </a:cubicBezTo>
                  <a:cubicBezTo>
                    <a:pt x="0" y="51"/>
                    <a:pt x="46" y="0"/>
                    <a:pt x="113" y="0"/>
                  </a:cubicBezTo>
                  <a:cubicBezTo>
                    <a:pt x="188" y="0"/>
                    <a:pt x="225" y="64"/>
                    <a:pt x="220" y="132"/>
                  </a:cubicBezTo>
                  <a:lnTo>
                    <a:pt x="61" y="132"/>
                  </a:lnTo>
                  <a:close/>
                  <a:moveTo>
                    <a:pt x="160" y="93"/>
                  </a:moveTo>
                  <a:cubicBezTo>
                    <a:pt x="154" y="63"/>
                    <a:pt x="141" y="46"/>
                    <a:pt x="111" y="46"/>
                  </a:cubicBezTo>
                  <a:cubicBezTo>
                    <a:pt x="73" y="46"/>
                    <a:pt x="62" y="76"/>
                    <a:pt x="61" y="93"/>
                  </a:cubicBezTo>
                  <a:lnTo>
                    <a:pt x="16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25"/>
            <p:cNvSpPr>
              <a:spLocks/>
            </p:cNvSpPr>
            <p:nvPr/>
          </p:nvSpPr>
          <p:spPr bwMode="auto">
            <a:xfrm>
              <a:off x="28908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1"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26"/>
            <p:cNvSpPr>
              <a:spLocks/>
            </p:cNvSpPr>
            <p:nvPr/>
          </p:nvSpPr>
          <p:spPr bwMode="auto">
            <a:xfrm>
              <a:off x="3011488" y="1046163"/>
              <a:ext cx="73025" cy="150813"/>
            </a:xfrm>
            <a:custGeom>
              <a:avLst/>
              <a:gdLst>
                <a:gd name="T0" fmla="*/ 98 w 142"/>
                <a:gd name="T1" fmla="*/ 66 h 290"/>
                <a:gd name="T2" fmla="*/ 142 w 142"/>
                <a:gd name="T3" fmla="*/ 66 h 290"/>
                <a:gd name="T4" fmla="*/ 142 w 142"/>
                <a:gd name="T5" fmla="*/ 107 h 290"/>
                <a:gd name="T6" fmla="*/ 98 w 142"/>
                <a:gd name="T7" fmla="*/ 107 h 290"/>
                <a:gd name="T8" fmla="*/ 98 w 142"/>
                <a:gd name="T9" fmla="*/ 217 h 290"/>
                <a:gd name="T10" fmla="*/ 123 w 142"/>
                <a:gd name="T11" fmla="*/ 242 h 290"/>
                <a:gd name="T12" fmla="*/ 142 w 142"/>
                <a:gd name="T13" fmla="*/ 241 h 290"/>
                <a:gd name="T14" fmla="*/ 142 w 142"/>
                <a:gd name="T15" fmla="*/ 288 h 290"/>
                <a:gd name="T16" fmla="*/ 107 w 142"/>
                <a:gd name="T17" fmla="*/ 290 h 290"/>
                <a:gd name="T18" fmla="*/ 37 w 142"/>
                <a:gd name="T19" fmla="*/ 238 h 290"/>
                <a:gd name="T20" fmla="*/ 37 w 142"/>
                <a:gd name="T21" fmla="*/ 107 h 290"/>
                <a:gd name="T22" fmla="*/ 0 w 142"/>
                <a:gd name="T23" fmla="*/ 107 h 290"/>
                <a:gd name="T24" fmla="*/ 0 w 142"/>
                <a:gd name="T25" fmla="*/ 66 h 290"/>
                <a:gd name="T26" fmla="*/ 37 w 142"/>
                <a:gd name="T27" fmla="*/ 66 h 290"/>
                <a:gd name="T28" fmla="*/ 37 w 142"/>
                <a:gd name="T29" fmla="*/ 0 h 290"/>
                <a:gd name="T30" fmla="*/ 98 w 142"/>
                <a:gd name="T31" fmla="*/ 0 h 290"/>
                <a:gd name="T32" fmla="*/ 98 w 142"/>
                <a:gd name="T33" fmla="*/ 6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290">
                  <a:moveTo>
                    <a:pt x="98" y="66"/>
                  </a:moveTo>
                  <a:cubicBezTo>
                    <a:pt x="142" y="66"/>
                    <a:pt x="142" y="66"/>
                    <a:pt x="142" y="66"/>
                  </a:cubicBezTo>
                  <a:cubicBezTo>
                    <a:pt x="142" y="107"/>
                    <a:pt x="142" y="107"/>
                    <a:pt x="142" y="107"/>
                  </a:cubicBezTo>
                  <a:cubicBezTo>
                    <a:pt x="98" y="107"/>
                    <a:pt x="98" y="107"/>
                    <a:pt x="98" y="107"/>
                  </a:cubicBezTo>
                  <a:cubicBezTo>
                    <a:pt x="98" y="217"/>
                    <a:pt x="98" y="217"/>
                    <a:pt x="98" y="217"/>
                  </a:cubicBezTo>
                  <a:cubicBezTo>
                    <a:pt x="98" y="237"/>
                    <a:pt x="103" y="242"/>
                    <a:pt x="123" y="242"/>
                  </a:cubicBezTo>
                  <a:cubicBezTo>
                    <a:pt x="130" y="242"/>
                    <a:pt x="136" y="242"/>
                    <a:pt x="142" y="241"/>
                  </a:cubicBezTo>
                  <a:cubicBezTo>
                    <a:pt x="142" y="288"/>
                    <a:pt x="142" y="288"/>
                    <a:pt x="142" y="288"/>
                  </a:cubicBezTo>
                  <a:cubicBezTo>
                    <a:pt x="132" y="290"/>
                    <a:pt x="119" y="290"/>
                    <a:pt x="107" y="290"/>
                  </a:cubicBezTo>
                  <a:cubicBezTo>
                    <a:pt x="69" y="290"/>
                    <a:pt x="37" y="282"/>
                    <a:pt x="37" y="238"/>
                  </a:cubicBezTo>
                  <a:cubicBezTo>
                    <a:pt x="37" y="107"/>
                    <a:pt x="37" y="107"/>
                    <a:pt x="37" y="107"/>
                  </a:cubicBezTo>
                  <a:cubicBezTo>
                    <a:pt x="0" y="107"/>
                    <a:pt x="0" y="107"/>
                    <a:pt x="0" y="107"/>
                  </a:cubicBezTo>
                  <a:cubicBezTo>
                    <a:pt x="0" y="66"/>
                    <a:pt x="0" y="66"/>
                    <a:pt x="0" y="66"/>
                  </a:cubicBezTo>
                  <a:cubicBezTo>
                    <a:pt x="37" y="66"/>
                    <a:pt x="37" y="66"/>
                    <a:pt x="37" y="66"/>
                  </a:cubicBezTo>
                  <a:cubicBezTo>
                    <a:pt x="37" y="0"/>
                    <a:pt x="37" y="0"/>
                    <a:pt x="37" y="0"/>
                  </a:cubicBezTo>
                  <a:cubicBezTo>
                    <a:pt x="98" y="0"/>
                    <a:pt x="98" y="0"/>
                    <a:pt x="98" y="0"/>
                  </a:cubicBezTo>
                  <a:lnTo>
                    <a:pt x="9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27"/>
            <p:cNvSpPr>
              <a:spLocks noEditPoints="1"/>
            </p:cNvSpPr>
            <p:nvPr/>
          </p:nvSpPr>
          <p:spPr bwMode="auto">
            <a:xfrm>
              <a:off x="3095626"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2 w 224"/>
                <a:gd name="T9" fmla="*/ 234 h 234"/>
                <a:gd name="T10" fmla="*/ 0 w 224"/>
                <a:gd name="T11" fmla="*/ 117 h 234"/>
                <a:gd name="T12" fmla="*/ 112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2" y="234"/>
                  </a:cubicBezTo>
                  <a:cubicBezTo>
                    <a:pt x="43" y="234"/>
                    <a:pt x="0" y="186"/>
                    <a:pt x="0" y="117"/>
                  </a:cubicBezTo>
                  <a:cubicBezTo>
                    <a:pt x="0" y="51"/>
                    <a:pt x="45" y="0"/>
                    <a:pt x="112"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28"/>
            <p:cNvSpPr>
              <a:spLocks/>
            </p:cNvSpPr>
            <p:nvPr/>
          </p:nvSpPr>
          <p:spPr bwMode="auto">
            <a:xfrm>
              <a:off x="3227388"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7457024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30" name="Group 29"/>
          <p:cNvGrpSpPr/>
          <p:nvPr/>
        </p:nvGrpSpPr>
        <p:grpSpPr>
          <a:xfrm>
            <a:off x="190769" y="6343651"/>
            <a:ext cx="2072640" cy="320037"/>
            <a:chOff x="655638" y="688975"/>
            <a:chExt cx="3705226" cy="758825"/>
          </a:xfrm>
          <a:solidFill>
            <a:srgbClr val="FFFFFF"/>
          </a:solidFill>
        </p:grpSpPr>
        <p:sp>
          <p:nvSpPr>
            <p:cNvPr id="31" name="Freeform 6"/>
            <p:cNvSpPr>
              <a:spLocks noEditPoints="1"/>
            </p:cNvSpPr>
            <p:nvPr/>
          </p:nvSpPr>
          <p:spPr bwMode="auto">
            <a:xfrm>
              <a:off x="655638" y="695325"/>
              <a:ext cx="941388" cy="752475"/>
            </a:xfrm>
            <a:custGeom>
              <a:avLst/>
              <a:gdLst>
                <a:gd name="T0" fmla="*/ 1432 w 1816"/>
                <a:gd name="T1" fmla="*/ 0 h 1449"/>
                <a:gd name="T2" fmla="*/ 1049 w 1816"/>
                <a:gd name="T3" fmla="*/ 0 h 1449"/>
                <a:gd name="T4" fmla="*/ 1049 w 1816"/>
                <a:gd name="T5" fmla="*/ 432 h 1449"/>
                <a:gd name="T6" fmla="*/ 1238 w 1816"/>
                <a:gd name="T7" fmla="*/ 865 h 1449"/>
                <a:gd name="T8" fmla="*/ 1238 w 1816"/>
                <a:gd name="T9" fmla="*/ 804 h 1449"/>
                <a:gd name="T10" fmla="*/ 1137 w 1816"/>
                <a:gd name="T11" fmla="*/ 485 h 1449"/>
                <a:gd name="T12" fmla="*/ 1137 w 1816"/>
                <a:gd name="T13" fmla="*/ 372 h 1449"/>
                <a:gd name="T14" fmla="*/ 1282 w 1816"/>
                <a:gd name="T15" fmla="*/ 372 h 1449"/>
                <a:gd name="T16" fmla="*/ 1282 w 1816"/>
                <a:gd name="T17" fmla="*/ 865 h 1449"/>
                <a:gd name="T18" fmla="*/ 911 w 1816"/>
                <a:gd name="T19" fmla="*/ 1418 h 1449"/>
                <a:gd name="T20" fmla="*/ 539 w 1816"/>
                <a:gd name="T21" fmla="*/ 893 h 1449"/>
                <a:gd name="T22" fmla="*/ 767 w 1816"/>
                <a:gd name="T23" fmla="*/ 432 h 1449"/>
                <a:gd name="T24" fmla="*/ 767 w 1816"/>
                <a:gd name="T25" fmla="*/ 372 h 1449"/>
                <a:gd name="T26" fmla="*/ 911 w 1816"/>
                <a:gd name="T27" fmla="*/ 372 h 1449"/>
                <a:gd name="T28" fmla="*/ 1002 w 1816"/>
                <a:gd name="T29" fmla="*/ 372 h 1449"/>
                <a:gd name="T30" fmla="*/ 1002 w 1816"/>
                <a:gd name="T31" fmla="*/ 283 h 1449"/>
                <a:gd name="T32" fmla="*/ 911 w 1816"/>
                <a:gd name="T33" fmla="*/ 283 h 1449"/>
                <a:gd name="T34" fmla="*/ 767 w 1816"/>
                <a:gd name="T35" fmla="*/ 283 h 1449"/>
                <a:gd name="T36" fmla="*/ 767 w 1816"/>
                <a:gd name="T37" fmla="*/ 283 h 1449"/>
                <a:gd name="T38" fmla="*/ 679 w 1816"/>
                <a:gd name="T39" fmla="*/ 283 h 1449"/>
                <a:gd name="T40" fmla="*/ 679 w 1816"/>
                <a:gd name="T41" fmla="*/ 283 h 1449"/>
                <a:gd name="T42" fmla="*/ 450 w 1816"/>
                <a:gd name="T43" fmla="*/ 283 h 1449"/>
                <a:gd name="T44" fmla="*/ 450 w 1816"/>
                <a:gd name="T45" fmla="*/ 802 h 1449"/>
                <a:gd name="T46" fmla="*/ 452 w 1816"/>
                <a:gd name="T47" fmla="*/ 855 h 1449"/>
                <a:gd name="T48" fmla="*/ 452 w 1816"/>
                <a:gd name="T49" fmla="*/ 855 h 1449"/>
                <a:gd name="T50" fmla="*/ 539 w 1816"/>
                <a:gd name="T51" fmla="*/ 783 h 1449"/>
                <a:gd name="T52" fmla="*/ 539 w 1816"/>
                <a:gd name="T53" fmla="*/ 783 h 1449"/>
                <a:gd name="T54" fmla="*/ 539 w 1816"/>
                <a:gd name="T55" fmla="*/ 372 h 1449"/>
                <a:gd name="T56" fmla="*/ 679 w 1816"/>
                <a:gd name="T57" fmla="*/ 372 h 1449"/>
                <a:gd name="T58" fmla="*/ 679 w 1816"/>
                <a:gd name="T59" fmla="*/ 372 h 1449"/>
                <a:gd name="T60" fmla="*/ 679 w 1816"/>
                <a:gd name="T61" fmla="*/ 485 h 1449"/>
                <a:gd name="T62" fmla="*/ 383 w 1816"/>
                <a:gd name="T63" fmla="*/ 941 h 1449"/>
                <a:gd name="T64" fmla="*/ 88 w 1816"/>
                <a:gd name="T65" fmla="*/ 485 h 1449"/>
                <a:gd name="T66" fmla="*/ 88 w 1816"/>
                <a:gd name="T67" fmla="*/ 88 h 1449"/>
                <a:gd name="T68" fmla="*/ 383 w 1816"/>
                <a:gd name="T69" fmla="*/ 88 h 1449"/>
                <a:gd name="T70" fmla="*/ 679 w 1816"/>
                <a:gd name="T71" fmla="*/ 88 h 1449"/>
                <a:gd name="T72" fmla="*/ 679 w 1816"/>
                <a:gd name="T73" fmla="*/ 240 h 1449"/>
                <a:gd name="T74" fmla="*/ 767 w 1816"/>
                <a:gd name="T75" fmla="*/ 240 h 1449"/>
                <a:gd name="T76" fmla="*/ 767 w 1816"/>
                <a:gd name="T77" fmla="*/ 0 h 1449"/>
                <a:gd name="T78" fmla="*/ 383 w 1816"/>
                <a:gd name="T79" fmla="*/ 0 h 1449"/>
                <a:gd name="T80" fmla="*/ 0 w 1816"/>
                <a:gd name="T81" fmla="*/ 0 h 1449"/>
                <a:gd name="T82" fmla="*/ 0 w 1816"/>
                <a:gd name="T83" fmla="*/ 432 h 1449"/>
                <a:gd name="T84" fmla="*/ 383 w 1816"/>
                <a:gd name="T85" fmla="*/ 971 h 1449"/>
                <a:gd name="T86" fmla="*/ 460 w 1816"/>
                <a:gd name="T87" fmla="*/ 938 h 1449"/>
                <a:gd name="T88" fmla="*/ 911 w 1816"/>
                <a:gd name="T89" fmla="*/ 1449 h 1449"/>
                <a:gd name="T90" fmla="*/ 1360 w 1816"/>
                <a:gd name="T91" fmla="*/ 941 h 1449"/>
                <a:gd name="T92" fmla="*/ 1432 w 1816"/>
                <a:gd name="T93" fmla="*/ 971 h 1449"/>
                <a:gd name="T94" fmla="*/ 1816 w 1816"/>
                <a:gd name="T95" fmla="*/ 432 h 1449"/>
                <a:gd name="T96" fmla="*/ 1816 w 1816"/>
                <a:gd name="T97" fmla="*/ 0 h 1449"/>
                <a:gd name="T98" fmla="*/ 1432 w 1816"/>
                <a:gd name="T99" fmla="*/ 0 h 1449"/>
                <a:gd name="T100" fmla="*/ 1728 w 1816"/>
                <a:gd name="T101" fmla="*/ 485 h 1449"/>
                <a:gd name="T102" fmla="*/ 1432 w 1816"/>
                <a:gd name="T103" fmla="*/ 941 h 1449"/>
                <a:gd name="T104" fmla="*/ 1365 w 1816"/>
                <a:gd name="T105" fmla="*/ 906 h 1449"/>
                <a:gd name="T106" fmla="*/ 1371 w 1816"/>
                <a:gd name="T107" fmla="*/ 802 h 1449"/>
                <a:gd name="T108" fmla="*/ 1371 w 1816"/>
                <a:gd name="T109" fmla="*/ 283 h 1449"/>
                <a:gd name="T110" fmla="*/ 1137 w 1816"/>
                <a:gd name="T111" fmla="*/ 283 h 1449"/>
                <a:gd name="T112" fmla="*/ 1137 w 1816"/>
                <a:gd name="T113" fmla="*/ 88 h 1449"/>
                <a:gd name="T114" fmla="*/ 1432 w 1816"/>
                <a:gd name="T115" fmla="*/ 88 h 1449"/>
                <a:gd name="T116" fmla="*/ 1728 w 1816"/>
                <a:gd name="T117" fmla="*/ 88 h 1449"/>
                <a:gd name="T118" fmla="*/ 1728 w 1816"/>
                <a:gd name="T119" fmla="*/ 485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9">
                  <a:moveTo>
                    <a:pt x="1432" y="0"/>
                  </a:moveTo>
                  <a:cubicBezTo>
                    <a:pt x="1049" y="0"/>
                    <a:pt x="1049" y="0"/>
                    <a:pt x="1049" y="0"/>
                  </a:cubicBezTo>
                  <a:cubicBezTo>
                    <a:pt x="1049" y="432"/>
                    <a:pt x="1049" y="432"/>
                    <a:pt x="1049" y="432"/>
                  </a:cubicBezTo>
                  <a:cubicBezTo>
                    <a:pt x="1049" y="630"/>
                    <a:pt x="1118" y="768"/>
                    <a:pt x="1238" y="865"/>
                  </a:cubicBezTo>
                  <a:cubicBezTo>
                    <a:pt x="1238" y="804"/>
                    <a:pt x="1238" y="804"/>
                    <a:pt x="1238" y="804"/>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2" y="1274"/>
                    <a:pt x="911" y="1418"/>
                  </a:cubicBezTo>
                  <a:cubicBezTo>
                    <a:pt x="605" y="1282"/>
                    <a:pt x="544" y="1068"/>
                    <a:pt x="539" y="893"/>
                  </a:cubicBezTo>
                  <a:cubicBezTo>
                    <a:pt x="683" y="796"/>
                    <a:pt x="767" y="651"/>
                    <a:pt x="767" y="432"/>
                  </a:cubicBezTo>
                  <a:cubicBezTo>
                    <a:pt x="767" y="372"/>
                    <a:pt x="767" y="372"/>
                    <a:pt x="767" y="372"/>
                  </a:cubicBezTo>
                  <a:cubicBezTo>
                    <a:pt x="911" y="372"/>
                    <a:pt x="911" y="372"/>
                    <a:pt x="911" y="372"/>
                  </a:cubicBezTo>
                  <a:cubicBezTo>
                    <a:pt x="1002" y="372"/>
                    <a:pt x="1002" y="372"/>
                    <a:pt x="1002" y="372"/>
                  </a:cubicBezTo>
                  <a:cubicBezTo>
                    <a:pt x="1002" y="283"/>
                    <a:pt x="1002" y="283"/>
                    <a:pt x="1002" y="283"/>
                  </a:cubicBezTo>
                  <a:cubicBezTo>
                    <a:pt x="911" y="283"/>
                    <a:pt x="911" y="283"/>
                    <a:pt x="911"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2"/>
                    <a:pt x="450" y="802"/>
                    <a:pt x="450" y="802"/>
                  </a:cubicBezTo>
                  <a:cubicBezTo>
                    <a:pt x="450" y="820"/>
                    <a:pt x="451" y="837"/>
                    <a:pt x="452" y="855"/>
                  </a:cubicBezTo>
                  <a:cubicBezTo>
                    <a:pt x="452" y="855"/>
                    <a:pt x="452" y="855"/>
                    <a:pt x="452" y="855"/>
                  </a:cubicBezTo>
                  <a:cubicBezTo>
                    <a:pt x="486" y="832"/>
                    <a:pt x="515" y="808"/>
                    <a:pt x="539" y="783"/>
                  </a:cubicBezTo>
                  <a:cubicBezTo>
                    <a:pt x="539" y="783"/>
                    <a:pt x="539" y="783"/>
                    <a:pt x="539" y="783"/>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1"/>
                    <a:pt x="383" y="941"/>
                  </a:cubicBezTo>
                  <a:cubicBezTo>
                    <a:pt x="116" y="821"/>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6"/>
                    <a:pt x="911" y="1449"/>
                  </a:cubicBezTo>
                  <a:cubicBezTo>
                    <a:pt x="1155" y="1356"/>
                    <a:pt x="1319" y="1201"/>
                    <a:pt x="1360" y="941"/>
                  </a:cubicBezTo>
                  <a:cubicBezTo>
                    <a:pt x="1383" y="952"/>
                    <a:pt x="1407" y="962"/>
                    <a:pt x="1432" y="971"/>
                  </a:cubicBezTo>
                  <a:cubicBezTo>
                    <a:pt x="1670" y="881"/>
                    <a:pt x="1816" y="720"/>
                    <a:pt x="1816" y="432"/>
                  </a:cubicBezTo>
                  <a:cubicBezTo>
                    <a:pt x="1816" y="0"/>
                    <a:pt x="1816" y="0"/>
                    <a:pt x="1816" y="0"/>
                  </a:cubicBezTo>
                  <a:lnTo>
                    <a:pt x="1432" y="0"/>
                  </a:lnTo>
                  <a:close/>
                  <a:moveTo>
                    <a:pt x="1728" y="485"/>
                  </a:moveTo>
                  <a:cubicBezTo>
                    <a:pt x="1728" y="635"/>
                    <a:pt x="1700" y="821"/>
                    <a:pt x="1432" y="941"/>
                  </a:cubicBezTo>
                  <a:cubicBezTo>
                    <a:pt x="1408" y="930"/>
                    <a:pt x="1386" y="918"/>
                    <a:pt x="1365" y="906"/>
                  </a:cubicBezTo>
                  <a:cubicBezTo>
                    <a:pt x="1369" y="873"/>
                    <a:pt x="1371" y="838"/>
                    <a:pt x="1371" y="802"/>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8" y="88"/>
                    <a:pt x="1728" y="88"/>
                    <a:pt x="1728" y="88"/>
                  </a:cubicBezTo>
                  <a:lnTo>
                    <a:pt x="1728"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 name="Freeform 7"/>
            <p:cNvSpPr>
              <a:spLocks/>
            </p:cNvSpPr>
            <p:nvPr/>
          </p:nvSpPr>
          <p:spPr bwMode="auto">
            <a:xfrm>
              <a:off x="3290888" y="693738"/>
              <a:ext cx="201613" cy="252413"/>
            </a:xfrm>
            <a:custGeom>
              <a:avLst/>
              <a:gdLst>
                <a:gd name="T0" fmla="*/ 32 w 388"/>
                <a:gd name="T1" fmla="*/ 486 h 486"/>
                <a:gd name="T2" fmla="*/ 32 w 388"/>
                <a:gd name="T3" fmla="*/ 469 h 486"/>
                <a:gd name="T4" fmla="*/ 60 w 388"/>
                <a:gd name="T5" fmla="*/ 453 h 486"/>
                <a:gd name="T6" fmla="*/ 65 w 388"/>
                <a:gd name="T7" fmla="*/ 445 h 486"/>
                <a:gd name="T8" fmla="*/ 69 w 388"/>
                <a:gd name="T9" fmla="*/ 404 h 486"/>
                <a:gd name="T10" fmla="*/ 71 w 388"/>
                <a:gd name="T11" fmla="*/ 348 h 486"/>
                <a:gd name="T12" fmla="*/ 71 w 388"/>
                <a:gd name="T13" fmla="*/ 164 h 486"/>
                <a:gd name="T14" fmla="*/ 69 w 388"/>
                <a:gd name="T15" fmla="*/ 73 h 486"/>
                <a:gd name="T16" fmla="*/ 64 w 388"/>
                <a:gd name="T17" fmla="*/ 34 h 486"/>
                <a:gd name="T18" fmla="*/ 51 w 388"/>
                <a:gd name="T19" fmla="*/ 25 h 486"/>
                <a:gd name="T20" fmla="*/ 0 w 388"/>
                <a:gd name="T21" fmla="*/ 22 h 486"/>
                <a:gd name="T22" fmla="*/ 0 w 388"/>
                <a:gd name="T23" fmla="*/ 0 h 486"/>
                <a:gd name="T24" fmla="*/ 108 w 388"/>
                <a:gd name="T25" fmla="*/ 2 h 486"/>
                <a:gd name="T26" fmla="*/ 210 w 388"/>
                <a:gd name="T27" fmla="*/ 0 h 486"/>
                <a:gd name="T28" fmla="*/ 210 w 388"/>
                <a:gd name="T29" fmla="*/ 22 h 486"/>
                <a:gd name="T30" fmla="*/ 159 w 388"/>
                <a:gd name="T31" fmla="*/ 25 h 486"/>
                <a:gd name="T32" fmla="*/ 146 w 388"/>
                <a:gd name="T33" fmla="*/ 34 h 486"/>
                <a:gd name="T34" fmla="*/ 141 w 388"/>
                <a:gd name="T35" fmla="*/ 67 h 486"/>
                <a:gd name="T36" fmla="*/ 139 w 388"/>
                <a:gd name="T37" fmla="*/ 164 h 486"/>
                <a:gd name="T38" fmla="*/ 139 w 388"/>
                <a:gd name="T39" fmla="*/ 394 h 486"/>
                <a:gd name="T40" fmla="*/ 141 w 388"/>
                <a:gd name="T41" fmla="*/ 453 h 486"/>
                <a:gd name="T42" fmla="*/ 198 w 388"/>
                <a:gd name="T43" fmla="*/ 455 h 486"/>
                <a:gd name="T44" fmla="*/ 342 w 388"/>
                <a:gd name="T45" fmla="*/ 443 h 486"/>
                <a:gd name="T46" fmla="*/ 350 w 388"/>
                <a:gd name="T47" fmla="*/ 419 h 486"/>
                <a:gd name="T48" fmla="*/ 364 w 388"/>
                <a:gd name="T49" fmla="*/ 362 h 486"/>
                <a:gd name="T50" fmla="*/ 388 w 388"/>
                <a:gd name="T51" fmla="*/ 362 h 486"/>
                <a:gd name="T52" fmla="*/ 373 w 388"/>
                <a:gd name="T53" fmla="*/ 482 h 486"/>
                <a:gd name="T54" fmla="*/ 349 w 388"/>
                <a:gd name="T55" fmla="*/ 485 h 486"/>
                <a:gd name="T56" fmla="*/ 292 w 388"/>
                <a:gd name="T57" fmla="*/ 486 h 486"/>
                <a:gd name="T58" fmla="*/ 102 w 388"/>
                <a:gd name="T59" fmla="*/ 484 h 486"/>
                <a:gd name="T60" fmla="*/ 32 w 388"/>
                <a:gd name="T6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6">
                  <a:moveTo>
                    <a:pt x="32" y="486"/>
                  </a:moveTo>
                  <a:cubicBezTo>
                    <a:pt x="32" y="469"/>
                    <a:pt x="32" y="469"/>
                    <a:pt x="32" y="469"/>
                  </a:cubicBezTo>
                  <a:cubicBezTo>
                    <a:pt x="47" y="462"/>
                    <a:pt x="56" y="457"/>
                    <a:pt x="60" y="453"/>
                  </a:cubicBezTo>
                  <a:cubicBezTo>
                    <a:pt x="62" y="451"/>
                    <a:pt x="64" y="448"/>
                    <a:pt x="65" y="445"/>
                  </a:cubicBezTo>
                  <a:cubicBezTo>
                    <a:pt x="67" y="439"/>
                    <a:pt x="68" y="425"/>
                    <a:pt x="69" y="404"/>
                  </a:cubicBezTo>
                  <a:cubicBezTo>
                    <a:pt x="70" y="373"/>
                    <a:pt x="71" y="354"/>
                    <a:pt x="71" y="348"/>
                  </a:cubicBezTo>
                  <a:cubicBezTo>
                    <a:pt x="71" y="164"/>
                    <a:pt x="71" y="164"/>
                    <a:pt x="71" y="164"/>
                  </a:cubicBezTo>
                  <a:cubicBezTo>
                    <a:pt x="71" y="133"/>
                    <a:pt x="70" y="103"/>
                    <a:pt x="69" y="73"/>
                  </a:cubicBezTo>
                  <a:cubicBezTo>
                    <a:pt x="68" y="51"/>
                    <a:pt x="67" y="38"/>
                    <a:pt x="64" y="34"/>
                  </a:cubicBezTo>
                  <a:cubicBezTo>
                    <a:pt x="61" y="30"/>
                    <a:pt x="57" y="27"/>
                    <a:pt x="51" y="25"/>
                  </a:cubicBezTo>
                  <a:cubicBezTo>
                    <a:pt x="45" y="23"/>
                    <a:pt x="28" y="22"/>
                    <a:pt x="0" y="22"/>
                  </a:cubicBezTo>
                  <a:cubicBezTo>
                    <a:pt x="0" y="0"/>
                    <a:pt x="0" y="0"/>
                    <a:pt x="0" y="0"/>
                  </a:cubicBezTo>
                  <a:cubicBezTo>
                    <a:pt x="58" y="2"/>
                    <a:pt x="94" y="2"/>
                    <a:pt x="108" y="2"/>
                  </a:cubicBezTo>
                  <a:cubicBezTo>
                    <a:pt x="123" y="2"/>
                    <a:pt x="157" y="2"/>
                    <a:pt x="210" y="0"/>
                  </a:cubicBezTo>
                  <a:cubicBezTo>
                    <a:pt x="210" y="22"/>
                    <a:pt x="210" y="22"/>
                    <a:pt x="210" y="22"/>
                  </a:cubicBezTo>
                  <a:cubicBezTo>
                    <a:pt x="182" y="22"/>
                    <a:pt x="165" y="23"/>
                    <a:pt x="159" y="25"/>
                  </a:cubicBezTo>
                  <a:cubicBezTo>
                    <a:pt x="153" y="27"/>
                    <a:pt x="148" y="30"/>
                    <a:pt x="146" y="34"/>
                  </a:cubicBezTo>
                  <a:cubicBezTo>
                    <a:pt x="143" y="38"/>
                    <a:pt x="141" y="49"/>
                    <a:pt x="141" y="67"/>
                  </a:cubicBezTo>
                  <a:cubicBezTo>
                    <a:pt x="140" y="71"/>
                    <a:pt x="140" y="104"/>
                    <a:pt x="139" y="164"/>
                  </a:cubicBezTo>
                  <a:cubicBezTo>
                    <a:pt x="139" y="394"/>
                    <a:pt x="139" y="394"/>
                    <a:pt x="139" y="394"/>
                  </a:cubicBezTo>
                  <a:cubicBezTo>
                    <a:pt x="139" y="418"/>
                    <a:pt x="139" y="438"/>
                    <a:pt x="141" y="453"/>
                  </a:cubicBezTo>
                  <a:cubicBezTo>
                    <a:pt x="168" y="454"/>
                    <a:pt x="171" y="455"/>
                    <a:pt x="198" y="455"/>
                  </a:cubicBezTo>
                  <a:cubicBezTo>
                    <a:pt x="265" y="455"/>
                    <a:pt x="315" y="451"/>
                    <a:pt x="342" y="443"/>
                  </a:cubicBezTo>
                  <a:cubicBezTo>
                    <a:pt x="345" y="436"/>
                    <a:pt x="348" y="428"/>
                    <a:pt x="350" y="419"/>
                  </a:cubicBezTo>
                  <a:cubicBezTo>
                    <a:pt x="364" y="362"/>
                    <a:pt x="364" y="362"/>
                    <a:pt x="364" y="362"/>
                  </a:cubicBezTo>
                  <a:cubicBezTo>
                    <a:pt x="388" y="362"/>
                    <a:pt x="388" y="362"/>
                    <a:pt x="388" y="362"/>
                  </a:cubicBezTo>
                  <a:cubicBezTo>
                    <a:pt x="383" y="396"/>
                    <a:pt x="378" y="436"/>
                    <a:pt x="373" y="482"/>
                  </a:cubicBezTo>
                  <a:cubicBezTo>
                    <a:pt x="363" y="484"/>
                    <a:pt x="355" y="485"/>
                    <a:pt x="349" y="485"/>
                  </a:cubicBezTo>
                  <a:cubicBezTo>
                    <a:pt x="337" y="486"/>
                    <a:pt x="318" y="486"/>
                    <a:pt x="292" y="486"/>
                  </a:cubicBezTo>
                  <a:cubicBezTo>
                    <a:pt x="102" y="484"/>
                    <a:pt x="102" y="484"/>
                    <a:pt x="102" y="484"/>
                  </a:cubicBezTo>
                  <a:cubicBezTo>
                    <a:pt x="79" y="484"/>
                    <a:pt x="56" y="485"/>
                    <a:pt x="32"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8"/>
            <p:cNvSpPr>
              <a:spLocks/>
            </p:cNvSpPr>
            <p:nvPr/>
          </p:nvSpPr>
          <p:spPr bwMode="auto">
            <a:xfrm>
              <a:off x="3514726" y="693738"/>
              <a:ext cx="109538" cy="252413"/>
            </a:xfrm>
            <a:custGeom>
              <a:avLst/>
              <a:gdLst>
                <a:gd name="T0" fmla="*/ 209 w 209"/>
                <a:gd name="T1" fmla="*/ 464 h 486"/>
                <a:gd name="T2" fmla="*/ 209 w 209"/>
                <a:gd name="T3" fmla="*/ 486 h 486"/>
                <a:gd name="T4" fmla="*/ 110 w 209"/>
                <a:gd name="T5" fmla="*/ 484 h 486"/>
                <a:gd name="T6" fmla="*/ 0 w 209"/>
                <a:gd name="T7" fmla="*/ 486 h 486"/>
                <a:gd name="T8" fmla="*/ 0 w 209"/>
                <a:gd name="T9" fmla="*/ 464 h 486"/>
                <a:gd name="T10" fmla="*/ 51 w 209"/>
                <a:gd name="T11" fmla="*/ 461 h 486"/>
                <a:gd name="T12" fmla="*/ 64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1 w 209"/>
                <a:gd name="T41" fmla="*/ 67 h 486"/>
                <a:gd name="T42" fmla="*/ 138 w 209"/>
                <a:gd name="T43" fmla="*/ 164 h 486"/>
                <a:gd name="T44" fmla="*/ 138 w 209"/>
                <a:gd name="T45" fmla="*/ 322 h 486"/>
                <a:gd name="T46" fmla="*/ 140 w 209"/>
                <a:gd name="T47" fmla="*/ 413 h 486"/>
                <a:gd name="T48" fmla="*/ 145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6" y="484"/>
                    <a:pt x="110" y="484"/>
                  </a:cubicBezTo>
                  <a:cubicBezTo>
                    <a:pt x="0" y="486"/>
                    <a:pt x="0" y="486"/>
                    <a:pt x="0" y="486"/>
                  </a:cubicBezTo>
                  <a:cubicBezTo>
                    <a:pt x="0" y="464"/>
                    <a:pt x="0" y="464"/>
                    <a:pt x="0" y="464"/>
                  </a:cubicBezTo>
                  <a:cubicBezTo>
                    <a:pt x="28" y="464"/>
                    <a:pt x="45" y="463"/>
                    <a:pt x="51" y="461"/>
                  </a:cubicBezTo>
                  <a:cubicBezTo>
                    <a:pt x="57" y="458"/>
                    <a:pt x="61" y="456"/>
                    <a:pt x="64"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1" y="67"/>
                  </a:cubicBezTo>
                  <a:cubicBezTo>
                    <a:pt x="140" y="71"/>
                    <a:pt x="140" y="104"/>
                    <a:pt x="138" y="164"/>
                  </a:cubicBezTo>
                  <a:cubicBezTo>
                    <a:pt x="138" y="322"/>
                    <a:pt x="138" y="322"/>
                    <a:pt x="138" y="322"/>
                  </a:cubicBezTo>
                  <a:cubicBezTo>
                    <a:pt x="138" y="353"/>
                    <a:pt x="139" y="383"/>
                    <a:pt x="140" y="413"/>
                  </a:cubicBezTo>
                  <a:cubicBezTo>
                    <a:pt x="140" y="434"/>
                    <a:pt x="142" y="447"/>
                    <a:pt x="145" y="451"/>
                  </a:cubicBezTo>
                  <a:cubicBezTo>
                    <a:pt x="147" y="455"/>
                    <a:pt x="152"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9"/>
            <p:cNvSpPr>
              <a:spLocks/>
            </p:cNvSpPr>
            <p:nvPr/>
          </p:nvSpPr>
          <p:spPr bwMode="auto">
            <a:xfrm>
              <a:off x="3662363" y="693738"/>
              <a:ext cx="293688" cy="258763"/>
            </a:xfrm>
            <a:custGeom>
              <a:avLst/>
              <a:gdLst>
                <a:gd name="T0" fmla="*/ 3 w 565"/>
                <a:gd name="T1" fmla="*/ 486 h 498"/>
                <a:gd name="T2" fmla="*/ 3 w 565"/>
                <a:gd name="T3" fmla="*/ 464 h 498"/>
                <a:gd name="T4" fmla="*/ 52 w 565"/>
                <a:gd name="T5" fmla="*/ 459 h 498"/>
                <a:gd name="T6" fmla="*/ 60 w 565"/>
                <a:gd name="T7" fmla="*/ 452 h 498"/>
                <a:gd name="T8" fmla="*/ 65 w 565"/>
                <a:gd name="T9" fmla="*/ 416 h 498"/>
                <a:gd name="T10" fmla="*/ 67 w 565"/>
                <a:gd name="T11" fmla="*/ 338 h 498"/>
                <a:gd name="T12" fmla="*/ 67 w 565"/>
                <a:gd name="T13" fmla="*/ 60 h 498"/>
                <a:gd name="T14" fmla="*/ 65 w 565"/>
                <a:gd name="T15" fmla="*/ 45 h 498"/>
                <a:gd name="T16" fmla="*/ 52 w 565"/>
                <a:gd name="T17" fmla="*/ 31 h 498"/>
                <a:gd name="T18" fmla="*/ 37 w 565"/>
                <a:gd name="T19" fmla="*/ 24 h 498"/>
                <a:gd name="T20" fmla="*/ 0 w 565"/>
                <a:gd name="T21" fmla="*/ 22 h 498"/>
                <a:gd name="T22" fmla="*/ 0 w 565"/>
                <a:gd name="T23" fmla="*/ 0 h 498"/>
                <a:gd name="T24" fmla="*/ 78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1 h 498"/>
                <a:gd name="T36" fmla="*/ 469 w 565"/>
                <a:gd name="T37" fmla="*/ 396 h 498"/>
                <a:gd name="T38" fmla="*/ 469 w 565"/>
                <a:gd name="T39" fmla="*/ 147 h 498"/>
                <a:gd name="T40" fmla="*/ 467 w 565"/>
                <a:gd name="T41" fmla="*/ 69 h 498"/>
                <a:gd name="T42" fmla="*/ 462 w 565"/>
                <a:gd name="T43" fmla="*/ 34 h 498"/>
                <a:gd name="T44" fmla="*/ 455 w 565"/>
                <a:gd name="T45" fmla="*/ 27 h 498"/>
                <a:gd name="T46" fmla="*/ 405 w 565"/>
                <a:gd name="T47" fmla="*/ 22 h 498"/>
                <a:gd name="T48" fmla="*/ 405 w 565"/>
                <a:gd name="T49" fmla="*/ 0 h 498"/>
                <a:gd name="T50" fmla="*/ 491 w 565"/>
                <a:gd name="T51" fmla="*/ 2 h 498"/>
                <a:gd name="T52" fmla="*/ 565 w 565"/>
                <a:gd name="T53" fmla="*/ 0 h 498"/>
                <a:gd name="T54" fmla="*/ 565 w 565"/>
                <a:gd name="T55" fmla="*/ 22 h 498"/>
                <a:gd name="T56" fmla="*/ 516 w 565"/>
                <a:gd name="T57" fmla="*/ 27 h 498"/>
                <a:gd name="T58" fmla="*/ 509 w 565"/>
                <a:gd name="T59" fmla="*/ 34 h 498"/>
                <a:gd name="T60" fmla="*/ 504 w 565"/>
                <a:gd name="T61" fmla="*/ 70 h 498"/>
                <a:gd name="T62" fmla="*/ 502 w 565"/>
                <a:gd name="T63" fmla="*/ 147 h 498"/>
                <a:gd name="T64" fmla="*/ 502 w 565"/>
                <a:gd name="T65" fmla="*/ 312 h 498"/>
                <a:gd name="T66" fmla="*/ 504 w 565"/>
                <a:gd name="T67" fmla="*/ 498 h 498"/>
                <a:gd name="T68" fmla="*/ 468 w 565"/>
                <a:gd name="T69" fmla="*/ 498 h 498"/>
                <a:gd name="T70" fmla="*/ 460 w 565"/>
                <a:gd name="T71" fmla="*/ 489 h 498"/>
                <a:gd name="T72" fmla="*/ 454 w 565"/>
                <a:gd name="T73" fmla="*/ 484 h 498"/>
                <a:gd name="T74" fmla="*/ 441 w 565"/>
                <a:gd name="T75" fmla="*/ 470 h 498"/>
                <a:gd name="T76" fmla="*/ 397 w 565"/>
                <a:gd name="T77" fmla="*/ 421 h 498"/>
                <a:gd name="T78" fmla="*/ 351 w 565"/>
                <a:gd name="T79" fmla="*/ 364 h 498"/>
                <a:gd name="T80" fmla="*/ 98 w 565"/>
                <a:gd name="T81" fmla="*/ 72 h 498"/>
                <a:gd name="T82" fmla="*/ 98 w 565"/>
                <a:gd name="T83" fmla="*/ 337 h 498"/>
                <a:gd name="T84" fmla="*/ 100 w 565"/>
                <a:gd name="T85" fmla="*/ 417 h 498"/>
                <a:gd name="T86" fmla="*/ 105 w 565"/>
                <a:gd name="T87" fmla="*/ 452 h 498"/>
                <a:gd name="T88" fmla="*/ 112 w 565"/>
                <a:gd name="T89" fmla="*/ 459 h 498"/>
                <a:gd name="T90" fmla="*/ 162 w 565"/>
                <a:gd name="T91" fmla="*/ 464 h 498"/>
                <a:gd name="T92" fmla="*/ 162 w 565"/>
                <a:gd name="T93" fmla="*/ 486 h 498"/>
                <a:gd name="T94" fmla="*/ 93 w 565"/>
                <a:gd name="T95" fmla="*/ 484 h 498"/>
                <a:gd name="T96" fmla="*/ 3 w 565"/>
                <a:gd name="T97" fmla="*/ 48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6"/>
                  </a:moveTo>
                  <a:cubicBezTo>
                    <a:pt x="3" y="464"/>
                    <a:pt x="3" y="464"/>
                    <a:pt x="3" y="464"/>
                  </a:cubicBezTo>
                  <a:cubicBezTo>
                    <a:pt x="28" y="464"/>
                    <a:pt x="44" y="462"/>
                    <a:pt x="52" y="459"/>
                  </a:cubicBezTo>
                  <a:cubicBezTo>
                    <a:pt x="56" y="457"/>
                    <a:pt x="58" y="455"/>
                    <a:pt x="60" y="452"/>
                  </a:cubicBezTo>
                  <a:cubicBezTo>
                    <a:pt x="62" y="448"/>
                    <a:pt x="64" y="436"/>
                    <a:pt x="65" y="416"/>
                  </a:cubicBezTo>
                  <a:cubicBezTo>
                    <a:pt x="66" y="386"/>
                    <a:pt x="67" y="360"/>
                    <a:pt x="67" y="338"/>
                  </a:cubicBezTo>
                  <a:cubicBezTo>
                    <a:pt x="67" y="60"/>
                    <a:pt x="67" y="60"/>
                    <a:pt x="67" y="60"/>
                  </a:cubicBezTo>
                  <a:cubicBezTo>
                    <a:pt x="67" y="52"/>
                    <a:pt x="66" y="48"/>
                    <a:pt x="65" y="45"/>
                  </a:cubicBezTo>
                  <a:cubicBezTo>
                    <a:pt x="63" y="41"/>
                    <a:pt x="59" y="37"/>
                    <a:pt x="52" y="31"/>
                  </a:cubicBezTo>
                  <a:cubicBezTo>
                    <a:pt x="48" y="27"/>
                    <a:pt x="43" y="25"/>
                    <a:pt x="37" y="24"/>
                  </a:cubicBezTo>
                  <a:cubicBezTo>
                    <a:pt x="32" y="23"/>
                    <a:pt x="19" y="22"/>
                    <a:pt x="0" y="22"/>
                  </a:cubicBezTo>
                  <a:cubicBezTo>
                    <a:pt x="0" y="0"/>
                    <a:pt x="0" y="0"/>
                    <a:pt x="0" y="0"/>
                  </a:cubicBezTo>
                  <a:cubicBezTo>
                    <a:pt x="41" y="2"/>
                    <a:pt x="67" y="2"/>
                    <a:pt x="78" y="2"/>
                  </a:cubicBezTo>
                  <a:cubicBezTo>
                    <a:pt x="96" y="2"/>
                    <a:pt x="113" y="2"/>
                    <a:pt x="131" y="0"/>
                  </a:cubicBezTo>
                  <a:cubicBezTo>
                    <a:pt x="151" y="25"/>
                    <a:pt x="166" y="44"/>
                    <a:pt x="175" y="56"/>
                  </a:cubicBezTo>
                  <a:cubicBezTo>
                    <a:pt x="248" y="143"/>
                    <a:pt x="248" y="143"/>
                    <a:pt x="248" y="143"/>
                  </a:cubicBezTo>
                  <a:cubicBezTo>
                    <a:pt x="354" y="267"/>
                    <a:pt x="354" y="267"/>
                    <a:pt x="354" y="267"/>
                  </a:cubicBezTo>
                  <a:cubicBezTo>
                    <a:pt x="388" y="307"/>
                    <a:pt x="415" y="338"/>
                    <a:pt x="436" y="361"/>
                  </a:cubicBezTo>
                  <a:cubicBezTo>
                    <a:pt x="449" y="376"/>
                    <a:pt x="460" y="387"/>
                    <a:pt x="469" y="396"/>
                  </a:cubicBezTo>
                  <a:cubicBezTo>
                    <a:pt x="469" y="147"/>
                    <a:pt x="469" y="147"/>
                    <a:pt x="469" y="147"/>
                  </a:cubicBezTo>
                  <a:cubicBezTo>
                    <a:pt x="469" y="125"/>
                    <a:pt x="468" y="98"/>
                    <a:pt x="467" y="69"/>
                  </a:cubicBezTo>
                  <a:cubicBezTo>
                    <a:pt x="466" y="50"/>
                    <a:pt x="464" y="38"/>
                    <a:pt x="462" y="34"/>
                  </a:cubicBezTo>
                  <a:cubicBezTo>
                    <a:pt x="461" y="30"/>
                    <a:pt x="458" y="28"/>
                    <a:pt x="455" y="27"/>
                  </a:cubicBezTo>
                  <a:cubicBezTo>
                    <a:pt x="447" y="24"/>
                    <a:pt x="430" y="22"/>
                    <a:pt x="405" y="22"/>
                  </a:cubicBezTo>
                  <a:cubicBezTo>
                    <a:pt x="405" y="0"/>
                    <a:pt x="405" y="0"/>
                    <a:pt x="405" y="0"/>
                  </a:cubicBezTo>
                  <a:cubicBezTo>
                    <a:pt x="434" y="2"/>
                    <a:pt x="462" y="2"/>
                    <a:pt x="491" y="2"/>
                  </a:cubicBezTo>
                  <a:cubicBezTo>
                    <a:pt x="518" y="2"/>
                    <a:pt x="543" y="2"/>
                    <a:pt x="565" y="0"/>
                  </a:cubicBezTo>
                  <a:cubicBezTo>
                    <a:pt x="565" y="22"/>
                    <a:pt x="565" y="22"/>
                    <a:pt x="565" y="22"/>
                  </a:cubicBezTo>
                  <a:cubicBezTo>
                    <a:pt x="540" y="22"/>
                    <a:pt x="524" y="24"/>
                    <a:pt x="516" y="27"/>
                  </a:cubicBezTo>
                  <a:cubicBezTo>
                    <a:pt x="513" y="28"/>
                    <a:pt x="510" y="31"/>
                    <a:pt x="509" y="34"/>
                  </a:cubicBezTo>
                  <a:cubicBezTo>
                    <a:pt x="506" y="38"/>
                    <a:pt x="505" y="50"/>
                    <a:pt x="504" y="70"/>
                  </a:cubicBezTo>
                  <a:cubicBezTo>
                    <a:pt x="502" y="100"/>
                    <a:pt x="502" y="126"/>
                    <a:pt x="502" y="147"/>
                  </a:cubicBezTo>
                  <a:cubicBezTo>
                    <a:pt x="502" y="312"/>
                    <a:pt x="502" y="312"/>
                    <a:pt x="502" y="312"/>
                  </a:cubicBezTo>
                  <a:cubicBezTo>
                    <a:pt x="502" y="345"/>
                    <a:pt x="502" y="407"/>
                    <a:pt x="504" y="498"/>
                  </a:cubicBezTo>
                  <a:cubicBezTo>
                    <a:pt x="468" y="498"/>
                    <a:pt x="468" y="498"/>
                    <a:pt x="468" y="498"/>
                  </a:cubicBezTo>
                  <a:cubicBezTo>
                    <a:pt x="460" y="489"/>
                    <a:pt x="460" y="489"/>
                    <a:pt x="460" y="489"/>
                  </a:cubicBezTo>
                  <a:cubicBezTo>
                    <a:pt x="458" y="489"/>
                    <a:pt x="455" y="485"/>
                    <a:pt x="454" y="484"/>
                  </a:cubicBezTo>
                  <a:cubicBezTo>
                    <a:pt x="452" y="483"/>
                    <a:pt x="448" y="478"/>
                    <a:pt x="441" y="470"/>
                  </a:cubicBezTo>
                  <a:cubicBezTo>
                    <a:pt x="421" y="448"/>
                    <a:pt x="406" y="432"/>
                    <a:pt x="397" y="421"/>
                  </a:cubicBezTo>
                  <a:cubicBezTo>
                    <a:pt x="351" y="364"/>
                    <a:pt x="351" y="364"/>
                    <a:pt x="351" y="364"/>
                  </a:cubicBezTo>
                  <a:cubicBezTo>
                    <a:pt x="98" y="72"/>
                    <a:pt x="98" y="72"/>
                    <a:pt x="98" y="72"/>
                  </a:cubicBezTo>
                  <a:cubicBezTo>
                    <a:pt x="98" y="337"/>
                    <a:pt x="98" y="337"/>
                    <a:pt x="98" y="337"/>
                  </a:cubicBezTo>
                  <a:cubicBezTo>
                    <a:pt x="98" y="359"/>
                    <a:pt x="99" y="386"/>
                    <a:pt x="100" y="417"/>
                  </a:cubicBezTo>
                  <a:cubicBezTo>
                    <a:pt x="101" y="436"/>
                    <a:pt x="103" y="448"/>
                    <a:pt x="105" y="452"/>
                  </a:cubicBezTo>
                  <a:cubicBezTo>
                    <a:pt x="107" y="455"/>
                    <a:pt x="109" y="458"/>
                    <a:pt x="112" y="459"/>
                  </a:cubicBezTo>
                  <a:cubicBezTo>
                    <a:pt x="120" y="462"/>
                    <a:pt x="137" y="464"/>
                    <a:pt x="162" y="464"/>
                  </a:cubicBezTo>
                  <a:cubicBezTo>
                    <a:pt x="162" y="486"/>
                    <a:pt x="162" y="486"/>
                    <a:pt x="162" y="486"/>
                  </a:cubicBezTo>
                  <a:cubicBezTo>
                    <a:pt x="141" y="485"/>
                    <a:pt x="118" y="484"/>
                    <a:pt x="93" y="484"/>
                  </a:cubicBezTo>
                  <a:cubicBezTo>
                    <a:pt x="65" y="484"/>
                    <a:pt x="35" y="485"/>
                    <a:pt x="3"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10"/>
            <p:cNvSpPr>
              <a:spLocks/>
            </p:cNvSpPr>
            <p:nvPr/>
          </p:nvSpPr>
          <p:spPr bwMode="auto">
            <a:xfrm>
              <a:off x="3987801" y="693738"/>
              <a:ext cx="107950" cy="252413"/>
            </a:xfrm>
            <a:custGeom>
              <a:avLst/>
              <a:gdLst>
                <a:gd name="T0" fmla="*/ 209 w 209"/>
                <a:gd name="T1" fmla="*/ 464 h 486"/>
                <a:gd name="T2" fmla="*/ 209 w 209"/>
                <a:gd name="T3" fmla="*/ 486 h 486"/>
                <a:gd name="T4" fmla="*/ 109 w 209"/>
                <a:gd name="T5" fmla="*/ 484 h 486"/>
                <a:gd name="T6" fmla="*/ 0 w 209"/>
                <a:gd name="T7" fmla="*/ 486 h 486"/>
                <a:gd name="T8" fmla="*/ 0 w 209"/>
                <a:gd name="T9" fmla="*/ 464 h 486"/>
                <a:gd name="T10" fmla="*/ 51 w 209"/>
                <a:gd name="T11" fmla="*/ 461 h 486"/>
                <a:gd name="T12" fmla="*/ 63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0 w 209"/>
                <a:gd name="T41" fmla="*/ 67 h 486"/>
                <a:gd name="T42" fmla="*/ 138 w 209"/>
                <a:gd name="T43" fmla="*/ 164 h 486"/>
                <a:gd name="T44" fmla="*/ 138 w 209"/>
                <a:gd name="T45" fmla="*/ 322 h 486"/>
                <a:gd name="T46" fmla="*/ 139 w 209"/>
                <a:gd name="T47" fmla="*/ 413 h 486"/>
                <a:gd name="T48" fmla="*/ 144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5" y="484"/>
                    <a:pt x="109" y="484"/>
                  </a:cubicBezTo>
                  <a:cubicBezTo>
                    <a:pt x="0" y="486"/>
                    <a:pt x="0" y="486"/>
                    <a:pt x="0" y="486"/>
                  </a:cubicBezTo>
                  <a:cubicBezTo>
                    <a:pt x="0" y="464"/>
                    <a:pt x="0" y="464"/>
                    <a:pt x="0" y="464"/>
                  </a:cubicBezTo>
                  <a:cubicBezTo>
                    <a:pt x="28" y="464"/>
                    <a:pt x="45" y="463"/>
                    <a:pt x="51" y="461"/>
                  </a:cubicBezTo>
                  <a:cubicBezTo>
                    <a:pt x="57" y="458"/>
                    <a:pt x="61" y="456"/>
                    <a:pt x="63"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0" y="67"/>
                  </a:cubicBezTo>
                  <a:cubicBezTo>
                    <a:pt x="140" y="71"/>
                    <a:pt x="139" y="104"/>
                    <a:pt x="138" y="164"/>
                  </a:cubicBezTo>
                  <a:cubicBezTo>
                    <a:pt x="138" y="322"/>
                    <a:pt x="138" y="322"/>
                    <a:pt x="138" y="322"/>
                  </a:cubicBezTo>
                  <a:cubicBezTo>
                    <a:pt x="138" y="353"/>
                    <a:pt x="139" y="383"/>
                    <a:pt x="139" y="413"/>
                  </a:cubicBezTo>
                  <a:cubicBezTo>
                    <a:pt x="140" y="434"/>
                    <a:pt x="142" y="447"/>
                    <a:pt x="144" y="451"/>
                  </a:cubicBezTo>
                  <a:cubicBezTo>
                    <a:pt x="147" y="455"/>
                    <a:pt x="151"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11"/>
            <p:cNvSpPr>
              <a:spLocks/>
            </p:cNvSpPr>
            <p:nvPr/>
          </p:nvSpPr>
          <p:spPr bwMode="auto">
            <a:xfrm>
              <a:off x="411480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7 w 473"/>
                <a:gd name="T21" fmla="*/ 0 h 503"/>
                <a:gd name="T22" fmla="*/ 357 w 473"/>
                <a:gd name="T23" fmla="*/ 4 h 503"/>
                <a:gd name="T24" fmla="*/ 424 w 473"/>
                <a:gd name="T25" fmla="*/ 17 h 503"/>
                <a:gd name="T26" fmla="*/ 473 w 473"/>
                <a:gd name="T27" fmla="*/ 29 h 503"/>
                <a:gd name="T28" fmla="*/ 461 w 473"/>
                <a:gd name="T29" fmla="*/ 65 h 503"/>
                <a:gd name="T30" fmla="*/ 454 w 473"/>
                <a:gd name="T31" fmla="*/ 133 h 503"/>
                <a:gd name="T32" fmla="*/ 432 w 473"/>
                <a:gd name="T33" fmla="*/ 133 h 503"/>
                <a:gd name="T34" fmla="*/ 432 w 473"/>
                <a:gd name="T35" fmla="*/ 93 h 503"/>
                <a:gd name="T36" fmla="*/ 393 w 473"/>
                <a:gd name="T37" fmla="*/ 43 h 503"/>
                <a:gd name="T38" fmla="*/ 290 w 473"/>
                <a:gd name="T39" fmla="*/ 27 h 503"/>
                <a:gd name="T40" fmla="*/ 203 w 473"/>
                <a:gd name="T41" fmla="*/ 39 h 503"/>
                <a:gd name="T42" fmla="*/ 141 w 473"/>
                <a:gd name="T43" fmla="*/ 76 h 503"/>
                <a:gd name="T44" fmla="*/ 96 w 473"/>
                <a:gd name="T45" fmla="*/ 140 h 503"/>
                <a:gd name="T46" fmla="*/ 79 w 473"/>
                <a:gd name="T47" fmla="*/ 238 h 503"/>
                <a:gd name="T48" fmla="*/ 145 w 473"/>
                <a:gd name="T49" fmla="*/ 404 h 503"/>
                <a:gd name="T50" fmla="*/ 320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1" y="500"/>
                    <a:pt x="321" y="503"/>
                    <a:pt x="290" y="503"/>
                  </a:cubicBezTo>
                  <a:cubicBezTo>
                    <a:pt x="253" y="503"/>
                    <a:pt x="219" y="499"/>
                    <a:pt x="187" y="490"/>
                  </a:cubicBezTo>
                  <a:cubicBezTo>
                    <a:pt x="155" y="481"/>
                    <a:pt x="128" y="468"/>
                    <a:pt x="104" y="452"/>
                  </a:cubicBezTo>
                  <a:cubicBezTo>
                    <a:pt x="80" y="436"/>
                    <a:pt x="61" y="417"/>
                    <a:pt x="46" y="397"/>
                  </a:cubicBezTo>
                  <a:cubicBezTo>
                    <a:pt x="31" y="376"/>
                    <a:pt x="20" y="354"/>
                    <a:pt x="12" y="330"/>
                  </a:cubicBezTo>
                  <a:cubicBezTo>
                    <a:pt x="4" y="306"/>
                    <a:pt x="0" y="280"/>
                    <a:pt x="0" y="251"/>
                  </a:cubicBezTo>
                  <a:cubicBezTo>
                    <a:pt x="0" y="179"/>
                    <a:pt x="26" y="119"/>
                    <a:pt x="79" y="71"/>
                  </a:cubicBezTo>
                  <a:cubicBezTo>
                    <a:pt x="132" y="24"/>
                    <a:pt x="205" y="0"/>
                    <a:pt x="297" y="0"/>
                  </a:cubicBezTo>
                  <a:cubicBezTo>
                    <a:pt x="318" y="0"/>
                    <a:pt x="338" y="1"/>
                    <a:pt x="357" y="4"/>
                  </a:cubicBezTo>
                  <a:cubicBezTo>
                    <a:pt x="375" y="6"/>
                    <a:pt x="398" y="10"/>
                    <a:pt x="424" y="17"/>
                  </a:cubicBezTo>
                  <a:cubicBezTo>
                    <a:pt x="451" y="24"/>
                    <a:pt x="467" y="28"/>
                    <a:pt x="473" y="29"/>
                  </a:cubicBezTo>
                  <a:cubicBezTo>
                    <a:pt x="468" y="41"/>
                    <a:pt x="464" y="53"/>
                    <a:pt x="461" y="65"/>
                  </a:cubicBezTo>
                  <a:cubicBezTo>
                    <a:pt x="458" y="85"/>
                    <a:pt x="455" y="107"/>
                    <a:pt x="454" y="133"/>
                  </a:cubicBezTo>
                  <a:cubicBezTo>
                    <a:pt x="432" y="133"/>
                    <a:pt x="432" y="133"/>
                    <a:pt x="432" y="133"/>
                  </a:cubicBezTo>
                  <a:cubicBezTo>
                    <a:pt x="432" y="93"/>
                    <a:pt x="432" y="93"/>
                    <a:pt x="432" y="93"/>
                  </a:cubicBezTo>
                  <a:cubicBezTo>
                    <a:pt x="429" y="70"/>
                    <a:pt x="416" y="54"/>
                    <a:pt x="393" y="43"/>
                  </a:cubicBezTo>
                  <a:cubicBezTo>
                    <a:pt x="369" y="32"/>
                    <a:pt x="335" y="27"/>
                    <a:pt x="290" y="27"/>
                  </a:cubicBezTo>
                  <a:cubicBezTo>
                    <a:pt x="255" y="27"/>
                    <a:pt x="227" y="31"/>
                    <a:pt x="203" y="39"/>
                  </a:cubicBezTo>
                  <a:cubicBezTo>
                    <a:pt x="179" y="47"/>
                    <a:pt x="159" y="59"/>
                    <a:pt x="141" y="76"/>
                  </a:cubicBezTo>
                  <a:cubicBezTo>
                    <a:pt x="123" y="93"/>
                    <a:pt x="108" y="114"/>
                    <a:pt x="96" y="140"/>
                  </a:cubicBezTo>
                  <a:cubicBezTo>
                    <a:pt x="85" y="166"/>
                    <a:pt x="79" y="199"/>
                    <a:pt x="79" y="238"/>
                  </a:cubicBezTo>
                  <a:cubicBezTo>
                    <a:pt x="79" y="307"/>
                    <a:pt x="101" y="362"/>
                    <a:pt x="145" y="404"/>
                  </a:cubicBezTo>
                  <a:cubicBezTo>
                    <a:pt x="189" y="445"/>
                    <a:pt x="247" y="466"/>
                    <a:pt x="320"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12"/>
            <p:cNvSpPr>
              <a:spLocks/>
            </p:cNvSpPr>
            <p:nvPr/>
          </p:nvSpPr>
          <p:spPr bwMode="auto">
            <a:xfrm>
              <a:off x="301625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6 w 473"/>
                <a:gd name="T21" fmla="*/ 0 h 503"/>
                <a:gd name="T22" fmla="*/ 357 w 473"/>
                <a:gd name="T23" fmla="*/ 4 h 503"/>
                <a:gd name="T24" fmla="*/ 424 w 473"/>
                <a:gd name="T25" fmla="*/ 17 h 503"/>
                <a:gd name="T26" fmla="*/ 473 w 473"/>
                <a:gd name="T27" fmla="*/ 29 h 503"/>
                <a:gd name="T28" fmla="*/ 461 w 473"/>
                <a:gd name="T29" fmla="*/ 65 h 503"/>
                <a:gd name="T30" fmla="*/ 453 w 473"/>
                <a:gd name="T31" fmla="*/ 133 h 503"/>
                <a:gd name="T32" fmla="*/ 432 w 473"/>
                <a:gd name="T33" fmla="*/ 133 h 503"/>
                <a:gd name="T34" fmla="*/ 432 w 473"/>
                <a:gd name="T35" fmla="*/ 93 h 503"/>
                <a:gd name="T36" fmla="*/ 393 w 473"/>
                <a:gd name="T37" fmla="*/ 43 h 503"/>
                <a:gd name="T38" fmla="*/ 289 w 473"/>
                <a:gd name="T39" fmla="*/ 27 h 503"/>
                <a:gd name="T40" fmla="*/ 203 w 473"/>
                <a:gd name="T41" fmla="*/ 39 h 503"/>
                <a:gd name="T42" fmla="*/ 140 w 473"/>
                <a:gd name="T43" fmla="*/ 76 h 503"/>
                <a:gd name="T44" fmla="*/ 96 w 473"/>
                <a:gd name="T45" fmla="*/ 140 h 503"/>
                <a:gd name="T46" fmla="*/ 79 w 473"/>
                <a:gd name="T47" fmla="*/ 238 h 503"/>
                <a:gd name="T48" fmla="*/ 145 w 473"/>
                <a:gd name="T49" fmla="*/ 404 h 503"/>
                <a:gd name="T50" fmla="*/ 319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0" y="500"/>
                    <a:pt x="321" y="503"/>
                    <a:pt x="290" y="503"/>
                  </a:cubicBezTo>
                  <a:cubicBezTo>
                    <a:pt x="253" y="503"/>
                    <a:pt x="219" y="499"/>
                    <a:pt x="187" y="490"/>
                  </a:cubicBezTo>
                  <a:cubicBezTo>
                    <a:pt x="155" y="481"/>
                    <a:pt x="128" y="468"/>
                    <a:pt x="104" y="452"/>
                  </a:cubicBezTo>
                  <a:cubicBezTo>
                    <a:pt x="80" y="436"/>
                    <a:pt x="61" y="417"/>
                    <a:pt x="46" y="397"/>
                  </a:cubicBezTo>
                  <a:cubicBezTo>
                    <a:pt x="31" y="376"/>
                    <a:pt x="19" y="354"/>
                    <a:pt x="12" y="330"/>
                  </a:cubicBezTo>
                  <a:cubicBezTo>
                    <a:pt x="4" y="306"/>
                    <a:pt x="0" y="280"/>
                    <a:pt x="0" y="251"/>
                  </a:cubicBezTo>
                  <a:cubicBezTo>
                    <a:pt x="0" y="179"/>
                    <a:pt x="26" y="119"/>
                    <a:pt x="79" y="71"/>
                  </a:cubicBezTo>
                  <a:cubicBezTo>
                    <a:pt x="132" y="24"/>
                    <a:pt x="205" y="0"/>
                    <a:pt x="296" y="0"/>
                  </a:cubicBezTo>
                  <a:cubicBezTo>
                    <a:pt x="318" y="0"/>
                    <a:pt x="338" y="1"/>
                    <a:pt x="357" y="4"/>
                  </a:cubicBezTo>
                  <a:cubicBezTo>
                    <a:pt x="375" y="6"/>
                    <a:pt x="397" y="10"/>
                    <a:pt x="424" y="17"/>
                  </a:cubicBezTo>
                  <a:cubicBezTo>
                    <a:pt x="451" y="24"/>
                    <a:pt x="467" y="28"/>
                    <a:pt x="473" y="29"/>
                  </a:cubicBezTo>
                  <a:cubicBezTo>
                    <a:pt x="468" y="41"/>
                    <a:pt x="464" y="53"/>
                    <a:pt x="461" y="65"/>
                  </a:cubicBezTo>
                  <a:cubicBezTo>
                    <a:pt x="457" y="85"/>
                    <a:pt x="455" y="107"/>
                    <a:pt x="453" y="133"/>
                  </a:cubicBezTo>
                  <a:cubicBezTo>
                    <a:pt x="432" y="133"/>
                    <a:pt x="432" y="133"/>
                    <a:pt x="432" y="133"/>
                  </a:cubicBezTo>
                  <a:cubicBezTo>
                    <a:pt x="432" y="93"/>
                    <a:pt x="432" y="93"/>
                    <a:pt x="432" y="93"/>
                  </a:cubicBezTo>
                  <a:cubicBezTo>
                    <a:pt x="429" y="70"/>
                    <a:pt x="416" y="54"/>
                    <a:pt x="393" y="43"/>
                  </a:cubicBezTo>
                  <a:cubicBezTo>
                    <a:pt x="369" y="32"/>
                    <a:pt x="335" y="27"/>
                    <a:pt x="289" y="27"/>
                  </a:cubicBezTo>
                  <a:cubicBezTo>
                    <a:pt x="255" y="27"/>
                    <a:pt x="227" y="31"/>
                    <a:pt x="203" y="39"/>
                  </a:cubicBezTo>
                  <a:cubicBezTo>
                    <a:pt x="179" y="47"/>
                    <a:pt x="158" y="59"/>
                    <a:pt x="140" y="76"/>
                  </a:cubicBezTo>
                  <a:cubicBezTo>
                    <a:pt x="122" y="93"/>
                    <a:pt x="108" y="114"/>
                    <a:pt x="96" y="140"/>
                  </a:cubicBezTo>
                  <a:cubicBezTo>
                    <a:pt x="85" y="166"/>
                    <a:pt x="79" y="199"/>
                    <a:pt x="79" y="238"/>
                  </a:cubicBezTo>
                  <a:cubicBezTo>
                    <a:pt x="79" y="307"/>
                    <a:pt x="101" y="362"/>
                    <a:pt x="145" y="404"/>
                  </a:cubicBezTo>
                  <a:cubicBezTo>
                    <a:pt x="189" y="445"/>
                    <a:pt x="247" y="466"/>
                    <a:pt x="319"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13"/>
            <p:cNvSpPr>
              <a:spLocks/>
            </p:cNvSpPr>
            <p:nvPr/>
          </p:nvSpPr>
          <p:spPr bwMode="auto">
            <a:xfrm>
              <a:off x="1762126" y="695325"/>
              <a:ext cx="342900" cy="254000"/>
            </a:xfrm>
            <a:custGeom>
              <a:avLst/>
              <a:gdLst>
                <a:gd name="T0" fmla="*/ 0 w 662"/>
                <a:gd name="T1" fmla="*/ 23 h 490"/>
                <a:gd name="T2" fmla="*/ 0 w 662"/>
                <a:gd name="T3" fmla="*/ 0 h 490"/>
                <a:gd name="T4" fmla="*/ 72 w 662"/>
                <a:gd name="T5" fmla="*/ 3 h 490"/>
                <a:gd name="T6" fmla="*/ 138 w 662"/>
                <a:gd name="T7" fmla="*/ 0 h 490"/>
                <a:gd name="T8" fmla="*/ 196 w 662"/>
                <a:gd name="T9" fmla="*/ 119 h 490"/>
                <a:gd name="T10" fmla="*/ 332 w 662"/>
                <a:gd name="T11" fmla="*/ 385 h 490"/>
                <a:gd name="T12" fmla="*/ 454 w 662"/>
                <a:gd name="T13" fmla="*/ 142 h 490"/>
                <a:gd name="T14" fmla="*/ 521 w 662"/>
                <a:gd name="T15" fmla="*/ 0 h 490"/>
                <a:gd name="T16" fmla="*/ 585 w 662"/>
                <a:gd name="T17" fmla="*/ 3 h 490"/>
                <a:gd name="T18" fmla="*/ 662 w 662"/>
                <a:gd name="T19" fmla="*/ 0 h 490"/>
                <a:gd name="T20" fmla="*/ 662 w 662"/>
                <a:gd name="T21" fmla="*/ 23 h 490"/>
                <a:gd name="T22" fmla="*/ 610 w 662"/>
                <a:gd name="T23" fmla="*/ 26 h 490"/>
                <a:gd name="T24" fmla="*/ 598 w 662"/>
                <a:gd name="T25" fmla="*/ 34 h 490"/>
                <a:gd name="T26" fmla="*/ 592 w 662"/>
                <a:gd name="T27" fmla="*/ 67 h 490"/>
                <a:gd name="T28" fmla="*/ 591 w 662"/>
                <a:gd name="T29" fmla="*/ 163 h 490"/>
                <a:gd name="T30" fmla="*/ 591 w 662"/>
                <a:gd name="T31" fmla="*/ 320 h 490"/>
                <a:gd name="T32" fmla="*/ 592 w 662"/>
                <a:gd name="T33" fmla="*/ 410 h 490"/>
                <a:gd name="T34" fmla="*/ 597 w 662"/>
                <a:gd name="T35" fmla="*/ 448 h 490"/>
                <a:gd name="T36" fmla="*/ 611 w 662"/>
                <a:gd name="T37" fmla="*/ 458 h 490"/>
                <a:gd name="T38" fmla="*/ 662 w 662"/>
                <a:gd name="T39" fmla="*/ 461 h 490"/>
                <a:gd name="T40" fmla="*/ 662 w 662"/>
                <a:gd name="T41" fmla="*/ 483 h 490"/>
                <a:gd name="T42" fmla="*/ 560 w 662"/>
                <a:gd name="T43" fmla="*/ 480 h 490"/>
                <a:gd name="T44" fmla="*/ 455 w 662"/>
                <a:gd name="T45" fmla="*/ 483 h 490"/>
                <a:gd name="T46" fmla="*/ 455 w 662"/>
                <a:gd name="T47" fmla="*/ 461 h 490"/>
                <a:gd name="T48" fmla="*/ 507 w 662"/>
                <a:gd name="T49" fmla="*/ 458 h 490"/>
                <a:gd name="T50" fmla="*/ 519 w 662"/>
                <a:gd name="T51" fmla="*/ 450 h 490"/>
                <a:gd name="T52" fmla="*/ 524 w 662"/>
                <a:gd name="T53" fmla="*/ 417 h 490"/>
                <a:gd name="T54" fmla="*/ 526 w 662"/>
                <a:gd name="T55" fmla="*/ 320 h 490"/>
                <a:gd name="T56" fmla="*/ 526 w 662"/>
                <a:gd name="T57" fmla="*/ 71 h 490"/>
                <a:gd name="T58" fmla="*/ 403 w 662"/>
                <a:gd name="T59" fmla="*/ 316 h 490"/>
                <a:gd name="T60" fmla="*/ 357 w 662"/>
                <a:gd name="T61" fmla="*/ 409 h 490"/>
                <a:gd name="T62" fmla="*/ 322 w 662"/>
                <a:gd name="T63" fmla="*/ 490 h 490"/>
                <a:gd name="T64" fmla="*/ 308 w 662"/>
                <a:gd name="T65" fmla="*/ 490 h 490"/>
                <a:gd name="T66" fmla="*/ 299 w 662"/>
                <a:gd name="T67" fmla="*/ 469 h 490"/>
                <a:gd name="T68" fmla="*/ 275 w 662"/>
                <a:gd name="T69" fmla="*/ 419 h 490"/>
                <a:gd name="T70" fmla="*/ 104 w 662"/>
                <a:gd name="T71" fmla="*/ 82 h 490"/>
                <a:gd name="T72" fmla="*/ 104 w 662"/>
                <a:gd name="T73" fmla="*/ 320 h 490"/>
                <a:gd name="T74" fmla="*/ 107 w 662"/>
                <a:gd name="T75" fmla="*/ 410 h 490"/>
                <a:gd name="T76" fmla="*/ 112 w 662"/>
                <a:gd name="T77" fmla="*/ 448 h 490"/>
                <a:gd name="T78" fmla="*/ 125 w 662"/>
                <a:gd name="T79" fmla="*/ 458 h 490"/>
                <a:gd name="T80" fmla="*/ 177 w 662"/>
                <a:gd name="T81" fmla="*/ 461 h 490"/>
                <a:gd name="T82" fmla="*/ 177 w 662"/>
                <a:gd name="T83" fmla="*/ 483 h 490"/>
                <a:gd name="T84" fmla="*/ 90 w 662"/>
                <a:gd name="T85" fmla="*/ 480 h 490"/>
                <a:gd name="T86" fmla="*/ 0 w 662"/>
                <a:gd name="T87" fmla="*/ 483 h 490"/>
                <a:gd name="T88" fmla="*/ 0 w 662"/>
                <a:gd name="T89" fmla="*/ 461 h 490"/>
                <a:gd name="T90" fmla="*/ 52 w 662"/>
                <a:gd name="T91" fmla="*/ 458 h 490"/>
                <a:gd name="T92" fmla="*/ 65 w 662"/>
                <a:gd name="T93" fmla="*/ 450 h 490"/>
                <a:gd name="T94" fmla="*/ 70 w 662"/>
                <a:gd name="T95" fmla="*/ 417 h 490"/>
                <a:gd name="T96" fmla="*/ 72 w 662"/>
                <a:gd name="T97" fmla="*/ 320 h 490"/>
                <a:gd name="T98" fmla="*/ 72 w 662"/>
                <a:gd name="T99" fmla="*/ 163 h 490"/>
                <a:gd name="T100" fmla="*/ 70 w 662"/>
                <a:gd name="T101" fmla="*/ 73 h 490"/>
                <a:gd name="T102" fmla="*/ 65 w 662"/>
                <a:gd name="T103" fmla="*/ 35 h 490"/>
                <a:gd name="T104" fmla="*/ 52 w 662"/>
                <a:gd name="T105" fmla="*/ 26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5"/>
                    <a:pt x="179" y="85"/>
                    <a:pt x="196" y="119"/>
                  </a:cubicBezTo>
                  <a:cubicBezTo>
                    <a:pt x="332" y="385"/>
                    <a:pt x="332" y="385"/>
                    <a:pt x="332" y="385"/>
                  </a:cubicBezTo>
                  <a:cubicBezTo>
                    <a:pt x="454" y="142"/>
                    <a:pt x="454" y="142"/>
                    <a:pt x="454" y="142"/>
                  </a:cubicBezTo>
                  <a:cubicBezTo>
                    <a:pt x="487" y="75"/>
                    <a:pt x="510" y="28"/>
                    <a:pt x="521" y="0"/>
                  </a:cubicBezTo>
                  <a:cubicBezTo>
                    <a:pt x="546" y="2"/>
                    <a:pt x="567" y="3"/>
                    <a:pt x="585" y="3"/>
                  </a:cubicBezTo>
                  <a:cubicBezTo>
                    <a:pt x="600" y="3"/>
                    <a:pt x="626" y="2"/>
                    <a:pt x="662" y="0"/>
                  </a:cubicBezTo>
                  <a:cubicBezTo>
                    <a:pt x="662" y="23"/>
                    <a:pt x="662" y="23"/>
                    <a:pt x="662" y="23"/>
                  </a:cubicBezTo>
                  <a:cubicBezTo>
                    <a:pt x="634" y="23"/>
                    <a:pt x="616" y="24"/>
                    <a:pt x="610" y="26"/>
                  </a:cubicBezTo>
                  <a:cubicBezTo>
                    <a:pt x="604" y="28"/>
                    <a:pt x="600" y="31"/>
                    <a:pt x="598" y="34"/>
                  </a:cubicBezTo>
                  <a:cubicBezTo>
                    <a:pt x="595" y="39"/>
                    <a:pt x="593" y="50"/>
                    <a:pt x="592" y="67"/>
                  </a:cubicBezTo>
                  <a:cubicBezTo>
                    <a:pt x="592" y="72"/>
                    <a:pt x="592" y="104"/>
                    <a:pt x="591" y="163"/>
                  </a:cubicBezTo>
                  <a:cubicBezTo>
                    <a:pt x="591" y="320"/>
                    <a:pt x="591" y="320"/>
                    <a:pt x="591" y="320"/>
                  </a:cubicBezTo>
                  <a:cubicBezTo>
                    <a:pt x="591" y="351"/>
                    <a:pt x="591" y="381"/>
                    <a:pt x="592" y="410"/>
                  </a:cubicBezTo>
                  <a:cubicBezTo>
                    <a:pt x="593" y="432"/>
                    <a:pt x="595" y="444"/>
                    <a:pt x="597" y="448"/>
                  </a:cubicBezTo>
                  <a:cubicBezTo>
                    <a:pt x="600" y="453"/>
                    <a:pt x="605" y="456"/>
                    <a:pt x="611" y="458"/>
                  </a:cubicBezTo>
                  <a:cubicBezTo>
                    <a:pt x="617" y="460"/>
                    <a:pt x="634" y="461"/>
                    <a:pt x="662" y="461"/>
                  </a:cubicBezTo>
                  <a:cubicBezTo>
                    <a:pt x="662" y="483"/>
                    <a:pt x="662" y="483"/>
                    <a:pt x="662" y="483"/>
                  </a:cubicBezTo>
                  <a:cubicBezTo>
                    <a:pt x="614" y="481"/>
                    <a:pt x="580" y="480"/>
                    <a:pt x="560" y="480"/>
                  </a:cubicBezTo>
                  <a:cubicBezTo>
                    <a:pt x="544" y="480"/>
                    <a:pt x="509" y="481"/>
                    <a:pt x="455" y="483"/>
                  </a:cubicBezTo>
                  <a:cubicBezTo>
                    <a:pt x="455" y="461"/>
                    <a:pt x="455" y="461"/>
                    <a:pt x="455" y="461"/>
                  </a:cubicBezTo>
                  <a:cubicBezTo>
                    <a:pt x="483" y="461"/>
                    <a:pt x="500" y="460"/>
                    <a:pt x="507" y="458"/>
                  </a:cubicBezTo>
                  <a:cubicBezTo>
                    <a:pt x="513" y="456"/>
                    <a:pt x="517" y="453"/>
                    <a:pt x="519" y="450"/>
                  </a:cubicBezTo>
                  <a:cubicBezTo>
                    <a:pt x="522" y="445"/>
                    <a:pt x="524" y="434"/>
                    <a:pt x="524" y="417"/>
                  </a:cubicBezTo>
                  <a:cubicBezTo>
                    <a:pt x="525" y="412"/>
                    <a:pt x="525" y="380"/>
                    <a:pt x="526" y="320"/>
                  </a:cubicBezTo>
                  <a:cubicBezTo>
                    <a:pt x="526" y="71"/>
                    <a:pt x="526" y="71"/>
                    <a:pt x="526" y="71"/>
                  </a:cubicBezTo>
                  <a:cubicBezTo>
                    <a:pt x="403" y="316"/>
                    <a:pt x="403" y="316"/>
                    <a:pt x="403" y="316"/>
                  </a:cubicBezTo>
                  <a:cubicBezTo>
                    <a:pt x="384" y="355"/>
                    <a:pt x="368" y="386"/>
                    <a:pt x="357" y="409"/>
                  </a:cubicBezTo>
                  <a:cubicBezTo>
                    <a:pt x="349" y="426"/>
                    <a:pt x="338" y="453"/>
                    <a:pt x="322" y="490"/>
                  </a:cubicBezTo>
                  <a:cubicBezTo>
                    <a:pt x="308" y="490"/>
                    <a:pt x="308" y="490"/>
                    <a:pt x="308" y="490"/>
                  </a:cubicBezTo>
                  <a:cubicBezTo>
                    <a:pt x="305" y="481"/>
                    <a:pt x="302" y="474"/>
                    <a:pt x="299" y="469"/>
                  </a:cubicBezTo>
                  <a:cubicBezTo>
                    <a:pt x="275" y="419"/>
                    <a:pt x="275" y="419"/>
                    <a:pt x="275" y="419"/>
                  </a:cubicBezTo>
                  <a:cubicBezTo>
                    <a:pt x="104" y="82"/>
                    <a:pt x="104" y="82"/>
                    <a:pt x="104" y="82"/>
                  </a:cubicBezTo>
                  <a:cubicBezTo>
                    <a:pt x="104" y="320"/>
                    <a:pt x="104" y="320"/>
                    <a:pt x="104" y="320"/>
                  </a:cubicBezTo>
                  <a:cubicBezTo>
                    <a:pt x="104" y="351"/>
                    <a:pt x="105" y="381"/>
                    <a:pt x="107" y="410"/>
                  </a:cubicBezTo>
                  <a:cubicBezTo>
                    <a:pt x="107" y="432"/>
                    <a:pt x="109" y="444"/>
                    <a:pt x="112" y="448"/>
                  </a:cubicBezTo>
                  <a:cubicBezTo>
                    <a:pt x="114" y="453"/>
                    <a:pt x="119" y="456"/>
                    <a:pt x="125" y="458"/>
                  </a:cubicBezTo>
                  <a:cubicBezTo>
                    <a:pt x="131" y="460"/>
                    <a:pt x="148" y="461"/>
                    <a:pt x="177" y="461"/>
                  </a:cubicBezTo>
                  <a:cubicBezTo>
                    <a:pt x="177" y="483"/>
                    <a:pt x="177" y="483"/>
                    <a:pt x="177" y="483"/>
                  </a:cubicBezTo>
                  <a:cubicBezTo>
                    <a:pt x="90" y="480"/>
                    <a:pt x="90" y="480"/>
                    <a:pt x="90" y="480"/>
                  </a:cubicBezTo>
                  <a:cubicBezTo>
                    <a:pt x="0" y="483"/>
                    <a:pt x="0" y="483"/>
                    <a:pt x="0" y="483"/>
                  </a:cubicBezTo>
                  <a:cubicBezTo>
                    <a:pt x="0" y="461"/>
                    <a:pt x="0" y="461"/>
                    <a:pt x="0" y="461"/>
                  </a:cubicBezTo>
                  <a:cubicBezTo>
                    <a:pt x="29" y="461"/>
                    <a:pt x="46" y="460"/>
                    <a:pt x="52" y="458"/>
                  </a:cubicBezTo>
                  <a:cubicBezTo>
                    <a:pt x="58" y="456"/>
                    <a:pt x="62" y="453"/>
                    <a:pt x="65" y="450"/>
                  </a:cubicBezTo>
                  <a:cubicBezTo>
                    <a:pt x="68" y="445"/>
                    <a:pt x="69" y="434"/>
                    <a:pt x="70" y="417"/>
                  </a:cubicBezTo>
                  <a:cubicBezTo>
                    <a:pt x="70" y="412"/>
                    <a:pt x="71" y="380"/>
                    <a:pt x="72" y="320"/>
                  </a:cubicBezTo>
                  <a:cubicBezTo>
                    <a:pt x="72" y="163"/>
                    <a:pt x="72" y="163"/>
                    <a:pt x="72" y="163"/>
                  </a:cubicBezTo>
                  <a:cubicBezTo>
                    <a:pt x="72" y="133"/>
                    <a:pt x="71" y="103"/>
                    <a:pt x="70" y="73"/>
                  </a:cubicBezTo>
                  <a:cubicBezTo>
                    <a:pt x="69" y="52"/>
                    <a:pt x="68" y="39"/>
                    <a:pt x="65" y="35"/>
                  </a:cubicBezTo>
                  <a:cubicBezTo>
                    <a:pt x="62" y="31"/>
                    <a:pt x="58" y="28"/>
                    <a:pt x="52" y="26"/>
                  </a:cubicBezTo>
                  <a:cubicBezTo>
                    <a:pt x="46" y="24"/>
                    <a:pt x="29" y="23"/>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14"/>
            <p:cNvSpPr>
              <a:spLocks noEditPoints="1"/>
            </p:cNvSpPr>
            <p:nvPr/>
          </p:nvSpPr>
          <p:spPr bwMode="auto">
            <a:xfrm>
              <a:off x="2116138" y="693738"/>
              <a:ext cx="280988" cy="252413"/>
            </a:xfrm>
            <a:custGeom>
              <a:avLst/>
              <a:gdLst>
                <a:gd name="T0" fmla="*/ 77 w 541"/>
                <a:gd name="T1" fmla="*/ 485 h 487"/>
                <a:gd name="T2" fmla="*/ 167 w 541"/>
                <a:gd name="T3" fmla="*/ 487 h 487"/>
                <a:gd name="T4" fmla="*/ 167 w 541"/>
                <a:gd name="T5" fmla="*/ 465 h 487"/>
                <a:gd name="T6" fmla="*/ 121 w 541"/>
                <a:gd name="T7" fmla="*/ 462 h 487"/>
                <a:gd name="T8" fmla="*/ 109 w 541"/>
                <a:gd name="T9" fmla="*/ 456 h 487"/>
                <a:gd name="T10" fmla="*/ 106 w 541"/>
                <a:gd name="T11" fmla="*/ 448 h 487"/>
                <a:gd name="T12" fmla="*/ 116 w 541"/>
                <a:gd name="T13" fmla="*/ 414 h 487"/>
                <a:gd name="T14" fmla="*/ 155 w 541"/>
                <a:gd name="T15" fmla="*/ 326 h 487"/>
                <a:gd name="T16" fmla="*/ 362 w 541"/>
                <a:gd name="T17" fmla="*/ 326 h 487"/>
                <a:gd name="T18" fmla="*/ 406 w 541"/>
                <a:gd name="T19" fmla="*/ 431 h 487"/>
                <a:gd name="T20" fmla="*/ 411 w 541"/>
                <a:gd name="T21" fmla="*/ 450 h 487"/>
                <a:gd name="T22" fmla="*/ 408 w 541"/>
                <a:gd name="T23" fmla="*/ 458 h 487"/>
                <a:gd name="T24" fmla="*/ 397 w 541"/>
                <a:gd name="T25" fmla="*/ 463 h 487"/>
                <a:gd name="T26" fmla="*/ 348 w 541"/>
                <a:gd name="T27" fmla="*/ 465 h 487"/>
                <a:gd name="T28" fmla="*/ 348 w 541"/>
                <a:gd name="T29" fmla="*/ 487 h 487"/>
                <a:gd name="T30" fmla="*/ 463 w 541"/>
                <a:gd name="T31" fmla="*/ 485 h 487"/>
                <a:gd name="T32" fmla="*/ 541 w 541"/>
                <a:gd name="T33" fmla="*/ 487 h 487"/>
                <a:gd name="T34" fmla="*/ 541 w 541"/>
                <a:gd name="T35" fmla="*/ 465 h 487"/>
                <a:gd name="T36" fmla="*/ 505 w 541"/>
                <a:gd name="T37" fmla="*/ 461 h 487"/>
                <a:gd name="T38" fmla="*/ 490 w 541"/>
                <a:gd name="T39" fmla="*/ 446 h 487"/>
                <a:gd name="T40" fmla="*/ 440 w 541"/>
                <a:gd name="T41" fmla="*/ 341 h 487"/>
                <a:gd name="T42" fmla="*/ 287 w 541"/>
                <a:gd name="T43" fmla="*/ 0 h 487"/>
                <a:gd name="T44" fmla="*/ 265 w 541"/>
                <a:gd name="T45" fmla="*/ 0 h 487"/>
                <a:gd name="T46" fmla="*/ 202 w 541"/>
                <a:gd name="T47" fmla="*/ 141 h 487"/>
                <a:gd name="T48" fmla="*/ 112 w 541"/>
                <a:gd name="T49" fmla="*/ 333 h 487"/>
                <a:gd name="T50" fmla="*/ 66 w 541"/>
                <a:gd name="T51" fmla="*/ 429 h 487"/>
                <a:gd name="T52" fmla="*/ 49 w 541"/>
                <a:gd name="T53" fmla="*/ 456 h 487"/>
                <a:gd name="T54" fmla="*/ 36 w 541"/>
                <a:gd name="T55" fmla="*/ 463 h 487"/>
                <a:gd name="T56" fmla="*/ 0 w 541"/>
                <a:gd name="T57" fmla="*/ 465 h 487"/>
                <a:gd name="T58" fmla="*/ 0 w 541"/>
                <a:gd name="T59" fmla="*/ 487 h 487"/>
                <a:gd name="T60" fmla="*/ 77 w 541"/>
                <a:gd name="T61" fmla="*/ 485 h 487"/>
                <a:gd name="T62" fmla="*/ 258 w 541"/>
                <a:gd name="T63" fmla="*/ 93 h 487"/>
                <a:gd name="T64" fmla="*/ 348 w 541"/>
                <a:gd name="T65" fmla="*/ 298 h 487"/>
                <a:gd name="T66" fmla="*/ 167 w 541"/>
                <a:gd name="T67" fmla="*/ 298 h 487"/>
                <a:gd name="T68" fmla="*/ 258 w 541"/>
                <a:gd name="T69" fmla="*/ 9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7">
                  <a:moveTo>
                    <a:pt x="77" y="485"/>
                  </a:moveTo>
                  <a:cubicBezTo>
                    <a:pt x="97" y="485"/>
                    <a:pt x="127" y="486"/>
                    <a:pt x="167" y="487"/>
                  </a:cubicBezTo>
                  <a:cubicBezTo>
                    <a:pt x="167" y="465"/>
                    <a:pt x="167" y="465"/>
                    <a:pt x="167" y="465"/>
                  </a:cubicBezTo>
                  <a:cubicBezTo>
                    <a:pt x="145" y="465"/>
                    <a:pt x="130" y="464"/>
                    <a:pt x="121" y="462"/>
                  </a:cubicBezTo>
                  <a:cubicBezTo>
                    <a:pt x="115" y="461"/>
                    <a:pt x="111" y="459"/>
                    <a:pt x="109" y="456"/>
                  </a:cubicBezTo>
                  <a:cubicBezTo>
                    <a:pt x="107" y="454"/>
                    <a:pt x="106" y="451"/>
                    <a:pt x="106" y="448"/>
                  </a:cubicBezTo>
                  <a:cubicBezTo>
                    <a:pt x="106" y="441"/>
                    <a:pt x="109" y="430"/>
                    <a:pt x="116" y="414"/>
                  </a:cubicBezTo>
                  <a:cubicBezTo>
                    <a:pt x="155" y="326"/>
                    <a:pt x="155" y="326"/>
                    <a:pt x="155" y="326"/>
                  </a:cubicBezTo>
                  <a:cubicBezTo>
                    <a:pt x="362" y="326"/>
                    <a:pt x="362" y="326"/>
                    <a:pt x="362" y="326"/>
                  </a:cubicBezTo>
                  <a:cubicBezTo>
                    <a:pt x="406" y="431"/>
                    <a:pt x="406" y="431"/>
                    <a:pt x="406" y="431"/>
                  </a:cubicBezTo>
                  <a:cubicBezTo>
                    <a:pt x="410" y="439"/>
                    <a:pt x="411" y="445"/>
                    <a:pt x="411" y="450"/>
                  </a:cubicBezTo>
                  <a:cubicBezTo>
                    <a:pt x="411" y="453"/>
                    <a:pt x="410" y="456"/>
                    <a:pt x="408" y="458"/>
                  </a:cubicBezTo>
                  <a:cubicBezTo>
                    <a:pt x="406" y="460"/>
                    <a:pt x="402" y="462"/>
                    <a:pt x="397" y="463"/>
                  </a:cubicBezTo>
                  <a:cubicBezTo>
                    <a:pt x="391" y="464"/>
                    <a:pt x="375" y="465"/>
                    <a:pt x="348" y="465"/>
                  </a:cubicBezTo>
                  <a:cubicBezTo>
                    <a:pt x="348" y="487"/>
                    <a:pt x="348" y="487"/>
                    <a:pt x="348" y="487"/>
                  </a:cubicBezTo>
                  <a:cubicBezTo>
                    <a:pt x="463" y="485"/>
                    <a:pt x="463" y="485"/>
                    <a:pt x="463" y="485"/>
                  </a:cubicBezTo>
                  <a:cubicBezTo>
                    <a:pt x="478" y="485"/>
                    <a:pt x="504" y="486"/>
                    <a:pt x="541" y="487"/>
                  </a:cubicBezTo>
                  <a:cubicBezTo>
                    <a:pt x="541" y="465"/>
                    <a:pt x="541" y="465"/>
                    <a:pt x="541" y="465"/>
                  </a:cubicBezTo>
                  <a:cubicBezTo>
                    <a:pt x="522" y="465"/>
                    <a:pt x="510" y="464"/>
                    <a:pt x="505" y="461"/>
                  </a:cubicBezTo>
                  <a:cubicBezTo>
                    <a:pt x="499" y="459"/>
                    <a:pt x="494" y="454"/>
                    <a:pt x="490" y="446"/>
                  </a:cubicBezTo>
                  <a:cubicBezTo>
                    <a:pt x="482" y="432"/>
                    <a:pt x="465" y="397"/>
                    <a:pt x="440" y="341"/>
                  </a:cubicBezTo>
                  <a:cubicBezTo>
                    <a:pt x="287" y="0"/>
                    <a:pt x="287" y="0"/>
                    <a:pt x="287" y="0"/>
                  </a:cubicBezTo>
                  <a:cubicBezTo>
                    <a:pt x="265" y="0"/>
                    <a:pt x="265" y="0"/>
                    <a:pt x="265" y="0"/>
                  </a:cubicBezTo>
                  <a:cubicBezTo>
                    <a:pt x="233" y="73"/>
                    <a:pt x="212" y="120"/>
                    <a:pt x="202" y="141"/>
                  </a:cubicBezTo>
                  <a:cubicBezTo>
                    <a:pt x="112" y="333"/>
                    <a:pt x="112" y="333"/>
                    <a:pt x="112" y="333"/>
                  </a:cubicBezTo>
                  <a:cubicBezTo>
                    <a:pt x="85" y="388"/>
                    <a:pt x="70" y="420"/>
                    <a:pt x="66" y="429"/>
                  </a:cubicBezTo>
                  <a:cubicBezTo>
                    <a:pt x="58" y="443"/>
                    <a:pt x="53" y="453"/>
                    <a:pt x="49" y="456"/>
                  </a:cubicBezTo>
                  <a:cubicBezTo>
                    <a:pt x="45" y="460"/>
                    <a:pt x="40" y="462"/>
                    <a:pt x="36" y="463"/>
                  </a:cubicBezTo>
                  <a:cubicBezTo>
                    <a:pt x="31" y="464"/>
                    <a:pt x="19" y="465"/>
                    <a:pt x="0" y="465"/>
                  </a:cubicBezTo>
                  <a:cubicBezTo>
                    <a:pt x="0" y="487"/>
                    <a:pt x="0" y="487"/>
                    <a:pt x="0" y="487"/>
                  </a:cubicBezTo>
                  <a:cubicBezTo>
                    <a:pt x="28" y="486"/>
                    <a:pt x="53" y="485"/>
                    <a:pt x="77" y="485"/>
                  </a:cubicBezTo>
                  <a:close/>
                  <a:moveTo>
                    <a:pt x="258" y="93"/>
                  </a:moveTo>
                  <a:cubicBezTo>
                    <a:pt x="348" y="298"/>
                    <a:pt x="348" y="298"/>
                    <a:pt x="348"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15"/>
            <p:cNvSpPr>
              <a:spLocks/>
            </p:cNvSpPr>
            <p:nvPr/>
          </p:nvSpPr>
          <p:spPr bwMode="auto">
            <a:xfrm>
              <a:off x="2347913" y="695325"/>
              <a:ext cx="276225" cy="250825"/>
            </a:xfrm>
            <a:custGeom>
              <a:avLst/>
              <a:gdLst>
                <a:gd name="T0" fmla="*/ 390 w 531"/>
                <a:gd name="T1" fmla="*/ 73 h 483"/>
                <a:gd name="T2" fmla="*/ 412 w 531"/>
                <a:gd name="T3" fmla="*/ 34 h 483"/>
                <a:gd name="T4" fmla="*/ 405 w 531"/>
                <a:gd name="T5" fmla="*/ 25 h 483"/>
                <a:gd name="T6" fmla="*/ 352 w 531"/>
                <a:gd name="T7" fmla="*/ 22 h 483"/>
                <a:gd name="T8" fmla="*/ 352 w 531"/>
                <a:gd name="T9" fmla="*/ 0 h 483"/>
                <a:gd name="T10" fmla="*/ 447 w 531"/>
                <a:gd name="T11" fmla="*/ 2 h 483"/>
                <a:gd name="T12" fmla="*/ 531 w 531"/>
                <a:gd name="T13" fmla="*/ 0 h 483"/>
                <a:gd name="T14" fmla="*/ 531 w 531"/>
                <a:gd name="T15" fmla="*/ 22 h 483"/>
                <a:gd name="T16" fmla="*/ 485 w 531"/>
                <a:gd name="T17" fmla="*/ 25 h 483"/>
                <a:gd name="T18" fmla="*/ 466 w 531"/>
                <a:gd name="T19" fmla="*/ 33 h 483"/>
                <a:gd name="T20" fmla="*/ 438 w 531"/>
                <a:gd name="T21" fmla="*/ 66 h 483"/>
                <a:gd name="T22" fmla="*/ 334 w 531"/>
                <a:gd name="T23" fmla="*/ 216 h 483"/>
                <a:gd name="T24" fmla="*/ 300 w 531"/>
                <a:gd name="T25" fmla="*/ 274 h 483"/>
                <a:gd name="T26" fmla="*/ 296 w 531"/>
                <a:gd name="T27" fmla="*/ 295 h 483"/>
                <a:gd name="T28" fmla="*/ 296 w 531"/>
                <a:gd name="T29" fmla="*/ 321 h 483"/>
                <a:gd name="T30" fmla="*/ 298 w 531"/>
                <a:gd name="T31" fmla="*/ 411 h 483"/>
                <a:gd name="T32" fmla="*/ 303 w 531"/>
                <a:gd name="T33" fmla="*/ 449 h 483"/>
                <a:gd name="T34" fmla="*/ 316 w 531"/>
                <a:gd name="T35" fmla="*/ 458 h 483"/>
                <a:gd name="T36" fmla="*/ 366 w 531"/>
                <a:gd name="T37" fmla="*/ 461 h 483"/>
                <a:gd name="T38" fmla="*/ 366 w 531"/>
                <a:gd name="T39" fmla="*/ 483 h 483"/>
                <a:gd name="T40" fmla="*/ 266 w 531"/>
                <a:gd name="T41" fmla="*/ 481 h 483"/>
                <a:gd name="T42" fmla="*/ 158 w 531"/>
                <a:gd name="T43" fmla="*/ 483 h 483"/>
                <a:gd name="T44" fmla="*/ 158 w 531"/>
                <a:gd name="T45" fmla="*/ 461 h 483"/>
                <a:gd name="T46" fmla="*/ 209 w 531"/>
                <a:gd name="T47" fmla="*/ 458 h 483"/>
                <a:gd name="T48" fmla="*/ 221 w 531"/>
                <a:gd name="T49" fmla="*/ 450 h 483"/>
                <a:gd name="T50" fmla="*/ 227 w 531"/>
                <a:gd name="T51" fmla="*/ 417 h 483"/>
                <a:gd name="T52" fmla="*/ 229 w 531"/>
                <a:gd name="T53" fmla="*/ 321 h 483"/>
                <a:gd name="T54" fmla="*/ 229 w 531"/>
                <a:gd name="T55" fmla="*/ 281 h 483"/>
                <a:gd name="T56" fmla="*/ 215 w 531"/>
                <a:gd name="T57" fmla="*/ 254 h 483"/>
                <a:gd name="T58" fmla="*/ 178 w 531"/>
                <a:gd name="T59" fmla="*/ 195 h 483"/>
                <a:gd name="T60" fmla="*/ 87 w 531"/>
                <a:gd name="T61" fmla="*/ 66 h 483"/>
                <a:gd name="T62" fmla="*/ 62 w 531"/>
                <a:gd name="T63" fmla="*/ 33 h 483"/>
                <a:gd name="T64" fmla="*/ 45 w 531"/>
                <a:gd name="T65" fmla="*/ 25 h 483"/>
                <a:gd name="T66" fmla="*/ 0 w 531"/>
                <a:gd name="T67" fmla="*/ 22 h 483"/>
                <a:gd name="T68" fmla="*/ 0 w 531"/>
                <a:gd name="T69" fmla="*/ 0 h 483"/>
                <a:gd name="T70" fmla="*/ 84 w 531"/>
                <a:gd name="T71" fmla="*/ 2 h 483"/>
                <a:gd name="T72" fmla="*/ 216 w 531"/>
                <a:gd name="T73" fmla="*/ 0 h 483"/>
                <a:gd name="T74" fmla="*/ 216 w 531"/>
                <a:gd name="T75" fmla="*/ 22 h 483"/>
                <a:gd name="T76" fmla="*/ 160 w 531"/>
                <a:gd name="T77" fmla="*/ 25 h 483"/>
                <a:gd name="T78" fmla="*/ 152 w 531"/>
                <a:gd name="T79" fmla="*/ 34 h 483"/>
                <a:gd name="T80" fmla="*/ 170 w 531"/>
                <a:gd name="T81" fmla="*/ 73 h 483"/>
                <a:gd name="T82" fmla="*/ 277 w 531"/>
                <a:gd name="T83" fmla="*/ 245 h 483"/>
                <a:gd name="T84" fmla="*/ 390 w 531"/>
                <a:gd name="T85" fmla="*/ 7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1" h="483">
                  <a:moveTo>
                    <a:pt x="390" y="73"/>
                  </a:moveTo>
                  <a:cubicBezTo>
                    <a:pt x="405" y="51"/>
                    <a:pt x="412" y="38"/>
                    <a:pt x="412" y="34"/>
                  </a:cubicBezTo>
                  <a:cubicBezTo>
                    <a:pt x="412" y="30"/>
                    <a:pt x="410" y="27"/>
                    <a:pt x="405" y="25"/>
                  </a:cubicBezTo>
                  <a:cubicBezTo>
                    <a:pt x="400" y="23"/>
                    <a:pt x="380" y="22"/>
                    <a:pt x="352" y="22"/>
                  </a:cubicBezTo>
                  <a:cubicBezTo>
                    <a:pt x="352" y="0"/>
                    <a:pt x="352" y="0"/>
                    <a:pt x="352" y="0"/>
                  </a:cubicBezTo>
                  <a:cubicBezTo>
                    <a:pt x="396" y="1"/>
                    <a:pt x="422" y="2"/>
                    <a:pt x="447" y="2"/>
                  </a:cubicBezTo>
                  <a:cubicBezTo>
                    <a:pt x="471" y="2"/>
                    <a:pt x="484" y="1"/>
                    <a:pt x="531" y="0"/>
                  </a:cubicBezTo>
                  <a:cubicBezTo>
                    <a:pt x="531" y="22"/>
                    <a:pt x="531" y="22"/>
                    <a:pt x="531" y="22"/>
                  </a:cubicBezTo>
                  <a:cubicBezTo>
                    <a:pt x="502" y="22"/>
                    <a:pt x="492" y="23"/>
                    <a:pt x="485" y="25"/>
                  </a:cubicBezTo>
                  <a:cubicBezTo>
                    <a:pt x="477" y="27"/>
                    <a:pt x="471" y="30"/>
                    <a:pt x="466" y="33"/>
                  </a:cubicBezTo>
                  <a:cubicBezTo>
                    <a:pt x="460" y="38"/>
                    <a:pt x="451" y="49"/>
                    <a:pt x="438" y="66"/>
                  </a:cubicBezTo>
                  <a:cubicBezTo>
                    <a:pt x="334" y="216"/>
                    <a:pt x="334" y="216"/>
                    <a:pt x="334" y="216"/>
                  </a:cubicBezTo>
                  <a:cubicBezTo>
                    <a:pt x="314" y="248"/>
                    <a:pt x="302" y="267"/>
                    <a:pt x="300" y="274"/>
                  </a:cubicBezTo>
                  <a:cubicBezTo>
                    <a:pt x="297" y="282"/>
                    <a:pt x="296" y="288"/>
                    <a:pt x="296" y="295"/>
                  </a:cubicBezTo>
                  <a:cubicBezTo>
                    <a:pt x="296" y="321"/>
                    <a:pt x="296" y="321"/>
                    <a:pt x="296" y="321"/>
                  </a:cubicBezTo>
                  <a:cubicBezTo>
                    <a:pt x="296" y="352"/>
                    <a:pt x="296" y="382"/>
                    <a:pt x="298" y="411"/>
                  </a:cubicBezTo>
                  <a:cubicBezTo>
                    <a:pt x="298" y="432"/>
                    <a:pt x="300" y="445"/>
                    <a:pt x="303" y="449"/>
                  </a:cubicBezTo>
                  <a:cubicBezTo>
                    <a:pt x="305" y="453"/>
                    <a:pt x="310" y="456"/>
                    <a:pt x="316" y="458"/>
                  </a:cubicBezTo>
                  <a:cubicBezTo>
                    <a:pt x="322" y="460"/>
                    <a:pt x="339" y="461"/>
                    <a:pt x="366" y="461"/>
                  </a:cubicBezTo>
                  <a:cubicBezTo>
                    <a:pt x="366" y="483"/>
                    <a:pt x="366" y="483"/>
                    <a:pt x="366" y="483"/>
                  </a:cubicBezTo>
                  <a:cubicBezTo>
                    <a:pt x="328" y="482"/>
                    <a:pt x="294" y="481"/>
                    <a:pt x="266" y="481"/>
                  </a:cubicBezTo>
                  <a:cubicBezTo>
                    <a:pt x="239" y="481"/>
                    <a:pt x="203" y="482"/>
                    <a:pt x="158" y="483"/>
                  </a:cubicBezTo>
                  <a:cubicBezTo>
                    <a:pt x="158" y="461"/>
                    <a:pt x="158" y="461"/>
                    <a:pt x="158" y="461"/>
                  </a:cubicBezTo>
                  <a:cubicBezTo>
                    <a:pt x="186" y="461"/>
                    <a:pt x="203" y="460"/>
                    <a:pt x="209" y="458"/>
                  </a:cubicBezTo>
                  <a:cubicBezTo>
                    <a:pt x="215" y="456"/>
                    <a:pt x="219" y="453"/>
                    <a:pt x="221" y="450"/>
                  </a:cubicBezTo>
                  <a:cubicBezTo>
                    <a:pt x="224" y="445"/>
                    <a:pt x="226" y="434"/>
                    <a:pt x="227" y="417"/>
                  </a:cubicBezTo>
                  <a:cubicBezTo>
                    <a:pt x="227" y="412"/>
                    <a:pt x="228" y="380"/>
                    <a:pt x="229" y="321"/>
                  </a:cubicBezTo>
                  <a:cubicBezTo>
                    <a:pt x="229" y="281"/>
                    <a:pt x="229" y="281"/>
                    <a:pt x="229" y="281"/>
                  </a:cubicBezTo>
                  <a:cubicBezTo>
                    <a:pt x="224" y="271"/>
                    <a:pt x="219" y="262"/>
                    <a:pt x="215" y="254"/>
                  </a:cubicBezTo>
                  <a:cubicBezTo>
                    <a:pt x="211" y="248"/>
                    <a:pt x="199" y="229"/>
                    <a:pt x="178" y="195"/>
                  </a:cubicBezTo>
                  <a:cubicBezTo>
                    <a:pt x="87" y="66"/>
                    <a:pt x="87" y="66"/>
                    <a:pt x="87" y="66"/>
                  </a:cubicBezTo>
                  <a:cubicBezTo>
                    <a:pt x="76" y="49"/>
                    <a:pt x="68" y="38"/>
                    <a:pt x="62" y="33"/>
                  </a:cubicBezTo>
                  <a:cubicBezTo>
                    <a:pt x="58" y="30"/>
                    <a:pt x="52" y="27"/>
                    <a:pt x="45" y="25"/>
                  </a:cubicBezTo>
                  <a:cubicBezTo>
                    <a:pt x="38" y="23"/>
                    <a:pt x="28" y="22"/>
                    <a:pt x="0" y="22"/>
                  </a:cubicBezTo>
                  <a:cubicBezTo>
                    <a:pt x="0" y="0"/>
                    <a:pt x="0" y="0"/>
                    <a:pt x="0" y="0"/>
                  </a:cubicBezTo>
                  <a:cubicBezTo>
                    <a:pt x="47" y="1"/>
                    <a:pt x="61" y="2"/>
                    <a:pt x="84" y="2"/>
                  </a:cubicBezTo>
                  <a:cubicBezTo>
                    <a:pt x="109" y="2"/>
                    <a:pt x="172" y="1"/>
                    <a:pt x="216" y="0"/>
                  </a:cubicBezTo>
                  <a:cubicBezTo>
                    <a:pt x="216" y="22"/>
                    <a:pt x="216" y="22"/>
                    <a:pt x="216" y="22"/>
                  </a:cubicBezTo>
                  <a:cubicBezTo>
                    <a:pt x="189" y="22"/>
                    <a:pt x="165" y="23"/>
                    <a:pt x="160" y="25"/>
                  </a:cubicBezTo>
                  <a:cubicBezTo>
                    <a:pt x="155" y="27"/>
                    <a:pt x="152" y="30"/>
                    <a:pt x="152" y="34"/>
                  </a:cubicBezTo>
                  <a:cubicBezTo>
                    <a:pt x="152" y="38"/>
                    <a:pt x="158" y="51"/>
                    <a:pt x="170" y="73"/>
                  </a:cubicBezTo>
                  <a:cubicBezTo>
                    <a:pt x="277" y="245"/>
                    <a:pt x="277" y="245"/>
                    <a:pt x="277"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16"/>
            <p:cNvSpPr>
              <a:spLocks noEditPoints="1"/>
            </p:cNvSpPr>
            <p:nvPr/>
          </p:nvSpPr>
          <p:spPr bwMode="auto">
            <a:xfrm>
              <a:off x="2611438" y="688975"/>
              <a:ext cx="280988" cy="261938"/>
            </a:xfrm>
            <a:custGeom>
              <a:avLst/>
              <a:gdLst>
                <a:gd name="T0" fmla="*/ 97 w 540"/>
                <a:gd name="T1" fmla="*/ 123 h 503"/>
                <a:gd name="T2" fmla="*/ 161 w 540"/>
                <a:gd name="T3" fmla="*/ 53 h 503"/>
                <a:gd name="T4" fmla="*/ 260 w 540"/>
                <a:gd name="T5" fmla="*/ 29 h 503"/>
                <a:gd name="T6" fmla="*/ 333 w 540"/>
                <a:gd name="T7" fmla="*/ 40 h 503"/>
                <a:gd name="T8" fmla="*/ 388 w 540"/>
                <a:gd name="T9" fmla="*/ 69 h 503"/>
                <a:gd name="T10" fmla="*/ 425 w 540"/>
                <a:gd name="T11" fmla="*/ 108 h 503"/>
                <a:gd name="T12" fmla="*/ 449 w 540"/>
                <a:gd name="T13" fmla="*/ 158 h 503"/>
                <a:gd name="T14" fmla="*/ 464 w 540"/>
                <a:gd name="T15" fmla="*/ 258 h 503"/>
                <a:gd name="T16" fmla="*/ 443 w 540"/>
                <a:gd name="T17" fmla="*/ 370 h 503"/>
                <a:gd name="T18" fmla="*/ 380 w 540"/>
                <a:gd name="T19" fmla="*/ 446 h 503"/>
                <a:gd name="T20" fmla="*/ 280 w 540"/>
                <a:gd name="T21" fmla="*/ 472 h 503"/>
                <a:gd name="T22" fmla="*/ 205 w 540"/>
                <a:gd name="T23" fmla="*/ 459 h 503"/>
                <a:gd name="T24" fmla="*/ 144 w 540"/>
                <a:gd name="T25" fmla="*/ 418 h 503"/>
                <a:gd name="T26" fmla="*/ 99 w 540"/>
                <a:gd name="T27" fmla="*/ 350 h 503"/>
                <a:gd name="T28" fmla="*/ 82 w 540"/>
                <a:gd name="T29" fmla="*/ 292 h 503"/>
                <a:gd name="T30" fmla="*/ 75 w 540"/>
                <a:gd name="T31" fmla="*/ 226 h 503"/>
                <a:gd name="T32" fmla="*/ 97 w 540"/>
                <a:gd name="T33" fmla="*/ 123 h 503"/>
                <a:gd name="T34" fmla="*/ 18 w 540"/>
                <a:gd name="T35" fmla="*/ 351 h 503"/>
                <a:gd name="T36" fmla="*/ 69 w 540"/>
                <a:gd name="T37" fmla="*/ 434 h 503"/>
                <a:gd name="T38" fmla="*/ 151 w 540"/>
                <a:gd name="T39" fmla="*/ 486 h 503"/>
                <a:gd name="T40" fmla="*/ 255 w 540"/>
                <a:gd name="T41" fmla="*/ 503 h 503"/>
                <a:gd name="T42" fmla="*/ 459 w 540"/>
                <a:gd name="T43" fmla="*/ 427 h 503"/>
                <a:gd name="T44" fmla="*/ 540 w 540"/>
                <a:gd name="T45" fmla="*/ 236 h 503"/>
                <a:gd name="T46" fmla="*/ 532 w 540"/>
                <a:gd name="T47" fmla="*/ 169 h 503"/>
                <a:gd name="T48" fmla="*/ 510 w 540"/>
                <a:gd name="T49" fmla="*/ 115 h 503"/>
                <a:gd name="T50" fmla="*/ 462 w 540"/>
                <a:gd name="T51" fmla="*/ 57 h 503"/>
                <a:gd name="T52" fmla="*/ 383 w 540"/>
                <a:gd name="T53" fmla="*/ 16 h 503"/>
                <a:gd name="T54" fmla="*/ 276 w 540"/>
                <a:gd name="T55" fmla="*/ 0 h 503"/>
                <a:gd name="T56" fmla="*/ 162 w 540"/>
                <a:gd name="T57" fmla="*/ 18 h 503"/>
                <a:gd name="T58" fmla="*/ 73 w 540"/>
                <a:gd name="T59" fmla="*/ 73 h 503"/>
                <a:gd name="T60" fmla="*/ 17 w 540"/>
                <a:gd name="T61" fmla="*/ 155 h 503"/>
                <a:gd name="T62" fmla="*/ 0 w 540"/>
                <a:gd name="T63" fmla="*/ 255 h 503"/>
                <a:gd name="T64" fmla="*/ 18 w 540"/>
                <a:gd name="T65" fmla="*/ 35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3">
                  <a:moveTo>
                    <a:pt x="97" y="123"/>
                  </a:moveTo>
                  <a:cubicBezTo>
                    <a:pt x="111" y="92"/>
                    <a:pt x="132" y="69"/>
                    <a:pt x="161" y="53"/>
                  </a:cubicBezTo>
                  <a:cubicBezTo>
                    <a:pt x="189" y="37"/>
                    <a:pt x="222" y="29"/>
                    <a:pt x="260" y="29"/>
                  </a:cubicBezTo>
                  <a:cubicBezTo>
                    <a:pt x="286" y="29"/>
                    <a:pt x="311" y="32"/>
                    <a:pt x="333" y="40"/>
                  </a:cubicBezTo>
                  <a:cubicBezTo>
                    <a:pt x="356" y="48"/>
                    <a:pt x="374" y="57"/>
                    <a:pt x="388" y="69"/>
                  </a:cubicBezTo>
                  <a:cubicBezTo>
                    <a:pt x="402" y="80"/>
                    <a:pt x="415" y="93"/>
                    <a:pt x="425" y="108"/>
                  </a:cubicBezTo>
                  <a:cubicBezTo>
                    <a:pt x="435" y="123"/>
                    <a:pt x="443" y="140"/>
                    <a:pt x="449" y="158"/>
                  </a:cubicBezTo>
                  <a:cubicBezTo>
                    <a:pt x="459" y="189"/>
                    <a:pt x="464" y="222"/>
                    <a:pt x="464" y="258"/>
                  </a:cubicBezTo>
                  <a:cubicBezTo>
                    <a:pt x="464" y="301"/>
                    <a:pt x="457" y="338"/>
                    <a:pt x="443" y="370"/>
                  </a:cubicBezTo>
                  <a:cubicBezTo>
                    <a:pt x="430" y="403"/>
                    <a:pt x="409" y="428"/>
                    <a:pt x="380" y="446"/>
                  </a:cubicBezTo>
                  <a:cubicBezTo>
                    <a:pt x="352" y="463"/>
                    <a:pt x="319" y="472"/>
                    <a:pt x="280" y="472"/>
                  </a:cubicBezTo>
                  <a:cubicBezTo>
                    <a:pt x="253" y="472"/>
                    <a:pt x="228" y="468"/>
                    <a:pt x="205" y="459"/>
                  </a:cubicBezTo>
                  <a:cubicBezTo>
                    <a:pt x="183" y="450"/>
                    <a:pt x="162" y="437"/>
                    <a:pt x="144" y="418"/>
                  </a:cubicBezTo>
                  <a:cubicBezTo>
                    <a:pt x="125" y="400"/>
                    <a:pt x="110" y="377"/>
                    <a:pt x="99" y="350"/>
                  </a:cubicBezTo>
                  <a:cubicBezTo>
                    <a:pt x="92" y="334"/>
                    <a:pt x="86" y="314"/>
                    <a:pt x="82" y="292"/>
                  </a:cubicBezTo>
                  <a:cubicBezTo>
                    <a:pt x="77" y="270"/>
                    <a:pt x="75" y="248"/>
                    <a:pt x="75" y="226"/>
                  </a:cubicBezTo>
                  <a:cubicBezTo>
                    <a:pt x="75" y="188"/>
                    <a:pt x="82" y="153"/>
                    <a:pt x="97" y="123"/>
                  </a:cubicBezTo>
                  <a:close/>
                  <a:moveTo>
                    <a:pt x="18" y="351"/>
                  </a:moveTo>
                  <a:cubicBezTo>
                    <a:pt x="29" y="384"/>
                    <a:pt x="46" y="411"/>
                    <a:pt x="69" y="434"/>
                  </a:cubicBezTo>
                  <a:cubicBezTo>
                    <a:pt x="91" y="457"/>
                    <a:pt x="119" y="474"/>
                    <a:pt x="151" y="486"/>
                  </a:cubicBezTo>
                  <a:cubicBezTo>
                    <a:pt x="183" y="497"/>
                    <a:pt x="218" y="503"/>
                    <a:pt x="255" y="503"/>
                  </a:cubicBezTo>
                  <a:cubicBezTo>
                    <a:pt x="337" y="503"/>
                    <a:pt x="405" y="478"/>
                    <a:pt x="459" y="427"/>
                  </a:cubicBezTo>
                  <a:cubicBezTo>
                    <a:pt x="513" y="376"/>
                    <a:pt x="540" y="312"/>
                    <a:pt x="540" y="236"/>
                  </a:cubicBezTo>
                  <a:cubicBezTo>
                    <a:pt x="540" y="212"/>
                    <a:pt x="537" y="190"/>
                    <a:pt x="532" y="169"/>
                  </a:cubicBezTo>
                  <a:cubicBezTo>
                    <a:pt x="527" y="148"/>
                    <a:pt x="519" y="130"/>
                    <a:pt x="510" y="115"/>
                  </a:cubicBezTo>
                  <a:cubicBezTo>
                    <a:pt x="498" y="94"/>
                    <a:pt x="482" y="75"/>
                    <a:pt x="462" y="57"/>
                  </a:cubicBezTo>
                  <a:cubicBezTo>
                    <a:pt x="441" y="40"/>
                    <a:pt x="415" y="26"/>
                    <a:pt x="383" y="16"/>
                  </a:cubicBezTo>
                  <a:cubicBezTo>
                    <a:pt x="351" y="5"/>
                    <a:pt x="315" y="0"/>
                    <a:pt x="276" y="0"/>
                  </a:cubicBezTo>
                  <a:cubicBezTo>
                    <a:pt x="233" y="0"/>
                    <a:pt x="195" y="6"/>
                    <a:pt x="162" y="18"/>
                  </a:cubicBezTo>
                  <a:cubicBezTo>
                    <a:pt x="129" y="30"/>
                    <a:pt x="100" y="49"/>
                    <a:pt x="73" y="73"/>
                  </a:cubicBezTo>
                  <a:cubicBezTo>
                    <a:pt x="47" y="97"/>
                    <a:pt x="29" y="125"/>
                    <a:pt x="17" y="155"/>
                  </a:cubicBezTo>
                  <a:cubicBezTo>
                    <a:pt x="6" y="185"/>
                    <a:pt x="0" y="219"/>
                    <a:pt x="0" y="255"/>
                  </a:cubicBezTo>
                  <a:cubicBezTo>
                    <a:pt x="0" y="286"/>
                    <a:pt x="6" y="319"/>
                    <a:pt x="1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Freeform 17"/>
            <p:cNvSpPr>
              <a:spLocks/>
            </p:cNvSpPr>
            <p:nvPr/>
          </p:nvSpPr>
          <p:spPr bwMode="auto">
            <a:xfrm>
              <a:off x="17700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18"/>
            <p:cNvSpPr>
              <a:spLocks noEditPoints="1"/>
            </p:cNvSpPr>
            <p:nvPr/>
          </p:nvSpPr>
          <p:spPr bwMode="auto">
            <a:xfrm>
              <a:off x="1933576" y="1077913"/>
              <a:ext cx="111125" cy="120650"/>
            </a:xfrm>
            <a:custGeom>
              <a:avLst/>
              <a:gdLst>
                <a:gd name="T0" fmla="*/ 7 w 216"/>
                <a:gd name="T1" fmla="*/ 74 h 234"/>
                <a:gd name="T2" fmla="*/ 111 w 216"/>
                <a:gd name="T3" fmla="*/ 0 h 234"/>
                <a:gd name="T4" fmla="*/ 208 w 216"/>
                <a:gd name="T5" fmla="*/ 63 h 234"/>
                <a:gd name="T6" fmla="*/ 208 w 216"/>
                <a:gd name="T7" fmla="*/ 178 h 234"/>
                <a:gd name="T8" fmla="*/ 216 w 216"/>
                <a:gd name="T9" fmla="*/ 228 h 234"/>
                <a:gd name="T10" fmla="*/ 154 w 216"/>
                <a:gd name="T11" fmla="*/ 228 h 234"/>
                <a:gd name="T12" fmla="*/ 150 w 216"/>
                <a:gd name="T13" fmla="*/ 206 h 234"/>
                <a:gd name="T14" fmla="*/ 76 w 216"/>
                <a:gd name="T15" fmla="*/ 234 h 234"/>
                <a:gd name="T16" fmla="*/ 0 w 216"/>
                <a:gd name="T17" fmla="*/ 167 h 234"/>
                <a:gd name="T18" fmla="*/ 76 w 216"/>
                <a:gd name="T19" fmla="*/ 100 h 234"/>
                <a:gd name="T20" fmla="*/ 148 w 216"/>
                <a:gd name="T21" fmla="*/ 71 h 234"/>
                <a:gd name="T22" fmla="*/ 108 w 216"/>
                <a:gd name="T23" fmla="*/ 41 h 234"/>
                <a:gd name="T24" fmla="*/ 68 w 216"/>
                <a:gd name="T25" fmla="*/ 74 h 234"/>
                <a:gd name="T26" fmla="*/ 7 w 216"/>
                <a:gd name="T27" fmla="*/ 74 h 234"/>
                <a:gd name="T28" fmla="*/ 148 w 216"/>
                <a:gd name="T29" fmla="*/ 119 h 234"/>
                <a:gd name="T30" fmla="*/ 97 w 216"/>
                <a:gd name="T31" fmla="*/ 132 h 234"/>
                <a:gd name="T32" fmla="*/ 61 w 216"/>
                <a:gd name="T33" fmla="*/ 165 h 234"/>
                <a:gd name="T34" fmla="*/ 98 w 216"/>
                <a:gd name="T35" fmla="*/ 193 h 234"/>
                <a:gd name="T36" fmla="*/ 148 w 216"/>
                <a:gd name="T37" fmla="*/ 142 h 234"/>
                <a:gd name="T38" fmla="*/ 148 w 216"/>
                <a:gd name="T39" fmla="*/ 1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34">
                  <a:moveTo>
                    <a:pt x="7" y="74"/>
                  </a:moveTo>
                  <a:cubicBezTo>
                    <a:pt x="11" y="18"/>
                    <a:pt x="62" y="0"/>
                    <a:pt x="111" y="0"/>
                  </a:cubicBezTo>
                  <a:cubicBezTo>
                    <a:pt x="155" y="0"/>
                    <a:pt x="208" y="10"/>
                    <a:pt x="208" y="63"/>
                  </a:cubicBezTo>
                  <a:cubicBezTo>
                    <a:pt x="208" y="178"/>
                    <a:pt x="208" y="178"/>
                    <a:pt x="208" y="178"/>
                  </a:cubicBezTo>
                  <a:cubicBezTo>
                    <a:pt x="208" y="199"/>
                    <a:pt x="211" y="219"/>
                    <a:pt x="216" y="228"/>
                  </a:cubicBezTo>
                  <a:cubicBezTo>
                    <a:pt x="154" y="228"/>
                    <a:pt x="154" y="228"/>
                    <a:pt x="154" y="228"/>
                  </a:cubicBezTo>
                  <a:cubicBezTo>
                    <a:pt x="152" y="221"/>
                    <a:pt x="151" y="214"/>
                    <a:pt x="150" y="206"/>
                  </a:cubicBezTo>
                  <a:cubicBezTo>
                    <a:pt x="131" y="226"/>
                    <a:pt x="103" y="234"/>
                    <a:pt x="76" y="234"/>
                  </a:cubicBezTo>
                  <a:cubicBezTo>
                    <a:pt x="34" y="234"/>
                    <a:pt x="0" y="213"/>
                    <a:pt x="0" y="167"/>
                  </a:cubicBezTo>
                  <a:cubicBezTo>
                    <a:pt x="0" y="117"/>
                    <a:pt x="38" y="105"/>
                    <a:pt x="76" y="100"/>
                  </a:cubicBezTo>
                  <a:cubicBezTo>
                    <a:pt x="113" y="95"/>
                    <a:pt x="148" y="96"/>
                    <a:pt x="148" y="71"/>
                  </a:cubicBezTo>
                  <a:cubicBezTo>
                    <a:pt x="148" y="45"/>
                    <a:pt x="130" y="41"/>
                    <a:pt x="108" y="41"/>
                  </a:cubicBezTo>
                  <a:cubicBezTo>
                    <a:pt x="85" y="41"/>
                    <a:pt x="70" y="51"/>
                    <a:pt x="68" y="74"/>
                  </a:cubicBezTo>
                  <a:lnTo>
                    <a:pt x="7" y="74"/>
                  </a:lnTo>
                  <a:close/>
                  <a:moveTo>
                    <a:pt x="148" y="119"/>
                  </a:moveTo>
                  <a:cubicBezTo>
                    <a:pt x="137" y="128"/>
                    <a:pt x="116" y="129"/>
                    <a:pt x="97" y="132"/>
                  </a:cubicBezTo>
                  <a:cubicBezTo>
                    <a:pt x="78" y="136"/>
                    <a:pt x="61" y="143"/>
                    <a:pt x="61" y="165"/>
                  </a:cubicBezTo>
                  <a:cubicBezTo>
                    <a:pt x="61" y="187"/>
                    <a:pt x="79" y="193"/>
                    <a:pt x="98" y="193"/>
                  </a:cubicBezTo>
                  <a:cubicBezTo>
                    <a:pt x="146" y="193"/>
                    <a:pt x="148" y="155"/>
                    <a:pt x="148" y="142"/>
                  </a:cubicBezTo>
                  <a:lnTo>
                    <a:pt x="148"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19"/>
            <p:cNvSpPr>
              <a:spLocks/>
            </p:cNvSpPr>
            <p:nvPr/>
          </p:nvSpPr>
          <p:spPr bwMode="auto">
            <a:xfrm>
              <a:off x="20653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2"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20"/>
            <p:cNvSpPr>
              <a:spLocks/>
            </p:cNvSpPr>
            <p:nvPr/>
          </p:nvSpPr>
          <p:spPr bwMode="auto">
            <a:xfrm>
              <a:off x="2193926" y="1077913"/>
              <a:ext cx="112713" cy="120650"/>
            </a:xfrm>
            <a:custGeom>
              <a:avLst/>
              <a:gdLst>
                <a:gd name="T0" fmla="*/ 157 w 218"/>
                <a:gd name="T1" fmla="*/ 84 h 234"/>
                <a:gd name="T2" fmla="*/ 112 w 218"/>
                <a:gd name="T3" fmla="*/ 46 h 234"/>
                <a:gd name="T4" fmla="*/ 61 w 218"/>
                <a:gd name="T5" fmla="*/ 118 h 234"/>
                <a:gd name="T6" fmla="*/ 111 w 218"/>
                <a:gd name="T7" fmla="*/ 188 h 234"/>
                <a:gd name="T8" fmla="*/ 160 w 218"/>
                <a:gd name="T9" fmla="*/ 143 h 234"/>
                <a:gd name="T10" fmla="*/ 218 w 218"/>
                <a:gd name="T11" fmla="*/ 143 h 234"/>
                <a:gd name="T12" fmla="*/ 112 w 218"/>
                <a:gd name="T13" fmla="*/ 234 h 234"/>
                <a:gd name="T14" fmla="*/ 0 w 218"/>
                <a:gd name="T15" fmla="*/ 120 h 234"/>
                <a:gd name="T16" fmla="*/ 113 w 218"/>
                <a:gd name="T17" fmla="*/ 0 h 234"/>
                <a:gd name="T18" fmla="*/ 217 w 218"/>
                <a:gd name="T19" fmla="*/ 84 h 234"/>
                <a:gd name="T20" fmla="*/ 157 w 218"/>
                <a:gd name="T21" fmla="*/ 8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4">
                  <a:moveTo>
                    <a:pt x="157" y="84"/>
                  </a:moveTo>
                  <a:cubicBezTo>
                    <a:pt x="154" y="59"/>
                    <a:pt x="138" y="46"/>
                    <a:pt x="112" y="46"/>
                  </a:cubicBezTo>
                  <a:cubicBezTo>
                    <a:pt x="74" y="46"/>
                    <a:pt x="61" y="86"/>
                    <a:pt x="61" y="118"/>
                  </a:cubicBezTo>
                  <a:cubicBezTo>
                    <a:pt x="61" y="150"/>
                    <a:pt x="73" y="188"/>
                    <a:pt x="111" y="188"/>
                  </a:cubicBezTo>
                  <a:cubicBezTo>
                    <a:pt x="139" y="188"/>
                    <a:pt x="156" y="170"/>
                    <a:pt x="160" y="143"/>
                  </a:cubicBezTo>
                  <a:cubicBezTo>
                    <a:pt x="218" y="143"/>
                    <a:pt x="218" y="143"/>
                    <a:pt x="218" y="143"/>
                  </a:cubicBezTo>
                  <a:cubicBezTo>
                    <a:pt x="210" y="202"/>
                    <a:pt x="170" y="234"/>
                    <a:pt x="112" y="234"/>
                  </a:cubicBezTo>
                  <a:cubicBezTo>
                    <a:pt x="45" y="234"/>
                    <a:pt x="0" y="187"/>
                    <a:pt x="0" y="120"/>
                  </a:cubicBezTo>
                  <a:cubicBezTo>
                    <a:pt x="0" y="51"/>
                    <a:pt x="41" y="0"/>
                    <a:pt x="113" y="0"/>
                  </a:cubicBezTo>
                  <a:cubicBezTo>
                    <a:pt x="165" y="0"/>
                    <a:pt x="213" y="28"/>
                    <a:pt x="217" y="84"/>
                  </a:cubicBezTo>
                  <a:lnTo>
                    <a:pt x="157"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21"/>
            <p:cNvSpPr>
              <a:spLocks noEditPoints="1"/>
            </p:cNvSpPr>
            <p:nvPr/>
          </p:nvSpPr>
          <p:spPr bwMode="auto">
            <a:xfrm>
              <a:off x="2319338"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3 w 224"/>
                <a:gd name="T9" fmla="*/ 234 h 234"/>
                <a:gd name="T10" fmla="*/ 0 w 224"/>
                <a:gd name="T11" fmla="*/ 117 h 234"/>
                <a:gd name="T12" fmla="*/ 113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3" y="234"/>
                  </a:cubicBezTo>
                  <a:cubicBezTo>
                    <a:pt x="43" y="234"/>
                    <a:pt x="0" y="186"/>
                    <a:pt x="0" y="117"/>
                  </a:cubicBezTo>
                  <a:cubicBezTo>
                    <a:pt x="0" y="51"/>
                    <a:pt x="45" y="0"/>
                    <a:pt x="113"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22"/>
            <p:cNvSpPr>
              <a:spLocks/>
            </p:cNvSpPr>
            <p:nvPr/>
          </p:nvSpPr>
          <p:spPr bwMode="auto">
            <a:xfrm>
              <a:off x="2451101"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23"/>
            <p:cNvSpPr>
              <a:spLocks/>
            </p:cNvSpPr>
            <p:nvPr/>
          </p:nvSpPr>
          <p:spPr bwMode="auto">
            <a:xfrm>
              <a:off x="25955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24"/>
            <p:cNvSpPr>
              <a:spLocks noEditPoints="1"/>
            </p:cNvSpPr>
            <p:nvPr/>
          </p:nvSpPr>
          <p:spPr bwMode="auto">
            <a:xfrm>
              <a:off x="2757488" y="1077913"/>
              <a:ext cx="117475" cy="120650"/>
            </a:xfrm>
            <a:custGeom>
              <a:avLst/>
              <a:gdLst>
                <a:gd name="T0" fmla="*/ 61 w 225"/>
                <a:gd name="T1" fmla="*/ 132 h 234"/>
                <a:gd name="T2" fmla="*/ 115 w 225"/>
                <a:gd name="T3" fmla="*/ 188 h 234"/>
                <a:gd name="T4" fmla="*/ 163 w 225"/>
                <a:gd name="T5" fmla="*/ 159 h 234"/>
                <a:gd name="T6" fmla="*/ 217 w 225"/>
                <a:gd name="T7" fmla="*/ 159 h 234"/>
                <a:gd name="T8" fmla="*/ 113 w 225"/>
                <a:gd name="T9" fmla="*/ 234 h 234"/>
                <a:gd name="T10" fmla="*/ 0 w 225"/>
                <a:gd name="T11" fmla="*/ 117 h 234"/>
                <a:gd name="T12" fmla="*/ 113 w 225"/>
                <a:gd name="T13" fmla="*/ 0 h 234"/>
                <a:gd name="T14" fmla="*/ 220 w 225"/>
                <a:gd name="T15" fmla="*/ 132 h 234"/>
                <a:gd name="T16" fmla="*/ 61 w 225"/>
                <a:gd name="T17" fmla="*/ 132 h 234"/>
                <a:gd name="T18" fmla="*/ 160 w 225"/>
                <a:gd name="T19" fmla="*/ 93 h 234"/>
                <a:gd name="T20" fmla="*/ 111 w 225"/>
                <a:gd name="T21" fmla="*/ 46 h 234"/>
                <a:gd name="T22" fmla="*/ 61 w 225"/>
                <a:gd name="T23" fmla="*/ 93 h 234"/>
                <a:gd name="T24" fmla="*/ 160 w 225"/>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34">
                  <a:moveTo>
                    <a:pt x="61" y="132"/>
                  </a:moveTo>
                  <a:cubicBezTo>
                    <a:pt x="62" y="170"/>
                    <a:pt x="81" y="188"/>
                    <a:pt x="115" y="188"/>
                  </a:cubicBezTo>
                  <a:cubicBezTo>
                    <a:pt x="140" y="188"/>
                    <a:pt x="159" y="173"/>
                    <a:pt x="163" y="159"/>
                  </a:cubicBezTo>
                  <a:cubicBezTo>
                    <a:pt x="217" y="159"/>
                    <a:pt x="217" y="159"/>
                    <a:pt x="217" y="159"/>
                  </a:cubicBezTo>
                  <a:cubicBezTo>
                    <a:pt x="199" y="211"/>
                    <a:pt x="163" y="234"/>
                    <a:pt x="113" y="234"/>
                  </a:cubicBezTo>
                  <a:cubicBezTo>
                    <a:pt x="43" y="234"/>
                    <a:pt x="0" y="186"/>
                    <a:pt x="0" y="117"/>
                  </a:cubicBezTo>
                  <a:cubicBezTo>
                    <a:pt x="0" y="51"/>
                    <a:pt x="46" y="0"/>
                    <a:pt x="113" y="0"/>
                  </a:cubicBezTo>
                  <a:cubicBezTo>
                    <a:pt x="188" y="0"/>
                    <a:pt x="225" y="64"/>
                    <a:pt x="220" y="132"/>
                  </a:cubicBezTo>
                  <a:lnTo>
                    <a:pt x="61" y="132"/>
                  </a:lnTo>
                  <a:close/>
                  <a:moveTo>
                    <a:pt x="160" y="93"/>
                  </a:moveTo>
                  <a:cubicBezTo>
                    <a:pt x="154" y="63"/>
                    <a:pt x="141" y="46"/>
                    <a:pt x="111" y="46"/>
                  </a:cubicBezTo>
                  <a:cubicBezTo>
                    <a:pt x="73" y="46"/>
                    <a:pt x="62" y="76"/>
                    <a:pt x="61" y="93"/>
                  </a:cubicBezTo>
                  <a:lnTo>
                    <a:pt x="16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25"/>
            <p:cNvSpPr>
              <a:spLocks/>
            </p:cNvSpPr>
            <p:nvPr/>
          </p:nvSpPr>
          <p:spPr bwMode="auto">
            <a:xfrm>
              <a:off x="28908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1"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26"/>
            <p:cNvSpPr>
              <a:spLocks/>
            </p:cNvSpPr>
            <p:nvPr/>
          </p:nvSpPr>
          <p:spPr bwMode="auto">
            <a:xfrm>
              <a:off x="3011488" y="1046163"/>
              <a:ext cx="73025" cy="150813"/>
            </a:xfrm>
            <a:custGeom>
              <a:avLst/>
              <a:gdLst>
                <a:gd name="T0" fmla="*/ 98 w 142"/>
                <a:gd name="T1" fmla="*/ 66 h 290"/>
                <a:gd name="T2" fmla="*/ 142 w 142"/>
                <a:gd name="T3" fmla="*/ 66 h 290"/>
                <a:gd name="T4" fmla="*/ 142 w 142"/>
                <a:gd name="T5" fmla="*/ 107 h 290"/>
                <a:gd name="T6" fmla="*/ 98 w 142"/>
                <a:gd name="T7" fmla="*/ 107 h 290"/>
                <a:gd name="T8" fmla="*/ 98 w 142"/>
                <a:gd name="T9" fmla="*/ 217 h 290"/>
                <a:gd name="T10" fmla="*/ 123 w 142"/>
                <a:gd name="T11" fmla="*/ 242 h 290"/>
                <a:gd name="T12" fmla="*/ 142 w 142"/>
                <a:gd name="T13" fmla="*/ 241 h 290"/>
                <a:gd name="T14" fmla="*/ 142 w 142"/>
                <a:gd name="T15" fmla="*/ 288 h 290"/>
                <a:gd name="T16" fmla="*/ 107 w 142"/>
                <a:gd name="T17" fmla="*/ 290 h 290"/>
                <a:gd name="T18" fmla="*/ 37 w 142"/>
                <a:gd name="T19" fmla="*/ 238 h 290"/>
                <a:gd name="T20" fmla="*/ 37 w 142"/>
                <a:gd name="T21" fmla="*/ 107 h 290"/>
                <a:gd name="T22" fmla="*/ 0 w 142"/>
                <a:gd name="T23" fmla="*/ 107 h 290"/>
                <a:gd name="T24" fmla="*/ 0 w 142"/>
                <a:gd name="T25" fmla="*/ 66 h 290"/>
                <a:gd name="T26" fmla="*/ 37 w 142"/>
                <a:gd name="T27" fmla="*/ 66 h 290"/>
                <a:gd name="T28" fmla="*/ 37 w 142"/>
                <a:gd name="T29" fmla="*/ 0 h 290"/>
                <a:gd name="T30" fmla="*/ 98 w 142"/>
                <a:gd name="T31" fmla="*/ 0 h 290"/>
                <a:gd name="T32" fmla="*/ 98 w 142"/>
                <a:gd name="T33" fmla="*/ 6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290">
                  <a:moveTo>
                    <a:pt x="98" y="66"/>
                  </a:moveTo>
                  <a:cubicBezTo>
                    <a:pt x="142" y="66"/>
                    <a:pt x="142" y="66"/>
                    <a:pt x="142" y="66"/>
                  </a:cubicBezTo>
                  <a:cubicBezTo>
                    <a:pt x="142" y="107"/>
                    <a:pt x="142" y="107"/>
                    <a:pt x="142" y="107"/>
                  </a:cubicBezTo>
                  <a:cubicBezTo>
                    <a:pt x="98" y="107"/>
                    <a:pt x="98" y="107"/>
                    <a:pt x="98" y="107"/>
                  </a:cubicBezTo>
                  <a:cubicBezTo>
                    <a:pt x="98" y="217"/>
                    <a:pt x="98" y="217"/>
                    <a:pt x="98" y="217"/>
                  </a:cubicBezTo>
                  <a:cubicBezTo>
                    <a:pt x="98" y="237"/>
                    <a:pt x="103" y="242"/>
                    <a:pt x="123" y="242"/>
                  </a:cubicBezTo>
                  <a:cubicBezTo>
                    <a:pt x="130" y="242"/>
                    <a:pt x="136" y="242"/>
                    <a:pt x="142" y="241"/>
                  </a:cubicBezTo>
                  <a:cubicBezTo>
                    <a:pt x="142" y="288"/>
                    <a:pt x="142" y="288"/>
                    <a:pt x="142" y="288"/>
                  </a:cubicBezTo>
                  <a:cubicBezTo>
                    <a:pt x="132" y="290"/>
                    <a:pt x="119" y="290"/>
                    <a:pt x="107" y="290"/>
                  </a:cubicBezTo>
                  <a:cubicBezTo>
                    <a:pt x="69" y="290"/>
                    <a:pt x="37" y="282"/>
                    <a:pt x="37" y="238"/>
                  </a:cubicBezTo>
                  <a:cubicBezTo>
                    <a:pt x="37" y="107"/>
                    <a:pt x="37" y="107"/>
                    <a:pt x="37" y="107"/>
                  </a:cubicBezTo>
                  <a:cubicBezTo>
                    <a:pt x="0" y="107"/>
                    <a:pt x="0" y="107"/>
                    <a:pt x="0" y="107"/>
                  </a:cubicBezTo>
                  <a:cubicBezTo>
                    <a:pt x="0" y="66"/>
                    <a:pt x="0" y="66"/>
                    <a:pt x="0" y="66"/>
                  </a:cubicBezTo>
                  <a:cubicBezTo>
                    <a:pt x="37" y="66"/>
                    <a:pt x="37" y="66"/>
                    <a:pt x="37" y="66"/>
                  </a:cubicBezTo>
                  <a:cubicBezTo>
                    <a:pt x="37" y="0"/>
                    <a:pt x="37" y="0"/>
                    <a:pt x="37" y="0"/>
                  </a:cubicBezTo>
                  <a:cubicBezTo>
                    <a:pt x="98" y="0"/>
                    <a:pt x="98" y="0"/>
                    <a:pt x="98" y="0"/>
                  </a:cubicBezTo>
                  <a:lnTo>
                    <a:pt x="9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27"/>
            <p:cNvSpPr>
              <a:spLocks noEditPoints="1"/>
            </p:cNvSpPr>
            <p:nvPr/>
          </p:nvSpPr>
          <p:spPr bwMode="auto">
            <a:xfrm>
              <a:off x="3095626"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2 w 224"/>
                <a:gd name="T9" fmla="*/ 234 h 234"/>
                <a:gd name="T10" fmla="*/ 0 w 224"/>
                <a:gd name="T11" fmla="*/ 117 h 234"/>
                <a:gd name="T12" fmla="*/ 112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2" y="234"/>
                  </a:cubicBezTo>
                  <a:cubicBezTo>
                    <a:pt x="43" y="234"/>
                    <a:pt x="0" y="186"/>
                    <a:pt x="0" y="117"/>
                  </a:cubicBezTo>
                  <a:cubicBezTo>
                    <a:pt x="0" y="51"/>
                    <a:pt x="45" y="0"/>
                    <a:pt x="112"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28"/>
            <p:cNvSpPr>
              <a:spLocks/>
            </p:cNvSpPr>
            <p:nvPr/>
          </p:nvSpPr>
          <p:spPr bwMode="auto">
            <a:xfrm>
              <a:off x="3227388"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89391223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3742944" cy="13716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66733" y="457200"/>
            <a:ext cx="6547104"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7824" y="1371600"/>
            <a:ext cx="3742944" cy="4800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grpSp>
        <p:nvGrpSpPr>
          <p:cNvPr id="33" name="Group 32"/>
          <p:cNvGrpSpPr/>
          <p:nvPr/>
        </p:nvGrpSpPr>
        <p:grpSpPr>
          <a:xfrm>
            <a:off x="190769" y="6343651"/>
            <a:ext cx="2072640" cy="320037"/>
            <a:chOff x="655638" y="688975"/>
            <a:chExt cx="3705226" cy="758825"/>
          </a:xfrm>
          <a:solidFill>
            <a:srgbClr val="FFFFFF"/>
          </a:solidFill>
        </p:grpSpPr>
        <p:sp>
          <p:nvSpPr>
            <p:cNvPr id="34" name="Freeform 6"/>
            <p:cNvSpPr>
              <a:spLocks noEditPoints="1"/>
            </p:cNvSpPr>
            <p:nvPr/>
          </p:nvSpPr>
          <p:spPr bwMode="auto">
            <a:xfrm>
              <a:off x="655638" y="695325"/>
              <a:ext cx="941388" cy="752475"/>
            </a:xfrm>
            <a:custGeom>
              <a:avLst/>
              <a:gdLst>
                <a:gd name="T0" fmla="*/ 1432 w 1816"/>
                <a:gd name="T1" fmla="*/ 0 h 1449"/>
                <a:gd name="T2" fmla="*/ 1049 w 1816"/>
                <a:gd name="T3" fmla="*/ 0 h 1449"/>
                <a:gd name="T4" fmla="*/ 1049 w 1816"/>
                <a:gd name="T5" fmla="*/ 432 h 1449"/>
                <a:gd name="T6" fmla="*/ 1238 w 1816"/>
                <a:gd name="T7" fmla="*/ 865 h 1449"/>
                <a:gd name="T8" fmla="*/ 1238 w 1816"/>
                <a:gd name="T9" fmla="*/ 804 h 1449"/>
                <a:gd name="T10" fmla="*/ 1137 w 1816"/>
                <a:gd name="T11" fmla="*/ 485 h 1449"/>
                <a:gd name="T12" fmla="*/ 1137 w 1816"/>
                <a:gd name="T13" fmla="*/ 372 h 1449"/>
                <a:gd name="T14" fmla="*/ 1282 w 1816"/>
                <a:gd name="T15" fmla="*/ 372 h 1449"/>
                <a:gd name="T16" fmla="*/ 1282 w 1816"/>
                <a:gd name="T17" fmla="*/ 865 h 1449"/>
                <a:gd name="T18" fmla="*/ 911 w 1816"/>
                <a:gd name="T19" fmla="*/ 1418 h 1449"/>
                <a:gd name="T20" fmla="*/ 539 w 1816"/>
                <a:gd name="T21" fmla="*/ 893 h 1449"/>
                <a:gd name="T22" fmla="*/ 767 w 1816"/>
                <a:gd name="T23" fmla="*/ 432 h 1449"/>
                <a:gd name="T24" fmla="*/ 767 w 1816"/>
                <a:gd name="T25" fmla="*/ 372 h 1449"/>
                <a:gd name="T26" fmla="*/ 911 w 1816"/>
                <a:gd name="T27" fmla="*/ 372 h 1449"/>
                <a:gd name="T28" fmla="*/ 1002 w 1816"/>
                <a:gd name="T29" fmla="*/ 372 h 1449"/>
                <a:gd name="T30" fmla="*/ 1002 w 1816"/>
                <a:gd name="T31" fmla="*/ 283 h 1449"/>
                <a:gd name="T32" fmla="*/ 911 w 1816"/>
                <a:gd name="T33" fmla="*/ 283 h 1449"/>
                <a:gd name="T34" fmla="*/ 767 w 1816"/>
                <a:gd name="T35" fmla="*/ 283 h 1449"/>
                <a:gd name="T36" fmla="*/ 767 w 1816"/>
                <a:gd name="T37" fmla="*/ 283 h 1449"/>
                <a:gd name="T38" fmla="*/ 679 w 1816"/>
                <a:gd name="T39" fmla="*/ 283 h 1449"/>
                <a:gd name="T40" fmla="*/ 679 w 1816"/>
                <a:gd name="T41" fmla="*/ 283 h 1449"/>
                <a:gd name="T42" fmla="*/ 450 w 1816"/>
                <a:gd name="T43" fmla="*/ 283 h 1449"/>
                <a:gd name="T44" fmla="*/ 450 w 1816"/>
                <a:gd name="T45" fmla="*/ 802 h 1449"/>
                <a:gd name="T46" fmla="*/ 452 w 1816"/>
                <a:gd name="T47" fmla="*/ 855 h 1449"/>
                <a:gd name="T48" fmla="*/ 452 w 1816"/>
                <a:gd name="T49" fmla="*/ 855 h 1449"/>
                <a:gd name="T50" fmla="*/ 539 w 1816"/>
                <a:gd name="T51" fmla="*/ 783 h 1449"/>
                <a:gd name="T52" fmla="*/ 539 w 1816"/>
                <a:gd name="T53" fmla="*/ 783 h 1449"/>
                <a:gd name="T54" fmla="*/ 539 w 1816"/>
                <a:gd name="T55" fmla="*/ 372 h 1449"/>
                <a:gd name="T56" fmla="*/ 679 w 1816"/>
                <a:gd name="T57" fmla="*/ 372 h 1449"/>
                <a:gd name="T58" fmla="*/ 679 w 1816"/>
                <a:gd name="T59" fmla="*/ 372 h 1449"/>
                <a:gd name="T60" fmla="*/ 679 w 1816"/>
                <a:gd name="T61" fmla="*/ 485 h 1449"/>
                <a:gd name="T62" fmla="*/ 383 w 1816"/>
                <a:gd name="T63" fmla="*/ 941 h 1449"/>
                <a:gd name="T64" fmla="*/ 88 w 1816"/>
                <a:gd name="T65" fmla="*/ 485 h 1449"/>
                <a:gd name="T66" fmla="*/ 88 w 1816"/>
                <a:gd name="T67" fmla="*/ 88 h 1449"/>
                <a:gd name="T68" fmla="*/ 383 w 1816"/>
                <a:gd name="T69" fmla="*/ 88 h 1449"/>
                <a:gd name="T70" fmla="*/ 679 w 1816"/>
                <a:gd name="T71" fmla="*/ 88 h 1449"/>
                <a:gd name="T72" fmla="*/ 679 w 1816"/>
                <a:gd name="T73" fmla="*/ 240 h 1449"/>
                <a:gd name="T74" fmla="*/ 767 w 1816"/>
                <a:gd name="T75" fmla="*/ 240 h 1449"/>
                <a:gd name="T76" fmla="*/ 767 w 1816"/>
                <a:gd name="T77" fmla="*/ 0 h 1449"/>
                <a:gd name="T78" fmla="*/ 383 w 1816"/>
                <a:gd name="T79" fmla="*/ 0 h 1449"/>
                <a:gd name="T80" fmla="*/ 0 w 1816"/>
                <a:gd name="T81" fmla="*/ 0 h 1449"/>
                <a:gd name="T82" fmla="*/ 0 w 1816"/>
                <a:gd name="T83" fmla="*/ 432 h 1449"/>
                <a:gd name="T84" fmla="*/ 383 w 1816"/>
                <a:gd name="T85" fmla="*/ 971 h 1449"/>
                <a:gd name="T86" fmla="*/ 460 w 1816"/>
                <a:gd name="T87" fmla="*/ 938 h 1449"/>
                <a:gd name="T88" fmla="*/ 911 w 1816"/>
                <a:gd name="T89" fmla="*/ 1449 h 1449"/>
                <a:gd name="T90" fmla="*/ 1360 w 1816"/>
                <a:gd name="T91" fmla="*/ 941 h 1449"/>
                <a:gd name="T92" fmla="*/ 1432 w 1816"/>
                <a:gd name="T93" fmla="*/ 971 h 1449"/>
                <a:gd name="T94" fmla="*/ 1816 w 1816"/>
                <a:gd name="T95" fmla="*/ 432 h 1449"/>
                <a:gd name="T96" fmla="*/ 1816 w 1816"/>
                <a:gd name="T97" fmla="*/ 0 h 1449"/>
                <a:gd name="T98" fmla="*/ 1432 w 1816"/>
                <a:gd name="T99" fmla="*/ 0 h 1449"/>
                <a:gd name="T100" fmla="*/ 1728 w 1816"/>
                <a:gd name="T101" fmla="*/ 485 h 1449"/>
                <a:gd name="T102" fmla="*/ 1432 w 1816"/>
                <a:gd name="T103" fmla="*/ 941 h 1449"/>
                <a:gd name="T104" fmla="*/ 1365 w 1816"/>
                <a:gd name="T105" fmla="*/ 906 h 1449"/>
                <a:gd name="T106" fmla="*/ 1371 w 1816"/>
                <a:gd name="T107" fmla="*/ 802 h 1449"/>
                <a:gd name="T108" fmla="*/ 1371 w 1816"/>
                <a:gd name="T109" fmla="*/ 283 h 1449"/>
                <a:gd name="T110" fmla="*/ 1137 w 1816"/>
                <a:gd name="T111" fmla="*/ 283 h 1449"/>
                <a:gd name="T112" fmla="*/ 1137 w 1816"/>
                <a:gd name="T113" fmla="*/ 88 h 1449"/>
                <a:gd name="T114" fmla="*/ 1432 w 1816"/>
                <a:gd name="T115" fmla="*/ 88 h 1449"/>
                <a:gd name="T116" fmla="*/ 1728 w 1816"/>
                <a:gd name="T117" fmla="*/ 88 h 1449"/>
                <a:gd name="T118" fmla="*/ 1728 w 1816"/>
                <a:gd name="T119" fmla="*/ 485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9">
                  <a:moveTo>
                    <a:pt x="1432" y="0"/>
                  </a:moveTo>
                  <a:cubicBezTo>
                    <a:pt x="1049" y="0"/>
                    <a:pt x="1049" y="0"/>
                    <a:pt x="1049" y="0"/>
                  </a:cubicBezTo>
                  <a:cubicBezTo>
                    <a:pt x="1049" y="432"/>
                    <a:pt x="1049" y="432"/>
                    <a:pt x="1049" y="432"/>
                  </a:cubicBezTo>
                  <a:cubicBezTo>
                    <a:pt x="1049" y="630"/>
                    <a:pt x="1118" y="768"/>
                    <a:pt x="1238" y="865"/>
                  </a:cubicBezTo>
                  <a:cubicBezTo>
                    <a:pt x="1238" y="804"/>
                    <a:pt x="1238" y="804"/>
                    <a:pt x="1238" y="804"/>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2" y="1274"/>
                    <a:pt x="911" y="1418"/>
                  </a:cubicBezTo>
                  <a:cubicBezTo>
                    <a:pt x="605" y="1282"/>
                    <a:pt x="544" y="1068"/>
                    <a:pt x="539" y="893"/>
                  </a:cubicBezTo>
                  <a:cubicBezTo>
                    <a:pt x="683" y="796"/>
                    <a:pt x="767" y="651"/>
                    <a:pt x="767" y="432"/>
                  </a:cubicBezTo>
                  <a:cubicBezTo>
                    <a:pt x="767" y="372"/>
                    <a:pt x="767" y="372"/>
                    <a:pt x="767" y="372"/>
                  </a:cubicBezTo>
                  <a:cubicBezTo>
                    <a:pt x="911" y="372"/>
                    <a:pt x="911" y="372"/>
                    <a:pt x="911" y="372"/>
                  </a:cubicBezTo>
                  <a:cubicBezTo>
                    <a:pt x="1002" y="372"/>
                    <a:pt x="1002" y="372"/>
                    <a:pt x="1002" y="372"/>
                  </a:cubicBezTo>
                  <a:cubicBezTo>
                    <a:pt x="1002" y="283"/>
                    <a:pt x="1002" y="283"/>
                    <a:pt x="1002" y="283"/>
                  </a:cubicBezTo>
                  <a:cubicBezTo>
                    <a:pt x="911" y="283"/>
                    <a:pt x="911" y="283"/>
                    <a:pt x="911"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2"/>
                    <a:pt x="450" y="802"/>
                    <a:pt x="450" y="802"/>
                  </a:cubicBezTo>
                  <a:cubicBezTo>
                    <a:pt x="450" y="820"/>
                    <a:pt x="451" y="837"/>
                    <a:pt x="452" y="855"/>
                  </a:cubicBezTo>
                  <a:cubicBezTo>
                    <a:pt x="452" y="855"/>
                    <a:pt x="452" y="855"/>
                    <a:pt x="452" y="855"/>
                  </a:cubicBezTo>
                  <a:cubicBezTo>
                    <a:pt x="486" y="832"/>
                    <a:pt x="515" y="808"/>
                    <a:pt x="539" y="783"/>
                  </a:cubicBezTo>
                  <a:cubicBezTo>
                    <a:pt x="539" y="783"/>
                    <a:pt x="539" y="783"/>
                    <a:pt x="539" y="783"/>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1"/>
                    <a:pt x="383" y="941"/>
                  </a:cubicBezTo>
                  <a:cubicBezTo>
                    <a:pt x="116" y="821"/>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6"/>
                    <a:pt x="911" y="1449"/>
                  </a:cubicBezTo>
                  <a:cubicBezTo>
                    <a:pt x="1155" y="1356"/>
                    <a:pt x="1319" y="1201"/>
                    <a:pt x="1360" y="941"/>
                  </a:cubicBezTo>
                  <a:cubicBezTo>
                    <a:pt x="1383" y="952"/>
                    <a:pt x="1407" y="962"/>
                    <a:pt x="1432" y="971"/>
                  </a:cubicBezTo>
                  <a:cubicBezTo>
                    <a:pt x="1670" y="881"/>
                    <a:pt x="1816" y="720"/>
                    <a:pt x="1816" y="432"/>
                  </a:cubicBezTo>
                  <a:cubicBezTo>
                    <a:pt x="1816" y="0"/>
                    <a:pt x="1816" y="0"/>
                    <a:pt x="1816" y="0"/>
                  </a:cubicBezTo>
                  <a:lnTo>
                    <a:pt x="1432" y="0"/>
                  </a:lnTo>
                  <a:close/>
                  <a:moveTo>
                    <a:pt x="1728" y="485"/>
                  </a:moveTo>
                  <a:cubicBezTo>
                    <a:pt x="1728" y="635"/>
                    <a:pt x="1700" y="821"/>
                    <a:pt x="1432" y="941"/>
                  </a:cubicBezTo>
                  <a:cubicBezTo>
                    <a:pt x="1408" y="930"/>
                    <a:pt x="1386" y="918"/>
                    <a:pt x="1365" y="906"/>
                  </a:cubicBezTo>
                  <a:cubicBezTo>
                    <a:pt x="1369" y="873"/>
                    <a:pt x="1371" y="838"/>
                    <a:pt x="1371" y="802"/>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8" y="88"/>
                    <a:pt x="1728" y="88"/>
                    <a:pt x="1728" y="88"/>
                  </a:cubicBezTo>
                  <a:lnTo>
                    <a:pt x="1728"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7"/>
            <p:cNvSpPr>
              <a:spLocks/>
            </p:cNvSpPr>
            <p:nvPr/>
          </p:nvSpPr>
          <p:spPr bwMode="auto">
            <a:xfrm>
              <a:off x="3290888" y="693738"/>
              <a:ext cx="201613" cy="252413"/>
            </a:xfrm>
            <a:custGeom>
              <a:avLst/>
              <a:gdLst>
                <a:gd name="T0" fmla="*/ 32 w 388"/>
                <a:gd name="T1" fmla="*/ 486 h 486"/>
                <a:gd name="T2" fmla="*/ 32 w 388"/>
                <a:gd name="T3" fmla="*/ 469 h 486"/>
                <a:gd name="T4" fmla="*/ 60 w 388"/>
                <a:gd name="T5" fmla="*/ 453 h 486"/>
                <a:gd name="T6" fmla="*/ 65 w 388"/>
                <a:gd name="T7" fmla="*/ 445 h 486"/>
                <a:gd name="T8" fmla="*/ 69 w 388"/>
                <a:gd name="T9" fmla="*/ 404 h 486"/>
                <a:gd name="T10" fmla="*/ 71 w 388"/>
                <a:gd name="T11" fmla="*/ 348 h 486"/>
                <a:gd name="T12" fmla="*/ 71 w 388"/>
                <a:gd name="T13" fmla="*/ 164 h 486"/>
                <a:gd name="T14" fmla="*/ 69 w 388"/>
                <a:gd name="T15" fmla="*/ 73 h 486"/>
                <a:gd name="T16" fmla="*/ 64 w 388"/>
                <a:gd name="T17" fmla="*/ 34 h 486"/>
                <a:gd name="T18" fmla="*/ 51 w 388"/>
                <a:gd name="T19" fmla="*/ 25 h 486"/>
                <a:gd name="T20" fmla="*/ 0 w 388"/>
                <a:gd name="T21" fmla="*/ 22 h 486"/>
                <a:gd name="T22" fmla="*/ 0 w 388"/>
                <a:gd name="T23" fmla="*/ 0 h 486"/>
                <a:gd name="T24" fmla="*/ 108 w 388"/>
                <a:gd name="T25" fmla="*/ 2 h 486"/>
                <a:gd name="T26" fmla="*/ 210 w 388"/>
                <a:gd name="T27" fmla="*/ 0 h 486"/>
                <a:gd name="T28" fmla="*/ 210 w 388"/>
                <a:gd name="T29" fmla="*/ 22 h 486"/>
                <a:gd name="T30" fmla="*/ 159 w 388"/>
                <a:gd name="T31" fmla="*/ 25 h 486"/>
                <a:gd name="T32" fmla="*/ 146 w 388"/>
                <a:gd name="T33" fmla="*/ 34 h 486"/>
                <a:gd name="T34" fmla="*/ 141 w 388"/>
                <a:gd name="T35" fmla="*/ 67 h 486"/>
                <a:gd name="T36" fmla="*/ 139 w 388"/>
                <a:gd name="T37" fmla="*/ 164 h 486"/>
                <a:gd name="T38" fmla="*/ 139 w 388"/>
                <a:gd name="T39" fmla="*/ 394 h 486"/>
                <a:gd name="T40" fmla="*/ 141 w 388"/>
                <a:gd name="T41" fmla="*/ 453 h 486"/>
                <a:gd name="T42" fmla="*/ 198 w 388"/>
                <a:gd name="T43" fmla="*/ 455 h 486"/>
                <a:gd name="T44" fmla="*/ 342 w 388"/>
                <a:gd name="T45" fmla="*/ 443 h 486"/>
                <a:gd name="T46" fmla="*/ 350 w 388"/>
                <a:gd name="T47" fmla="*/ 419 h 486"/>
                <a:gd name="T48" fmla="*/ 364 w 388"/>
                <a:gd name="T49" fmla="*/ 362 h 486"/>
                <a:gd name="T50" fmla="*/ 388 w 388"/>
                <a:gd name="T51" fmla="*/ 362 h 486"/>
                <a:gd name="T52" fmla="*/ 373 w 388"/>
                <a:gd name="T53" fmla="*/ 482 h 486"/>
                <a:gd name="T54" fmla="*/ 349 w 388"/>
                <a:gd name="T55" fmla="*/ 485 h 486"/>
                <a:gd name="T56" fmla="*/ 292 w 388"/>
                <a:gd name="T57" fmla="*/ 486 h 486"/>
                <a:gd name="T58" fmla="*/ 102 w 388"/>
                <a:gd name="T59" fmla="*/ 484 h 486"/>
                <a:gd name="T60" fmla="*/ 32 w 388"/>
                <a:gd name="T6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6">
                  <a:moveTo>
                    <a:pt x="32" y="486"/>
                  </a:moveTo>
                  <a:cubicBezTo>
                    <a:pt x="32" y="469"/>
                    <a:pt x="32" y="469"/>
                    <a:pt x="32" y="469"/>
                  </a:cubicBezTo>
                  <a:cubicBezTo>
                    <a:pt x="47" y="462"/>
                    <a:pt x="56" y="457"/>
                    <a:pt x="60" y="453"/>
                  </a:cubicBezTo>
                  <a:cubicBezTo>
                    <a:pt x="62" y="451"/>
                    <a:pt x="64" y="448"/>
                    <a:pt x="65" y="445"/>
                  </a:cubicBezTo>
                  <a:cubicBezTo>
                    <a:pt x="67" y="439"/>
                    <a:pt x="68" y="425"/>
                    <a:pt x="69" y="404"/>
                  </a:cubicBezTo>
                  <a:cubicBezTo>
                    <a:pt x="70" y="373"/>
                    <a:pt x="71" y="354"/>
                    <a:pt x="71" y="348"/>
                  </a:cubicBezTo>
                  <a:cubicBezTo>
                    <a:pt x="71" y="164"/>
                    <a:pt x="71" y="164"/>
                    <a:pt x="71" y="164"/>
                  </a:cubicBezTo>
                  <a:cubicBezTo>
                    <a:pt x="71" y="133"/>
                    <a:pt x="70" y="103"/>
                    <a:pt x="69" y="73"/>
                  </a:cubicBezTo>
                  <a:cubicBezTo>
                    <a:pt x="68" y="51"/>
                    <a:pt x="67" y="38"/>
                    <a:pt x="64" y="34"/>
                  </a:cubicBezTo>
                  <a:cubicBezTo>
                    <a:pt x="61" y="30"/>
                    <a:pt x="57" y="27"/>
                    <a:pt x="51" y="25"/>
                  </a:cubicBezTo>
                  <a:cubicBezTo>
                    <a:pt x="45" y="23"/>
                    <a:pt x="28" y="22"/>
                    <a:pt x="0" y="22"/>
                  </a:cubicBezTo>
                  <a:cubicBezTo>
                    <a:pt x="0" y="0"/>
                    <a:pt x="0" y="0"/>
                    <a:pt x="0" y="0"/>
                  </a:cubicBezTo>
                  <a:cubicBezTo>
                    <a:pt x="58" y="2"/>
                    <a:pt x="94" y="2"/>
                    <a:pt x="108" y="2"/>
                  </a:cubicBezTo>
                  <a:cubicBezTo>
                    <a:pt x="123" y="2"/>
                    <a:pt x="157" y="2"/>
                    <a:pt x="210" y="0"/>
                  </a:cubicBezTo>
                  <a:cubicBezTo>
                    <a:pt x="210" y="22"/>
                    <a:pt x="210" y="22"/>
                    <a:pt x="210" y="22"/>
                  </a:cubicBezTo>
                  <a:cubicBezTo>
                    <a:pt x="182" y="22"/>
                    <a:pt x="165" y="23"/>
                    <a:pt x="159" y="25"/>
                  </a:cubicBezTo>
                  <a:cubicBezTo>
                    <a:pt x="153" y="27"/>
                    <a:pt x="148" y="30"/>
                    <a:pt x="146" y="34"/>
                  </a:cubicBezTo>
                  <a:cubicBezTo>
                    <a:pt x="143" y="38"/>
                    <a:pt x="141" y="49"/>
                    <a:pt x="141" y="67"/>
                  </a:cubicBezTo>
                  <a:cubicBezTo>
                    <a:pt x="140" y="71"/>
                    <a:pt x="140" y="104"/>
                    <a:pt x="139" y="164"/>
                  </a:cubicBezTo>
                  <a:cubicBezTo>
                    <a:pt x="139" y="394"/>
                    <a:pt x="139" y="394"/>
                    <a:pt x="139" y="394"/>
                  </a:cubicBezTo>
                  <a:cubicBezTo>
                    <a:pt x="139" y="418"/>
                    <a:pt x="139" y="438"/>
                    <a:pt x="141" y="453"/>
                  </a:cubicBezTo>
                  <a:cubicBezTo>
                    <a:pt x="168" y="454"/>
                    <a:pt x="171" y="455"/>
                    <a:pt x="198" y="455"/>
                  </a:cubicBezTo>
                  <a:cubicBezTo>
                    <a:pt x="265" y="455"/>
                    <a:pt x="315" y="451"/>
                    <a:pt x="342" y="443"/>
                  </a:cubicBezTo>
                  <a:cubicBezTo>
                    <a:pt x="345" y="436"/>
                    <a:pt x="348" y="428"/>
                    <a:pt x="350" y="419"/>
                  </a:cubicBezTo>
                  <a:cubicBezTo>
                    <a:pt x="364" y="362"/>
                    <a:pt x="364" y="362"/>
                    <a:pt x="364" y="362"/>
                  </a:cubicBezTo>
                  <a:cubicBezTo>
                    <a:pt x="388" y="362"/>
                    <a:pt x="388" y="362"/>
                    <a:pt x="388" y="362"/>
                  </a:cubicBezTo>
                  <a:cubicBezTo>
                    <a:pt x="383" y="396"/>
                    <a:pt x="378" y="436"/>
                    <a:pt x="373" y="482"/>
                  </a:cubicBezTo>
                  <a:cubicBezTo>
                    <a:pt x="363" y="484"/>
                    <a:pt x="355" y="485"/>
                    <a:pt x="349" y="485"/>
                  </a:cubicBezTo>
                  <a:cubicBezTo>
                    <a:pt x="337" y="486"/>
                    <a:pt x="318" y="486"/>
                    <a:pt x="292" y="486"/>
                  </a:cubicBezTo>
                  <a:cubicBezTo>
                    <a:pt x="102" y="484"/>
                    <a:pt x="102" y="484"/>
                    <a:pt x="102" y="484"/>
                  </a:cubicBezTo>
                  <a:cubicBezTo>
                    <a:pt x="79" y="484"/>
                    <a:pt x="56" y="485"/>
                    <a:pt x="32"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8"/>
            <p:cNvSpPr>
              <a:spLocks/>
            </p:cNvSpPr>
            <p:nvPr/>
          </p:nvSpPr>
          <p:spPr bwMode="auto">
            <a:xfrm>
              <a:off x="3514726" y="693738"/>
              <a:ext cx="109538" cy="252413"/>
            </a:xfrm>
            <a:custGeom>
              <a:avLst/>
              <a:gdLst>
                <a:gd name="T0" fmla="*/ 209 w 209"/>
                <a:gd name="T1" fmla="*/ 464 h 486"/>
                <a:gd name="T2" fmla="*/ 209 w 209"/>
                <a:gd name="T3" fmla="*/ 486 h 486"/>
                <a:gd name="T4" fmla="*/ 110 w 209"/>
                <a:gd name="T5" fmla="*/ 484 h 486"/>
                <a:gd name="T6" fmla="*/ 0 w 209"/>
                <a:gd name="T7" fmla="*/ 486 h 486"/>
                <a:gd name="T8" fmla="*/ 0 w 209"/>
                <a:gd name="T9" fmla="*/ 464 h 486"/>
                <a:gd name="T10" fmla="*/ 51 w 209"/>
                <a:gd name="T11" fmla="*/ 461 h 486"/>
                <a:gd name="T12" fmla="*/ 64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1 w 209"/>
                <a:gd name="T41" fmla="*/ 67 h 486"/>
                <a:gd name="T42" fmla="*/ 138 w 209"/>
                <a:gd name="T43" fmla="*/ 164 h 486"/>
                <a:gd name="T44" fmla="*/ 138 w 209"/>
                <a:gd name="T45" fmla="*/ 322 h 486"/>
                <a:gd name="T46" fmla="*/ 140 w 209"/>
                <a:gd name="T47" fmla="*/ 413 h 486"/>
                <a:gd name="T48" fmla="*/ 145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6" y="484"/>
                    <a:pt x="110" y="484"/>
                  </a:cubicBezTo>
                  <a:cubicBezTo>
                    <a:pt x="0" y="486"/>
                    <a:pt x="0" y="486"/>
                    <a:pt x="0" y="486"/>
                  </a:cubicBezTo>
                  <a:cubicBezTo>
                    <a:pt x="0" y="464"/>
                    <a:pt x="0" y="464"/>
                    <a:pt x="0" y="464"/>
                  </a:cubicBezTo>
                  <a:cubicBezTo>
                    <a:pt x="28" y="464"/>
                    <a:pt x="45" y="463"/>
                    <a:pt x="51" y="461"/>
                  </a:cubicBezTo>
                  <a:cubicBezTo>
                    <a:pt x="57" y="458"/>
                    <a:pt x="61" y="456"/>
                    <a:pt x="64"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1" y="67"/>
                  </a:cubicBezTo>
                  <a:cubicBezTo>
                    <a:pt x="140" y="71"/>
                    <a:pt x="140" y="104"/>
                    <a:pt x="138" y="164"/>
                  </a:cubicBezTo>
                  <a:cubicBezTo>
                    <a:pt x="138" y="322"/>
                    <a:pt x="138" y="322"/>
                    <a:pt x="138" y="322"/>
                  </a:cubicBezTo>
                  <a:cubicBezTo>
                    <a:pt x="138" y="353"/>
                    <a:pt x="139" y="383"/>
                    <a:pt x="140" y="413"/>
                  </a:cubicBezTo>
                  <a:cubicBezTo>
                    <a:pt x="140" y="434"/>
                    <a:pt x="142" y="447"/>
                    <a:pt x="145" y="451"/>
                  </a:cubicBezTo>
                  <a:cubicBezTo>
                    <a:pt x="147" y="455"/>
                    <a:pt x="152"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9"/>
            <p:cNvSpPr>
              <a:spLocks/>
            </p:cNvSpPr>
            <p:nvPr/>
          </p:nvSpPr>
          <p:spPr bwMode="auto">
            <a:xfrm>
              <a:off x="3662363" y="693738"/>
              <a:ext cx="293688" cy="258763"/>
            </a:xfrm>
            <a:custGeom>
              <a:avLst/>
              <a:gdLst>
                <a:gd name="T0" fmla="*/ 3 w 565"/>
                <a:gd name="T1" fmla="*/ 486 h 498"/>
                <a:gd name="T2" fmla="*/ 3 w 565"/>
                <a:gd name="T3" fmla="*/ 464 h 498"/>
                <a:gd name="T4" fmla="*/ 52 w 565"/>
                <a:gd name="T5" fmla="*/ 459 h 498"/>
                <a:gd name="T6" fmla="*/ 60 w 565"/>
                <a:gd name="T7" fmla="*/ 452 h 498"/>
                <a:gd name="T8" fmla="*/ 65 w 565"/>
                <a:gd name="T9" fmla="*/ 416 h 498"/>
                <a:gd name="T10" fmla="*/ 67 w 565"/>
                <a:gd name="T11" fmla="*/ 338 h 498"/>
                <a:gd name="T12" fmla="*/ 67 w 565"/>
                <a:gd name="T13" fmla="*/ 60 h 498"/>
                <a:gd name="T14" fmla="*/ 65 w 565"/>
                <a:gd name="T15" fmla="*/ 45 h 498"/>
                <a:gd name="T16" fmla="*/ 52 w 565"/>
                <a:gd name="T17" fmla="*/ 31 h 498"/>
                <a:gd name="T18" fmla="*/ 37 w 565"/>
                <a:gd name="T19" fmla="*/ 24 h 498"/>
                <a:gd name="T20" fmla="*/ 0 w 565"/>
                <a:gd name="T21" fmla="*/ 22 h 498"/>
                <a:gd name="T22" fmla="*/ 0 w 565"/>
                <a:gd name="T23" fmla="*/ 0 h 498"/>
                <a:gd name="T24" fmla="*/ 78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1 h 498"/>
                <a:gd name="T36" fmla="*/ 469 w 565"/>
                <a:gd name="T37" fmla="*/ 396 h 498"/>
                <a:gd name="T38" fmla="*/ 469 w 565"/>
                <a:gd name="T39" fmla="*/ 147 h 498"/>
                <a:gd name="T40" fmla="*/ 467 w 565"/>
                <a:gd name="T41" fmla="*/ 69 h 498"/>
                <a:gd name="T42" fmla="*/ 462 w 565"/>
                <a:gd name="T43" fmla="*/ 34 h 498"/>
                <a:gd name="T44" fmla="*/ 455 w 565"/>
                <a:gd name="T45" fmla="*/ 27 h 498"/>
                <a:gd name="T46" fmla="*/ 405 w 565"/>
                <a:gd name="T47" fmla="*/ 22 h 498"/>
                <a:gd name="T48" fmla="*/ 405 w 565"/>
                <a:gd name="T49" fmla="*/ 0 h 498"/>
                <a:gd name="T50" fmla="*/ 491 w 565"/>
                <a:gd name="T51" fmla="*/ 2 h 498"/>
                <a:gd name="T52" fmla="*/ 565 w 565"/>
                <a:gd name="T53" fmla="*/ 0 h 498"/>
                <a:gd name="T54" fmla="*/ 565 w 565"/>
                <a:gd name="T55" fmla="*/ 22 h 498"/>
                <a:gd name="T56" fmla="*/ 516 w 565"/>
                <a:gd name="T57" fmla="*/ 27 h 498"/>
                <a:gd name="T58" fmla="*/ 509 w 565"/>
                <a:gd name="T59" fmla="*/ 34 h 498"/>
                <a:gd name="T60" fmla="*/ 504 w 565"/>
                <a:gd name="T61" fmla="*/ 70 h 498"/>
                <a:gd name="T62" fmla="*/ 502 w 565"/>
                <a:gd name="T63" fmla="*/ 147 h 498"/>
                <a:gd name="T64" fmla="*/ 502 w 565"/>
                <a:gd name="T65" fmla="*/ 312 h 498"/>
                <a:gd name="T66" fmla="*/ 504 w 565"/>
                <a:gd name="T67" fmla="*/ 498 h 498"/>
                <a:gd name="T68" fmla="*/ 468 w 565"/>
                <a:gd name="T69" fmla="*/ 498 h 498"/>
                <a:gd name="T70" fmla="*/ 460 w 565"/>
                <a:gd name="T71" fmla="*/ 489 h 498"/>
                <a:gd name="T72" fmla="*/ 454 w 565"/>
                <a:gd name="T73" fmla="*/ 484 h 498"/>
                <a:gd name="T74" fmla="*/ 441 w 565"/>
                <a:gd name="T75" fmla="*/ 470 h 498"/>
                <a:gd name="T76" fmla="*/ 397 w 565"/>
                <a:gd name="T77" fmla="*/ 421 h 498"/>
                <a:gd name="T78" fmla="*/ 351 w 565"/>
                <a:gd name="T79" fmla="*/ 364 h 498"/>
                <a:gd name="T80" fmla="*/ 98 w 565"/>
                <a:gd name="T81" fmla="*/ 72 h 498"/>
                <a:gd name="T82" fmla="*/ 98 w 565"/>
                <a:gd name="T83" fmla="*/ 337 h 498"/>
                <a:gd name="T84" fmla="*/ 100 w 565"/>
                <a:gd name="T85" fmla="*/ 417 h 498"/>
                <a:gd name="T86" fmla="*/ 105 w 565"/>
                <a:gd name="T87" fmla="*/ 452 h 498"/>
                <a:gd name="T88" fmla="*/ 112 w 565"/>
                <a:gd name="T89" fmla="*/ 459 h 498"/>
                <a:gd name="T90" fmla="*/ 162 w 565"/>
                <a:gd name="T91" fmla="*/ 464 h 498"/>
                <a:gd name="T92" fmla="*/ 162 w 565"/>
                <a:gd name="T93" fmla="*/ 486 h 498"/>
                <a:gd name="T94" fmla="*/ 93 w 565"/>
                <a:gd name="T95" fmla="*/ 484 h 498"/>
                <a:gd name="T96" fmla="*/ 3 w 565"/>
                <a:gd name="T97" fmla="*/ 48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6"/>
                  </a:moveTo>
                  <a:cubicBezTo>
                    <a:pt x="3" y="464"/>
                    <a:pt x="3" y="464"/>
                    <a:pt x="3" y="464"/>
                  </a:cubicBezTo>
                  <a:cubicBezTo>
                    <a:pt x="28" y="464"/>
                    <a:pt x="44" y="462"/>
                    <a:pt x="52" y="459"/>
                  </a:cubicBezTo>
                  <a:cubicBezTo>
                    <a:pt x="56" y="457"/>
                    <a:pt x="58" y="455"/>
                    <a:pt x="60" y="452"/>
                  </a:cubicBezTo>
                  <a:cubicBezTo>
                    <a:pt x="62" y="448"/>
                    <a:pt x="64" y="436"/>
                    <a:pt x="65" y="416"/>
                  </a:cubicBezTo>
                  <a:cubicBezTo>
                    <a:pt x="66" y="386"/>
                    <a:pt x="67" y="360"/>
                    <a:pt x="67" y="338"/>
                  </a:cubicBezTo>
                  <a:cubicBezTo>
                    <a:pt x="67" y="60"/>
                    <a:pt x="67" y="60"/>
                    <a:pt x="67" y="60"/>
                  </a:cubicBezTo>
                  <a:cubicBezTo>
                    <a:pt x="67" y="52"/>
                    <a:pt x="66" y="48"/>
                    <a:pt x="65" y="45"/>
                  </a:cubicBezTo>
                  <a:cubicBezTo>
                    <a:pt x="63" y="41"/>
                    <a:pt x="59" y="37"/>
                    <a:pt x="52" y="31"/>
                  </a:cubicBezTo>
                  <a:cubicBezTo>
                    <a:pt x="48" y="27"/>
                    <a:pt x="43" y="25"/>
                    <a:pt x="37" y="24"/>
                  </a:cubicBezTo>
                  <a:cubicBezTo>
                    <a:pt x="32" y="23"/>
                    <a:pt x="19" y="22"/>
                    <a:pt x="0" y="22"/>
                  </a:cubicBezTo>
                  <a:cubicBezTo>
                    <a:pt x="0" y="0"/>
                    <a:pt x="0" y="0"/>
                    <a:pt x="0" y="0"/>
                  </a:cubicBezTo>
                  <a:cubicBezTo>
                    <a:pt x="41" y="2"/>
                    <a:pt x="67" y="2"/>
                    <a:pt x="78" y="2"/>
                  </a:cubicBezTo>
                  <a:cubicBezTo>
                    <a:pt x="96" y="2"/>
                    <a:pt x="113" y="2"/>
                    <a:pt x="131" y="0"/>
                  </a:cubicBezTo>
                  <a:cubicBezTo>
                    <a:pt x="151" y="25"/>
                    <a:pt x="166" y="44"/>
                    <a:pt x="175" y="56"/>
                  </a:cubicBezTo>
                  <a:cubicBezTo>
                    <a:pt x="248" y="143"/>
                    <a:pt x="248" y="143"/>
                    <a:pt x="248" y="143"/>
                  </a:cubicBezTo>
                  <a:cubicBezTo>
                    <a:pt x="354" y="267"/>
                    <a:pt x="354" y="267"/>
                    <a:pt x="354" y="267"/>
                  </a:cubicBezTo>
                  <a:cubicBezTo>
                    <a:pt x="388" y="307"/>
                    <a:pt x="415" y="338"/>
                    <a:pt x="436" y="361"/>
                  </a:cubicBezTo>
                  <a:cubicBezTo>
                    <a:pt x="449" y="376"/>
                    <a:pt x="460" y="387"/>
                    <a:pt x="469" y="396"/>
                  </a:cubicBezTo>
                  <a:cubicBezTo>
                    <a:pt x="469" y="147"/>
                    <a:pt x="469" y="147"/>
                    <a:pt x="469" y="147"/>
                  </a:cubicBezTo>
                  <a:cubicBezTo>
                    <a:pt x="469" y="125"/>
                    <a:pt x="468" y="98"/>
                    <a:pt x="467" y="69"/>
                  </a:cubicBezTo>
                  <a:cubicBezTo>
                    <a:pt x="466" y="50"/>
                    <a:pt x="464" y="38"/>
                    <a:pt x="462" y="34"/>
                  </a:cubicBezTo>
                  <a:cubicBezTo>
                    <a:pt x="461" y="30"/>
                    <a:pt x="458" y="28"/>
                    <a:pt x="455" y="27"/>
                  </a:cubicBezTo>
                  <a:cubicBezTo>
                    <a:pt x="447" y="24"/>
                    <a:pt x="430" y="22"/>
                    <a:pt x="405" y="22"/>
                  </a:cubicBezTo>
                  <a:cubicBezTo>
                    <a:pt x="405" y="0"/>
                    <a:pt x="405" y="0"/>
                    <a:pt x="405" y="0"/>
                  </a:cubicBezTo>
                  <a:cubicBezTo>
                    <a:pt x="434" y="2"/>
                    <a:pt x="462" y="2"/>
                    <a:pt x="491" y="2"/>
                  </a:cubicBezTo>
                  <a:cubicBezTo>
                    <a:pt x="518" y="2"/>
                    <a:pt x="543" y="2"/>
                    <a:pt x="565" y="0"/>
                  </a:cubicBezTo>
                  <a:cubicBezTo>
                    <a:pt x="565" y="22"/>
                    <a:pt x="565" y="22"/>
                    <a:pt x="565" y="22"/>
                  </a:cubicBezTo>
                  <a:cubicBezTo>
                    <a:pt x="540" y="22"/>
                    <a:pt x="524" y="24"/>
                    <a:pt x="516" y="27"/>
                  </a:cubicBezTo>
                  <a:cubicBezTo>
                    <a:pt x="513" y="28"/>
                    <a:pt x="510" y="31"/>
                    <a:pt x="509" y="34"/>
                  </a:cubicBezTo>
                  <a:cubicBezTo>
                    <a:pt x="506" y="38"/>
                    <a:pt x="505" y="50"/>
                    <a:pt x="504" y="70"/>
                  </a:cubicBezTo>
                  <a:cubicBezTo>
                    <a:pt x="502" y="100"/>
                    <a:pt x="502" y="126"/>
                    <a:pt x="502" y="147"/>
                  </a:cubicBezTo>
                  <a:cubicBezTo>
                    <a:pt x="502" y="312"/>
                    <a:pt x="502" y="312"/>
                    <a:pt x="502" y="312"/>
                  </a:cubicBezTo>
                  <a:cubicBezTo>
                    <a:pt x="502" y="345"/>
                    <a:pt x="502" y="407"/>
                    <a:pt x="504" y="498"/>
                  </a:cubicBezTo>
                  <a:cubicBezTo>
                    <a:pt x="468" y="498"/>
                    <a:pt x="468" y="498"/>
                    <a:pt x="468" y="498"/>
                  </a:cubicBezTo>
                  <a:cubicBezTo>
                    <a:pt x="460" y="489"/>
                    <a:pt x="460" y="489"/>
                    <a:pt x="460" y="489"/>
                  </a:cubicBezTo>
                  <a:cubicBezTo>
                    <a:pt x="458" y="489"/>
                    <a:pt x="455" y="485"/>
                    <a:pt x="454" y="484"/>
                  </a:cubicBezTo>
                  <a:cubicBezTo>
                    <a:pt x="452" y="483"/>
                    <a:pt x="448" y="478"/>
                    <a:pt x="441" y="470"/>
                  </a:cubicBezTo>
                  <a:cubicBezTo>
                    <a:pt x="421" y="448"/>
                    <a:pt x="406" y="432"/>
                    <a:pt x="397" y="421"/>
                  </a:cubicBezTo>
                  <a:cubicBezTo>
                    <a:pt x="351" y="364"/>
                    <a:pt x="351" y="364"/>
                    <a:pt x="351" y="364"/>
                  </a:cubicBezTo>
                  <a:cubicBezTo>
                    <a:pt x="98" y="72"/>
                    <a:pt x="98" y="72"/>
                    <a:pt x="98" y="72"/>
                  </a:cubicBezTo>
                  <a:cubicBezTo>
                    <a:pt x="98" y="337"/>
                    <a:pt x="98" y="337"/>
                    <a:pt x="98" y="337"/>
                  </a:cubicBezTo>
                  <a:cubicBezTo>
                    <a:pt x="98" y="359"/>
                    <a:pt x="99" y="386"/>
                    <a:pt x="100" y="417"/>
                  </a:cubicBezTo>
                  <a:cubicBezTo>
                    <a:pt x="101" y="436"/>
                    <a:pt x="103" y="448"/>
                    <a:pt x="105" y="452"/>
                  </a:cubicBezTo>
                  <a:cubicBezTo>
                    <a:pt x="107" y="455"/>
                    <a:pt x="109" y="458"/>
                    <a:pt x="112" y="459"/>
                  </a:cubicBezTo>
                  <a:cubicBezTo>
                    <a:pt x="120" y="462"/>
                    <a:pt x="137" y="464"/>
                    <a:pt x="162" y="464"/>
                  </a:cubicBezTo>
                  <a:cubicBezTo>
                    <a:pt x="162" y="486"/>
                    <a:pt x="162" y="486"/>
                    <a:pt x="162" y="486"/>
                  </a:cubicBezTo>
                  <a:cubicBezTo>
                    <a:pt x="141" y="485"/>
                    <a:pt x="118" y="484"/>
                    <a:pt x="93" y="484"/>
                  </a:cubicBezTo>
                  <a:cubicBezTo>
                    <a:pt x="65" y="484"/>
                    <a:pt x="35" y="485"/>
                    <a:pt x="3"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10"/>
            <p:cNvSpPr>
              <a:spLocks/>
            </p:cNvSpPr>
            <p:nvPr/>
          </p:nvSpPr>
          <p:spPr bwMode="auto">
            <a:xfrm>
              <a:off x="3987801" y="693738"/>
              <a:ext cx="107950" cy="252413"/>
            </a:xfrm>
            <a:custGeom>
              <a:avLst/>
              <a:gdLst>
                <a:gd name="T0" fmla="*/ 209 w 209"/>
                <a:gd name="T1" fmla="*/ 464 h 486"/>
                <a:gd name="T2" fmla="*/ 209 w 209"/>
                <a:gd name="T3" fmla="*/ 486 h 486"/>
                <a:gd name="T4" fmla="*/ 109 w 209"/>
                <a:gd name="T5" fmla="*/ 484 h 486"/>
                <a:gd name="T6" fmla="*/ 0 w 209"/>
                <a:gd name="T7" fmla="*/ 486 h 486"/>
                <a:gd name="T8" fmla="*/ 0 w 209"/>
                <a:gd name="T9" fmla="*/ 464 h 486"/>
                <a:gd name="T10" fmla="*/ 51 w 209"/>
                <a:gd name="T11" fmla="*/ 461 h 486"/>
                <a:gd name="T12" fmla="*/ 63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0 w 209"/>
                <a:gd name="T41" fmla="*/ 67 h 486"/>
                <a:gd name="T42" fmla="*/ 138 w 209"/>
                <a:gd name="T43" fmla="*/ 164 h 486"/>
                <a:gd name="T44" fmla="*/ 138 w 209"/>
                <a:gd name="T45" fmla="*/ 322 h 486"/>
                <a:gd name="T46" fmla="*/ 139 w 209"/>
                <a:gd name="T47" fmla="*/ 413 h 486"/>
                <a:gd name="T48" fmla="*/ 144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5" y="484"/>
                    <a:pt x="109" y="484"/>
                  </a:cubicBezTo>
                  <a:cubicBezTo>
                    <a:pt x="0" y="486"/>
                    <a:pt x="0" y="486"/>
                    <a:pt x="0" y="486"/>
                  </a:cubicBezTo>
                  <a:cubicBezTo>
                    <a:pt x="0" y="464"/>
                    <a:pt x="0" y="464"/>
                    <a:pt x="0" y="464"/>
                  </a:cubicBezTo>
                  <a:cubicBezTo>
                    <a:pt x="28" y="464"/>
                    <a:pt x="45" y="463"/>
                    <a:pt x="51" y="461"/>
                  </a:cubicBezTo>
                  <a:cubicBezTo>
                    <a:pt x="57" y="458"/>
                    <a:pt x="61" y="456"/>
                    <a:pt x="63"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0" y="67"/>
                  </a:cubicBezTo>
                  <a:cubicBezTo>
                    <a:pt x="140" y="71"/>
                    <a:pt x="139" y="104"/>
                    <a:pt x="138" y="164"/>
                  </a:cubicBezTo>
                  <a:cubicBezTo>
                    <a:pt x="138" y="322"/>
                    <a:pt x="138" y="322"/>
                    <a:pt x="138" y="322"/>
                  </a:cubicBezTo>
                  <a:cubicBezTo>
                    <a:pt x="138" y="353"/>
                    <a:pt x="139" y="383"/>
                    <a:pt x="139" y="413"/>
                  </a:cubicBezTo>
                  <a:cubicBezTo>
                    <a:pt x="140" y="434"/>
                    <a:pt x="142" y="447"/>
                    <a:pt x="144" y="451"/>
                  </a:cubicBezTo>
                  <a:cubicBezTo>
                    <a:pt x="147" y="455"/>
                    <a:pt x="151"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11"/>
            <p:cNvSpPr>
              <a:spLocks/>
            </p:cNvSpPr>
            <p:nvPr/>
          </p:nvSpPr>
          <p:spPr bwMode="auto">
            <a:xfrm>
              <a:off x="411480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7 w 473"/>
                <a:gd name="T21" fmla="*/ 0 h 503"/>
                <a:gd name="T22" fmla="*/ 357 w 473"/>
                <a:gd name="T23" fmla="*/ 4 h 503"/>
                <a:gd name="T24" fmla="*/ 424 w 473"/>
                <a:gd name="T25" fmla="*/ 17 h 503"/>
                <a:gd name="T26" fmla="*/ 473 w 473"/>
                <a:gd name="T27" fmla="*/ 29 h 503"/>
                <a:gd name="T28" fmla="*/ 461 w 473"/>
                <a:gd name="T29" fmla="*/ 65 h 503"/>
                <a:gd name="T30" fmla="*/ 454 w 473"/>
                <a:gd name="T31" fmla="*/ 133 h 503"/>
                <a:gd name="T32" fmla="*/ 432 w 473"/>
                <a:gd name="T33" fmla="*/ 133 h 503"/>
                <a:gd name="T34" fmla="*/ 432 w 473"/>
                <a:gd name="T35" fmla="*/ 93 h 503"/>
                <a:gd name="T36" fmla="*/ 393 w 473"/>
                <a:gd name="T37" fmla="*/ 43 h 503"/>
                <a:gd name="T38" fmla="*/ 290 w 473"/>
                <a:gd name="T39" fmla="*/ 27 h 503"/>
                <a:gd name="T40" fmla="*/ 203 w 473"/>
                <a:gd name="T41" fmla="*/ 39 h 503"/>
                <a:gd name="T42" fmla="*/ 141 w 473"/>
                <a:gd name="T43" fmla="*/ 76 h 503"/>
                <a:gd name="T44" fmla="*/ 96 w 473"/>
                <a:gd name="T45" fmla="*/ 140 h 503"/>
                <a:gd name="T46" fmla="*/ 79 w 473"/>
                <a:gd name="T47" fmla="*/ 238 h 503"/>
                <a:gd name="T48" fmla="*/ 145 w 473"/>
                <a:gd name="T49" fmla="*/ 404 h 503"/>
                <a:gd name="T50" fmla="*/ 320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1" y="500"/>
                    <a:pt x="321" y="503"/>
                    <a:pt x="290" y="503"/>
                  </a:cubicBezTo>
                  <a:cubicBezTo>
                    <a:pt x="253" y="503"/>
                    <a:pt x="219" y="499"/>
                    <a:pt x="187" y="490"/>
                  </a:cubicBezTo>
                  <a:cubicBezTo>
                    <a:pt x="155" y="481"/>
                    <a:pt x="128" y="468"/>
                    <a:pt x="104" y="452"/>
                  </a:cubicBezTo>
                  <a:cubicBezTo>
                    <a:pt x="80" y="436"/>
                    <a:pt x="61" y="417"/>
                    <a:pt x="46" y="397"/>
                  </a:cubicBezTo>
                  <a:cubicBezTo>
                    <a:pt x="31" y="376"/>
                    <a:pt x="20" y="354"/>
                    <a:pt x="12" y="330"/>
                  </a:cubicBezTo>
                  <a:cubicBezTo>
                    <a:pt x="4" y="306"/>
                    <a:pt x="0" y="280"/>
                    <a:pt x="0" y="251"/>
                  </a:cubicBezTo>
                  <a:cubicBezTo>
                    <a:pt x="0" y="179"/>
                    <a:pt x="26" y="119"/>
                    <a:pt x="79" y="71"/>
                  </a:cubicBezTo>
                  <a:cubicBezTo>
                    <a:pt x="132" y="24"/>
                    <a:pt x="205" y="0"/>
                    <a:pt x="297" y="0"/>
                  </a:cubicBezTo>
                  <a:cubicBezTo>
                    <a:pt x="318" y="0"/>
                    <a:pt x="338" y="1"/>
                    <a:pt x="357" y="4"/>
                  </a:cubicBezTo>
                  <a:cubicBezTo>
                    <a:pt x="375" y="6"/>
                    <a:pt x="398" y="10"/>
                    <a:pt x="424" y="17"/>
                  </a:cubicBezTo>
                  <a:cubicBezTo>
                    <a:pt x="451" y="24"/>
                    <a:pt x="467" y="28"/>
                    <a:pt x="473" y="29"/>
                  </a:cubicBezTo>
                  <a:cubicBezTo>
                    <a:pt x="468" y="41"/>
                    <a:pt x="464" y="53"/>
                    <a:pt x="461" y="65"/>
                  </a:cubicBezTo>
                  <a:cubicBezTo>
                    <a:pt x="458" y="85"/>
                    <a:pt x="455" y="107"/>
                    <a:pt x="454" y="133"/>
                  </a:cubicBezTo>
                  <a:cubicBezTo>
                    <a:pt x="432" y="133"/>
                    <a:pt x="432" y="133"/>
                    <a:pt x="432" y="133"/>
                  </a:cubicBezTo>
                  <a:cubicBezTo>
                    <a:pt x="432" y="93"/>
                    <a:pt x="432" y="93"/>
                    <a:pt x="432" y="93"/>
                  </a:cubicBezTo>
                  <a:cubicBezTo>
                    <a:pt x="429" y="70"/>
                    <a:pt x="416" y="54"/>
                    <a:pt x="393" y="43"/>
                  </a:cubicBezTo>
                  <a:cubicBezTo>
                    <a:pt x="369" y="32"/>
                    <a:pt x="335" y="27"/>
                    <a:pt x="290" y="27"/>
                  </a:cubicBezTo>
                  <a:cubicBezTo>
                    <a:pt x="255" y="27"/>
                    <a:pt x="227" y="31"/>
                    <a:pt x="203" y="39"/>
                  </a:cubicBezTo>
                  <a:cubicBezTo>
                    <a:pt x="179" y="47"/>
                    <a:pt x="159" y="59"/>
                    <a:pt x="141" y="76"/>
                  </a:cubicBezTo>
                  <a:cubicBezTo>
                    <a:pt x="123" y="93"/>
                    <a:pt x="108" y="114"/>
                    <a:pt x="96" y="140"/>
                  </a:cubicBezTo>
                  <a:cubicBezTo>
                    <a:pt x="85" y="166"/>
                    <a:pt x="79" y="199"/>
                    <a:pt x="79" y="238"/>
                  </a:cubicBezTo>
                  <a:cubicBezTo>
                    <a:pt x="79" y="307"/>
                    <a:pt x="101" y="362"/>
                    <a:pt x="145" y="404"/>
                  </a:cubicBezTo>
                  <a:cubicBezTo>
                    <a:pt x="189" y="445"/>
                    <a:pt x="247" y="466"/>
                    <a:pt x="320"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12"/>
            <p:cNvSpPr>
              <a:spLocks/>
            </p:cNvSpPr>
            <p:nvPr/>
          </p:nvSpPr>
          <p:spPr bwMode="auto">
            <a:xfrm>
              <a:off x="301625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6 w 473"/>
                <a:gd name="T21" fmla="*/ 0 h 503"/>
                <a:gd name="T22" fmla="*/ 357 w 473"/>
                <a:gd name="T23" fmla="*/ 4 h 503"/>
                <a:gd name="T24" fmla="*/ 424 w 473"/>
                <a:gd name="T25" fmla="*/ 17 h 503"/>
                <a:gd name="T26" fmla="*/ 473 w 473"/>
                <a:gd name="T27" fmla="*/ 29 h 503"/>
                <a:gd name="T28" fmla="*/ 461 w 473"/>
                <a:gd name="T29" fmla="*/ 65 h 503"/>
                <a:gd name="T30" fmla="*/ 453 w 473"/>
                <a:gd name="T31" fmla="*/ 133 h 503"/>
                <a:gd name="T32" fmla="*/ 432 w 473"/>
                <a:gd name="T33" fmla="*/ 133 h 503"/>
                <a:gd name="T34" fmla="*/ 432 w 473"/>
                <a:gd name="T35" fmla="*/ 93 h 503"/>
                <a:gd name="T36" fmla="*/ 393 w 473"/>
                <a:gd name="T37" fmla="*/ 43 h 503"/>
                <a:gd name="T38" fmla="*/ 289 w 473"/>
                <a:gd name="T39" fmla="*/ 27 h 503"/>
                <a:gd name="T40" fmla="*/ 203 w 473"/>
                <a:gd name="T41" fmla="*/ 39 h 503"/>
                <a:gd name="T42" fmla="*/ 140 w 473"/>
                <a:gd name="T43" fmla="*/ 76 h 503"/>
                <a:gd name="T44" fmla="*/ 96 w 473"/>
                <a:gd name="T45" fmla="*/ 140 h 503"/>
                <a:gd name="T46" fmla="*/ 79 w 473"/>
                <a:gd name="T47" fmla="*/ 238 h 503"/>
                <a:gd name="T48" fmla="*/ 145 w 473"/>
                <a:gd name="T49" fmla="*/ 404 h 503"/>
                <a:gd name="T50" fmla="*/ 319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0" y="500"/>
                    <a:pt x="321" y="503"/>
                    <a:pt x="290" y="503"/>
                  </a:cubicBezTo>
                  <a:cubicBezTo>
                    <a:pt x="253" y="503"/>
                    <a:pt x="219" y="499"/>
                    <a:pt x="187" y="490"/>
                  </a:cubicBezTo>
                  <a:cubicBezTo>
                    <a:pt x="155" y="481"/>
                    <a:pt x="128" y="468"/>
                    <a:pt x="104" y="452"/>
                  </a:cubicBezTo>
                  <a:cubicBezTo>
                    <a:pt x="80" y="436"/>
                    <a:pt x="61" y="417"/>
                    <a:pt x="46" y="397"/>
                  </a:cubicBezTo>
                  <a:cubicBezTo>
                    <a:pt x="31" y="376"/>
                    <a:pt x="19" y="354"/>
                    <a:pt x="12" y="330"/>
                  </a:cubicBezTo>
                  <a:cubicBezTo>
                    <a:pt x="4" y="306"/>
                    <a:pt x="0" y="280"/>
                    <a:pt x="0" y="251"/>
                  </a:cubicBezTo>
                  <a:cubicBezTo>
                    <a:pt x="0" y="179"/>
                    <a:pt x="26" y="119"/>
                    <a:pt x="79" y="71"/>
                  </a:cubicBezTo>
                  <a:cubicBezTo>
                    <a:pt x="132" y="24"/>
                    <a:pt x="205" y="0"/>
                    <a:pt x="296" y="0"/>
                  </a:cubicBezTo>
                  <a:cubicBezTo>
                    <a:pt x="318" y="0"/>
                    <a:pt x="338" y="1"/>
                    <a:pt x="357" y="4"/>
                  </a:cubicBezTo>
                  <a:cubicBezTo>
                    <a:pt x="375" y="6"/>
                    <a:pt x="397" y="10"/>
                    <a:pt x="424" y="17"/>
                  </a:cubicBezTo>
                  <a:cubicBezTo>
                    <a:pt x="451" y="24"/>
                    <a:pt x="467" y="28"/>
                    <a:pt x="473" y="29"/>
                  </a:cubicBezTo>
                  <a:cubicBezTo>
                    <a:pt x="468" y="41"/>
                    <a:pt x="464" y="53"/>
                    <a:pt x="461" y="65"/>
                  </a:cubicBezTo>
                  <a:cubicBezTo>
                    <a:pt x="457" y="85"/>
                    <a:pt x="455" y="107"/>
                    <a:pt x="453" y="133"/>
                  </a:cubicBezTo>
                  <a:cubicBezTo>
                    <a:pt x="432" y="133"/>
                    <a:pt x="432" y="133"/>
                    <a:pt x="432" y="133"/>
                  </a:cubicBezTo>
                  <a:cubicBezTo>
                    <a:pt x="432" y="93"/>
                    <a:pt x="432" y="93"/>
                    <a:pt x="432" y="93"/>
                  </a:cubicBezTo>
                  <a:cubicBezTo>
                    <a:pt x="429" y="70"/>
                    <a:pt x="416" y="54"/>
                    <a:pt x="393" y="43"/>
                  </a:cubicBezTo>
                  <a:cubicBezTo>
                    <a:pt x="369" y="32"/>
                    <a:pt x="335" y="27"/>
                    <a:pt x="289" y="27"/>
                  </a:cubicBezTo>
                  <a:cubicBezTo>
                    <a:pt x="255" y="27"/>
                    <a:pt x="227" y="31"/>
                    <a:pt x="203" y="39"/>
                  </a:cubicBezTo>
                  <a:cubicBezTo>
                    <a:pt x="179" y="47"/>
                    <a:pt x="158" y="59"/>
                    <a:pt x="140" y="76"/>
                  </a:cubicBezTo>
                  <a:cubicBezTo>
                    <a:pt x="122" y="93"/>
                    <a:pt x="108" y="114"/>
                    <a:pt x="96" y="140"/>
                  </a:cubicBezTo>
                  <a:cubicBezTo>
                    <a:pt x="85" y="166"/>
                    <a:pt x="79" y="199"/>
                    <a:pt x="79" y="238"/>
                  </a:cubicBezTo>
                  <a:cubicBezTo>
                    <a:pt x="79" y="307"/>
                    <a:pt x="101" y="362"/>
                    <a:pt x="145" y="404"/>
                  </a:cubicBezTo>
                  <a:cubicBezTo>
                    <a:pt x="189" y="445"/>
                    <a:pt x="247" y="466"/>
                    <a:pt x="319"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13"/>
            <p:cNvSpPr>
              <a:spLocks/>
            </p:cNvSpPr>
            <p:nvPr/>
          </p:nvSpPr>
          <p:spPr bwMode="auto">
            <a:xfrm>
              <a:off x="1762126" y="695325"/>
              <a:ext cx="342900" cy="254000"/>
            </a:xfrm>
            <a:custGeom>
              <a:avLst/>
              <a:gdLst>
                <a:gd name="T0" fmla="*/ 0 w 662"/>
                <a:gd name="T1" fmla="*/ 23 h 490"/>
                <a:gd name="T2" fmla="*/ 0 w 662"/>
                <a:gd name="T3" fmla="*/ 0 h 490"/>
                <a:gd name="T4" fmla="*/ 72 w 662"/>
                <a:gd name="T5" fmla="*/ 3 h 490"/>
                <a:gd name="T6" fmla="*/ 138 w 662"/>
                <a:gd name="T7" fmla="*/ 0 h 490"/>
                <a:gd name="T8" fmla="*/ 196 w 662"/>
                <a:gd name="T9" fmla="*/ 119 h 490"/>
                <a:gd name="T10" fmla="*/ 332 w 662"/>
                <a:gd name="T11" fmla="*/ 385 h 490"/>
                <a:gd name="T12" fmla="*/ 454 w 662"/>
                <a:gd name="T13" fmla="*/ 142 h 490"/>
                <a:gd name="T14" fmla="*/ 521 w 662"/>
                <a:gd name="T15" fmla="*/ 0 h 490"/>
                <a:gd name="T16" fmla="*/ 585 w 662"/>
                <a:gd name="T17" fmla="*/ 3 h 490"/>
                <a:gd name="T18" fmla="*/ 662 w 662"/>
                <a:gd name="T19" fmla="*/ 0 h 490"/>
                <a:gd name="T20" fmla="*/ 662 w 662"/>
                <a:gd name="T21" fmla="*/ 23 h 490"/>
                <a:gd name="T22" fmla="*/ 610 w 662"/>
                <a:gd name="T23" fmla="*/ 26 h 490"/>
                <a:gd name="T24" fmla="*/ 598 w 662"/>
                <a:gd name="T25" fmla="*/ 34 h 490"/>
                <a:gd name="T26" fmla="*/ 592 w 662"/>
                <a:gd name="T27" fmla="*/ 67 h 490"/>
                <a:gd name="T28" fmla="*/ 591 w 662"/>
                <a:gd name="T29" fmla="*/ 163 h 490"/>
                <a:gd name="T30" fmla="*/ 591 w 662"/>
                <a:gd name="T31" fmla="*/ 320 h 490"/>
                <a:gd name="T32" fmla="*/ 592 w 662"/>
                <a:gd name="T33" fmla="*/ 410 h 490"/>
                <a:gd name="T34" fmla="*/ 597 w 662"/>
                <a:gd name="T35" fmla="*/ 448 h 490"/>
                <a:gd name="T36" fmla="*/ 611 w 662"/>
                <a:gd name="T37" fmla="*/ 458 h 490"/>
                <a:gd name="T38" fmla="*/ 662 w 662"/>
                <a:gd name="T39" fmla="*/ 461 h 490"/>
                <a:gd name="T40" fmla="*/ 662 w 662"/>
                <a:gd name="T41" fmla="*/ 483 h 490"/>
                <a:gd name="T42" fmla="*/ 560 w 662"/>
                <a:gd name="T43" fmla="*/ 480 h 490"/>
                <a:gd name="T44" fmla="*/ 455 w 662"/>
                <a:gd name="T45" fmla="*/ 483 h 490"/>
                <a:gd name="T46" fmla="*/ 455 w 662"/>
                <a:gd name="T47" fmla="*/ 461 h 490"/>
                <a:gd name="T48" fmla="*/ 507 w 662"/>
                <a:gd name="T49" fmla="*/ 458 h 490"/>
                <a:gd name="T50" fmla="*/ 519 w 662"/>
                <a:gd name="T51" fmla="*/ 450 h 490"/>
                <a:gd name="T52" fmla="*/ 524 w 662"/>
                <a:gd name="T53" fmla="*/ 417 h 490"/>
                <a:gd name="T54" fmla="*/ 526 w 662"/>
                <a:gd name="T55" fmla="*/ 320 h 490"/>
                <a:gd name="T56" fmla="*/ 526 w 662"/>
                <a:gd name="T57" fmla="*/ 71 h 490"/>
                <a:gd name="T58" fmla="*/ 403 w 662"/>
                <a:gd name="T59" fmla="*/ 316 h 490"/>
                <a:gd name="T60" fmla="*/ 357 w 662"/>
                <a:gd name="T61" fmla="*/ 409 h 490"/>
                <a:gd name="T62" fmla="*/ 322 w 662"/>
                <a:gd name="T63" fmla="*/ 490 h 490"/>
                <a:gd name="T64" fmla="*/ 308 w 662"/>
                <a:gd name="T65" fmla="*/ 490 h 490"/>
                <a:gd name="T66" fmla="*/ 299 w 662"/>
                <a:gd name="T67" fmla="*/ 469 h 490"/>
                <a:gd name="T68" fmla="*/ 275 w 662"/>
                <a:gd name="T69" fmla="*/ 419 h 490"/>
                <a:gd name="T70" fmla="*/ 104 w 662"/>
                <a:gd name="T71" fmla="*/ 82 h 490"/>
                <a:gd name="T72" fmla="*/ 104 w 662"/>
                <a:gd name="T73" fmla="*/ 320 h 490"/>
                <a:gd name="T74" fmla="*/ 107 w 662"/>
                <a:gd name="T75" fmla="*/ 410 h 490"/>
                <a:gd name="T76" fmla="*/ 112 w 662"/>
                <a:gd name="T77" fmla="*/ 448 h 490"/>
                <a:gd name="T78" fmla="*/ 125 w 662"/>
                <a:gd name="T79" fmla="*/ 458 h 490"/>
                <a:gd name="T80" fmla="*/ 177 w 662"/>
                <a:gd name="T81" fmla="*/ 461 h 490"/>
                <a:gd name="T82" fmla="*/ 177 w 662"/>
                <a:gd name="T83" fmla="*/ 483 h 490"/>
                <a:gd name="T84" fmla="*/ 90 w 662"/>
                <a:gd name="T85" fmla="*/ 480 h 490"/>
                <a:gd name="T86" fmla="*/ 0 w 662"/>
                <a:gd name="T87" fmla="*/ 483 h 490"/>
                <a:gd name="T88" fmla="*/ 0 w 662"/>
                <a:gd name="T89" fmla="*/ 461 h 490"/>
                <a:gd name="T90" fmla="*/ 52 w 662"/>
                <a:gd name="T91" fmla="*/ 458 h 490"/>
                <a:gd name="T92" fmla="*/ 65 w 662"/>
                <a:gd name="T93" fmla="*/ 450 h 490"/>
                <a:gd name="T94" fmla="*/ 70 w 662"/>
                <a:gd name="T95" fmla="*/ 417 h 490"/>
                <a:gd name="T96" fmla="*/ 72 w 662"/>
                <a:gd name="T97" fmla="*/ 320 h 490"/>
                <a:gd name="T98" fmla="*/ 72 w 662"/>
                <a:gd name="T99" fmla="*/ 163 h 490"/>
                <a:gd name="T100" fmla="*/ 70 w 662"/>
                <a:gd name="T101" fmla="*/ 73 h 490"/>
                <a:gd name="T102" fmla="*/ 65 w 662"/>
                <a:gd name="T103" fmla="*/ 35 h 490"/>
                <a:gd name="T104" fmla="*/ 52 w 662"/>
                <a:gd name="T105" fmla="*/ 26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5"/>
                    <a:pt x="179" y="85"/>
                    <a:pt x="196" y="119"/>
                  </a:cubicBezTo>
                  <a:cubicBezTo>
                    <a:pt x="332" y="385"/>
                    <a:pt x="332" y="385"/>
                    <a:pt x="332" y="385"/>
                  </a:cubicBezTo>
                  <a:cubicBezTo>
                    <a:pt x="454" y="142"/>
                    <a:pt x="454" y="142"/>
                    <a:pt x="454" y="142"/>
                  </a:cubicBezTo>
                  <a:cubicBezTo>
                    <a:pt x="487" y="75"/>
                    <a:pt x="510" y="28"/>
                    <a:pt x="521" y="0"/>
                  </a:cubicBezTo>
                  <a:cubicBezTo>
                    <a:pt x="546" y="2"/>
                    <a:pt x="567" y="3"/>
                    <a:pt x="585" y="3"/>
                  </a:cubicBezTo>
                  <a:cubicBezTo>
                    <a:pt x="600" y="3"/>
                    <a:pt x="626" y="2"/>
                    <a:pt x="662" y="0"/>
                  </a:cubicBezTo>
                  <a:cubicBezTo>
                    <a:pt x="662" y="23"/>
                    <a:pt x="662" y="23"/>
                    <a:pt x="662" y="23"/>
                  </a:cubicBezTo>
                  <a:cubicBezTo>
                    <a:pt x="634" y="23"/>
                    <a:pt x="616" y="24"/>
                    <a:pt x="610" y="26"/>
                  </a:cubicBezTo>
                  <a:cubicBezTo>
                    <a:pt x="604" y="28"/>
                    <a:pt x="600" y="31"/>
                    <a:pt x="598" y="34"/>
                  </a:cubicBezTo>
                  <a:cubicBezTo>
                    <a:pt x="595" y="39"/>
                    <a:pt x="593" y="50"/>
                    <a:pt x="592" y="67"/>
                  </a:cubicBezTo>
                  <a:cubicBezTo>
                    <a:pt x="592" y="72"/>
                    <a:pt x="592" y="104"/>
                    <a:pt x="591" y="163"/>
                  </a:cubicBezTo>
                  <a:cubicBezTo>
                    <a:pt x="591" y="320"/>
                    <a:pt x="591" y="320"/>
                    <a:pt x="591" y="320"/>
                  </a:cubicBezTo>
                  <a:cubicBezTo>
                    <a:pt x="591" y="351"/>
                    <a:pt x="591" y="381"/>
                    <a:pt x="592" y="410"/>
                  </a:cubicBezTo>
                  <a:cubicBezTo>
                    <a:pt x="593" y="432"/>
                    <a:pt x="595" y="444"/>
                    <a:pt x="597" y="448"/>
                  </a:cubicBezTo>
                  <a:cubicBezTo>
                    <a:pt x="600" y="453"/>
                    <a:pt x="605" y="456"/>
                    <a:pt x="611" y="458"/>
                  </a:cubicBezTo>
                  <a:cubicBezTo>
                    <a:pt x="617" y="460"/>
                    <a:pt x="634" y="461"/>
                    <a:pt x="662" y="461"/>
                  </a:cubicBezTo>
                  <a:cubicBezTo>
                    <a:pt x="662" y="483"/>
                    <a:pt x="662" y="483"/>
                    <a:pt x="662" y="483"/>
                  </a:cubicBezTo>
                  <a:cubicBezTo>
                    <a:pt x="614" y="481"/>
                    <a:pt x="580" y="480"/>
                    <a:pt x="560" y="480"/>
                  </a:cubicBezTo>
                  <a:cubicBezTo>
                    <a:pt x="544" y="480"/>
                    <a:pt x="509" y="481"/>
                    <a:pt x="455" y="483"/>
                  </a:cubicBezTo>
                  <a:cubicBezTo>
                    <a:pt x="455" y="461"/>
                    <a:pt x="455" y="461"/>
                    <a:pt x="455" y="461"/>
                  </a:cubicBezTo>
                  <a:cubicBezTo>
                    <a:pt x="483" y="461"/>
                    <a:pt x="500" y="460"/>
                    <a:pt x="507" y="458"/>
                  </a:cubicBezTo>
                  <a:cubicBezTo>
                    <a:pt x="513" y="456"/>
                    <a:pt x="517" y="453"/>
                    <a:pt x="519" y="450"/>
                  </a:cubicBezTo>
                  <a:cubicBezTo>
                    <a:pt x="522" y="445"/>
                    <a:pt x="524" y="434"/>
                    <a:pt x="524" y="417"/>
                  </a:cubicBezTo>
                  <a:cubicBezTo>
                    <a:pt x="525" y="412"/>
                    <a:pt x="525" y="380"/>
                    <a:pt x="526" y="320"/>
                  </a:cubicBezTo>
                  <a:cubicBezTo>
                    <a:pt x="526" y="71"/>
                    <a:pt x="526" y="71"/>
                    <a:pt x="526" y="71"/>
                  </a:cubicBezTo>
                  <a:cubicBezTo>
                    <a:pt x="403" y="316"/>
                    <a:pt x="403" y="316"/>
                    <a:pt x="403" y="316"/>
                  </a:cubicBezTo>
                  <a:cubicBezTo>
                    <a:pt x="384" y="355"/>
                    <a:pt x="368" y="386"/>
                    <a:pt x="357" y="409"/>
                  </a:cubicBezTo>
                  <a:cubicBezTo>
                    <a:pt x="349" y="426"/>
                    <a:pt x="338" y="453"/>
                    <a:pt x="322" y="490"/>
                  </a:cubicBezTo>
                  <a:cubicBezTo>
                    <a:pt x="308" y="490"/>
                    <a:pt x="308" y="490"/>
                    <a:pt x="308" y="490"/>
                  </a:cubicBezTo>
                  <a:cubicBezTo>
                    <a:pt x="305" y="481"/>
                    <a:pt x="302" y="474"/>
                    <a:pt x="299" y="469"/>
                  </a:cubicBezTo>
                  <a:cubicBezTo>
                    <a:pt x="275" y="419"/>
                    <a:pt x="275" y="419"/>
                    <a:pt x="275" y="419"/>
                  </a:cubicBezTo>
                  <a:cubicBezTo>
                    <a:pt x="104" y="82"/>
                    <a:pt x="104" y="82"/>
                    <a:pt x="104" y="82"/>
                  </a:cubicBezTo>
                  <a:cubicBezTo>
                    <a:pt x="104" y="320"/>
                    <a:pt x="104" y="320"/>
                    <a:pt x="104" y="320"/>
                  </a:cubicBezTo>
                  <a:cubicBezTo>
                    <a:pt x="104" y="351"/>
                    <a:pt x="105" y="381"/>
                    <a:pt x="107" y="410"/>
                  </a:cubicBezTo>
                  <a:cubicBezTo>
                    <a:pt x="107" y="432"/>
                    <a:pt x="109" y="444"/>
                    <a:pt x="112" y="448"/>
                  </a:cubicBezTo>
                  <a:cubicBezTo>
                    <a:pt x="114" y="453"/>
                    <a:pt x="119" y="456"/>
                    <a:pt x="125" y="458"/>
                  </a:cubicBezTo>
                  <a:cubicBezTo>
                    <a:pt x="131" y="460"/>
                    <a:pt x="148" y="461"/>
                    <a:pt x="177" y="461"/>
                  </a:cubicBezTo>
                  <a:cubicBezTo>
                    <a:pt x="177" y="483"/>
                    <a:pt x="177" y="483"/>
                    <a:pt x="177" y="483"/>
                  </a:cubicBezTo>
                  <a:cubicBezTo>
                    <a:pt x="90" y="480"/>
                    <a:pt x="90" y="480"/>
                    <a:pt x="90" y="480"/>
                  </a:cubicBezTo>
                  <a:cubicBezTo>
                    <a:pt x="0" y="483"/>
                    <a:pt x="0" y="483"/>
                    <a:pt x="0" y="483"/>
                  </a:cubicBezTo>
                  <a:cubicBezTo>
                    <a:pt x="0" y="461"/>
                    <a:pt x="0" y="461"/>
                    <a:pt x="0" y="461"/>
                  </a:cubicBezTo>
                  <a:cubicBezTo>
                    <a:pt x="29" y="461"/>
                    <a:pt x="46" y="460"/>
                    <a:pt x="52" y="458"/>
                  </a:cubicBezTo>
                  <a:cubicBezTo>
                    <a:pt x="58" y="456"/>
                    <a:pt x="62" y="453"/>
                    <a:pt x="65" y="450"/>
                  </a:cubicBezTo>
                  <a:cubicBezTo>
                    <a:pt x="68" y="445"/>
                    <a:pt x="69" y="434"/>
                    <a:pt x="70" y="417"/>
                  </a:cubicBezTo>
                  <a:cubicBezTo>
                    <a:pt x="70" y="412"/>
                    <a:pt x="71" y="380"/>
                    <a:pt x="72" y="320"/>
                  </a:cubicBezTo>
                  <a:cubicBezTo>
                    <a:pt x="72" y="163"/>
                    <a:pt x="72" y="163"/>
                    <a:pt x="72" y="163"/>
                  </a:cubicBezTo>
                  <a:cubicBezTo>
                    <a:pt x="72" y="133"/>
                    <a:pt x="71" y="103"/>
                    <a:pt x="70" y="73"/>
                  </a:cubicBezTo>
                  <a:cubicBezTo>
                    <a:pt x="69" y="52"/>
                    <a:pt x="68" y="39"/>
                    <a:pt x="65" y="35"/>
                  </a:cubicBezTo>
                  <a:cubicBezTo>
                    <a:pt x="62" y="31"/>
                    <a:pt x="58" y="28"/>
                    <a:pt x="52" y="26"/>
                  </a:cubicBezTo>
                  <a:cubicBezTo>
                    <a:pt x="46" y="24"/>
                    <a:pt x="29" y="23"/>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14"/>
            <p:cNvSpPr>
              <a:spLocks noEditPoints="1"/>
            </p:cNvSpPr>
            <p:nvPr/>
          </p:nvSpPr>
          <p:spPr bwMode="auto">
            <a:xfrm>
              <a:off x="2116138" y="693738"/>
              <a:ext cx="280988" cy="252413"/>
            </a:xfrm>
            <a:custGeom>
              <a:avLst/>
              <a:gdLst>
                <a:gd name="T0" fmla="*/ 77 w 541"/>
                <a:gd name="T1" fmla="*/ 485 h 487"/>
                <a:gd name="T2" fmla="*/ 167 w 541"/>
                <a:gd name="T3" fmla="*/ 487 h 487"/>
                <a:gd name="T4" fmla="*/ 167 w 541"/>
                <a:gd name="T5" fmla="*/ 465 h 487"/>
                <a:gd name="T6" fmla="*/ 121 w 541"/>
                <a:gd name="T7" fmla="*/ 462 h 487"/>
                <a:gd name="T8" fmla="*/ 109 w 541"/>
                <a:gd name="T9" fmla="*/ 456 h 487"/>
                <a:gd name="T10" fmla="*/ 106 w 541"/>
                <a:gd name="T11" fmla="*/ 448 h 487"/>
                <a:gd name="T12" fmla="*/ 116 w 541"/>
                <a:gd name="T13" fmla="*/ 414 h 487"/>
                <a:gd name="T14" fmla="*/ 155 w 541"/>
                <a:gd name="T15" fmla="*/ 326 h 487"/>
                <a:gd name="T16" fmla="*/ 362 w 541"/>
                <a:gd name="T17" fmla="*/ 326 h 487"/>
                <a:gd name="T18" fmla="*/ 406 w 541"/>
                <a:gd name="T19" fmla="*/ 431 h 487"/>
                <a:gd name="T20" fmla="*/ 411 w 541"/>
                <a:gd name="T21" fmla="*/ 450 h 487"/>
                <a:gd name="T22" fmla="*/ 408 w 541"/>
                <a:gd name="T23" fmla="*/ 458 h 487"/>
                <a:gd name="T24" fmla="*/ 397 w 541"/>
                <a:gd name="T25" fmla="*/ 463 h 487"/>
                <a:gd name="T26" fmla="*/ 348 w 541"/>
                <a:gd name="T27" fmla="*/ 465 h 487"/>
                <a:gd name="T28" fmla="*/ 348 w 541"/>
                <a:gd name="T29" fmla="*/ 487 h 487"/>
                <a:gd name="T30" fmla="*/ 463 w 541"/>
                <a:gd name="T31" fmla="*/ 485 h 487"/>
                <a:gd name="T32" fmla="*/ 541 w 541"/>
                <a:gd name="T33" fmla="*/ 487 h 487"/>
                <a:gd name="T34" fmla="*/ 541 w 541"/>
                <a:gd name="T35" fmla="*/ 465 h 487"/>
                <a:gd name="T36" fmla="*/ 505 w 541"/>
                <a:gd name="T37" fmla="*/ 461 h 487"/>
                <a:gd name="T38" fmla="*/ 490 w 541"/>
                <a:gd name="T39" fmla="*/ 446 h 487"/>
                <a:gd name="T40" fmla="*/ 440 w 541"/>
                <a:gd name="T41" fmla="*/ 341 h 487"/>
                <a:gd name="T42" fmla="*/ 287 w 541"/>
                <a:gd name="T43" fmla="*/ 0 h 487"/>
                <a:gd name="T44" fmla="*/ 265 w 541"/>
                <a:gd name="T45" fmla="*/ 0 h 487"/>
                <a:gd name="T46" fmla="*/ 202 w 541"/>
                <a:gd name="T47" fmla="*/ 141 h 487"/>
                <a:gd name="T48" fmla="*/ 112 w 541"/>
                <a:gd name="T49" fmla="*/ 333 h 487"/>
                <a:gd name="T50" fmla="*/ 66 w 541"/>
                <a:gd name="T51" fmla="*/ 429 h 487"/>
                <a:gd name="T52" fmla="*/ 49 w 541"/>
                <a:gd name="T53" fmla="*/ 456 h 487"/>
                <a:gd name="T54" fmla="*/ 36 w 541"/>
                <a:gd name="T55" fmla="*/ 463 h 487"/>
                <a:gd name="T56" fmla="*/ 0 w 541"/>
                <a:gd name="T57" fmla="*/ 465 h 487"/>
                <a:gd name="T58" fmla="*/ 0 w 541"/>
                <a:gd name="T59" fmla="*/ 487 h 487"/>
                <a:gd name="T60" fmla="*/ 77 w 541"/>
                <a:gd name="T61" fmla="*/ 485 h 487"/>
                <a:gd name="T62" fmla="*/ 258 w 541"/>
                <a:gd name="T63" fmla="*/ 93 h 487"/>
                <a:gd name="T64" fmla="*/ 348 w 541"/>
                <a:gd name="T65" fmla="*/ 298 h 487"/>
                <a:gd name="T66" fmla="*/ 167 w 541"/>
                <a:gd name="T67" fmla="*/ 298 h 487"/>
                <a:gd name="T68" fmla="*/ 258 w 541"/>
                <a:gd name="T69" fmla="*/ 9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7">
                  <a:moveTo>
                    <a:pt x="77" y="485"/>
                  </a:moveTo>
                  <a:cubicBezTo>
                    <a:pt x="97" y="485"/>
                    <a:pt x="127" y="486"/>
                    <a:pt x="167" y="487"/>
                  </a:cubicBezTo>
                  <a:cubicBezTo>
                    <a:pt x="167" y="465"/>
                    <a:pt x="167" y="465"/>
                    <a:pt x="167" y="465"/>
                  </a:cubicBezTo>
                  <a:cubicBezTo>
                    <a:pt x="145" y="465"/>
                    <a:pt x="130" y="464"/>
                    <a:pt x="121" y="462"/>
                  </a:cubicBezTo>
                  <a:cubicBezTo>
                    <a:pt x="115" y="461"/>
                    <a:pt x="111" y="459"/>
                    <a:pt x="109" y="456"/>
                  </a:cubicBezTo>
                  <a:cubicBezTo>
                    <a:pt x="107" y="454"/>
                    <a:pt x="106" y="451"/>
                    <a:pt x="106" y="448"/>
                  </a:cubicBezTo>
                  <a:cubicBezTo>
                    <a:pt x="106" y="441"/>
                    <a:pt x="109" y="430"/>
                    <a:pt x="116" y="414"/>
                  </a:cubicBezTo>
                  <a:cubicBezTo>
                    <a:pt x="155" y="326"/>
                    <a:pt x="155" y="326"/>
                    <a:pt x="155" y="326"/>
                  </a:cubicBezTo>
                  <a:cubicBezTo>
                    <a:pt x="362" y="326"/>
                    <a:pt x="362" y="326"/>
                    <a:pt x="362" y="326"/>
                  </a:cubicBezTo>
                  <a:cubicBezTo>
                    <a:pt x="406" y="431"/>
                    <a:pt x="406" y="431"/>
                    <a:pt x="406" y="431"/>
                  </a:cubicBezTo>
                  <a:cubicBezTo>
                    <a:pt x="410" y="439"/>
                    <a:pt x="411" y="445"/>
                    <a:pt x="411" y="450"/>
                  </a:cubicBezTo>
                  <a:cubicBezTo>
                    <a:pt x="411" y="453"/>
                    <a:pt x="410" y="456"/>
                    <a:pt x="408" y="458"/>
                  </a:cubicBezTo>
                  <a:cubicBezTo>
                    <a:pt x="406" y="460"/>
                    <a:pt x="402" y="462"/>
                    <a:pt x="397" y="463"/>
                  </a:cubicBezTo>
                  <a:cubicBezTo>
                    <a:pt x="391" y="464"/>
                    <a:pt x="375" y="465"/>
                    <a:pt x="348" y="465"/>
                  </a:cubicBezTo>
                  <a:cubicBezTo>
                    <a:pt x="348" y="487"/>
                    <a:pt x="348" y="487"/>
                    <a:pt x="348" y="487"/>
                  </a:cubicBezTo>
                  <a:cubicBezTo>
                    <a:pt x="463" y="485"/>
                    <a:pt x="463" y="485"/>
                    <a:pt x="463" y="485"/>
                  </a:cubicBezTo>
                  <a:cubicBezTo>
                    <a:pt x="478" y="485"/>
                    <a:pt x="504" y="486"/>
                    <a:pt x="541" y="487"/>
                  </a:cubicBezTo>
                  <a:cubicBezTo>
                    <a:pt x="541" y="465"/>
                    <a:pt x="541" y="465"/>
                    <a:pt x="541" y="465"/>
                  </a:cubicBezTo>
                  <a:cubicBezTo>
                    <a:pt x="522" y="465"/>
                    <a:pt x="510" y="464"/>
                    <a:pt x="505" y="461"/>
                  </a:cubicBezTo>
                  <a:cubicBezTo>
                    <a:pt x="499" y="459"/>
                    <a:pt x="494" y="454"/>
                    <a:pt x="490" y="446"/>
                  </a:cubicBezTo>
                  <a:cubicBezTo>
                    <a:pt x="482" y="432"/>
                    <a:pt x="465" y="397"/>
                    <a:pt x="440" y="341"/>
                  </a:cubicBezTo>
                  <a:cubicBezTo>
                    <a:pt x="287" y="0"/>
                    <a:pt x="287" y="0"/>
                    <a:pt x="287" y="0"/>
                  </a:cubicBezTo>
                  <a:cubicBezTo>
                    <a:pt x="265" y="0"/>
                    <a:pt x="265" y="0"/>
                    <a:pt x="265" y="0"/>
                  </a:cubicBezTo>
                  <a:cubicBezTo>
                    <a:pt x="233" y="73"/>
                    <a:pt x="212" y="120"/>
                    <a:pt x="202" y="141"/>
                  </a:cubicBezTo>
                  <a:cubicBezTo>
                    <a:pt x="112" y="333"/>
                    <a:pt x="112" y="333"/>
                    <a:pt x="112" y="333"/>
                  </a:cubicBezTo>
                  <a:cubicBezTo>
                    <a:pt x="85" y="388"/>
                    <a:pt x="70" y="420"/>
                    <a:pt x="66" y="429"/>
                  </a:cubicBezTo>
                  <a:cubicBezTo>
                    <a:pt x="58" y="443"/>
                    <a:pt x="53" y="453"/>
                    <a:pt x="49" y="456"/>
                  </a:cubicBezTo>
                  <a:cubicBezTo>
                    <a:pt x="45" y="460"/>
                    <a:pt x="40" y="462"/>
                    <a:pt x="36" y="463"/>
                  </a:cubicBezTo>
                  <a:cubicBezTo>
                    <a:pt x="31" y="464"/>
                    <a:pt x="19" y="465"/>
                    <a:pt x="0" y="465"/>
                  </a:cubicBezTo>
                  <a:cubicBezTo>
                    <a:pt x="0" y="487"/>
                    <a:pt x="0" y="487"/>
                    <a:pt x="0" y="487"/>
                  </a:cubicBezTo>
                  <a:cubicBezTo>
                    <a:pt x="28" y="486"/>
                    <a:pt x="53" y="485"/>
                    <a:pt x="77" y="485"/>
                  </a:cubicBezTo>
                  <a:close/>
                  <a:moveTo>
                    <a:pt x="258" y="93"/>
                  </a:moveTo>
                  <a:cubicBezTo>
                    <a:pt x="348" y="298"/>
                    <a:pt x="348" y="298"/>
                    <a:pt x="348"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15"/>
            <p:cNvSpPr>
              <a:spLocks/>
            </p:cNvSpPr>
            <p:nvPr/>
          </p:nvSpPr>
          <p:spPr bwMode="auto">
            <a:xfrm>
              <a:off x="2347913" y="695325"/>
              <a:ext cx="276225" cy="250825"/>
            </a:xfrm>
            <a:custGeom>
              <a:avLst/>
              <a:gdLst>
                <a:gd name="T0" fmla="*/ 390 w 531"/>
                <a:gd name="T1" fmla="*/ 73 h 483"/>
                <a:gd name="T2" fmla="*/ 412 w 531"/>
                <a:gd name="T3" fmla="*/ 34 h 483"/>
                <a:gd name="T4" fmla="*/ 405 w 531"/>
                <a:gd name="T5" fmla="*/ 25 h 483"/>
                <a:gd name="T6" fmla="*/ 352 w 531"/>
                <a:gd name="T7" fmla="*/ 22 h 483"/>
                <a:gd name="T8" fmla="*/ 352 w 531"/>
                <a:gd name="T9" fmla="*/ 0 h 483"/>
                <a:gd name="T10" fmla="*/ 447 w 531"/>
                <a:gd name="T11" fmla="*/ 2 h 483"/>
                <a:gd name="T12" fmla="*/ 531 w 531"/>
                <a:gd name="T13" fmla="*/ 0 h 483"/>
                <a:gd name="T14" fmla="*/ 531 w 531"/>
                <a:gd name="T15" fmla="*/ 22 h 483"/>
                <a:gd name="T16" fmla="*/ 485 w 531"/>
                <a:gd name="T17" fmla="*/ 25 h 483"/>
                <a:gd name="T18" fmla="*/ 466 w 531"/>
                <a:gd name="T19" fmla="*/ 33 h 483"/>
                <a:gd name="T20" fmla="*/ 438 w 531"/>
                <a:gd name="T21" fmla="*/ 66 h 483"/>
                <a:gd name="T22" fmla="*/ 334 w 531"/>
                <a:gd name="T23" fmla="*/ 216 h 483"/>
                <a:gd name="T24" fmla="*/ 300 w 531"/>
                <a:gd name="T25" fmla="*/ 274 h 483"/>
                <a:gd name="T26" fmla="*/ 296 w 531"/>
                <a:gd name="T27" fmla="*/ 295 h 483"/>
                <a:gd name="T28" fmla="*/ 296 w 531"/>
                <a:gd name="T29" fmla="*/ 321 h 483"/>
                <a:gd name="T30" fmla="*/ 298 w 531"/>
                <a:gd name="T31" fmla="*/ 411 h 483"/>
                <a:gd name="T32" fmla="*/ 303 w 531"/>
                <a:gd name="T33" fmla="*/ 449 h 483"/>
                <a:gd name="T34" fmla="*/ 316 w 531"/>
                <a:gd name="T35" fmla="*/ 458 h 483"/>
                <a:gd name="T36" fmla="*/ 366 w 531"/>
                <a:gd name="T37" fmla="*/ 461 h 483"/>
                <a:gd name="T38" fmla="*/ 366 w 531"/>
                <a:gd name="T39" fmla="*/ 483 h 483"/>
                <a:gd name="T40" fmla="*/ 266 w 531"/>
                <a:gd name="T41" fmla="*/ 481 h 483"/>
                <a:gd name="T42" fmla="*/ 158 w 531"/>
                <a:gd name="T43" fmla="*/ 483 h 483"/>
                <a:gd name="T44" fmla="*/ 158 w 531"/>
                <a:gd name="T45" fmla="*/ 461 h 483"/>
                <a:gd name="T46" fmla="*/ 209 w 531"/>
                <a:gd name="T47" fmla="*/ 458 h 483"/>
                <a:gd name="T48" fmla="*/ 221 w 531"/>
                <a:gd name="T49" fmla="*/ 450 h 483"/>
                <a:gd name="T50" fmla="*/ 227 w 531"/>
                <a:gd name="T51" fmla="*/ 417 h 483"/>
                <a:gd name="T52" fmla="*/ 229 w 531"/>
                <a:gd name="T53" fmla="*/ 321 h 483"/>
                <a:gd name="T54" fmla="*/ 229 w 531"/>
                <a:gd name="T55" fmla="*/ 281 h 483"/>
                <a:gd name="T56" fmla="*/ 215 w 531"/>
                <a:gd name="T57" fmla="*/ 254 h 483"/>
                <a:gd name="T58" fmla="*/ 178 w 531"/>
                <a:gd name="T59" fmla="*/ 195 h 483"/>
                <a:gd name="T60" fmla="*/ 87 w 531"/>
                <a:gd name="T61" fmla="*/ 66 h 483"/>
                <a:gd name="T62" fmla="*/ 62 w 531"/>
                <a:gd name="T63" fmla="*/ 33 h 483"/>
                <a:gd name="T64" fmla="*/ 45 w 531"/>
                <a:gd name="T65" fmla="*/ 25 h 483"/>
                <a:gd name="T66" fmla="*/ 0 w 531"/>
                <a:gd name="T67" fmla="*/ 22 h 483"/>
                <a:gd name="T68" fmla="*/ 0 w 531"/>
                <a:gd name="T69" fmla="*/ 0 h 483"/>
                <a:gd name="T70" fmla="*/ 84 w 531"/>
                <a:gd name="T71" fmla="*/ 2 h 483"/>
                <a:gd name="T72" fmla="*/ 216 w 531"/>
                <a:gd name="T73" fmla="*/ 0 h 483"/>
                <a:gd name="T74" fmla="*/ 216 w 531"/>
                <a:gd name="T75" fmla="*/ 22 h 483"/>
                <a:gd name="T76" fmla="*/ 160 w 531"/>
                <a:gd name="T77" fmla="*/ 25 h 483"/>
                <a:gd name="T78" fmla="*/ 152 w 531"/>
                <a:gd name="T79" fmla="*/ 34 h 483"/>
                <a:gd name="T80" fmla="*/ 170 w 531"/>
                <a:gd name="T81" fmla="*/ 73 h 483"/>
                <a:gd name="T82" fmla="*/ 277 w 531"/>
                <a:gd name="T83" fmla="*/ 245 h 483"/>
                <a:gd name="T84" fmla="*/ 390 w 531"/>
                <a:gd name="T85" fmla="*/ 7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1" h="483">
                  <a:moveTo>
                    <a:pt x="390" y="73"/>
                  </a:moveTo>
                  <a:cubicBezTo>
                    <a:pt x="405" y="51"/>
                    <a:pt x="412" y="38"/>
                    <a:pt x="412" y="34"/>
                  </a:cubicBezTo>
                  <a:cubicBezTo>
                    <a:pt x="412" y="30"/>
                    <a:pt x="410" y="27"/>
                    <a:pt x="405" y="25"/>
                  </a:cubicBezTo>
                  <a:cubicBezTo>
                    <a:pt x="400" y="23"/>
                    <a:pt x="380" y="22"/>
                    <a:pt x="352" y="22"/>
                  </a:cubicBezTo>
                  <a:cubicBezTo>
                    <a:pt x="352" y="0"/>
                    <a:pt x="352" y="0"/>
                    <a:pt x="352" y="0"/>
                  </a:cubicBezTo>
                  <a:cubicBezTo>
                    <a:pt x="396" y="1"/>
                    <a:pt x="422" y="2"/>
                    <a:pt x="447" y="2"/>
                  </a:cubicBezTo>
                  <a:cubicBezTo>
                    <a:pt x="471" y="2"/>
                    <a:pt x="484" y="1"/>
                    <a:pt x="531" y="0"/>
                  </a:cubicBezTo>
                  <a:cubicBezTo>
                    <a:pt x="531" y="22"/>
                    <a:pt x="531" y="22"/>
                    <a:pt x="531" y="22"/>
                  </a:cubicBezTo>
                  <a:cubicBezTo>
                    <a:pt x="502" y="22"/>
                    <a:pt x="492" y="23"/>
                    <a:pt x="485" y="25"/>
                  </a:cubicBezTo>
                  <a:cubicBezTo>
                    <a:pt x="477" y="27"/>
                    <a:pt x="471" y="30"/>
                    <a:pt x="466" y="33"/>
                  </a:cubicBezTo>
                  <a:cubicBezTo>
                    <a:pt x="460" y="38"/>
                    <a:pt x="451" y="49"/>
                    <a:pt x="438" y="66"/>
                  </a:cubicBezTo>
                  <a:cubicBezTo>
                    <a:pt x="334" y="216"/>
                    <a:pt x="334" y="216"/>
                    <a:pt x="334" y="216"/>
                  </a:cubicBezTo>
                  <a:cubicBezTo>
                    <a:pt x="314" y="248"/>
                    <a:pt x="302" y="267"/>
                    <a:pt x="300" y="274"/>
                  </a:cubicBezTo>
                  <a:cubicBezTo>
                    <a:pt x="297" y="282"/>
                    <a:pt x="296" y="288"/>
                    <a:pt x="296" y="295"/>
                  </a:cubicBezTo>
                  <a:cubicBezTo>
                    <a:pt x="296" y="321"/>
                    <a:pt x="296" y="321"/>
                    <a:pt x="296" y="321"/>
                  </a:cubicBezTo>
                  <a:cubicBezTo>
                    <a:pt x="296" y="352"/>
                    <a:pt x="296" y="382"/>
                    <a:pt x="298" y="411"/>
                  </a:cubicBezTo>
                  <a:cubicBezTo>
                    <a:pt x="298" y="432"/>
                    <a:pt x="300" y="445"/>
                    <a:pt x="303" y="449"/>
                  </a:cubicBezTo>
                  <a:cubicBezTo>
                    <a:pt x="305" y="453"/>
                    <a:pt x="310" y="456"/>
                    <a:pt x="316" y="458"/>
                  </a:cubicBezTo>
                  <a:cubicBezTo>
                    <a:pt x="322" y="460"/>
                    <a:pt x="339" y="461"/>
                    <a:pt x="366" y="461"/>
                  </a:cubicBezTo>
                  <a:cubicBezTo>
                    <a:pt x="366" y="483"/>
                    <a:pt x="366" y="483"/>
                    <a:pt x="366" y="483"/>
                  </a:cubicBezTo>
                  <a:cubicBezTo>
                    <a:pt x="328" y="482"/>
                    <a:pt x="294" y="481"/>
                    <a:pt x="266" y="481"/>
                  </a:cubicBezTo>
                  <a:cubicBezTo>
                    <a:pt x="239" y="481"/>
                    <a:pt x="203" y="482"/>
                    <a:pt x="158" y="483"/>
                  </a:cubicBezTo>
                  <a:cubicBezTo>
                    <a:pt x="158" y="461"/>
                    <a:pt x="158" y="461"/>
                    <a:pt x="158" y="461"/>
                  </a:cubicBezTo>
                  <a:cubicBezTo>
                    <a:pt x="186" y="461"/>
                    <a:pt x="203" y="460"/>
                    <a:pt x="209" y="458"/>
                  </a:cubicBezTo>
                  <a:cubicBezTo>
                    <a:pt x="215" y="456"/>
                    <a:pt x="219" y="453"/>
                    <a:pt x="221" y="450"/>
                  </a:cubicBezTo>
                  <a:cubicBezTo>
                    <a:pt x="224" y="445"/>
                    <a:pt x="226" y="434"/>
                    <a:pt x="227" y="417"/>
                  </a:cubicBezTo>
                  <a:cubicBezTo>
                    <a:pt x="227" y="412"/>
                    <a:pt x="228" y="380"/>
                    <a:pt x="229" y="321"/>
                  </a:cubicBezTo>
                  <a:cubicBezTo>
                    <a:pt x="229" y="281"/>
                    <a:pt x="229" y="281"/>
                    <a:pt x="229" y="281"/>
                  </a:cubicBezTo>
                  <a:cubicBezTo>
                    <a:pt x="224" y="271"/>
                    <a:pt x="219" y="262"/>
                    <a:pt x="215" y="254"/>
                  </a:cubicBezTo>
                  <a:cubicBezTo>
                    <a:pt x="211" y="248"/>
                    <a:pt x="199" y="229"/>
                    <a:pt x="178" y="195"/>
                  </a:cubicBezTo>
                  <a:cubicBezTo>
                    <a:pt x="87" y="66"/>
                    <a:pt x="87" y="66"/>
                    <a:pt x="87" y="66"/>
                  </a:cubicBezTo>
                  <a:cubicBezTo>
                    <a:pt x="76" y="49"/>
                    <a:pt x="68" y="38"/>
                    <a:pt x="62" y="33"/>
                  </a:cubicBezTo>
                  <a:cubicBezTo>
                    <a:pt x="58" y="30"/>
                    <a:pt x="52" y="27"/>
                    <a:pt x="45" y="25"/>
                  </a:cubicBezTo>
                  <a:cubicBezTo>
                    <a:pt x="38" y="23"/>
                    <a:pt x="28" y="22"/>
                    <a:pt x="0" y="22"/>
                  </a:cubicBezTo>
                  <a:cubicBezTo>
                    <a:pt x="0" y="0"/>
                    <a:pt x="0" y="0"/>
                    <a:pt x="0" y="0"/>
                  </a:cubicBezTo>
                  <a:cubicBezTo>
                    <a:pt x="47" y="1"/>
                    <a:pt x="61" y="2"/>
                    <a:pt x="84" y="2"/>
                  </a:cubicBezTo>
                  <a:cubicBezTo>
                    <a:pt x="109" y="2"/>
                    <a:pt x="172" y="1"/>
                    <a:pt x="216" y="0"/>
                  </a:cubicBezTo>
                  <a:cubicBezTo>
                    <a:pt x="216" y="22"/>
                    <a:pt x="216" y="22"/>
                    <a:pt x="216" y="22"/>
                  </a:cubicBezTo>
                  <a:cubicBezTo>
                    <a:pt x="189" y="22"/>
                    <a:pt x="165" y="23"/>
                    <a:pt x="160" y="25"/>
                  </a:cubicBezTo>
                  <a:cubicBezTo>
                    <a:pt x="155" y="27"/>
                    <a:pt x="152" y="30"/>
                    <a:pt x="152" y="34"/>
                  </a:cubicBezTo>
                  <a:cubicBezTo>
                    <a:pt x="152" y="38"/>
                    <a:pt x="158" y="51"/>
                    <a:pt x="170" y="73"/>
                  </a:cubicBezTo>
                  <a:cubicBezTo>
                    <a:pt x="277" y="245"/>
                    <a:pt x="277" y="245"/>
                    <a:pt x="277"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Freeform 16"/>
            <p:cNvSpPr>
              <a:spLocks noEditPoints="1"/>
            </p:cNvSpPr>
            <p:nvPr/>
          </p:nvSpPr>
          <p:spPr bwMode="auto">
            <a:xfrm>
              <a:off x="2611438" y="688975"/>
              <a:ext cx="280988" cy="261938"/>
            </a:xfrm>
            <a:custGeom>
              <a:avLst/>
              <a:gdLst>
                <a:gd name="T0" fmla="*/ 97 w 540"/>
                <a:gd name="T1" fmla="*/ 123 h 503"/>
                <a:gd name="T2" fmla="*/ 161 w 540"/>
                <a:gd name="T3" fmla="*/ 53 h 503"/>
                <a:gd name="T4" fmla="*/ 260 w 540"/>
                <a:gd name="T5" fmla="*/ 29 h 503"/>
                <a:gd name="T6" fmla="*/ 333 w 540"/>
                <a:gd name="T7" fmla="*/ 40 h 503"/>
                <a:gd name="T8" fmla="*/ 388 w 540"/>
                <a:gd name="T9" fmla="*/ 69 h 503"/>
                <a:gd name="T10" fmla="*/ 425 w 540"/>
                <a:gd name="T11" fmla="*/ 108 h 503"/>
                <a:gd name="T12" fmla="*/ 449 w 540"/>
                <a:gd name="T13" fmla="*/ 158 h 503"/>
                <a:gd name="T14" fmla="*/ 464 w 540"/>
                <a:gd name="T15" fmla="*/ 258 h 503"/>
                <a:gd name="T16" fmla="*/ 443 w 540"/>
                <a:gd name="T17" fmla="*/ 370 h 503"/>
                <a:gd name="T18" fmla="*/ 380 w 540"/>
                <a:gd name="T19" fmla="*/ 446 h 503"/>
                <a:gd name="T20" fmla="*/ 280 w 540"/>
                <a:gd name="T21" fmla="*/ 472 h 503"/>
                <a:gd name="T22" fmla="*/ 205 w 540"/>
                <a:gd name="T23" fmla="*/ 459 h 503"/>
                <a:gd name="T24" fmla="*/ 144 w 540"/>
                <a:gd name="T25" fmla="*/ 418 h 503"/>
                <a:gd name="T26" fmla="*/ 99 w 540"/>
                <a:gd name="T27" fmla="*/ 350 h 503"/>
                <a:gd name="T28" fmla="*/ 82 w 540"/>
                <a:gd name="T29" fmla="*/ 292 h 503"/>
                <a:gd name="T30" fmla="*/ 75 w 540"/>
                <a:gd name="T31" fmla="*/ 226 h 503"/>
                <a:gd name="T32" fmla="*/ 97 w 540"/>
                <a:gd name="T33" fmla="*/ 123 h 503"/>
                <a:gd name="T34" fmla="*/ 18 w 540"/>
                <a:gd name="T35" fmla="*/ 351 h 503"/>
                <a:gd name="T36" fmla="*/ 69 w 540"/>
                <a:gd name="T37" fmla="*/ 434 h 503"/>
                <a:gd name="T38" fmla="*/ 151 w 540"/>
                <a:gd name="T39" fmla="*/ 486 h 503"/>
                <a:gd name="T40" fmla="*/ 255 w 540"/>
                <a:gd name="T41" fmla="*/ 503 h 503"/>
                <a:gd name="T42" fmla="*/ 459 w 540"/>
                <a:gd name="T43" fmla="*/ 427 h 503"/>
                <a:gd name="T44" fmla="*/ 540 w 540"/>
                <a:gd name="T45" fmla="*/ 236 h 503"/>
                <a:gd name="T46" fmla="*/ 532 w 540"/>
                <a:gd name="T47" fmla="*/ 169 h 503"/>
                <a:gd name="T48" fmla="*/ 510 w 540"/>
                <a:gd name="T49" fmla="*/ 115 h 503"/>
                <a:gd name="T50" fmla="*/ 462 w 540"/>
                <a:gd name="T51" fmla="*/ 57 h 503"/>
                <a:gd name="T52" fmla="*/ 383 w 540"/>
                <a:gd name="T53" fmla="*/ 16 h 503"/>
                <a:gd name="T54" fmla="*/ 276 w 540"/>
                <a:gd name="T55" fmla="*/ 0 h 503"/>
                <a:gd name="T56" fmla="*/ 162 w 540"/>
                <a:gd name="T57" fmla="*/ 18 h 503"/>
                <a:gd name="T58" fmla="*/ 73 w 540"/>
                <a:gd name="T59" fmla="*/ 73 h 503"/>
                <a:gd name="T60" fmla="*/ 17 w 540"/>
                <a:gd name="T61" fmla="*/ 155 h 503"/>
                <a:gd name="T62" fmla="*/ 0 w 540"/>
                <a:gd name="T63" fmla="*/ 255 h 503"/>
                <a:gd name="T64" fmla="*/ 18 w 540"/>
                <a:gd name="T65" fmla="*/ 35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3">
                  <a:moveTo>
                    <a:pt x="97" y="123"/>
                  </a:moveTo>
                  <a:cubicBezTo>
                    <a:pt x="111" y="92"/>
                    <a:pt x="132" y="69"/>
                    <a:pt x="161" y="53"/>
                  </a:cubicBezTo>
                  <a:cubicBezTo>
                    <a:pt x="189" y="37"/>
                    <a:pt x="222" y="29"/>
                    <a:pt x="260" y="29"/>
                  </a:cubicBezTo>
                  <a:cubicBezTo>
                    <a:pt x="286" y="29"/>
                    <a:pt x="311" y="32"/>
                    <a:pt x="333" y="40"/>
                  </a:cubicBezTo>
                  <a:cubicBezTo>
                    <a:pt x="356" y="48"/>
                    <a:pt x="374" y="57"/>
                    <a:pt x="388" y="69"/>
                  </a:cubicBezTo>
                  <a:cubicBezTo>
                    <a:pt x="402" y="80"/>
                    <a:pt x="415" y="93"/>
                    <a:pt x="425" y="108"/>
                  </a:cubicBezTo>
                  <a:cubicBezTo>
                    <a:pt x="435" y="123"/>
                    <a:pt x="443" y="140"/>
                    <a:pt x="449" y="158"/>
                  </a:cubicBezTo>
                  <a:cubicBezTo>
                    <a:pt x="459" y="189"/>
                    <a:pt x="464" y="222"/>
                    <a:pt x="464" y="258"/>
                  </a:cubicBezTo>
                  <a:cubicBezTo>
                    <a:pt x="464" y="301"/>
                    <a:pt x="457" y="338"/>
                    <a:pt x="443" y="370"/>
                  </a:cubicBezTo>
                  <a:cubicBezTo>
                    <a:pt x="430" y="403"/>
                    <a:pt x="409" y="428"/>
                    <a:pt x="380" y="446"/>
                  </a:cubicBezTo>
                  <a:cubicBezTo>
                    <a:pt x="352" y="463"/>
                    <a:pt x="319" y="472"/>
                    <a:pt x="280" y="472"/>
                  </a:cubicBezTo>
                  <a:cubicBezTo>
                    <a:pt x="253" y="472"/>
                    <a:pt x="228" y="468"/>
                    <a:pt x="205" y="459"/>
                  </a:cubicBezTo>
                  <a:cubicBezTo>
                    <a:pt x="183" y="450"/>
                    <a:pt x="162" y="437"/>
                    <a:pt x="144" y="418"/>
                  </a:cubicBezTo>
                  <a:cubicBezTo>
                    <a:pt x="125" y="400"/>
                    <a:pt x="110" y="377"/>
                    <a:pt x="99" y="350"/>
                  </a:cubicBezTo>
                  <a:cubicBezTo>
                    <a:pt x="92" y="334"/>
                    <a:pt x="86" y="314"/>
                    <a:pt x="82" y="292"/>
                  </a:cubicBezTo>
                  <a:cubicBezTo>
                    <a:pt x="77" y="270"/>
                    <a:pt x="75" y="248"/>
                    <a:pt x="75" y="226"/>
                  </a:cubicBezTo>
                  <a:cubicBezTo>
                    <a:pt x="75" y="188"/>
                    <a:pt x="82" y="153"/>
                    <a:pt x="97" y="123"/>
                  </a:cubicBezTo>
                  <a:close/>
                  <a:moveTo>
                    <a:pt x="18" y="351"/>
                  </a:moveTo>
                  <a:cubicBezTo>
                    <a:pt x="29" y="384"/>
                    <a:pt x="46" y="411"/>
                    <a:pt x="69" y="434"/>
                  </a:cubicBezTo>
                  <a:cubicBezTo>
                    <a:pt x="91" y="457"/>
                    <a:pt x="119" y="474"/>
                    <a:pt x="151" y="486"/>
                  </a:cubicBezTo>
                  <a:cubicBezTo>
                    <a:pt x="183" y="497"/>
                    <a:pt x="218" y="503"/>
                    <a:pt x="255" y="503"/>
                  </a:cubicBezTo>
                  <a:cubicBezTo>
                    <a:pt x="337" y="503"/>
                    <a:pt x="405" y="478"/>
                    <a:pt x="459" y="427"/>
                  </a:cubicBezTo>
                  <a:cubicBezTo>
                    <a:pt x="513" y="376"/>
                    <a:pt x="540" y="312"/>
                    <a:pt x="540" y="236"/>
                  </a:cubicBezTo>
                  <a:cubicBezTo>
                    <a:pt x="540" y="212"/>
                    <a:pt x="537" y="190"/>
                    <a:pt x="532" y="169"/>
                  </a:cubicBezTo>
                  <a:cubicBezTo>
                    <a:pt x="527" y="148"/>
                    <a:pt x="519" y="130"/>
                    <a:pt x="510" y="115"/>
                  </a:cubicBezTo>
                  <a:cubicBezTo>
                    <a:pt x="498" y="94"/>
                    <a:pt x="482" y="75"/>
                    <a:pt x="462" y="57"/>
                  </a:cubicBezTo>
                  <a:cubicBezTo>
                    <a:pt x="441" y="40"/>
                    <a:pt x="415" y="26"/>
                    <a:pt x="383" y="16"/>
                  </a:cubicBezTo>
                  <a:cubicBezTo>
                    <a:pt x="351" y="5"/>
                    <a:pt x="315" y="0"/>
                    <a:pt x="276" y="0"/>
                  </a:cubicBezTo>
                  <a:cubicBezTo>
                    <a:pt x="233" y="0"/>
                    <a:pt x="195" y="6"/>
                    <a:pt x="162" y="18"/>
                  </a:cubicBezTo>
                  <a:cubicBezTo>
                    <a:pt x="129" y="30"/>
                    <a:pt x="100" y="49"/>
                    <a:pt x="73" y="73"/>
                  </a:cubicBezTo>
                  <a:cubicBezTo>
                    <a:pt x="47" y="97"/>
                    <a:pt x="29" y="125"/>
                    <a:pt x="17" y="155"/>
                  </a:cubicBezTo>
                  <a:cubicBezTo>
                    <a:pt x="6" y="185"/>
                    <a:pt x="0" y="219"/>
                    <a:pt x="0" y="255"/>
                  </a:cubicBezTo>
                  <a:cubicBezTo>
                    <a:pt x="0" y="286"/>
                    <a:pt x="6" y="319"/>
                    <a:pt x="1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17"/>
            <p:cNvSpPr>
              <a:spLocks/>
            </p:cNvSpPr>
            <p:nvPr/>
          </p:nvSpPr>
          <p:spPr bwMode="auto">
            <a:xfrm>
              <a:off x="17700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18"/>
            <p:cNvSpPr>
              <a:spLocks noEditPoints="1"/>
            </p:cNvSpPr>
            <p:nvPr/>
          </p:nvSpPr>
          <p:spPr bwMode="auto">
            <a:xfrm>
              <a:off x="1933576" y="1077913"/>
              <a:ext cx="111125" cy="120650"/>
            </a:xfrm>
            <a:custGeom>
              <a:avLst/>
              <a:gdLst>
                <a:gd name="T0" fmla="*/ 7 w 216"/>
                <a:gd name="T1" fmla="*/ 74 h 234"/>
                <a:gd name="T2" fmla="*/ 111 w 216"/>
                <a:gd name="T3" fmla="*/ 0 h 234"/>
                <a:gd name="T4" fmla="*/ 208 w 216"/>
                <a:gd name="T5" fmla="*/ 63 h 234"/>
                <a:gd name="T6" fmla="*/ 208 w 216"/>
                <a:gd name="T7" fmla="*/ 178 h 234"/>
                <a:gd name="T8" fmla="*/ 216 w 216"/>
                <a:gd name="T9" fmla="*/ 228 h 234"/>
                <a:gd name="T10" fmla="*/ 154 w 216"/>
                <a:gd name="T11" fmla="*/ 228 h 234"/>
                <a:gd name="T12" fmla="*/ 150 w 216"/>
                <a:gd name="T13" fmla="*/ 206 h 234"/>
                <a:gd name="T14" fmla="*/ 76 w 216"/>
                <a:gd name="T15" fmla="*/ 234 h 234"/>
                <a:gd name="T16" fmla="*/ 0 w 216"/>
                <a:gd name="T17" fmla="*/ 167 h 234"/>
                <a:gd name="T18" fmla="*/ 76 w 216"/>
                <a:gd name="T19" fmla="*/ 100 h 234"/>
                <a:gd name="T20" fmla="*/ 148 w 216"/>
                <a:gd name="T21" fmla="*/ 71 h 234"/>
                <a:gd name="T22" fmla="*/ 108 w 216"/>
                <a:gd name="T23" fmla="*/ 41 h 234"/>
                <a:gd name="T24" fmla="*/ 68 w 216"/>
                <a:gd name="T25" fmla="*/ 74 h 234"/>
                <a:gd name="T26" fmla="*/ 7 w 216"/>
                <a:gd name="T27" fmla="*/ 74 h 234"/>
                <a:gd name="T28" fmla="*/ 148 w 216"/>
                <a:gd name="T29" fmla="*/ 119 h 234"/>
                <a:gd name="T30" fmla="*/ 97 w 216"/>
                <a:gd name="T31" fmla="*/ 132 h 234"/>
                <a:gd name="T32" fmla="*/ 61 w 216"/>
                <a:gd name="T33" fmla="*/ 165 h 234"/>
                <a:gd name="T34" fmla="*/ 98 w 216"/>
                <a:gd name="T35" fmla="*/ 193 h 234"/>
                <a:gd name="T36" fmla="*/ 148 w 216"/>
                <a:gd name="T37" fmla="*/ 142 h 234"/>
                <a:gd name="T38" fmla="*/ 148 w 216"/>
                <a:gd name="T39" fmla="*/ 1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34">
                  <a:moveTo>
                    <a:pt x="7" y="74"/>
                  </a:moveTo>
                  <a:cubicBezTo>
                    <a:pt x="11" y="18"/>
                    <a:pt x="62" y="0"/>
                    <a:pt x="111" y="0"/>
                  </a:cubicBezTo>
                  <a:cubicBezTo>
                    <a:pt x="155" y="0"/>
                    <a:pt x="208" y="10"/>
                    <a:pt x="208" y="63"/>
                  </a:cubicBezTo>
                  <a:cubicBezTo>
                    <a:pt x="208" y="178"/>
                    <a:pt x="208" y="178"/>
                    <a:pt x="208" y="178"/>
                  </a:cubicBezTo>
                  <a:cubicBezTo>
                    <a:pt x="208" y="199"/>
                    <a:pt x="211" y="219"/>
                    <a:pt x="216" y="228"/>
                  </a:cubicBezTo>
                  <a:cubicBezTo>
                    <a:pt x="154" y="228"/>
                    <a:pt x="154" y="228"/>
                    <a:pt x="154" y="228"/>
                  </a:cubicBezTo>
                  <a:cubicBezTo>
                    <a:pt x="152" y="221"/>
                    <a:pt x="151" y="214"/>
                    <a:pt x="150" y="206"/>
                  </a:cubicBezTo>
                  <a:cubicBezTo>
                    <a:pt x="131" y="226"/>
                    <a:pt x="103" y="234"/>
                    <a:pt x="76" y="234"/>
                  </a:cubicBezTo>
                  <a:cubicBezTo>
                    <a:pt x="34" y="234"/>
                    <a:pt x="0" y="213"/>
                    <a:pt x="0" y="167"/>
                  </a:cubicBezTo>
                  <a:cubicBezTo>
                    <a:pt x="0" y="117"/>
                    <a:pt x="38" y="105"/>
                    <a:pt x="76" y="100"/>
                  </a:cubicBezTo>
                  <a:cubicBezTo>
                    <a:pt x="113" y="95"/>
                    <a:pt x="148" y="96"/>
                    <a:pt x="148" y="71"/>
                  </a:cubicBezTo>
                  <a:cubicBezTo>
                    <a:pt x="148" y="45"/>
                    <a:pt x="130" y="41"/>
                    <a:pt x="108" y="41"/>
                  </a:cubicBezTo>
                  <a:cubicBezTo>
                    <a:pt x="85" y="41"/>
                    <a:pt x="70" y="51"/>
                    <a:pt x="68" y="74"/>
                  </a:cubicBezTo>
                  <a:lnTo>
                    <a:pt x="7" y="74"/>
                  </a:lnTo>
                  <a:close/>
                  <a:moveTo>
                    <a:pt x="148" y="119"/>
                  </a:moveTo>
                  <a:cubicBezTo>
                    <a:pt x="137" y="128"/>
                    <a:pt x="116" y="129"/>
                    <a:pt x="97" y="132"/>
                  </a:cubicBezTo>
                  <a:cubicBezTo>
                    <a:pt x="78" y="136"/>
                    <a:pt x="61" y="143"/>
                    <a:pt x="61" y="165"/>
                  </a:cubicBezTo>
                  <a:cubicBezTo>
                    <a:pt x="61" y="187"/>
                    <a:pt x="79" y="193"/>
                    <a:pt x="98" y="193"/>
                  </a:cubicBezTo>
                  <a:cubicBezTo>
                    <a:pt x="146" y="193"/>
                    <a:pt x="148" y="155"/>
                    <a:pt x="148" y="142"/>
                  </a:cubicBezTo>
                  <a:lnTo>
                    <a:pt x="148"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19"/>
            <p:cNvSpPr>
              <a:spLocks/>
            </p:cNvSpPr>
            <p:nvPr/>
          </p:nvSpPr>
          <p:spPr bwMode="auto">
            <a:xfrm>
              <a:off x="20653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2"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20"/>
            <p:cNvSpPr>
              <a:spLocks/>
            </p:cNvSpPr>
            <p:nvPr/>
          </p:nvSpPr>
          <p:spPr bwMode="auto">
            <a:xfrm>
              <a:off x="2193926" y="1077913"/>
              <a:ext cx="112713" cy="120650"/>
            </a:xfrm>
            <a:custGeom>
              <a:avLst/>
              <a:gdLst>
                <a:gd name="T0" fmla="*/ 157 w 218"/>
                <a:gd name="T1" fmla="*/ 84 h 234"/>
                <a:gd name="T2" fmla="*/ 112 w 218"/>
                <a:gd name="T3" fmla="*/ 46 h 234"/>
                <a:gd name="T4" fmla="*/ 61 w 218"/>
                <a:gd name="T5" fmla="*/ 118 h 234"/>
                <a:gd name="T6" fmla="*/ 111 w 218"/>
                <a:gd name="T7" fmla="*/ 188 h 234"/>
                <a:gd name="T8" fmla="*/ 160 w 218"/>
                <a:gd name="T9" fmla="*/ 143 h 234"/>
                <a:gd name="T10" fmla="*/ 218 w 218"/>
                <a:gd name="T11" fmla="*/ 143 h 234"/>
                <a:gd name="T12" fmla="*/ 112 w 218"/>
                <a:gd name="T13" fmla="*/ 234 h 234"/>
                <a:gd name="T14" fmla="*/ 0 w 218"/>
                <a:gd name="T15" fmla="*/ 120 h 234"/>
                <a:gd name="T16" fmla="*/ 113 w 218"/>
                <a:gd name="T17" fmla="*/ 0 h 234"/>
                <a:gd name="T18" fmla="*/ 217 w 218"/>
                <a:gd name="T19" fmla="*/ 84 h 234"/>
                <a:gd name="T20" fmla="*/ 157 w 218"/>
                <a:gd name="T21" fmla="*/ 8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4">
                  <a:moveTo>
                    <a:pt x="157" y="84"/>
                  </a:moveTo>
                  <a:cubicBezTo>
                    <a:pt x="154" y="59"/>
                    <a:pt x="138" y="46"/>
                    <a:pt x="112" y="46"/>
                  </a:cubicBezTo>
                  <a:cubicBezTo>
                    <a:pt x="74" y="46"/>
                    <a:pt x="61" y="86"/>
                    <a:pt x="61" y="118"/>
                  </a:cubicBezTo>
                  <a:cubicBezTo>
                    <a:pt x="61" y="150"/>
                    <a:pt x="73" y="188"/>
                    <a:pt x="111" y="188"/>
                  </a:cubicBezTo>
                  <a:cubicBezTo>
                    <a:pt x="139" y="188"/>
                    <a:pt x="156" y="170"/>
                    <a:pt x="160" y="143"/>
                  </a:cubicBezTo>
                  <a:cubicBezTo>
                    <a:pt x="218" y="143"/>
                    <a:pt x="218" y="143"/>
                    <a:pt x="218" y="143"/>
                  </a:cubicBezTo>
                  <a:cubicBezTo>
                    <a:pt x="210" y="202"/>
                    <a:pt x="170" y="234"/>
                    <a:pt x="112" y="234"/>
                  </a:cubicBezTo>
                  <a:cubicBezTo>
                    <a:pt x="45" y="234"/>
                    <a:pt x="0" y="187"/>
                    <a:pt x="0" y="120"/>
                  </a:cubicBezTo>
                  <a:cubicBezTo>
                    <a:pt x="0" y="51"/>
                    <a:pt x="41" y="0"/>
                    <a:pt x="113" y="0"/>
                  </a:cubicBezTo>
                  <a:cubicBezTo>
                    <a:pt x="165" y="0"/>
                    <a:pt x="213" y="28"/>
                    <a:pt x="217" y="84"/>
                  </a:cubicBezTo>
                  <a:lnTo>
                    <a:pt x="157"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21"/>
            <p:cNvSpPr>
              <a:spLocks noEditPoints="1"/>
            </p:cNvSpPr>
            <p:nvPr/>
          </p:nvSpPr>
          <p:spPr bwMode="auto">
            <a:xfrm>
              <a:off x="2319338"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3 w 224"/>
                <a:gd name="T9" fmla="*/ 234 h 234"/>
                <a:gd name="T10" fmla="*/ 0 w 224"/>
                <a:gd name="T11" fmla="*/ 117 h 234"/>
                <a:gd name="T12" fmla="*/ 113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3" y="234"/>
                  </a:cubicBezTo>
                  <a:cubicBezTo>
                    <a:pt x="43" y="234"/>
                    <a:pt x="0" y="186"/>
                    <a:pt x="0" y="117"/>
                  </a:cubicBezTo>
                  <a:cubicBezTo>
                    <a:pt x="0" y="51"/>
                    <a:pt x="45" y="0"/>
                    <a:pt x="113"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22"/>
            <p:cNvSpPr>
              <a:spLocks/>
            </p:cNvSpPr>
            <p:nvPr/>
          </p:nvSpPr>
          <p:spPr bwMode="auto">
            <a:xfrm>
              <a:off x="2451101"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23"/>
            <p:cNvSpPr>
              <a:spLocks/>
            </p:cNvSpPr>
            <p:nvPr/>
          </p:nvSpPr>
          <p:spPr bwMode="auto">
            <a:xfrm>
              <a:off x="25955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24"/>
            <p:cNvSpPr>
              <a:spLocks noEditPoints="1"/>
            </p:cNvSpPr>
            <p:nvPr/>
          </p:nvSpPr>
          <p:spPr bwMode="auto">
            <a:xfrm>
              <a:off x="2757488" y="1077913"/>
              <a:ext cx="117475" cy="120650"/>
            </a:xfrm>
            <a:custGeom>
              <a:avLst/>
              <a:gdLst>
                <a:gd name="T0" fmla="*/ 61 w 225"/>
                <a:gd name="T1" fmla="*/ 132 h 234"/>
                <a:gd name="T2" fmla="*/ 115 w 225"/>
                <a:gd name="T3" fmla="*/ 188 h 234"/>
                <a:gd name="T4" fmla="*/ 163 w 225"/>
                <a:gd name="T5" fmla="*/ 159 h 234"/>
                <a:gd name="T6" fmla="*/ 217 w 225"/>
                <a:gd name="T7" fmla="*/ 159 h 234"/>
                <a:gd name="T8" fmla="*/ 113 w 225"/>
                <a:gd name="T9" fmla="*/ 234 h 234"/>
                <a:gd name="T10" fmla="*/ 0 w 225"/>
                <a:gd name="T11" fmla="*/ 117 h 234"/>
                <a:gd name="T12" fmla="*/ 113 w 225"/>
                <a:gd name="T13" fmla="*/ 0 h 234"/>
                <a:gd name="T14" fmla="*/ 220 w 225"/>
                <a:gd name="T15" fmla="*/ 132 h 234"/>
                <a:gd name="T16" fmla="*/ 61 w 225"/>
                <a:gd name="T17" fmla="*/ 132 h 234"/>
                <a:gd name="T18" fmla="*/ 160 w 225"/>
                <a:gd name="T19" fmla="*/ 93 h 234"/>
                <a:gd name="T20" fmla="*/ 111 w 225"/>
                <a:gd name="T21" fmla="*/ 46 h 234"/>
                <a:gd name="T22" fmla="*/ 61 w 225"/>
                <a:gd name="T23" fmla="*/ 93 h 234"/>
                <a:gd name="T24" fmla="*/ 160 w 225"/>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34">
                  <a:moveTo>
                    <a:pt x="61" y="132"/>
                  </a:moveTo>
                  <a:cubicBezTo>
                    <a:pt x="62" y="170"/>
                    <a:pt x="81" y="188"/>
                    <a:pt x="115" y="188"/>
                  </a:cubicBezTo>
                  <a:cubicBezTo>
                    <a:pt x="140" y="188"/>
                    <a:pt x="159" y="173"/>
                    <a:pt x="163" y="159"/>
                  </a:cubicBezTo>
                  <a:cubicBezTo>
                    <a:pt x="217" y="159"/>
                    <a:pt x="217" y="159"/>
                    <a:pt x="217" y="159"/>
                  </a:cubicBezTo>
                  <a:cubicBezTo>
                    <a:pt x="199" y="211"/>
                    <a:pt x="163" y="234"/>
                    <a:pt x="113" y="234"/>
                  </a:cubicBezTo>
                  <a:cubicBezTo>
                    <a:pt x="43" y="234"/>
                    <a:pt x="0" y="186"/>
                    <a:pt x="0" y="117"/>
                  </a:cubicBezTo>
                  <a:cubicBezTo>
                    <a:pt x="0" y="51"/>
                    <a:pt x="46" y="0"/>
                    <a:pt x="113" y="0"/>
                  </a:cubicBezTo>
                  <a:cubicBezTo>
                    <a:pt x="188" y="0"/>
                    <a:pt x="225" y="64"/>
                    <a:pt x="220" y="132"/>
                  </a:cubicBezTo>
                  <a:lnTo>
                    <a:pt x="61" y="132"/>
                  </a:lnTo>
                  <a:close/>
                  <a:moveTo>
                    <a:pt x="160" y="93"/>
                  </a:moveTo>
                  <a:cubicBezTo>
                    <a:pt x="154" y="63"/>
                    <a:pt x="141" y="46"/>
                    <a:pt x="111" y="46"/>
                  </a:cubicBezTo>
                  <a:cubicBezTo>
                    <a:pt x="73" y="46"/>
                    <a:pt x="62" y="76"/>
                    <a:pt x="61" y="93"/>
                  </a:cubicBezTo>
                  <a:lnTo>
                    <a:pt x="16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25"/>
            <p:cNvSpPr>
              <a:spLocks/>
            </p:cNvSpPr>
            <p:nvPr/>
          </p:nvSpPr>
          <p:spPr bwMode="auto">
            <a:xfrm>
              <a:off x="28908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1"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26"/>
            <p:cNvSpPr>
              <a:spLocks/>
            </p:cNvSpPr>
            <p:nvPr/>
          </p:nvSpPr>
          <p:spPr bwMode="auto">
            <a:xfrm>
              <a:off x="3011488" y="1046163"/>
              <a:ext cx="73025" cy="150813"/>
            </a:xfrm>
            <a:custGeom>
              <a:avLst/>
              <a:gdLst>
                <a:gd name="T0" fmla="*/ 98 w 142"/>
                <a:gd name="T1" fmla="*/ 66 h 290"/>
                <a:gd name="T2" fmla="*/ 142 w 142"/>
                <a:gd name="T3" fmla="*/ 66 h 290"/>
                <a:gd name="T4" fmla="*/ 142 w 142"/>
                <a:gd name="T5" fmla="*/ 107 h 290"/>
                <a:gd name="T6" fmla="*/ 98 w 142"/>
                <a:gd name="T7" fmla="*/ 107 h 290"/>
                <a:gd name="T8" fmla="*/ 98 w 142"/>
                <a:gd name="T9" fmla="*/ 217 h 290"/>
                <a:gd name="T10" fmla="*/ 123 w 142"/>
                <a:gd name="T11" fmla="*/ 242 h 290"/>
                <a:gd name="T12" fmla="*/ 142 w 142"/>
                <a:gd name="T13" fmla="*/ 241 h 290"/>
                <a:gd name="T14" fmla="*/ 142 w 142"/>
                <a:gd name="T15" fmla="*/ 288 h 290"/>
                <a:gd name="T16" fmla="*/ 107 w 142"/>
                <a:gd name="T17" fmla="*/ 290 h 290"/>
                <a:gd name="T18" fmla="*/ 37 w 142"/>
                <a:gd name="T19" fmla="*/ 238 h 290"/>
                <a:gd name="T20" fmla="*/ 37 w 142"/>
                <a:gd name="T21" fmla="*/ 107 h 290"/>
                <a:gd name="T22" fmla="*/ 0 w 142"/>
                <a:gd name="T23" fmla="*/ 107 h 290"/>
                <a:gd name="T24" fmla="*/ 0 w 142"/>
                <a:gd name="T25" fmla="*/ 66 h 290"/>
                <a:gd name="T26" fmla="*/ 37 w 142"/>
                <a:gd name="T27" fmla="*/ 66 h 290"/>
                <a:gd name="T28" fmla="*/ 37 w 142"/>
                <a:gd name="T29" fmla="*/ 0 h 290"/>
                <a:gd name="T30" fmla="*/ 98 w 142"/>
                <a:gd name="T31" fmla="*/ 0 h 290"/>
                <a:gd name="T32" fmla="*/ 98 w 142"/>
                <a:gd name="T33" fmla="*/ 6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290">
                  <a:moveTo>
                    <a:pt x="98" y="66"/>
                  </a:moveTo>
                  <a:cubicBezTo>
                    <a:pt x="142" y="66"/>
                    <a:pt x="142" y="66"/>
                    <a:pt x="142" y="66"/>
                  </a:cubicBezTo>
                  <a:cubicBezTo>
                    <a:pt x="142" y="107"/>
                    <a:pt x="142" y="107"/>
                    <a:pt x="142" y="107"/>
                  </a:cubicBezTo>
                  <a:cubicBezTo>
                    <a:pt x="98" y="107"/>
                    <a:pt x="98" y="107"/>
                    <a:pt x="98" y="107"/>
                  </a:cubicBezTo>
                  <a:cubicBezTo>
                    <a:pt x="98" y="217"/>
                    <a:pt x="98" y="217"/>
                    <a:pt x="98" y="217"/>
                  </a:cubicBezTo>
                  <a:cubicBezTo>
                    <a:pt x="98" y="237"/>
                    <a:pt x="103" y="242"/>
                    <a:pt x="123" y="242"/>
                  </a:cubicBezTo>
                  <a:cubicBezTo>
                    <a:pt x="130" y="242"/>
                    <a:pt x="136" y="242"/>
                    <a:pt x="142" y="241"/>
                  </a:cubicBezTo>
                  <a:cubicBezTo>
                    <a:pt x="142" y="288"/>
                    <a:pt x="142" y="288"/>
                    <a:pt x="142" y="288"/>
                  </a:cubicBezTo>
                  <a:cubicBezTo>
                    <a:pt x="132" y="290"/>
                    <a:pt x="119" y="290"/>
                    <a:pt x="107" y="290"/>
                  </a:cubicBezTo>
                  <a:cubicBezTo>
                    <a:pt x="69" y="290"/>
                    <a:pt x="37" y="282"/>
                    <a:pt x="37" y="238"/>
                  </a:cubicBezTo>
                  <a:cubicBezTo>
                    <a:pt x="37" y="107"/>
                    <a:pt x="37" y="107"/>
                    <a:pt x="37" y="107"/>
                  </a:cubicBezTo>
                  <a:cubicBezTo>
                    <a:pt x="0" y="107"/>
                    <a:pt x="0" y="107"/>
                    <a:pt x="0" y="107"/>
                  </a:cubicBezTo>
                  <a:cubicBezTo>
                    <a:pt x="0" y="66"/>
                    <a:pt x="0" y="66"/>
                    <a:pt x="0" y="66"/>
                  </a:cubicBezTo>
                  <a:cubicBezTo>
                    <a:pt x="37" y="66"/>
                    <a:pt x="37" y="66"/>
                    <a:pt x="37" y="66"/>
                  </a:cubicBezTo>
                  <a:cubicBezTo>
                    <a:pt x="37" y="0"/>
                    <a:pt x="37" y="0"/>
                    <a:pt x="37" y="0"/>
                  </a:cubicBezTo>
                  <a:cubicBezTo>
                    <a:pt x="98" y="0"/>
                    <a:pt x="98" y="0"/>
                    <a:pt x="98" y="0"/>
                  </a:cubicBezTo>
                  <a:lnTo>
                    <a:pt x="9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27"/>
            <p:cNvSpPr>
              <a:spLocks noEditPoints="1"/>
            </p:cNvSpPr>
            <p:nvPr/>
          </p:nvSpPr>
          <p:spPr bwMode="auto">
            <a:xfrm>
              <a:off x="3095626"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2 w 224"/>
                <a:gd name="T9" fmla="*/ 234 h 234"/>
                <a:gd name="T10" fmla="*/ 0 w 224"/>
                <a:gd name="T11" fmla="*/ 117 h 234"/>
                <a:gd name="T12" fmla="*/ 112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2" y="234"/>
                  </a:cubicBezTo>
                  <a:cubicBezTo>
                    <a:pt x="43" y="234"/>
                    <a:pt x="0" y="186"/>
                    <a:pt x="0" y="117"/>
                  </a:cubicBezTo>
                  <a:cubicBezTo>
                    <a:pt x="0" y="51"/>
                    <a:pt x="45" y="0"/>
                    <a:pt x="112"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28"/>
            <p:cNvSpPr>
              <a:spLocks/>
            </p:cNvSpPr>
            <p:nvPr/>
          </p:nvSpPr>
          <p:spPr bwMode="auto">
            <a:xfrm>
              <a:off x="3227388"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626116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75219" y="350838"/>
            <a:ext cx="11084983" cy="914400"/>
          </a:xfrm>
        </p:spPr>
        <p:txBody>
          <a:bodyPr/>
          <a:lstStyle/>
          <a:p>
            <a:r>
              <a:rPr lang="en-US"/>
              <a:t>Click to edit Master title style</a:t>
            </a:r>
          </a:p>
        </p:txBody>
      </p:sp>
      <p:sp>
        <p:nvSpPr>
          <p:cNvPr id="3" name="Chart Placeholder 2"/>
          <p:cNvSpPr>
            <a:spLocks noGrp="1"/>
          </p:cNvSpPr>
          <p:nvPr>
            <p:ph type="chart" idx="1"/>
          </p:nvPr>
        </p:nvSpPr>
        <p:spPr>
          <a:xfrm>
            <a:off x="954617" y="1431928"/>
            <a:ext cx="10843683" cy="4886325"/>
          </a:xfr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2385985623"/>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10436352" cy="1371600"/>
          </a:xfrm>
        </p:spPr>
        <p:txBody>
          <a:bodyPr anchor="b"/>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877824" y="1444752"/>
            <a:ext cx="10436352" cy="42702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24" y="5788152"/>
            <a:ext cx="10436352" cy="384048"/>
          </a:xfrm>
        </p:spPr>
        <p:txBody>
          <a:bodyPr tIns="45720" anchor="ctr" anchorCtr="0"/>
          <a:lstStyle>
            <a:lvl1pPr marL="0" indent="0">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grpSp>
        <p:nvGrpSpPr>
          <p:cNvPr id="33" name="Group 32"/>
          <p:cNvGrpSpPr/>
          <p:nvPr/>
        </p:nvGrpSpPr>
        <p:grpSpPr>
          <a:xfrm>
            <a:off x="190769" y="6343651"/>
            <a:ext cx="2072640" cy="320037"/>
            <a:chOff x="655638" y="688975"/>
            <a:chExt cx="3705226" cy="758825"/>
          </a:xfrm>
          <a:solidFill>
            <a:srgbClr val="FFFFFF"/>
          </a:solidFill>
        </p:grpSpPr>
        <p:sp>
          <p:nvSpPr>
            <p:cNvPr id="34" name="Freeform 6"/>
            <p:cNvSpPr>
              <a:spLocks noEditPoints="1"/>
            </p:cNvSpPr>
            <p:nvPr/>
          </p:nvSpPr>
          <p:spPr bwMode="auto">
            <a:xfrm>
              <a:off x="655638" y="695325"/>
              <a:ext cx="941388" cy="752475"/>
            </a:xfrm>
            <a:custGeom>
              <a:avLst/>
              <a:gdLst>
                <a:gd name="T0" fmla="*/ 1432 w 1816"/>
                <a:gd name="T1" fmla="*/ 0 h 1449"/>
                <a:gd name="T2" fmla="*/ 1049 w 1816"/>
                <a:gd name="T3" fmla="*/ 0 h 1449"/>
                <a:gd name="T4" fmla="*/ 1049 w 1816"/>
                <a:gd name="T5" fmla="*/ 432 h 1449"/>
                <a:gd name="T6" fmla="*/ 1238 w 1816"/>
                <a:gd name="T7" fmla="*/ 865 h 1449"/>
                <a:gd name="T8" fmla="*/ 1238 w 1816"/>
                <a:gd name="T9" fmla="*/ 804 h 1449"/>
                <a:gd name="T10" fmla="*/ 1137 w 1816"/>
                <a:gd name="T11" fmla="*/ 485 h 1449"/>
                <a:gd name="T12" fmla="*/ 1137 w 1816"/>
                <a:gd name="T13" fmla="*/ 372 h 1449"/>
                <a:gd name="T14" fmla="*/ 1282 w 1816"/>
                <a:gd name="T15" fmla="*/ 372 h 1449"/>
                <a:gd name="T16" fmla="*/ 1282 w 1816"/>
                <a:gd name="T17" fmla="*/ 865 h 1449"/>
                <a:gd name="T18" fmla="*/ 911 w 1816"/>
                <a:gd name="T19" fmla="*/ 1418 h 1449"/>
                <a:gd name="T20" fmla="*/ 539 w 1816"/>
                <a:gd name="T21" fmla="*/ 893 h 1449"/>
                <a:gd name="T22" fmla="*/ 767 w 1816"/>
                <a:gd name="T23" fmla="*/ 432 h 1449"/>
                <a:gd name="T24" fmla="*/ 767 w 1816"/>
                <a:gd name="T25" fmla="*/ 372 h 1449"/>
                <a:gd name="T26" fmla="*/ 911 w 1816"/>
                <a:gd name="T27" fmla="*/ 372 h 1449"/>
                <a:gd name="T28" fmla="*/ 1002 w 1816"/>
                <a:gd name="T29" fmla="*/ 372 h 1449"/>
                <a:gd name="T30" fmla="*/ 1002 w 1816"/>
                <a:gd name="T31" fmla="*/ 283 h 1449"/>
                <a:gd name="T32" fmla="*/ 911 w 1816"/>
                <a:gd name="T33" fmla="*/ 283 h 1449"/>
                <a:gd name="T34" fmla="*/ 767 w 1816"/>
                <a:gd name="T35" fmla="*/ 283 h 1449"/>
                <a:gd name="T36" fmla="*/ 767 w 1816"/>
                <a:gd name="T37" fmla="*/ 283 h 1449"/>
                <a:gd name="T38" fmla="*/ 679 w 1816"/>
                <a:gd name="T39" fmla="*/ 283 h 1449"/>
                <a:gd name="T40" fmla="*/ 679 w 1816"/>
                <a:gd name="T41" fmla="*/ 283 h 1449"/>
                <a:gd name="T42" fmla="*/ 450 w 1816"/>
                <a:gd name="T43" fmla="*/ 283 h 1449"/>
                <a:gd name="T44" fmla="*/ 450 w 1816"/>
                <a:gd name="T45" fmla="*/ 802 h 1449"/>
                <a:gd name="T46" fmla="*/ 452 w 1816"/>
                <a:gd name="T47" fmla="*/ 855 h 1449"/>
                <a:gd name="T48" fmla="*/ 452 w 1816"/>
                <a:gd name="T49" fmla="*/ 855 h 1449"/>
                <a:gd name="T50" fmla="*/ 539 w 1816"/>
                <a:gd name="T51" fmla="*/ 783 h 1449"/>
                <a:gd name="T52" fmla="*/ 539 w 1816"/>
                <a:gd name="T53" fmla="*/ 783 h 1449"/>
                <a:gd name="T54" fmla="*/ 539 w 1816"/>
                <a:gd name="T55" fmla="*/ 372 h 1449"/>
                <a:gd name="T56" fmla="*/ 679 w 1816"/>
                <a:gd name="T57" fmla="*/ 372 h 1449"/>
                <a:gd name="T58" fmla="*/ 679 w 1816"/>
                <a:gd name="T59" fmla="*/ 372 h 1449"/>
                <a:gd name="T60" fmla="*/ 679 w 1816"/>
                <a:gd name="T61" fmla="*/ 485 h 1449"/>
                <a:gd name="T62" fmla="*/ 383 w 1816"/>
                <a:gd name="T63" fmla="*/ 941 h 1449"/>
                <a:gd name="T64" fmla="*/ 88 w 1816"/>
                <a:gd name="T65" fmla="*/ 485 h 1449"/>
                <a:gd name="T66" fmla="*/ 88 w 1816"/>
                <a:gd name="T67" fmla="*/ 88 h 1449"/>
                <a:gd name="T68" fmla="*/ 383 w 1816"/>
                <a:gd name="T69" fmla="*/ 88 h 1449"/>
                <a:gd name="T70" fmla="*/ 679 w 1816"/>
                <a:gd name="T71" fmla="*/ 88 h 1449"/>
                <a:gd name="T72" fmla="*/ 679 w 1816"/>
                <a:gd name="T73" fmla="*/ 240 h 1449"/>
                <a:gd name="T74" fmla="*/ 767 w 1816"/>
                <a:gd name="T75" fmla="*/ 240 h 1449"/>
                <a:gd name="T76" fmla="*/ 767 w 1816"/>
                <a:gd name="T77" fmla="*/ 0 h 1449"/>
                <a:gd name="T78" fmla="*/ 383 w 1816"/>
                <a:gd name="T79" fmla="*/ 0 h 1449"/>
                <a:gd name="T80" fmla="*/ 0 w 1816"/>
                <a:gd name="T81" fmla="*/ 0 h 1449"/>
                <a:gd name="T82" fmla="*/ 0 w 1816"/>
                <a:gd name="T83" fmla="*/ 432 h 1449"/>
                <a:gd name="T84" fmla="*/ 383 w 1816"/>
                <a:gd name="T85" fmla="*/ 971 h 1449"/>
                <a:gd name="T86" fmla="*/ 460 w 1816"/>
                <a:gd name="T87" fmla="*/ 938 h 1449"/>
                <a:gd name="T88" fmla="*/ 911 w 1816"/>
                <a:gd name="T89" fmla="*/ 1449 h 1449"/>
                <a:gd name="T90" fmla="*/ 1360 w 1816"/>
                <a:gd name="T91" fmla="*/ 941 h 1449"/>
                <a:gd name="T92" fmla="*/ 1432 w 1816"/>
                <a:gd name="T93" fmla="*/ 971 h 1449"/>
                <a:gd name="T94" fmla="*/ 1816 w 1816"/>
                <a:gd name="T95" fmla="*/ 432 h 1449"/>
                <a:gd name="T96" fmla="*/ 1816 w 1816"/>
                <a:gd name="T97" fmla="*/ 0 h 1449"/>
                <a:gd name="T98" fmla="*/ 1432 w 1816"/>
                <a:gd name="T99" fmla="*/ 0 h 1449"/>
                <a:gd name="T100" fmla="*/ 1728 w 1816"/>
                <a:gd name="T101" fmla="*/ 485 h 1449"/>
                <a:gd name="T102" fmla="*/ 1432 w 1816"/>
                <a:gd name="T103" fmla="*/ 941 h 1449"/>
                <a:gd name="T104" fmla="*/ 1365 w 1816"/>
                <a:gd name="T105" fmla="*/ 906 h 1449"/>
                <a:gd name="T106" fmla="*/ 1371 w 1816"/>
                <a:gd name="T107" fmla="*/ 802 h 1449"/>
                <a:gd name="T108" fmla="*/ 1371 w 1816"/>
                <a:gd name="T109" fmla="*/ 283 h 1449"/>
                <a:gd name="T110" fmla="*/ 1137 w 1816"/>
                <a:gd name="T111" fmla="*/ 283 h 1449"/>
                <a:gd name="T112" fmla="*/ 1137 w 1816"/>
                <a:gd name="T113" fmla="*/ 88 h 1449"/>
                <a:gd name="T114" fmla="*/ 1432 w 1816"/>
                <a:gd name="T115" fmla="*/ 88 h 1449"/>
                <a:gd name="T116" fmla="*/ 1728 w 1816"/>
                <a:gd name="T117" fmla="*/ 88 h 1449"/>
                <a:gd name="T118" fmla="*/ 1728 w 1816"/>
                <a:gd name="T119" fmla="*/ 485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9">
                  <a:moveTo>
                    <a:pt x="1432" y="0"/>
                  </a:moveTo>
                  <a:cubicBezTo>
                    <a:pt x="1049" y="0"/>
                    <a:pt x="1049" y="0"/>
                    <a:pt x="1049" y="0"/>
                  </a:cubicBezTo>
                  <a:cubicBezTo>
                    <a:pt x="1049" y="432"/>
                    <a:pt x="1049" y="432"/>
                    <a:pt x="1049" y="432"/>
                  </a:cubicBezTo>
                  <a:cubicBezTo>
                    <a:pt x="1049" y="630"/>
                    <a:pt x="1118" y="768"/>
                    <a:pt x="1238" y="865"/>
                  </a:cubicBezTo>
                  <a:cubicBezTo>
                    <a:pt x="1238" y="804"/>
                    <a:pt x="1238" y="804"/>
                    <a:pt x="1238" y="804"/>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2" y="1274"/>
                    <a:pt x="911" y="1418"/>
                  </a:cubicBezTo>
                  <a:cubicBezTo>
                    <a:pt x="605" y="1282"/>
                    <a:pt x="544" y="1068"/>
                    <a:pt x="539" y="893"/>
                  </a:cubicBezTo>
                  <a:cubicBezTo>
                    <a:pt x="683" y="796"/>
                    <a:pt x="767" y="651"/>
                    <a:pt x="767" y="432"/>
                  </a:cubicBezTo>
                  <a:cubicBezTo>
                    <a:pt x="767" y="372"/>
                    <a:pt x="767" y="372"/>
                    <a:pt x="767" y="372"/>
                  </a:cubicBezTo>
                  <a:cubicBezTo>
                    <a:pt x="911" y="372"/>
                    <a:pt x="911" y="372"/>
                    <a:pt x="911" y="372"/>
                  </a:cubicBezTo>
                  <a:cubicBezTo>
                    <a:pt x="1002" y="372"/>
                    <a:pt x="1002" y="372"/>
                    <a:pt x="1002" y="372"/>
                  </a:cubicBezTo>
                  <a:cubicBezTo>
                    <a:pt x="1002" y="283"/>
                    <a:pt x="1002" y="283"/>
                    <a:pt x="1002" y="283"/>
                  </a:cubicBezTo>
                  <a:cubicBezTo>
                    <a:pt x="911" y="283"/>
                    <a:pt x="911" y="283"/>
                    <a:pt x="911"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2"/>
                    <a:pt x="450" y="802"/>
                    <a:pt x="450" y="802"/>
                  </a:cubicBezTo>
                  <a:cubicBezTo>
                    <a:pt x="450" y="820"/>
                    <a:pt x="451" y="837"/>
                    <a:pt x="452" y="855"/>
                  </a:cubicBezTo>
                  <a:cubicBezTo>
                    <a:pt x="452" y="855"/>
                    <a:pt x="452" y="855"/>
                    <a:pt x="452" y="855"/>
                  </a:cubicBezTo>
                  <a:cubicBezTo>
                    <a:pt x="486" y="832"/>
                    <a:pt x="515" y="808"/>
                    <a:pt x="539" y="783"/>
                  </a:cubicBezTo>
                  <a:cubicBezTo>
                    <a:pt x="539" y="783"/>
                    <a:pt x="539" y="783"/>
                    <a:pt x="539" y="783"/>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1"/>
                    <a:pt x="383" y="941"/>
                  </a:cubicBezTo>
                  <a:cubicBezTo>
                    <a:pt x="116" y="821"/>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6"/>
                    <a:pt x="911" y="1449"/>
                  </a:cubicBezTo>
                  <a:cubicBezTo>
                    <a:pt x="1155" y="1356"/>
                    <a:pt x="1319" y="1201"/>
                    <a:pt x="1360" y="941"/>
                  </a:cubicBezTo>
                  <a:cubicBezTo>
                    <a:pt x="1383" y="952"/>
                    <a:pt x="1407" y="962"/>
                    <a:pt x="1432" y="971"/>
                  </a:cubicBezTo>
                  <a:cubicBezTo>
                    <a:pt x="1670" y="881"/>
                    <a:pt x="1816" y="720"/>
                    <a:pt x="1816" y="432"/>
                  </a:cubicBezTo>
                  <a:cubicBezTo>
                    <a:pt x="1816" y="0"/>
                    <a:pt x="1816" y="0"/>
                    <a:pt x="1816" y="0"/>
                  </a:cubicBezTo>
                  <a:lnTo>
                    <a:pt x="1432" y="0"/>
                  </a:lnTo>
                  <a:close/>
                  <a:moveTo>
                    <a:pt x="1728" y="485"/>
                  </a:moveTo>
                  <a:cubicBezTo>
                    <a:pt x="1728" y="635"/>
                    <a:pt x="1700" y="821"/>
                    <a:pt x="1432" y="941"/>
                  </a:cubicBezTo>
                  <a:cubicBezTo>
                    <a:pt x="1408" y="930"/>
                    <a:pt x="1386" y="918"/>
                    <a:pt x="1365" y="906"/>
                  </a:cubicBezTo>
                  <a:cubicBezTo>
                    <a:pt x="1369" y="873"/>
                    <a:pt x="1371" y="838"/>
                    <a:pt x="1371" y="802"/>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8" y="88"/>
                    <a:pt x="1728" y="88"/>
                    <a:pt x="1728" y="88"/>
                  </a:cubicBezTo>
                  <a:lnTo>
                    <a:pt x="1728"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7"/>
            <p:cNvSpPr>
              <a:spLocks/>
            </p:cNvSpPr>
            <p:nvPr/>
          </p:nvSpPr>
          <p:spPr bwMode="auto">
            <a:xfrm>
              <a:off x="3290888" y="693738"/>
              <a:ext cx="201613" cy="252413"/>
            </a:xfrm>
            <a:custGeom>
              <a:avLst/>
              <a:gdLst>
                <a:gd name="T0" fmla="*/ 32 w 388"/>
                <a:gd name="T1" fmla="*/ 486 h 486"/>
                <a:gd name="T2" fmla="*/ 32 w 388"/>
                <a:gd name="T3" fmla="*/ 469 h 486"/>
                <a:gd name="T4" fmla="*/ 60 w 388"/>
                <a:gd name="T5" fmla="*/ 453 h 486"/>
                <a:gd name="T6" fmla="*/ 65 w 388"/>
                <a:gd name="T7" fmla="*/ 445 h 486"/>
                <a:gd name="T8" fmla="*/ 69 w 388"/>
                <a:gd name="T9" fmla="*/ 404 h 486"/>
                <a:gd name="T10" fmla="*/ 71 w 388"/>
                <a:gd name="T11" fmla="*/ 348 h 486"/>
                <a:gd name="T12" fmla="*/ 71 w 388"/>
                <a:gd name="T13" fmla="*/ 164 h 486"/>
                <a:gd name="T14" fmla="*/ 69 w 388"/>
                <a:gd name="T15" fmla="*/ 73 h 486"/>
                <a:gd name="T16" fmla="*/ 64 w 388"/>
                <a:gd name="T17" fmla="*/ 34 h 486"/>
                <a:gd name="T18" fmla="*/ 51 w 388"/>
                <a:gd name="T19" fmla="*/ 25 h 486"/>
                <a:gd name="T20" fmla="*/ 0 w 388"/>
                <a:gd name="T21" fmla="*/ 22 h 486"/>
                <a:gd name="T22" fmla="*/ 0 w 388"/>
                <a:gd name="T23" fmla="*/ 0 h 486"/>
                <a:gd name="T24" fmla="*/ 108 w 388"/>
                <a:gd name="T25" fmla="*/ 2 h 486"/>
                <a:gd name="T26" fmla="*/ 210 w 388"/>
                <a:gd name="T27" fmla="*/ 0 h 486"/>
                <a:gd name="T28" fmla="*/ 210 w 388"/>
                <a:gd name="T29" fmla="*/ 22 h 486"/>
                <a:gd name="T30" fmla="*/ 159 w 388"/>
                <a:gd name="T31" fmla="*/ 25 h 486"/>
                <a:gd name="T32" fmla="*/ 146 w 388"/>
                <a:gd name="T33" fmla="*/ 34 h 486"/>
                <a:gd name="T34" fmla="*/ 141 w 388"/>
                <a:gd name="T35" fmla="*/ 67 h 486"/>
                <a:gd name="T36" fmla="*/ 139 w 388"/>
                <a:gd name="T37" fmla="*/ 164 h 486"/>
                <a:gd name="T38" fmla="*/ 139 w 388"/>
                <a:gd name="T39" fmla="*/ 394 h 486"/>
                <a:gd name="T40" fmla="*/ 141 w 388"/>
                <a:gd name="T41" fmla="*/ 453 h 486"/>
                <a:gd name="T42" fmla="*/ 198 w 388"/>
                <a:gd name="T43" fmla="*/ 455 h 486"/>
                <a:gd name="T44" fmla="*/ 342 w 388"/>
                <a:gd name="T45" fmla="*/ 443 h 486"/>
                <a:gd name="T46" fmla="*/ 350 w 388"/>
                <a:gd name="T47" fmla="*/ 419 h 486"/>
                <a:gd name="T48" fmla="*/ 364 w 388"/>
                <a:gd name="T49" fmla="*/ 362 h 486"/>
                <a:gd name="T50" fmla="*/ 388 w 388"/>
                <a:gd name="T51" fmla="*/ 362 h 486"/>
                <a:gd name="T52" fmla="*/ 373 w 388"/>
                <a:gd name="T53" fmla="*/ 482 h 486"/>
                <a:gd name="T54" fmla="*/ 349 w 388"/>
                <a:gd name="T55" fmla="*/ 485 h 486"/>
                <a:gd name="T56" fmla="*/ 292 w 388"/>
                <a:gd name="T57" fmla="*/ 486 h 486"/>
                <a:gd name="T58" fmla="*/ 102 w 388"/>
                <a:gd name="T59" fmla="*/ 484 h 486"/>
                <a:gd name="T60" fmla="*/ 32 w 388"/>
                <a:gd name="T6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6">
                  <a:moveTo>
                    <a:pt x="32" y="486"/>
                  </a:moveTo>
                  <a:cubicBezTo>
                    <a:pt x="32" y="469"/>
                    <a:pt x="32" y="469"/>
                    <a:pt x="32" y="469"/>
                  </a:cubicBezTo>
                  <a:cubicBezTo>
                    <a:pt x="47" y="462"/>
                    <a:pt x="56" y="457"/>
                    <a:pt x="60" y="453"/>
                  </a:cubicBezTo>
                  <a:cubicBezTo>
                    <a:pt x="62" y="451"/>
                    <a:pt x="64" y="448"/>
                    <a:pt x="65" y="445"/>
                  </a:cubicBezTo>
                  <a:cubicBezTo>
                    <a:pt x="67" y="439"/>
                    <a:pt x="68" y="425"/>
                    <a:pt x="69" y="404"/>
                  </a:cubicBezTo>
                  <a:cubicBezTo>
                    <a:pt x="70" y="373"/>
                    <a:pt x="71" y="354"/>
                    <a:pt x="71" y="348"/>
                  </a:cubicBezTo>
                  <a:cubicBezTo>
                    <a:pt x="71" y="164"/>
                    <a:pt x="71" y="164"/>
                    <a:pt x="71" y="164"/>
                  </a:cubicBezTo>
                  <a:cubicBezTo>
                    <a:pt x="71" y="133"/>
                    <a:pt x="70" y="103"/>
                    <a:pt x="69" y="73"/>
                  </a:cubicBezTo>
                  <a:cubicBezTo>
                    <a:pt x="68" y="51"/>
                    <a:pt x="67" y="38"/>
                    <a:pt x="64" y="34"/>
                  </a:cubicBezTo>
                  <a:cubicBezTo>
                    <a:pt x="61" y="30"/>
                    <a:pt x="57" y="27"/>
                    <a:pt x="51" y="25"/>
                  </a:cubicBezTo>
                  <a:cubicBezTo>
                    <a:pt x="45" y="23"/>
                    <a:pt x="28" y="22"/>
                    <a:pt x="0" y="22"/>
                  </a:cubicBezTo>
                  <a:cubicBezTo>
                    <a:pt x="0" y="0"/>
                    <a:pt x="0" y="0"/>
                    <a:pt x="0" y="0"/>
                  </a:cubicBezTo>
                  <a:cubicBezTo>
                    <a:pt x="58" y="2"/>
                    <a:pt x="94" y="2"/>
                    <a:pt x="108" y="2"/>
                  </a:cubicBezTo>
                  <a:cubicBezTo>
                    <a:pt x="123" y="2"/>
                    <a:pt x="157" y="2"/>
                    <a:pt x="210" y="0"/>
                  </a:cubicBezTo>
                  <a:cubicBezTo>
                    <a:pt x="210" y="22"/>
                    <a:pt x="210" y="22"/>
                    <a:pt x="210" y="22"/>
                  </a:cubicBezTo>
                  <a:cubicBezTo>
                    <a:pt x="182" y="22"/>
                    <a:pt x="165" y="23"/>
                    <a:pt x="159" y="25"/>
                  </a:cubicBezTo>
                  <a:cubicBezTo>
                    <a:pt x="153" y="27"/>
                    <a:pt x="148" y="30"/>
                    <a:pt x="146" y="34"/>
                  </a:cubicBezTo>
                  <a:cubicBezTo>
                    <a:pt x="143" y="38"/>
                    <a:pt x="141" y="49"/>
                    <a:pt x="141" y="67"/>
                  </a:cubicBezTo>
                  <a:cubicBezTo>
                    <a:pt x="140" y="71"/>
                    <a:pt x="140" y="104"/>
                    <a:pt x="139" y="164"/>
                  </a:cubicBezTo>
                  <a:cubicBezTo>
                    <a:pt x="139" y="394"/>
                    <a:pt x="139" y="394"/>
                    <a:pt x="139" y="394"/>
                  </a:cubicBezTo>
                  <a:cubicBezTo>
                    <a:pt x="139" y="418"/>
                    <a:pt x="139" y="438"/>
                    <a:pt x="141" y="453"/>
                  </a:cubicBezTo>
                  <a:cubicBezTo>
                    <a:pt x="168" y="454"/>
                    <a:pt x="171" y="455"/>
                    <a:pt x="198" y="455"/>
                  </a:cubicBezTo>
                  <a:cubicBezTo>
                    <a:pt x="265" y="455"/>
                    <a:pt x="315" y="451"/>
                    <a:pt x="342" y="443"/>
                  </a:cubicBezTo>
                  <a:cubicBezTo>
                    <a:pt x="345" y="436"/>
                    <a:pt x="348" y="428"/>
                    <a:pt x="350" y="419"/>
                  </a:cubicBezTo>
                  <a:cubicBezTo>
                    <a:pt x="364" y="362"/>
                    <a:pt x="364" y="362"/>
                    <a:pt x="364" y="362"/>
                  </a:cubicBezTo>
                  <a:cubicBezTo>
                    <a:pt x="388" y="362"/>
                    <a:pt x="388" y="362"/>
                    <a:pt x="388" y="362"/>
                  </a:cubicBezTo>
                  <a:cubicBezTo>
                    <a:pt x="383" y="396"/>
                    <a:pt x="378" y="436"/>
                    <a:pt x="373" y="482"/>
                  </a:cubicBezTo>
                  <a:cubicBezTo>
                    <a:pt x="363" y="484"/>
                    <a:pt x="355" y="485"/>
                    <a:pt x="349" y="485"/>
                  </a:cubicBezTo>
                  <a:cubicBezTo>
                    <a:pt x="337" y="486"/>
                    <a:pt x="318" y="486"/>
                    <a:pt x="292" y="486"/>
                  </a:cubicBezTo>
                  <a:cubicBezTo>
                    <a:pt x="102" y="484"/>
                    <a:pt x="102" y="484"/>
                    <a:pt x="102" y="484"/>
                  </a:cubicBezTo>
                  <a:cubicBezTo>
                    <a:pt x="79" y="484"/>
                    <a:pt x="56" y="485"/>
                    <a:pt x="32"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8"/>
            <p:cNvSpPr>
              <a:spLocks/>
            </p:cNvSpPr>
            <p:nvPr/>
          </p:nvSpPr>
          <p:spPr bwMode="auto">
            <a:xfrm>
              <a:off x="3514726" y="693738"/>
              <a:ext cx="109538" cy="252413"/>
            </a:xfrm>
            <a:custGeom>
              <a:avLst/>
              <a:gdLst>
                <a:gd name="T0" fmla="*/ 209 w 209"/>
                <a:gd name="T1" fmla="*/ 464 h 486"/>
                <a:gd name="T2" fmla="*/ 209 w 209"/>
                <a:gd name="T3" fmla="*/ 486 h 486"/>
                <a:gd name="T4" fmla="*/ 110 w 209"/>
                <a:gd name="T5" fmla="*/ 484 h 486"/>
                <a:gd name="T6" fmla="*/ 0 w 209"/>
                <a:gd name="T7" fmla="*/ 486 h 486"/>
                <a:gd name="T8" fmla="*/ 0 w 209"/>
                <a:gd name="T9" fmla="*/ 464 h 486"/>
                <a:gd name="T10" fmla="*/ 51 w 209"/>
                <a:gd name="T11" fmla="*/ 461 h 486"/>
                <a:gd name="T12" fmla="*/ 64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1 w 209"/>
                <a:gd name="T41" fmla="*/ 67 h 486"/>
                <a:gd name="T42" fmla="*/ 138 w 209"/>
                <a:gd name="T43" fmla="*/ 164 h 486"/>
                <a:gd name="T44" fmla="*/ 138 w 209"/>
                <a:gd name="T45" fmla="*/ 322 h 486"/>
                <a:gd name="T46" fmla="*/ 140 w 209"/>
                <a:gd name="T47" fmla="*/ 413 h 486"/>
                <a:gd name="T48" fmla="*/ 145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6" y="484"/>
                    <a:pt x="110" y="484"/>
                  </a:cubicBezTo>
                  <a:cubicBezTo>
                    <a:pt x="0" y="486"/>
                    <a:pt x="0" y="486"/>
                    <a:pt x="0" y="486"/>
                  </a:cubicBezTo>
                  <a:cubicBezTo>
                    <a:pt x="0" y="464"/>
                    <a:pt x="0" y="464"/>
                    <a:pt x="0" y="464"/>
                  </a:cubicBezTo>
                  <a:cubicBezTo>
                    <a:pt x="28" y="464"/>
                    <a:pt x="45" y="463"/>
                    <a:pt x="51" y="461"/>
                  </a:cubicBezTo>
                  <a:cubicBezTo>
                    <a:pt x="57" y="458"/>
                    <a:pt x="61" y="456"/>
                    <a:pt x="64"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1" y="67"/>
                  </a:cubicBezTo>
                  <a:cubicBezTo>
                    <a:pt x="140" y="71"/>
                    <a:pt x="140" y="104"/>
                    <a:pt x="138" y="164"/>
                  </a:cubicBezTo>
                  <a:cubicBezTo>
                    <a:pt x="138" y="322"/>
                    <a:pt x="138" y="322"/>
                    <a:pt x="138" y="322"/>
                  </a:cubicBezTo>
                  <a:cubicBezTo>
                    <a:pt x="138" y="353"/>
                    <a:pt x="139" y="383"/>
                    <a:pt x="140" y="413"/>
                  </a:cubicBezTo>
                  <a:cubicBezTo>
                    <a:pt x="140" y="434"/>
                    <a:pt x="142" y="447"/>
                    <a:pt x="145" y="451"/>
                  </a:cubicBezTo>
                  <a:cubicBezTo>
                    <a:pt x="147" y="455"/>
                    <a:pt x="152"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9"/>
            <p:cNvSpPr>
              <a:spLocks/>
            </p:cNvSpPr>
            <p:nvPr/>
          </p:nvSpPr>
          <p:spPr bwMode="auto">
            <a:xfrm>
              <a:off x="3662363" y="693738"/>
              <a:ext cx="293688" cy="258763"/>
            </a:xfrm>
            <a:custGeom>
              <a:avLst/>
              <a:gdLst>
                <a:gd name="T0" fmla="*/ 3 w 565"/>
                <a:gd name="T1" fmla="*/ 486 h 498"/>
                <a:gd name="T2" fmla="*/ 3 w 565"/>
                <a:gd name="T3" fmla="*/ 464 h 498"/>
                <a:gd name="T4" fmla="*/ 52 w 565"/>
                <a:gd name="T5" fmla="*/ 459 h 498"/>
                <a:gd name="T6" fmla="*/ 60 w 565"/>
                <a:gd name="T7" fmla="*/ 452 h 498"/>
                <a:gd name="T8" fmla="*/ 65 w 565"/>
                <a:gd name="T9" fmla="*/ 416 h 498"/>
                <a:gd name="T10" fmla="*/ 67 w 565"/>
                <a:gd name="T11" fmla="*/ 338 h 498"/>
                <a:gd name="T12" fmla="*/ 67 w 565"/>
                <a:gd name="T13" fmla="*/ 60 h 498"/>
                <a:gd name="T14" fmla="*/ 65 w 565"/>
                <a:gd name="T15" fmla="*/ 45 h 498"/>
                <a:gd name="T16" fmla="*/ 52 w 565"/>
                <a:gd name="T17" fmla="*/ 31 h 498"/>
                <a:gd name="T18" fmla="*/ 37 w 565"/>
                <a:gd name="T19" fmla="*/ 24 h 498"/>
                <a:gd name="T20" fmla="*/ 0 w 565"/>
                <a:gd name="T21" fmla="*/ 22 h 498"/>
                <a:gd name="T22" fmla="*/ 0 w 565"/>
                <a:gd name="T23" fmla="*/ 0 h 498"/>
                <a:gd name="T24" fmla="*/ 78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1 h 498"/>
                <a:gd name="T36" fmla="*/ 469 w 565"/>
                <a:gd name="T37" fmla="*/ 396 h 498"/>
                <a:gd name="T38" fmla="*/ 469 w 565"/>
                <a:gd name="T39" fmla="*/ 147 h 498"/>
                <a:gd name="T40" fmla="*/ 467 w 565"/>
                <a:gd name="T41" fmla="*/ 69 h 498"/>
                <a:gd name="T42" fmla="*/ 462 w 565"/>
                <a:gd name="T43" fmla="*/ 34 h 498"/>
                <a:gd name="T44" fmla="*/ 455 w 565"/>
                <a:gd name="T45" fmla="*/ 27 h 498"/>
                <a:gd name="T46" fmla="*/ 405 w 565"/>
                <a:gd name="T47" fmla="*/ 22 h 498"/>
                <a:gd name="T48" fmla="*/ 405 w 565"/>
                <a:gd name="T49" fmla="*/ 0 h 498"/>
                <a:gd name="T50" fmla="*/ 491 w 565"/>
                <a:gd name="T51" fmla="*/ 2 h 498"/>
                <a:gd name="T52" fmla="*/ 565 w 565"/>
                <a:gd name="T53" fmla="*/ 0 h 498"/>
                <a:gd name="T54" fmla="*/ 565 w 565"/>
                <a:gd name="T55" fmla="*/ 22 h 498"/>
                <a:gd name="T56" fmla="*/ 516 w 565"/>
                <a:gd name="T57" fmla="*/ 27 h 498"/>
                <a:gd name="T58" fmla="*/ 509 w 565"/>
                <a:gd name="T59" fmla="*/ 34 h 498"/>
                <a:gd name="T60" fmla="*/ 504 w 565"/>
                <a:gd name="T61" fmla="*/ 70 h 498"/>
                <a:gd name="T62" fmla="*/ 502 w 565"/>
                <a:gd name="T63" fmla="*/ 147 h 498"/>
                <a:gd name="T64" fmla="*/ 502 w 565"/>
                <a:gd name="T65" fmla="*/ 312 h 498"/>
                <a:gd name="T66" fmla="*/ 504 w 565"/>
                <a:gd name="T67" fmla="*/ 498 h 498"/>
                <a:gd name="T68" fmla="*/ 468 w 565"/>
                <a:gd name="T69" fmla="*/ 498 h 498"/>
                <a:gd name="T70" fmla="*/ 460 w 565"/>
                <a:gd name="T71" fmla="*/ 489 h 498"/>
                <a:gd name="T72" fmla="*/ 454 w 565"/>
                <a:gd name="T73" fmla="*/ 484 h 498"/>
                <a:gd name="T74" fmla="*/ 441 w 565"/>
                <a:gd name="T75" fmla="*/ 470 h 498"/>
                <a:gd name="T76" fmla="*/ 397 w 565"/>
                <a:gd name="T77" fmla="*/ 421 h 498"/>
                <a:gd name="T78" fmla="*/ 351 w 565"/>
                <a:gd name="T79" fmla="*/ 364 h 498"/>
                <a:gd name="T80" fmla="*/ 98 w 565"/>
                <a:gd name="T81" fmla="*/ 72 h 498"/>
                <a:gd name="T82" fmla="*/ 98 w 565"/>
                <a:gd name="T83" fmla="*/ 337 h 498"/>
                <a:gd name="T84" fmla="*/ 100 w 565"/>
                <a:gd name="T85" fmla="*/ 417 h 498"/>
                <a:gd name="T86" fmla="*/ 105 w 565"/>
                <a:gd name="T87" fmla="*/ 452 h 498"/>
                <a:gd name="T88" fmla="*/ 112 w 565"/>
                <a:gd name="T89" fmla="*/ 459 h 498"/>
                <a:gd name="T90" fmla="*/ 162 w 565"/>
                <a:gd name="T91" fmla="*/ 464 h 498"/>
                <a:gd name="T92" fmla="*/ 162 w 565"/>
                <a:gd name="T93" fmla="*/ 486 h 498"/>
                <a:gd name="T94" fmla="*/ 93 w 565"/>
                <a:gd name="T95" fmla="*/ 484 h 498"/>
                <a:gd name="T96" fmla="*/ 3 w 565"/>
                <a:gd name="T97" fmla="*/ 48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6"/>
                  </a:moveTo>
                  <a:cubicBezTo>
                    <a:pt x="3" y="464"/>
                    <a:pt x="3" y="464"/>
                    <a:pt x="3" y="464"/>
                  </a:cubicBezTo>
                  <a:cubicBezTo>
                    <a:pt x="28" y="464"/>
                    <a:pt x="44" y="462"/>
                    <a:pt x="52" y="459"/>
                  </a:cubicBezTo>
                  <a:cubicBezTo>
                    <a:pt x="56" y="457"/>
                    <a:pt x="58" y="455"/>
                    <a:pt x="60" y="452"/>
                  </a:cubicBezTo>
                  <a:cubicBezTo>
                    <a:pt x="62" y="448"/>
                    <a:pt x="64" y="436"/>
                    <a:pt x="65" y="416"/>
                  </a:cubicBezTo>
                  <a:cubicBezTo>
                    <a:pt x="66" y="386"/>
                    <a:pt x="67" y="360"/>
                    <a:pt x="67" y="338"/>
                  </a:cubicBezTo>
                  <a:cubicBezTo>
                    <a:pt x="67" y="60"/>
                    <a:pt x="67" y="60"/>
                    <a:pt x="67" y="60"/>
                  </a:cubicBezTo>
                  <a:cubicBezTo>
                    <a:pt x="67" y="52"/>
                    <a:pt x="66" y="48"/>
                    <a:pt x="65" y="45"/>
                  </a:cubicBezTo>
                  <a:cubicBezTo>
                    <a:pt x="63" y="41"/>
                    <a:pt x="59" y="37"/>
                    <a:pt x="52" y="31"/>
                  </a:cubicBezTo>
                  <a:cubicBezTo>
                    <a:pt x="48" y="27"/>
                    <a:pt x="43" y="25"/>
                    <a:pt x="37" y="24"/>
                  </a:cubicBezTo>
                  <a:cubicBezTo>
                    <a:pt x="32" y="23"/>
                    <a:pt x="19" y="22"/>
                    <a:pt x="0" y="22"/>
                  </a:cubicBezTo>
                  <a:cubicBezTo>
                    <a:pt x="0" y="0"/>
                    <a:pt x="0" y="0"/>
                    <a:pt x="0" y="0"/>
                  </a:cubicBezTo>
                  <a:cubicBezTo>
                    <a:pt x="41" y="2"/>
                    <a:pt x="67" y="2"/>
                    <a:pt x="78" y="2"/>
                  </a:cubicBezTo>
                  <a:cubicBezTo>
                    <a:pt x="96" y="2"/>
                    <a:pt x="113" y="2"/>
                    <a:pt x="131" y="0"/>
                  </a:cubicBezTo>
                  <a:cubicBezTo>
                    <a:pt x="151" y="25"/>
                    <a:pt x="166" y="44"/>
                    <a:pt x="175" y="56"/>
                  </a:cubicBezTo>
                  <a:cubicBezTo>
                    <a:pt x="248" y="143"/>
                    <a:pt x="248" y="143"/>
                    <a:pt x="248" y="143"/>
                  </a:cubicBezTo>
                  <a:cubicBezTo>
                    <a:pt x="354" y="267"/>
                    <a:pt x="354" y="267"/>
                    <a:pt x="354" y="267"/>
                  </a:cubicBezTo>
                  <a:cubicBezTo>
                    <a:pt x="388" y="307"/>
                    <a:pt x="415" y="338"/>
                    <a:pt x="436" y="361"/>
                  </a:cubicBezTo>
                  <a:cubicBezTo>
                    <a:pt x="449" y="376"/>
                    <a:pt x="460" y="387"/>
                    <a:pt x="469" y="396"/>
                  </a:cubicBezTo>
                  <a:cubicBezTo>
                    <a:pt x="469" y="147"/>
                    <a:pt x="469" y="147"/>
                    <a:pt x="469" y="147"/>
                  </a:cubicBezTo>
                  <a:cubicBezTo>
                    <a:pt x="469" y="125"/>
                    <a:pt x="468" y="98"/>
                    <a:pt x="467" y="69"/>
                  </a:cubicBezTo>
                  <a:cubicBezTo>
                    <a:pt x="466" y="50"/>
                    <a:pt x="464" y="38"/>
                    <a:pt x="462" y="34"/>
                  </a:cubicBezTo>
                  <a:cubicBezTo>
                    <a:pt x="461" y="30"/>
                    <a:pt x="458" y="28"/>
                    <a:pt x="455" y="27"/>
                  </a:cubicBezTo>
                  <a:cubicBezTo>
                    <a:pt x="447" y="24"/>
                    <a:pt x="430" y="22"/>
                    <a:pt x="405" y="22"/>
                  </a:cubicBezTo>
                  <a:cubicBezTo>
                    <a:pt x="405" y="0"/>
                    <a:pt x="405" y="0"/>
                    <a:pt x="405" y="0"/>
                  </a:cubicBezTo>
                  <a:cubicBezTo>
                    <a:pt x="434" y="2"/>
                    <a:pt x="462" y="2"/>
                    <a:pt x="491" y="2"/>
                  </a:cubicBezTo>
                  <a:cubicBezTo>
                    <a:pt x="518" y="2"/>
                    <a:pt x="543" y="2"/>
                    <a:pt x="565" y="0"/>
                  </a:cubicBezTo>
                  <a:cubicBezTo>
                    <a:pt x="565" y="22"/>
                    <a:pt x="565" y="22"/>
                    <a:pt x="565" y="22"/>
                  </a:cubicBezTo>
                  <a:cubicBezTo>
                    <a:pt x="540" y="22"/>
                    <a:pt x="524" y="24"/>
                    <a:pt x="516" y="27"/>
                  </a:cubicBezTo>
                  <a:cubicBezTo>
                    <a:pt x="513" y="28"/>
                    <a:pt x="510" y="31"/>
                    <a:pt x="509" y="34"/>
                  </a:cubicBezTo>
                  <a:cubicBezTo>
                    <a:pt x="506" y="38"/>
                    <a:pt x="505" y="50"/>
                    <a:pt x="504" y="70"/>
                  </a:cubicBezTo>
                  <a:cubicBezTo>
                    <a:pt x="502" y="100"/>
                    <a:pt x="502" y="126"/>
                    <a:pt x="502" y="147"/>
                  </a:cubicBezTo>
                  <a:cubicBezTo>
                    <a:pt x="502" y="312"/>
                    <a:pt x="502" y="312"/>
                    <a:pt x="502" y="312"/>
                  </a:cubicBezTo>
                  <a:cubicBezTo>
                    <a:pt x="502" y="345"/>
                    <a:pt x="502" y="407"/>
                    <a:pt x="504" y="498"/>
                  </a:cubicBezTo>
                  <a:cubicBezTo>
                    <a:pt x="468" y="498"/>
                    <a:pt x="468" y="498"/>
                    <a:pt x="468" y="498"/>
                  </a:cubicBezTo>
                  <a:cubicBezTo>
                    <a:pt x="460" y="489"/>
                    <a:pt x="460" y="489"/>
                    <a:pt x="460" y="489"/>
                  </a:cubicBezTo>
                  <a:cubicBezTo>
                    <a:pt x="458" y="489"/>
                    <a:pt x="455" y="485"/>
                    <a:pt x="454" y="484"/>
                  </a:cubicBezTo>
                  <a:cubicBezTo>
                    <a:pt x="452" y="483"/>
                    <a:pt x="448" y="478"/>
                    <a:pt x="441" y="470"/>
                  </a:cubicBezTo>
                  <a:cubicBezTo>
                    <a:pt x="421" y="448"/>
                    <a:pt x="406" y="432"/>
                    <a:pt x="397" y="421"/>
                  </a:cubicBezTo>
                  <a:cubicBezTo>
                    <a:pt x="351" y="364"/>
                    <a:pt x="351" y="364"/>
                    <a:pt x="351" y="364"/>
                  </a:cubicBezTo>
                  <a:cubicBezTo>
                    <a:pt x="98" y="72"/>
                    <a:pt x="98" y="72"/>
                    <a:pt x="98" y="72"/>
                  </a:cubicBezTo>
                  <a:cubicBezTo>
                    <a:pt x="98" y="337"/>
                    <a:pt x="98" y="337"/>
                    <a:pt x="98" y="337"/>
                  </a:cubicBezTo>
                  <a:cubicBezTo>
                    <a:pt x="98" y="359"/>
                    <a:pt x="99" y="386"/>
                    <a:pt x="100" y="417"/>
                  </a:cubicBezTo>
                  <a:cubicBezTo>
                    <a:pt x="101" y="436"/>
                    <a:pt x="103" y="448"/>
                    <a:pt x="105" y="452"/>
                  </a:cubicBezTo>
                  <a:cubicBezTo>
                    <a:pt x="107" y="455"/>
                    <a:pt x="109" y="458"/>
                    <a:pt x="112" y="459"/>
                  </a:cubicBezTo>
                  <a:cubicBezTo>
                    <a:pt x="120" y="462"/>
                    <a:pt x="137" y="464"/>
                    <a:pt x="162" y="464"/>
                  </a:cubicBezTo>
                  <a:cubicBezTo>
                    <a:pt x="162" y="486"/>
                    <a:pt x="162" y="486"/>
                    <a:pt x="162" y="486"/>
                  </a:cubicBezTo>
                  <a:cubicBezTo>
                    <a:pt x="141" y="485"/>
                    <a:pt x="118" y="484"/>
                    <a:pt x="93" y="484"/>
                  </a:cubicBezTo>
                  <a:cubicBezTo>
                    <a:pt x="65" y="484"/>
                    <a:pt x="35" y="485"/>
                    <a:pt x="3"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10"/>
            <p:cNvSpPr>
              <a:spLocks/>
            </p:cNvSpPr>
            <p:nvPr/>
          </p:nvSpPr>
          <p:spPr bwMode="auto">
            <a:xfrm>
              <a:off x="3987801" y="693738"/>
              <a:ext cx="107950" cy="252413"/>
            </a:xfrm>
            <a:custGeom>
              <a:avLst/>
              <a:gdLst>
                <a:gd name="T0" fmla="*/ 209 w 209"/>
                <a:gd name="T1" fmla="*/ 464 h 486"/>
                <a:gd name="T2" fmla="*/ 209 w 209"/>
                <a:gd name="T3" fmla="*/ 486 h 486"/>
                <a:gd name="T4" fmla="*/ 109 w 209"/>
                <a:gd name="T5" fmla="*/ 484 h 486"/>
                <a:gd name="T6" fmla="*/ 0 w 209"/>
                <a:gd name="T7" fmla="*/ 486 h 486"/>
                <a:gd name="T8" fmla="*/ 0 w 209"/>
                <a:gd name="T9" fmla="*/ 464 h 486"/>
                <a:gd name="T10" fmla="*/ 51 w 209"/>
                <a:gd name="T11" fmla="*/ 461 h 486"/>
                <a:gd name="T12" fmla="*/ 63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0 w 209"/>
                <a:gd name="T41" fmla="*/ 67 h 486"/>
                <a:gd name="T42" fmla="*/ 138 w 209"/>
                <a:gd name="T43" fmla="*/ 164 h 486"/>
                <a:gd name="T44" fmla="*/ 138 w 209"/>
                <a:gd name="T45" fmla="*/ 322 h 486"/>
                <a:gd name="T46" fmla="*/ 139 w 209"/>
                <a:gd name="T47" fmla="*/ 413 h 486"/>
                <a:gd name="T48" fmla="*/ 144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5" y="484"/>
                    <a:pt x="109" y="484"/>
                  </a:cubicBezTo>
                  <a:cubicBezTo>
                    <a:pt x="0" y="486"/>
                    <a:pt x="0" y="486"/>
                    <a:pt x="0" y="486"/>
                  </a:cubicBezTo>
                  <a:cubicBezTo>
                    <a:pt x="0" y="464"/>
                    <a:pt x="0" y="464"/>
                    <a:pt x="0" y="464"/>
                  </a:cubicBezTo>
                  <a:cubicBezTo>
                    <a:pt x="28" y="464"/>
                    <a:pt x="45" y="463"/>
                    <a:pt x="51" y="461"/>
                  </a:cubicBezTo>
                  <a:cubicBezTo>
                    <a:pt x="57" y="458"/>
                    <a:pt x="61" y="456"/>
                    <a:pt x="63"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0" y="67"/>
                  </a:cubicBezTo>
                  <a:cubicBezTo>
                    <a:pt x="140" y="71"/>
                    <a:pt x="139" y="104"/>
                    <a:pt x="138" y="164"/>
                  </a:cubicBezTo>
                  <a:cubicBezTo>
                    <a:pt x="138" y="322"/>
                    <a:pt x="138" y="322"/>
                    <a:pt x="138" y="322"/>
                  </a:cubicBezTo>
                  <a:cubicBezTo>
                    <a:pt x="138" y="353"/>
                    <a:pt x="139" y="383"/>
                    <a:pt x="139" y="413"/>
                  </a:cubicBezTo>
                  <a:cubicBezTo>
                    <a:pt x="140" y="434"/>
                    <a:pt x="142" y="447"/>
                    <a:pt x="144" y="451"/>
                  </a:cubicBezTo>
                  <a:cubicBezTo>
                    <a:pt x="147" y="455"/>
                    <a:pt x="151"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11"/>
            <p:cNvSpPr>
              <a:spLocks/>
            </p:cNvSpPr>
            <p:nvPr/>
          </p:nvSpPr>
          <p:spPr bwMode="auto">
            <a:xfrm>
              <a:off x="411480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7 w 473"/>
                <a:gd name="T21" fmla="*/ 0 h 503"/>
                <a:gd name="T22" fmla="*/ 357 w 473"/>
                <a:gd name="T23" fmla="*/ 4 h 503"/>
                <a:gd name="T24" fmla="*/ 424 w 473"/>
                <a:gd name="T25" fmla="*/ 17 h 503"/>
                <a:gd name="T26" fmla="*/ 473 w 473"/>
                <a:gd name="T27" fmla="*/ 29 h 503"/>
                <a:gd name="T28" fmla="*/ 461 w 473"/>
                <a:gd name="T29" fmla="*/ 65 h 503"/>
                <a:gd name="T30" fmla="*/ 454 w 473"/>
                <a:gd name="T31" fmla="*/ 133 h 503"/>
                <a:gd name="T32" fmla="*/ 432 w 473"/>
                <a:gd name="T33" fmla="*/ 133 h 503"/>
                <a:gd name="T34" fmla="*/ 432 w 473"/>
                <a:gd name="T35" fmla="*/ 93 h 503"/>
                <a:gd name="T36" fmla="*/ 393 w 473"/>
                <a:gd name="T37" fmla="*/ 43 h 503"/>
                <a:gd name="T38" fmla="*/ 290 w 473"/>
                <a:gd name="T39" fmla="*/ 27 h 503"/>
                <a:gd name="T40" fmla="*/ 203 w 473"/>
                <a:gd name="T41" fmla="*/ 39 h 503"/>
                <a:gd name="T42" fmla="*/ 141 w 473"/>
                <a:gd name="T43" fmla="*/ 76 h 503"/>
                <a:gd name="T44" fmla="*/ 96 w 473"/>
                <a:gd name="T45" fmla="*/ 140 h 503"/>
                <a:gd name="T46" fmla="*/ 79 w 473"/>
                <a:gd name="T47" fmla="*/ 238 h 503"/>
                <a:gd name="T48" fmla="*/ 145 w 473"/>
                <a:gd name="T49" fmla="*/ 404 h 503"/>
                <a:gd name="T50" fmla="*/ 320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1" y="500"/>
                    <a:pt x="321" y="503"/>
                    <a:pt x="290" y="503"/>
                  </a:cubicBezTo>
                  <a:cubicBezTo>
                    <a:pt x="253" y="503"/>
                    <a:pt x="219" y="499"/>
                    <a:pt x="187" y="490"/>
                  </a:cubicBezTo>
                  <a:cubicBezTo>
                    <a:pt x="155" y="481"/>
                    <a:pt x="128" y="468"/>
                    <a:pt x="104" y="452"/>
                  </a:cubicBezTo>
                  <a:cubicBezTo>
                    <a:pt x="80" y="436"/>
                    <a:pt x="61" y="417"/>
                    <a:pt x="46" y="397"/>
                  </a:cubicBezTo>
                  <a:cubicBezTo>
                    <a:pt x="31" y="376"/>
                    <a:pt x="20" y="354"/>
                    <a:pt x="12" y="330"/>
                  </a:cubicBezTo>
                  <a:cubicBezTo>
                    <a:pt x="4" y="306"/>
                    <a:pt x="0" y="280"/>
                    <a:pt x="0" y="251"/>
                  </a:cubicBezTo>
                  <a:cubicBezTo>
                    <a:pt x="0" y="179"/>
                    <a:pt x="26" y="119"/>
                    <a:pt x="79" y="71"/>
                  </a:cubicBezTo>
                  <a:cubicBezTo>
                    <a:pt x="132" y="24"/>
                    <a:pt x="205" y="0"/>
                    <a:pt x="297" y="0"/>
                  </a:cubicBezTo>
                  <a:cubicBezTo>
                    <a:pt x="318" y="0"/>
                    <a:pt x="338" y="1"/>
                    <a:pt x="357" y="4"/>
                  </a:cubicBezTo>
                  <a:cubicBezTo>
                    <a:pt x="375" y="6"/>
                    <a:pt x="398" y="10"/>
                    <a:pt x="424" y="17"/>
                  </a:cubicBezTo>
                  <a:cubicBezTo>
                    <a:pt x="451" y="24"/>
                    <a:pt x="467" y="28"/>
                    <a:pt x="473" y="29"/>
                  </a:cubicBezTo>
                  <a:cubicBezTo>
                    <a:pt x="468" y="41"/>
                    <a:pt x="464" y="53"/>
                    <a:pt x="461" y="65"/>
                  </a:cubicBezTo>
                  <a:cubicBezTo>
                    <a:pt x="458" y="85"/>
                    <a:pt x="455" y="107"/>
                    <a:pt x="454" y="133"/>
                  </a:cubicBezTo>
                  <a:cubicBezTo>
                    <a:pt x="432" y="133"/>
                    <a:pt x="432" y="133"/>
                    <a:pt x="432" y="133"/>
                  </a:cubicBezTo>
                  <a:cubicBezTo>
                    <a:pt x="432" y="93"/>
                    <a:pt x="432" y="93"/>
                    <a:pt x="432" y="93"/>
                  </a:cubicBezTo>
                  <a:cubicBezTo>
                    <a:pt x="429" y="70"/>
                    <a:pt x="416" y="54"/>
                    <a:pt x="393" y="43"/>
                  </a:cubicBezTo>
                  <a:cubicBezTo>
                    <a:pt x="369" y="32"/>
                    <a:pt x="335" y="27"/>
                    <a:pt x="290" y="27"/>
                  </a:cubicBezTo>
                  <a:cubicBezTo>
                    <a:pt x="255" y="27"/>
                    <a:pt x="227" y="31"/>
                    <a:pt x="203" y="39"/>
                  </a:cubicBezTo>
                  <a:cubicBezTo>
                    <a:pt x="179" y="47"/>
                    <a:pt x="159" y="59"/>
                    <a:pt x="141" y="76"/>
                  </a:cubicBezTo>
                  <a:cubicBezTo>
                    <a:pt x="123" y="93"/>
                    <a:pt x="108" y="114"/>
                    <a:pt x="96" y="140"/>
                  </a:cubicBezTo>
                  <a:cubicBezTo>
                    <a:pt x="85" y="166"/>
                    <a:pt x="79" y="199"/>
                    <a:pt x="79" y="238"/>
                  </a:cubicBezTo>
                  <a:cubicBezTo>
                    <a:pt x="79" y="307"/>
                    <a:pt x="101" y="362"/>
                    <a:pt x="145" y="404"/>
                  </a:cubicBezTo>
                  <a:cubicBezTo>
                    <a:pt x="189" y="445"/>
                    <a:pt x="247" y="466"/>
                    <a:pt x="320"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12"/>
            <p:cNvSpPr>
              <a:spLocks/>
            </p:cNvSpPr>
            <p:nvPr/>
          </p:nvSpPr>
          <p:spPr bwMode="auto">
            <a:xfrm>
              <a:off x="301625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6 w 473"/>
                <a:gd name="T21" fmla="*/ 0 h 503"/>
                <a:gd name="T22" fmla="*/ 357 w 473"/>
                <a:gd name="T23" fmla="*/ 4 h 503"/>
                <a:gd name="T24" fmla="*/ 424 w 473"/>
                <a:gd name="T25" fmla="*/ 17 h 503"/>
                <a:gd name="T26" fmla="*/ 473 w 473"/>
                <a:gd name="T27" fmla="*/ 29 h 503"/>
                <a:gd name="T28" fmla="*/ 461 w 473"/>
                <a:gd name="T29" fmla="*/ 65 h 503"/>
                <a:gd name="T30" fmla="*/ 453 w 473"/>
                <a:gd name="T31" fmla="*/ 133 h 503"/>
                <a:gd name="T32" fmla="*/ 432 w 473"/>
                <a:gd name="T33" fmla="*/ 133 h 503"/>
                <a:gd name="T34" fmla="*/ 432 w 473"/>
                <a:gd name="T35" fmla="*/ 93 h 503"/>
                <a:gd name="T36" fmla="*/ 393 w 473"/>
                <a:gd name="T37" fmla="*/ 43 h 503"/>
                <a:gd name="T38" fmla="*/ 289 w 473"/>
                <a:gd name="T39" fmla="*/ 27 h 503"/>
                <a:gd name="T40" fmla="*/ 203 w 473"/>
                <a:gd name="T41" fmla="*/ 39 h 503"/>
                <a:gd name="T42" fmla="*/ 140 w 473"/>
                <a:gd name="T43" fmla="*/ 76 h 503"/>
                <a:gd name="T44" fmla="*/ 96 w 473"/>
                <a:gd name="T45" fmla="*/ 140 h 503"/>
                <a:gd name="T46" fmla="*/ 79 w 473"/>
                <a:gd name="T47" fmla="*/ 238 h 503"/>
                <a:gd name="T48" fmla="*/ 145 w 473"/>
                <a:gd name="T49" fmla="*/ 404 h 503"/>
                <a:gd name="T50" fmla="*/ 319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0" y="500"/>
                    <a:pt x="321" y="503"/>
                    <a:pt x="290" y="503"/>
                  </a:cubicBezTo>
                  <a:cubicBezTo>
                    <a:pt x="253" y="503"/>
                    <a:pt x="219" y="499"/>
                    <a:pt x="187" y="490"/>
                  </a:cubicBezTo>
                  <a:cubicBezTo>
                    <a:pt x="155" y="481"/>
                    <a:pt x="128" y="468"/>
                    <a:pt x="104" y="452"/>
                  </a:cubicBezTo>
                  <a:cubicBezTo>
                    <a:pt x="80" y="436"/>
                    <a:pt x="61" y="417"/>
                    <a:pt x="46" y="397"/>
                  </a:cubicBezTo>
                  <a:cubicBezTo>
                    <a:pt x="31" y="376"/>
                    <a:pt x="19" y="354"/>
                    <a:pt x="12" y="330"/>
                  </a:cubicBezTo>
                  <a:cubicBezTo>
                    <a:pt x="4" y="306"/>
                    <a:pt x="0" y="280"/>
                    <a:pt x="0" y="251"/>
                  </a:cubicBezTo>
                  <a:cubicBezTo>
                    <a:pt x="0" y="179"/>
                    <a:pt x="26" y="119"/>
                    <a:pt x="79" y="71"/>
                  </a:cubicBezTo>
                  <a:cubicBezTo>
                    <a:pt x="132" y="24"/>
                    <a:pt x="205" y="0"/>
                    <a:pt x="296" y="0"/>
                  </a:cubicBezTo>
                  <a:cubicBezTo>
                    <a:pt x="318" y="0"/>
                    <a:pt x="338" y="1"/>
                    <a:pt x="357" y="4"/>
                  </a:cubicBezTo>
                  <a:cubicBezTo>
                    <a:pt x="375" y="6"/>
                    <a:pt x="397" y="10"/>
                    <a:pt x="424" y="17"/>
                  </a:cubicBezTo>
                  <a:cubicBezTo>
                    <a:pt x="451" y="24"/>
                    <a:pt x="467" y="28"/>
                    <a:pt x="473" y="29"/>
                  </a:cubicBezTo>
                  <a:cubicBezTo>
                    <a:pt x="468" y="41"/>
                    <a:pt x="464" y="53"/>
                    <a:pt x="461" y="65"/>
                  </a:cubicBezTo>
                  <a:cubicBezTo>
                    <a:pt x="457" y="85"/>
                    <a:pt x="455" y="107"/>
                    <a:pt x="453" y="133"/>
                  </a:cubicBezTo>
                  <a:cubicBezTo>
                    <a:pt x="432" y="133"/>
                    <a:pt x="432" y="133"/>
                    <a:pt x="432" y="133"/>
                  </a:cubicBezTo>
                  <a:cubicBezTo>
                    <a:pt x="432" y="93"/>
                    <a:pt x="432" y="93"/>
                    <a:pt x="432" y="93"/>
                  </a:cubicBezTo>
                  <a:cubicBezTo>
                    <a:pt x="429" y="70"/>
                    <a:pt x="416" y="54"/>
                    <a:pt x="393" y="43"/>
                  </a:cubicBezTo>
                  <a:cubicBezTo>
                    <a:pt x="369" y="32"/>
                    <a:pt x="335" y="27"/>
                    <a:pt x="289" y="27"/>
                  </a:cubicBezTo>
                  <a:cubicBezTo>
                    <a:pt x="255" y="27"/>
                    <a:pt x="227" y="31"/>
                    <a:pt x="203" y="39"/>
                  </a:cubicBezTo>
                  <a:cubicBezTo>
                    <a:pt x="179" y="47"/>
                    <a:pt x="158" y="59"/>
                    <a:pt x="140" y="76"/>
                  </a:cubicBezTo>
                  <a:cubicBezTo>
                    <a:pt x="122" y="93"/>
                    <a:pt x="108" y="114"/>
                    <a:pt x="96" y="140"/>
                  </a:cubicBezTo>
                  <a:cubicBezTo>
                    <a:pt x="85" y="166"/>
                    <a:pt x="79" y="199"/>
                    <a:pt x="79" y="238"/>
                  </a:cubicBezTo>
                  <a:cubicBezTo>
                    <a:pt x="79" y="307"/>
                    <a:pt x="101" y="362"/>
                    <a:pt x="145" y="404"/>
                  </a:cubicBezTo>
                  <a:cubicBezTo>
                    <a:pt x="189" y="445"/>
                    <a:pt x="247" y="466"/>
                    <a:pt x="319"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13"/>
            <p:cNvSpPr>
              <a:spLocks/>
            </p:cNvSpPr>
            <p:nvPr/>
          </p:nvSpPr>
          <p:spPr bwMode="auto">
            <a:xfrm>
              <a:off x="1762126" y="695325"/>
              <a:ext cx="342900" cy="254000"/>
            </a:xfrm>
            <a:custGeom>
              <a:avLst/>
              <a:gdLst>
                <a:gd name="T0" fmla="*/ 0 w 662"/>
                <a:gd name="T1" fmla="*/ 23 h 490"/>
                <a:gd name="T2" fmla="*/ 0 w 662"/>
                <a:gd name="T3" fmla="*/ 0 h 490"/>
                <a:gd name="T4" fmla="*/ 72 w 662"/>
                <a:gd name="T5" fmla="*/ 3 h 490"/>
                <a:gd name="T6" fmla="*/ 138 w 662"/>
                <a:gd name="T7" fmla="*/ 0 h 490"/>
                <a:gd name="T8" fmla="*/ 196 w 662"/>
                <a:gd name="T9" fmla="*/ 119 h 490"/>
                <a:gd name="T10" fmla="*/ 332 w 662"/>
                <a:gd name="T11" fmla="*/ 385 h 490"/>
                <a:gd name="T12" fmla="*/ 454 w 662"/>
                <a:gd name="T13" fmla="*/ 142 h 490"/>
                <a:gd name="T14" fmla="*/ 521 w 662"/>
                <a:gd name="T15" fmla="*/ 0 h 490"/>
                <a:gd name="T16" fmla="*/ 585 w 662"/>
                <a:gd name="T17" fmla="*/ 3 h 490"/>
                <a:gd name="T18" fmla="*/ 662 w 662"/>
                <a:gd name="T19" fmla="*/ 0 h 490"/>
                <a:gd name="T20" fmla="*/ 662 w 662"/>
                <a:gd name="T21" fmla="*/ 23 h 490"/>
                <a:gd name="T22" fmla="*/ 610 w 662"/>
                <a:gd name="T23" fmla="*/ 26 h 490"/>
                <a:gd name="T24" fmla="*/ 598 w 662"/>
                <a:gd name="T25" fmla="*/ 34 h 490"/>
                <a:gd name="T26" fmla="*/ 592 w 662"/>
                <a:gd name="T27" fmla="*/ 67 h 490"/>
                <a:gd name="T28" fmla="*/ 591 w 662"/>
                <a:gd name="T29" fmla="*/ 163 h 490"/>
                <a:gd name="T30" fmla="*/ 591 w 662"/>
                <a:gd name="T31" fmla="*/ 320 h 490"/>
                <a:gd name="T32" fmla="*/ 592 w 662"/>
                <a:gd name="T33" fmla="*/ 410 h 490"/>
                <a:gd name="T34" fmla="*/ 597 w 662"/>
                <a:gd name="T35" fmla="*/ 448 h 490"/>
                <a:gd name="T36" fmla="*/ 611 w 662"/>
                <a:gd name="T37" fmla="*/ 458 h 490"/>
                <a:gd name="T38" fmla="*/ 662 w 662"/>
                <a:gd name="T39" fmla="*/ 461 h 490"/>
                <a:gd name="T40" fmla="*/ 662 w 662"/>
                <a:gd name="T41" fmla="*/ 483 h 490"/>
                <a:gd name="T42" fmla="*/ 560 w 662"/>
                <a:gd name="T43" fmla="*/ 480 h 490"/>
                <a:gd name="T44" fmla="*/ 455 w 662"/>
                <a:gd name="T45" fmla="*/ 483 h 490"/>
                <a:gd name="T46" fmla="*/ 455 w 662"/>
                <a:gd name="T47" fmla="*/ 461 h 490"/>
                <a:gd name="T48" fmla="*/ 507 w 662"/>
                <a:gd name="T49" fmla="*/ 458 h 490"/>
                <a:gd name="T50" fmla="*/ 519 w 662"/>
                <a:gd name="T51" fmla="*/ 450 h 490"/>
                <a:gd name="T52" fmla="*/ 524 w 662"/>
                <a:gd name="T53" fmla="*/ 417 h 490"/>
                <a:gd name="T54" fmla="*/ 526 w 662"/>
                <a:gd name="T55" fmla="*/ 320 h 490"/>
                <a:gd name="T56" fmla="*/ 526 w 662"/>
                <a:gd name="T57" fmla="*/ 71 h 490"/>
                <a:gd name="T58" fmla="*/ 403 w 662"/>
                <a:gd name="T59" fmla="*/ 316 h 490"/>
                <a:gd name="T60" fmla="*/ 357 w 662"/>
                <a:gd name="T61" fmla="*/ 409 h 490"/>
                <a:gd name="T62" fmla="*/ 322 w 662"/>
                <a:gd name="T63" fmla="*/ 490 h 490"/>
                <a:gd name="T64" fmla="*/ 308 w 662"/>
                <a:gd name="T65" fmla="*/ 490 h 490"/>
                <a:gd name="T66" fmla="*/ 299 w 662"/>
                <a:gd name="T67" fmla="*/ 469 h 490"/>
                <a:gd name="T68" fmla="*/ 275 w 662"/>
                <a:gd name="T69" fmla="*/ 419 h 490"/>
                <a:gd name="T70" fmla="*/ 104 w 662"/>
                <a:gd name="T71" fmla="*/ 82 h 490"/>
                <a:gd name="T72" fmla="*/ 104 w 662"/>
                <a:gd name="T73" fmla="*/ 320 h 490"/>
                <a:gd name="T74" fmla="*/ 107 w 662"/>
                <a:gd name="T75" fmla="*/ 410 h 490"/>
                <a:gd name="T76" fmla="*/ 112 w 662"/>
                <a:gd name="T77" fmla="*/ 448 h 490"/>
                <a:gd name="T78" fmla="*/ 125 w 662"/>
                <a:gd name="T79" fmla="*/ 458 h 490"/>
                <a:gd name="T80" fmla="*/ 177 w 662"/>
                <a:gd name="T81" fmla="*/ 461 h 490"/>
                <a:gd name="T82" fmla="*/ 177 w 662"/>
                <a:gd name="T83" fmla="*/ 483 h 490"/>
                <a:gd name="T84" fmla="*/ 90 w 662"/>
                <a:gd name="T85" fmla="*/ 480 h 490"/>
                <a:gd name="T86" fmla="*/ 0 w 662"/>
                <a:gd name="T87" fmla="*/ 483 h 490"/>
                <a:gd name="T88" fmla="*/ 0 w 662"/>
                <a:gd name="T89" fmla="*/ 461 h 490"/>
                <a:gd name="T90" fmla="*/ 52 w 662"/>
                <a:gd name="T91" fmla="*/ 458 h 490"/>
                <a:gd name="T92" fmla="*/ 65 w 662"/>
                <a:gd name="T93" fmla="*/ 450 h 490"/>
                <a:gd name="T94" fmla="*/ 70 w 662"/>
                <a:gd name="T95" fmla="*/ 417 h 490"/>
                <a:gd name="T96" fmla="*/ 72 w 662"/>
                <a:gd name="T97" fmla="*/ 320 h 490"/>
                <a:gd name="T98" fmla="*/ 72 w 662"/>
                <a:gd name="T99" fmla="*/ 163 h 490"/>
                <a:gd name="T100" fmla="*/ 70 w 662"/>
                <a:gd name="T101" fmla="*/ 73 h 490"/>
                <a:gd name="T102" fmla="*/ 65 w 662"/>
                <a:gd name="T103" fmla="*/ 35 h 490"/>
                <a:gd name="T104" fmla="*/ 52 w 662"/>
                <a:gd name="T105" fmla="*/ 26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5"/>
                    <a:pt x="179" y="85"/>
                    <a:pt x="196" y="119"/>
                  </a:cubicBezTo>
                  <a:cubicBezTo>
                    <a:pt x="332" y="385"/>
                    <a:pt x="332" y="385"/>
                    <a:pt x="332" y="385"/>
                  </a:cubicBezTo>
                  <a:cubicBezTo>
                    <a:pt x="454" y="142"/>
                    <a:pt x="454" y="142"/>
                    <a:pt x="454" y="142"/>
                  </a:cubicBezTo>
                  <a:cubicBezTo>
                    <a:pt x="487" y="75"/>
                    <a:pt x="510" y="28"/>
                    <a:pt x="521" y="0"/>
                  </a:cubicBezTo>
                  <a:cubicBezTo>
                    <a:pt x="546" y="2"/>
                    <a:pt x="567" y="3"/>
                    <a:pt x="585" y="3"/>
                  </a:cubicBezTo>
                  <a:cubicBezTo>
                    <a:pt x="600" y="3"/>
                    <a:pt x="626" y="2"/>
                    <a:pt x="662" y="0"/>
                  </a:cubicBezTo>
                  <a:cubicBezTo>
                    <a:pt x="662" y="23"/>
                    <a:pt x="662" y="23"/>
                    <a:pt x="662" y="23"/>
                  </a:cubicBezTo>
                  <a:cubicBezTo>
                    <a:pt x="634" y="23"/>
                    <a:pt x="616" y="24"/>
                    <a:pt x="610" y="26"/>
                  </a:cubicBezTo>
                  <a:cubicBezTo>
                    <a:pt x="604" y="28"/>
                    <a:pt x="600" y="31"/>
                    <a:pt x="598" y="34"/>
                  </a:cubicBezTo>
                  <a:cubicBezTo>
                    <a:pt x="595" y="39"/>
                    <a:pt x="593" y="50"/>
                    <a:pt x="592" y="67"/>
                  </a:cubicBezTo>
                  <a:cubicBezTo>
                    <a:pt x="592" y="72"/>
                    <a:pt x="592" y="104"/>
                    <a:pt x="591" y="163"/>
                  </a:cubicBezTo>
                  <a:cubicBezTo>
                    <a:pt x="591" y="320"/>
                    <a:pt x="591" y="320"/>
                    <a:pt x="591" y="320"/>
                  </a:cubicBezTo>
                  <a:cubicBezTo>
                    <a:pt x="591" y="351"/>
                    <a:pt x="591" y="381"/>
                    <a:pt x="592" y="410"/>
                  </a:cubicBezTo>
                  <a:cubicBezTo>
                    <a:pt x="593" y="432"/>
                    <a:pt x="595" y="444"/>
                    <a:pt x="597" y="448"/>
                  </a:cubicBezTo>
                  <a:cubicBezTo>
                    <a:pt x="600" y="453"/>
                    <a:pt x="605" y="456"/>
                    <a:pt x="611" y="458"/>
                  </a:cubicBezTo>
                  <a:cubicBezTo>
                    <a:pt x="617" y="460"/>
                    <a:pt x="634" y="461"/>
                    <a:pt x="662" y="461"/>
                  </a:cubicBezTo>
                  <a:cubicBezTo>
                    <a:pt x="662" y="483"/>
                    <a:pt x="662" y="483"/>
                    <a:pt x="662" y="483"/>
                  </a:cubicBezTo>
                  <a:cubicBezTo>
                    <a:pt x="614" y="481"/>
                    <a:pt x="580" y="480"/>
                    <a:pt x="560" y="480"/>
                  </a:cubicBezTo>
                  <a:cubicBezTo>
                    <a:pt x="544" y="480"/>
                    <a:pt x="509" y="481"/>
                    <a:pt x="455" y="483"/>
                  </a:cubicBezTo>
                  <a:cubicBezTo>
                    <a:pt x="455" y="461"/>
                    <a:pt x="455" y="461"/>
                    <a:pt x="455" y="461"/>
                  </a:cubicBezTo>
                  <a:cubicBezTo>
                    <a:pt x="483" y="461"/>
                    <a:pt x="500" y="460"/>
                    <a:pt x="507" y="458"/>
                  </a:cubicBezTo>
                  <a:cubicBezTo>
                    <a:pt x="513" y="456"/>
                    <a:pt x="517" y="453"/>
                    <a:pt x="519" y="450"/>
                  </a:cubicBezTo>
                  <a:cubicBezTo>
                    <a:pt x="522" y="445"/>
                    <a:pt x="524" y="434"/>
                    <a:pt x="524" y="417"/>
                  </a:cubicBezTo>
                  <a:cubicBezTo>
                    <a:pt x="525" y="412"/>
                    <a:pt x="525" y="380"/>
                    <a:pt x="526" y="320"/>
                  </a:cubicBezTo>
                  <a:cubicBezTo>
                    <a:pt x="526" y="71"/>
                    <a:pt x="526" y="71"/>
                    <a:pt x="526" y="71"/>
                  </a:cubicBezTo>
                  <a:cubicBezTo>
                    <a:pt x="403" y="316"/>
                    <a:pt x="403" y="316"/>
                    <a:pt x="403" y="316"/>
                  </a:cubicBezTo>
                  <a:cubicBezTo>
                    <a:pt x="384" y="355"/>
                    <a:pt x="368" y="386"/>
                    <a:pt x="357" y="409"/>
                  </a:cubicBezTo>
                  <a:cubicBezTo>
                    <a:pt x="349" y="426"/>
                    <a:pt x="338" y="453"/>
                    <a:pt x="322" y="490"/>
                  </a:cubicBezTo>
                  <a:cubicBezTo>
                    <a:pt x="308" y="490"/>
                    <a:pt x="308" y="490"/>
                    <a:pt x="308" y="490"/>
                  </a:cubicBezTo>
                  <a:cubicBezTo>
                    <a:pt x="305" y="481"/>
                    <a:pt x="302" y="474"/>
                    <a:pt x="299" y="469"/>
                  </a:cubicBezTo>
                  <a:cubicBezTo>
                    <a:pt x="275" y="419"/>
                    <a:pt x="275" y="419"/>
                    <a:pt x="275" y="419"/>
                  </a:cubicBezTo>
                  <a:cubicBezTo>
                    <a:pt x="104" y="82"/>
                    <a:pt x="104" y="82"/>
                    <a:pt x="104" y="82"/>
                  </a:cubicBezTo>
                  <a:cubicBezTo>
                    <a:pt x="104" y="320"/>
                    <a:pt x="104" y="320"/>
                    <a:pt x="104" y="320"/>
                  </a:cubicBezTo>
                  <a:cubicBezTo>
                    <a:pt x="104" y="351"/>
                    <a:pt x="105" y="381"/>
                    <a:pt x="107" y="410"/>
                  </a:cubicBezTo>
                  <a:cubicBezTo>
                    <a:pt x="107" y="432"/>
                    <a:pt x="109" y="444"/>
                    <a:pt x="112" y="448"/>
                  </a:cubicBezTo>
                  <a:cubicBezTo>
                    <a:pt x="114" y="453"/>
                    <a:pt x="119" y="456"/>
                    <a:pt x="125" y="458"/>
                  </a:cubicBezTo>
                  <a:cubicBezTo>
                    <a:pt x="131" y="460"/>
                    <a:pt x="148" y="461"/>
                    <a:pt x="177" y="461"/>
                  </a:cubicBezTo>
                  <a:cubicBezTo>
                    <a:pt x="177" y="483"/>
                    <a:pt x="177" y="483"/>
                    <a:pt x="177" y="483"/>
                  </a:cubicBezTo>
                  <a:cubicBezTo>
                    <a:pt x="90" y="480"/>
                    <a:pt x="90" y="480"/>
                    <a:pt x="90" y="480"/>
                  </a:cubicBezTo>
                  <a:cubicBezTo>
                    <a:pt x="0" y="483"/>
                    <a:pt x="0" y="483"/>
                    <a:pt x="0" y="483"/>
                  </a:cubicBezTo>
                  <a:cubicBezTo>
                    <a:pt x="0" y="461"/>
                    <a:pt x="0" y="461"/>
                    <a:pt x="0" y="461"/>
                  </a:cubicBezTo>
                  <a:cubicBezTo>
                    <a:pt x="29" y="461"/>
                    <a:pt x="46" y="460"/>
                    <a:pt x="52" y="458"/>
                  </a:cubicBezTo>
                  <a:cubicBezTo>
                    <a:pt x="58" y="456"/>
                    <a:pt x="62" y="453"/>
                    <a:pt x="65" y="450"/>
                  </a:cubicBezTo>
                  <a:cubicBezTo>
                    <a:pt x="68" y="445"/>
                    <a:pt x="69" y="434"/>
                    <a:pt x="70" y="417"/>
                  </a:cubicBezTo>
                  <a:cubicBezTo>
                    <a:pt x="70" y="412"/>
                    <a:pt x="71" y="380"/>
                    <a:pt x="72" y="320"/>
                  </a:cubicBezTo>
                  <a:cubicBezTo>
                    <a:pt x="72" y="163"/>
                    <a:pt x="72" y="163"/>
                    <a:pt x="72" y="163"/>
                  </a:cubicBezTo>
                  <a:cubicBezTo>
                    <a:pt x="72" y="133"/>
                    <a:pt x="71" y="103"/>
                    <a:pt x="70" y="73"/>
                  </a:cubicBezTo>
                  <a:cubicBezTo>
                    <a:pt x="69" y="52"/>
                    <a:pt x="68" y="39"/>
                    <a:pt x="65" y="35"/>
                  </a:cubicBezTo>
                  <a:cubicBezTo>
                    <a:pt x="62" y="31"/>
                    <a:pt x="58" y="28"/>
                    <a:pt x="52" y="26"/>
                  </a:cubicBezTo>
                  <a:cubicBezTo>
                    <a:pt x="46" y="24"/>
                    <a:pt x="29" y="23"/>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14"/>
            <p:cNvSpPr>
              <a:spLocks noEditPoints="1"/>
            </p:cNvSpPr>
            <p:nvPr/>
          </p:nvSpPr>
          <p:spPr bwMode="auto">
            <a:xfrm>
              <a:off x="2116138" y="693738"/>
              <a:ext cx="280988" cy="252413"/>
            </a:xfrm>
            <a:custGeom>
              <a:avLst/>
              <a:gdLst>
                <a:gd name="T0" fmla="*/ 77 w 541"/>
                <a:gd name="T1" fmla="*/ 485 h 487"/>
                <a:gd name="T2" fmla="*/ 167 w 541"/>
                <a:gd name="T3" fmla="*/ 487 h 487"/>
                <a:gd name="T4" fmla="*/ 167 w 541"/>
                <a:gd name="T5" fmla="*/ 465 h 487"/>
                <a:gd name="T6" fmla="*/ 121 w 541"/>
                <a:gd name="T7" fmla="*/ 462 h 487"/>
                <a:gd name="T8" fmla="*/ 109 w 541"/>
                <a:gd name="T9" fmla="*/ 456 h 487"/>
                <a:gd name="T10" fmla="*/ 106 w 541"/>
                <a:gd name="T11" fmla="*/ 448 h 487"/>
                <a:gd name="T12" fmla="*/ 116 w 541"/>
                <a:gd name="T13" fmla="*/ 414 h 487"/>
                <a:gd name="T14" fmla="*/ 155 w 541"/>
                <a:gd name="T15" fmla="*/ 326 h 487"/>
                <a:gd name="T16" fmla="*/ 362 w 541"/>
                <a:gd name="T17" fmla="*/ 326 h 487"/>
                <a:gd name="T18" fmla="*/ 406 w 541"/>
                <a:gd name="T19" fmla="*/ 431 h 487"/>
                <a:gd name="T20" fmla="*/ 411 w 541"/>
                <a:gd name="T21" fmla="*/ 450 h 487"/>
                <a:gd name="T22" fmla="*/ 408 w 541"/>
                <a:gd name="T23" fmla="*/ 458 h 487"/>
                <a:gd name="T24" fmla="*/ 397 w 541"/>
                <a:gd name="T25" fmla="*/ 463 h 487"/>
                <a:gd name="T26" fmla="*/ 348 w 541"/>
                <a:gd name="T27" fmla="*/ 465 h 487"/>
                <a:gd name="T28" fmla="*/ 348 w 541"/>
                <a:gd name="T29" fmla="*/ 487 h 487"/>
                <a:gd name="T30" fmla="*/ 463 w 541"/>
                <a:gd name="T31" fmla="*/ 485 h 487"/>
                <a:gd name="T32" fmla="*/ 541 w 541"/>
                <a:gd name="T33" fmla="*/ 487 h 487"/>
                <a:gd name="T34" fmla="*/ 541 w 541"/>
                <a:gd name="T35" fmla="*/ 465 h 487"/>
                <a:gd name="T36" fmla="*/ 505 w 541"/>
                <a:gd name="T37" fmla="*/ 461 h 487"/>
                <a:gd name="T38" fmla="*/ 490 w 541"/>
                <a:gd name="T39" fmla="*/ 446 h 487"/>
                <a:gd name="T40" fmla="*/ 440 w 541"/>
                <a:gd name="T41" fmla="*/ 341 h 487"/>
                <a:gd name="T42" fmla="*/ 287 w 541"/>
                <a:gd name="T43" fmla="*/ 0 h 487"/>
                <a:gd name="T44" fmla="*/ 265 w 541"/>
                <a:gd name="T45" fmla="*/ 0 h 487"/>
                <a:gd name="T46" fmla="*/ 202 w 541"/>
                <a:gd name="T47" fmla="*/ 141 h 487"/>
                <a:gd name="T48" fmla="*/ 112 w 541"/>
                <a:gd name="T49" fmla="*/ 333 h 487"/>
                <a:gd name="T50" fmla="*/ 66 w 541"/>
                <a:gd name="T51" fmla="*/ 429 h 487"/>
                <a:gd name="T52" fmla="*/ 49 w 541"/>
                <a:gd name="T53" fmla="*/ 456 h 487"/>
                <a:gd name="T54" fmla="*/ 36 w 541"/>
                <a:gd name="T55" fmla="*/ 463 h 487"/>
                <a:gd name="T56" fmla="*/ 0 w 541"/>
                <a:gd name="T57" fmla="*/ 465 h 487"/>
                <a:gd name="T58" fmla="*/ 0 w 541"/>
                <a:gd name="T59" fmla="*/ 487 h 487"/>
                <a:gd name="T60" fmla="*/ 77 w 541"/>
                <a:gd name="T61" fmla="*/ 485 h 487"/>
                <a:gd name="T62" fmla="*/ 258 w 541"/>
                <a:gd name="T63" fmla="*/ 93 h 487"/>
                <a:gd name="T64" fmla="*/ 348 w 541"/>
                <a:gd name="T65" fmla="*/ 298 h 487"/>
                <a:gd name="T66" fmla="*/ 167 w 541"/>
                <a:gd name="T67" fmla="*/ 298 h 487"/>
                <a:gd name="T68" fmla="*/ 258 w 541"/>
                <a:gd name="T69" fmla="*/ 9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7">
                  <a:moveTo>
                    <a:pt x="77" y="485"/>
                  </a:moveTo>
                  <a:cubicBezTo>
                    <a:pt x="97" y="485"/>
                    <a:pt x="127" y="486"/>
                    <a:pt x="167" y="487"/>
                  </a:cubicBezTo>
                  <a:cubicBezTo>
                    <a:pt x="167" y="465"/>
                    <a:pt x="167" y="465"/>
                    <a:pt x="167" y="465"/>
                  </a:cubicBezTo>
                  <a:cubicBezTo>
                    <a:pt x="145" y="465"/>
                    <a:pt x="130" y="464"/>
                    <a:pt x="121" y="462"/>
                  </a:cubicBezTo>
                  <a:cubicBezTo>
                    <a:pt x="115" y="461"/>
                    <a:pt x="111" y="459"/>
                    <a:pt x="109" y="456"/>
                  </a:cubicBezTo>
                  <a:cubicBezTo>
                    <a:pt x="107" y="454"/>
                    <a:pt x="106" y="451"/>
                    <a:pt x="106" y="448"/>
                  </a:cubicBezTo>
                  <a:cubicBezTo>
                    <a:pt x="106" y="441"/>
                    <a:pt x="109" y="430"/>
                    <a:pt x="116" y="414"/>
                  </a:cubicBezTo>
                  <a:cubicBezTo>
                    <a:pt x="155" y="326"/>
                    <a:pt x="155" y="326"/>
                    <a:pt x="155" y="326"/>
                  </a:cubicBezTo>
                  <a:cubicBezTo>
                    <a:pt x="362" y="326"/>
                    <a:pt x="362" y="326"/>
                    <a:pt x="362" y="326"/>
                  </a:cubicBezTo>
                  <a:cubicBezTo>
                    <a:pt x="406" y="431"/>
                    <a:pt x="406" y="431"/>
                    <a:pt x="406" y="431"/>
                  </a:cubicBezTo>
                  <a:cubicBezTo>
                    <a:pt x="410" y="439"/>
                    <a:pt x="411" y="445"/>
                    <a:pt x="411" y="450"/>
                  </a:cubicBezTo>
                  <a:cubicBezTo>
                    <a:pt x="411" y="453"/>
                    <a:pt x="410" y="456"/>
                    <a:pt x="408" y="458"/>
                  </a:cubicBezTo>
                  <a:cubicBezTo>
                    <a:pt x="406" y="460"/>
                    <a:pt x="402" y="462"/>
                    <a:pt x="397" y="463"/>
                  </a:cubicBezTo>
                  <a:cubicBezTo>
                    <a:pt x="391" y="464"/>
                    <a:pt x="375" y="465"/>
                    <a:pt x="348" y="465"/>
                  </a:cubicBezTo>
                  <a:cubicBezTo>
                    <a:pt x="348" y="487"/>
                    <a:pt x="348" y="487"/>
                    <a:pt x="348" y="487"/>
                  </a:cubicBezTo>
                  <a:cubicBezTo>
                    <a:pt x="463" y="485"/>
                    <a:pt x="463" y="485"/>
                    <a:pt x="463" y="485"/>
                  </a:cubicBezTo>
                  <a:cubicBezTo>
                    <a:pt x="478" y="485"/>
                    <a:pt x="504" y="486"/>
                    <a:pt x="541" y="487"/>
                  </a:cubicBezTo>
                  <a:cubicBezTo>
                    <a:pt x="541" y="465"/>
                    <a:pt x="541" y="465"/>
                    <a:pt x="541" y="465"/>
                  </a:cubicBezTo>
                  <a:cubicBezTo>
                    <a:pt x="522" y="465"/>
                    <a:pt x="510" y="464"/>
                    <a:pt x="505" y="461"/>
                  </a:cubicBezTo>
                  <a:cubicBezTo>
                    <a:pt x="499" y="459"/>
                    <a:pt x="494" y="454"/>
                    <a:pt x="490" y="446"/>
                  </a:cubicBezTo>
                  <a:cubicBezTo>
                    <a:pt x="482" y="432"/>
                    <a:pt x="465" y="397"/>
                    <a:pt x="440" y="341"/>
                  </a:cubicBezTo>
                  <a:cubicBezTo>
                    <a:pt x="287" y="0"/>
                    <a:pt x="287" y="0"/>
                    <a:pt x="287" y="0"/>
                  </a:cubicBezTo>
                  <a:cubicBezTo>
                    <a:pt x="265" y="0"/>
                    <a:pt x="265" y="0"/>
                    <a:pt x="265" y="0"/>
                  </a:cubicBezTo>
                  <a:cubicBezTo>
                    <a:pt x="233" y="73"/>
                    <a:pt x="212" y="120"/>
                    <a:pt x="202" y="141"/>
                  </a:cubicBezTo>
                  <a:cubicBezTo>
                    <a:pt x="112" y="333"/>
                    <a:pt x="112" y="333"/>
                    <a:pt x="112" y="333"/>
                  </a:cubicBezTo>
                  <a:cubicBezTo>
                    <a:pt x="85" y="388"/>
                    <a:pt x="70" y="420"/>
                    <a:pt x="66" y="429"/>
                  </a:cubicBezTo>
                  <a:cubicBezTo>
                    <a:pt x="58" y="443"/>
                    <a:pt x="53" y="453"/>
                    <a:pt x="49" y="456"/>
                  </a:cubicBezTo>
                  <a:cubicBezTo>
                    <a:pt x="45" y="460"/>
                    <a:pt x="40" y="462"/>
                    <a:pt x="36" y="463"/>
                  </a:cubicBezTo>
                  <a:cubicBezTo>
                    <a:pt x="31" y="464"/>
                    <a:pt x="19" y="465"/>
                    <a:pt x="0" y="465"/>
                  </a:cubicBezTo>
                  <a:cubicBezTo>
                    <a:pt x="0" y="487"/>
                    <a:pt x="0" y="487"/>
                    <a:pt x="0" y="487"/>
                  </a:cubicBezTo>
                  <a:cubicBezTo>
                    <a:pt x="28" y="486"/>
                    <a:pt x="53" y="485"/>
                    <a:pt x="77" y="485"/>
                  </a:cubicBezTo>
                  <a:close/>
                  <a:moveTo>
                    <a:pt x="258" y="93"/>
                  </a:moveTo>
                  <a:cubicBezTo>
                    <a:pt x="348" y="298"/>
                    <a:pt x="348" y="298"/>
                    <a:pt x="348"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15"/>
            <p:cNvSpPr>
              <a:spLocks/>
            </p:cNvSpPr>
            <p:nvPr/>
          </p:nvSpPr>
          <p:spPr bwMode="auto">
            <a:xfrm>
              <a:off x="2347913" y="695325"/>
              <a:ext cx="276225" cy="250825"/>
            </a:xfrm>
            <a:custGeom>
              <a:avLst/>
              <a:gdLst>
                <a:gd name="T0" fmla="*/ 390 w 531"/>
                <a:gd name="T1" fmla="*/ 73 h 483"/>
                <a:gd name="T2" fmla="*/ 412 w 531"/>
                <a:gd name="T3" fmla="*/ 34 h 483"/>
                <a:gd name="T4" fmla="*/ 405 w 531"/>
                <a:gd name="T5" fmla="*/ 25 h 483"/>
                <a:gd name="T6" fmla="*/ 352 w 531"/>
                <a:gd name="T7" fmla="*/ 22 h 483"/>
                <a:gd name="T8" fmla="*/ 352 w 531"/>
                <a:gd name="T9" fmla="*/ 0 h 483"/>
                <a:gd name="T10" fmla="*/ 447 w 531"/>
                <a:gd name="T11" fmla="*/ 2 h 483"/>
                <a:gd name="T12" fmla="*/ 531 w 531"/>
                <a:gd name="T13" fmla="*/ 0 h 483"/>
                <a:gd name="T14" fmla="*/ 531 w 531"/>
                <a:gd name="T15" fmla="*/ 22 h 483"/>
                <a:gd name="T16" fmla="*/ 485 w 531"/>
                <a:gd name="T17" fmla="*/ 25 h 483"/>
                <a:gd name="T18" fmla="*/ 466 w 531"/>
                <a:gd name="T19" fmla="*/ 33 h 483"/>
                <a:gd name="T20" fmla="*/ 438 w 531"/>
                <a:gd name="T21" fmla="*/ 66 h 483"/>
                <a:gd name="T22" fmla="*/ 334 w 531"/>
                <a:gd name="T23" fmla="*/ 216 h 483"/>
                <a:gd name="T24" fmla="*/ 300 w 531"/>
                <a:gd name="T25" fmla="*/ 274 h 483"/>
                <a:gd name="T26" fmla="*/ 296 w 531"/>
                <a:gd name="T27" fmla="*/ 295 h 483"/>
                <a:gd name="T28" fmla="*/ 296 w 531"/>
                <a:gd name="T29" fmla="*/ 321 h 483"/>
                <a:gd name="T30" fmla="*/ 298 w 531"/>
                <a:gd name="T31" fmla="*/ 411 h 483"/>
                <a:gd name="T32" fmla="*/ 303 w 531"/>
                <a:gd name="T33" fmla="*/ 449 h 483"/>
                <a:gd name="T34" fmla="*/ 316 w 531"/>
                <a:gd name="T35" fmla="*/ 458 h 483"/>
                <a:gd name="T36" fmla="*/ 366 w 531"/>
                <a:gd name="T37" fmla="*/ 461 h 483"/>
                <a:gd name="T38" fmla="*/ 366 w 531"/>
                <a:gd name="T39" fmla="*/ 483 h 483"/>
                <a:gd name="T40" fmla="*/ 266 w 531"/>
                <a:gd name="T41" fmla="*/ 481 h 483"/>
                <a:gd name="T42" fmla="*/ 158 w 531"/>
                <a:gd name="T43" fmla="*/ 483 h 483"/>
                <a:gd name="T44" fmla="*/ 158 w 531"/>
                <a:gd name="T45" fmla="*/ 461 h 483"/>
                <a:gd name="T46" fmla="*/ 209 w 531"/>
                <a:gd name="T47" fmla="*/ 458 h 483"/>
                <a:gd name="T48" fmla="*/ 221 w 531"/>
                <a:gd name="T49" fmla="*/ 450 h 483"/>
                <a:gd name="T50" fmla="*/ 227 w 531"/>
                <a:gd name="T51" fmla="*/ 417 h 483"/>
                <a:gd name="T52" fmla="*/ 229 w 531"/>
                <a:gd name="T53" fmla="*/ 321 h 483"/>
                <a:gd name="T54" fmla="*/ 229 w 531"/>
                <a:gd name="T55" fmla="*/ 281 h 483"/>
                <a:gd name="T56" fmla="*/ 215 w 531"/>
                <a:gd name="T57" fmla="*/ 254 h 483"/>
                <a:gd name="T58" fmla="*/ 178 w 531"/>
                <a:gd name="T59" fmla="*/ 195 h 483"/>
                <a:gd name="T60" fmla="*/ 87 w 531"/>
                <a:gd name="T61" fmla="*/ 66 h 483"/>
                <a:gd name="T62" fmla="*/ 62 w 531"/>
                <a:gd name="T63" fmla="*/ 33 h 483"/>
                <a:gd name="T64" fmla="*/ 45 w 531"/>
                <a:gd name="T65" fmla="*/ 25 h 483"/>
                <a:gd name="T66" fmla="*/ 0 w 531"/>
                <a:gd name="T67" fmla="*/ 22 h 483"/>
                <a:gd name="T68" fmla="*/ 0 w 531"/>
                <a:gd name="T69" fmla="*/ 0 h 483"/>
                <a:gd name="T70" fmla="*/ 84 w 531"/>
                <a:gd name="T71" fmla="*/ 2 h 483"/>
                <a:gd name="T72" fmla="*/ 216 w 531"/>
                <a:gd name="T73" fmla="*/ 0 h 483"/>
                <a:gd name="T74" fmla="*/ 216 w 531"/>
                <a:gd name="T75" fmla="*/ 22 h 483"/>
                <a:gd name="T76" fmla="*/ 160 w 531"/>
                <a:gd name="T77" fmla="*/ 25 h 483"/>
                <a:gd name="T78" fmla="*/ 152 w 531"/>
                <a:gd name="T79" fmla="*/ 34 h 483"/>
                <a:gd name="T80" fmla="*/ 170 w 531"/>
                <a:gd name="T81" fmla="*/ 73 h 483"/>
                <a:gd name="T82" fmla="*/ 277 w 531"/>
                <a:gd name="T83" fmla="*/ 245 h 483"/>
                <a:gd name="T84" fmla="*/ 390 w 531"/>
                <a:gd name="T85" fmla="*/ 7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1" h="483">
                  <a:moveTo>
                    <a:pt x="390" y="73"/>
                  </a:moveTo>
                  <a:cubicBezTo>
                    <a:pt x="405" y="51"/>
                    <a:pt x="412" y="38"/>
                    <a:pt x="412" y="34"/>
                  </a:cubicBezTo>
                  <a:cubicBezTo>
                    <a:pt x="412" y="30"/>
                    <a:pt x="410" y="27"/>
                    <a:pt x="405" y="25"/>
                  </a:cubicBezTo>
                  <a:cubicBezTo>
                    <a:pt x="400" y="23"/>
                    <a:pt x="380" y="22"/>
                    <a:pt x="352" y="22"/>
                  </a:cubicBezTo>
                  <a:cubicBezTo>
                    <a:pt x="352" y="0"/>
                    <a:pt x="352" y="0"/>
                    <a:pt x="352" y="0"/>
                  </a:cubicBezTo>
                  <a:cubicBezTo>
                    <a:pt x="396" y="1"/>
                    <a:pt x="422" y="2"/>
                    <a:pt x="447" y="2"/>
                  </a:cubicBezTo>
                  <a:cubicBezTo>
                    <a:pt x="471" y="2"/>
                    <a:pt x="484" y="1"/>
                    <a:pt x="531" y="0"/>
                  </a:cubicBezTo>
                  <a:cubicBezTo>
                    <a:pt x="531" y="22"/>
                    <a:pt x="531" y="22"/>
                    <a:pt x="531" y="22"/>
                  </a:cubicBezTo>
                  <a:cubicBezTo>
                    <a:pt x="502" y="22"/>
                    <a:pt x="492" y="23"/>
                    <a:pt x="485" y="25"/>
                  </a:cubicBezTo>
                  <a:cubicBezTo>
                    <a:pt x="477" y="27"/>
                    <a:pt x="471" y="30"/>
                    <a:pt x="466" y="33"/>
                  </a:cubicBezTo>
                  <a:cubicBezTo>
                    <a:pt x="460" y="38"/>
                    <a:pt x="451" y="49"/>
                    <a:pt x="438" y="66"/>
                  </a:cubicBezTo>
                  <a:cubicBezTo>
                    <a:pt x="334" y="216"/>
                    <a:pt x="334" y="216"/>
                    <a:pt x="334" y="216"/>
                  </a:cubicBezTo>
                  <a:cubicBezTo>
                    <a:pt x="314" y="248"/>
                    <a:pt x="302" y="267"/>
                    <a:pt x="300" y="274"/>
                  </a:cubicBezTo>
                  <a:cubicBezTo>
                    <a:pt x="297" y="282"/>
                    <a:pt x="296" y="288"/>
                    <a:pt x="296" y="295"/>
                  </a:cubicBezTo>
                  <a:cubicBezTo>
                    <a:pt x="296" y="321"/>
                    <a:pt x="296" y="321"/>
                    <a:pt x="296" y="321"/>
                  </a:cubicBezTo>
                  <a:cubicBezTo>
                    <a:pt x="296" y="352"/>
                    <a:pt x="296" y="382"/>
                    <a:pt x="298" y="411"/>
                  </a:cubicBezTo>
                  <a:cubicBezTo>
                    <a:pt x="298" y="432"/>
                    <a:pt x="300" y="445"/>
                    <a:pt x="303" y="449"/>
                  </a:cubicBezTo>
                  <a:cubicBezTo>
                    <a:pt x="305" y="453"/>
                    <a:pt x="310" y="456"/>
                    <a:pt x="316" y="458"/>
                  </a:cubicBezTo>
                  <a:cubicBezTo>
                    <a:pt x="322" y="460"/>
                    <a:pt x="339" y="461"/>
                    <a:pt x="366" y="461"/>
                  </a:cubicBezTo>
                  <a:cubicBezTo>
                    <a:pt x="366" y="483"/>
                    <a:pt x="366" y="483"/>
                    <a:pt x="366" y="483"/>
                  </a:cubicBezTo>
                  <a:cubicBezTo>
                    <a:pt x="328" y="482"/>
                    <a:pt x="294" y="481"/>
                    <a:pt x="266" y="481"/>
                  </a:cubicBezTo>
                  <a:cubicBezTo>
                    <a:pt x="239" y="481"/>
                    <a:pt x="203" y="482"/>
                    <a:pt x="158" y="483"/>
                  </a:cubicBezTo>
                  <a:cubicBezTo>
                    <a:pt x="158" y="461"/>
                    <a:pt x="158" y="461"/>
                    <a:pt x="158" y="461"/>
                  </a:cubicBezTo>
                  <a:cubicBezTo>
                    <a:pt x="186" y="461"/>
                    <a:pt x="203" y="460"/>
                    <a:pt x="209" y="458"/>
                  </a:cubicBezTo>
                  <a:cubicBezTo>
                    <a:pt x="215" y="456"/>
                    <a:pt x="219" y="453"/>
                    <a:pt x="221" y="450"/>
                  </a:cubicBezTo>
                  <a:cubicBezTo>
                    <a:pt x="224" y="445"/>
                    <a:pt x="226" y="434"/>
                    <a:pt x="227" y="417"/>
                  </a:cubicBezTo>
                  <a:cubicBezTo>
                    <a:pt x="227" y="412"/>
                    <a:pt x="228" y="380"/>
                    <a:pt x="229" y="321"/>
                  </a:cubicBezTo>
                  <a:cubicBezTo>
                    <a:pt x="229" y="281"/>
                    <a:pt x="229" y="281"/>
                    <a:pt x="229" y="281"/>
                  </a:cubicBezTo>
                  <a:cubicBezTo>
                    <a:pt x="224" y="271"/>
                    <a:pt x="219" y="262"/>
                    <a:pt x="215" y="254"/>
                  </a:cubicBezTo>
                  <a:cubicBezTo>
                    <a:pt x="211" y="248"/>
                    <a:pt x="199" y="229"/>
                    <a:pt x="178" y="195"/>
                  </a:cubicBezTo>
                  <a:cubicBezTo>
                    <a:pt x="87" y="66"/>
                    <a:pt x="87" y="66"/>
                    <a:pt x="87" y="66"/>
                  </a:cubicBezTo>
                  <a:cubicBezTo>
                    <a:pt x="76" y="49"/>
                    <a:pt x="68" y="38"/>
                    <a:pt x="62" y="33"/>
                  </a:cubicBezTo>
                  <a:cubicBezTo>
                    <a:pt x="58" y="30"/>
                    <a:pt x="52" y="27"/>
                    <a:pt x="45" y="25"/>
                  </a:cubicBezTo>
                  <a:cubicBezTo>
                    <a:pt x="38" y="23"/>
                    <a:pt x="28" y="22"/>
                    <a:pt x="0" y="22"/>
                  </a:cubicBezTo>
                  <a:cubicBezTo>
                    <a:pt x="0" y="0"/>
                    <a:pt x="0" y="0"/>
                    <a:pt x="0" y="0"/>
                  </a:cubicBezTo>
                  <a:cubicBezTo>
                    <a:pt x="47" y="1"/>
                    <a:pt x="61" y="2"/>
                    <a:pt x="84" y="2"/>
                  </a:cubicBezTo>
                  <a:cubicBezTo>
                    <a:pt x="109" y="2"/>
                    <a:pt x="172" y="1"/>
                    <a:pt x="216" y="0"/>
                  </a:cubicBezTo>
                  <a:cubicBezTo>
                    <a:pt x="216" y="22"/>
                    <a:pt x="216" y="22"/>
                    <a:pt x="216" y="22"/>
                  </a:cubicBezTo>
                  <a:cubicBezTo>
                    <a:pt x="189" y="22"/>
                    <a:pt x="165" y="23"/>
                    <a:pt x="160" y="25"/>
                  </a:cubicBezTo>
                  <a:cubicBezTo>
                    <a:pt x="155" y="27"/>
                    <a:pt x="152" y="30"/>
                    <a:pt x="152" y="34"/>
                  </a:cubicBezTo>
                  <a:cubicBezTo>
                    <a:pt x="152" y="38"/>
                    <a:pt x="158" y="51"/>
                    <a:pt x="170" y="73"/>
                  </a:cubicBezTo>
                  <a:cubicBezTo>
                    <a:pt x="277" y="245"/>
                    <a:pt x="277" y="245"/>
                    <a:pt x="277"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Freeform 16"/>
            <p:cNvSpPr>
              <a:spLocks noEditPoints="1"/>
            </p:cNvSpPr>
            <p:nvPr/>
          </p:nvSpPr>
          <p:spPr bwMode="auto">
            <a:xfrm>
              <a:off x="2611438" y="688975"/>
              <a:ext cx="280988" cy="261938"/>
            </a:xfrm>
            <a:custGeom>
              <a:avLst/>
              <a:gdLst>
                <a:gd name="T0" fmla="*/ 97 w 540"/>
                <a:gd name="T1" fmla="*/ 123 h 503"/>
                <a:gd name="T2" fmla="*/ 161 w 540"/>
                <a:gd name="T3" fmla="*/ 53 h 503"/>
                <a:gd name="T4" fmla="*/ 260 w 540"/>
                <a:gd name="T5" fmla="*/ 29 h 503"/>
                <a:gd name="T6" fmla="*/ 333 w 540"/>
                <a:gd name="T7" fmla="*/ 40 h 503"/>
                <a:gd name="T8" fmla="*/ 388 w 540"/>
                <a:gd name="T9" fmla="*/ 69 h 503"/>
                <a:gd name="T10" fmla="*/ 425 w 540"/>
                <a:gd name="T11" fmla="*/ 108 h 503"/>
                <a:gd name="T12" fmla="*/ 449 w 540"/>
                <a:gd name="T13" fmla="*/ 158 h 503"/>
                <a:gd name="T14" fmla="*/ 464 w 540"/>
                <a:gd name="T15" fmla="*/ 258 h 503"/>
                <a:gd name="T16" fmla="*/ 443 w 540"/>
                <a:gd name="T17" fmla="*/ 370 h 503"/>
                <a:gd name="T18" fmla="*/ 380 w 540"/>
                <a:gd name="T19" fmla="*/ 446 h 503"/>
                <a:gd name="T20" fmla="*/ 280 w 540"/>
                <a:gd name="T21" fmla="*/ 472 h 503"/>
                <a:gd name="T22" fmla="*/ 205 w 540"/>
                <a:gd name="T23" fmla="*/ 459 h 503"/>
                <a:gd name="T24" fmla="*/ 144 w 540"/>
                <a:gd name="T25" fmla="*/ 418 h 503"/>
                <a:gd name="T26" fmla="*/ 99 w 540"/>
                <a:gd name="T27" fmla="*/ 350 h 503"/>
                <a:gd name="T28" fmla="*/ 82 w 540"/>
                <a:gd name="T29" fmla="*/ 292 h 503"/>
                <a:gd name="T30" fmla="*/ 75 w 540"/>
                <a:gd name="T31" fmla="*/ 226 h 503"/>
                <a:gd name="T32" fmla="*/ 97 w 540"/>
                <a:gd name="T33" fmla="*/ 123 h 503"/>
                <a:gd name="T34" fmla="*/ 18 w 540"/>
                <a:gd name="T35" fmla="*/ 351 h 503"/>
                <a:gd name="T36" fmla="*/ 69 w 540"/>
                <a:gd name="T37" fmla="*/ 434 h 503"/>
                <a:gd name="T38" fmla="*/ 151 w 540"/>
                <a:gd name="T39" fmla="*/ 486 h 503"/>
                <a:gd name="T40" fmla="*/ 255 w 540"/>
                <a:gd name="T41" fmla="*/ 503 h 503"/>
                <a:gd name="T42" fmla="*/ 459 w 540"/>
                <a:gd name="T43" fmla="*/ 427 h 503"/>
                <a:gd name="T44" fmla="*/ 540 w 540"/>
                <a:gd name="T45" fmla="*/ 236 h 503"/>
                <a:gd name="T46" fmla="*/ 532 w 540"/>
                <a:gd name="T47" fmla="*/ 169 h 503"/>
                <a:gd name="T48" fmla="*/ 510 w 540"/>
                <a:gd name="T49" fmla="*/ 115 h 503"/>
                <a:gd name="T50" fmla="*/ 462 w 540"/>
                <a:gd name="T51" fmla="*/ 57 h 503"/>
                <a:gd name="T52" fmla="*/ 383 w 540"/>
                <a:gd name="T53" fmla="*/ 16 h 503"/>
                <a:gd name="T54" fmla="*/ 276 w 540"/>
                <a:gd name="T55" fmla="*/ 0 h 503"/>
                <a:gd name="T56" fmla="*/ 162 w 540"/>
                <a:gd name="T57" fmla="*/ 18 h 503"/>
                <a:gd name="T58" fmla="*/ 73 w 540"/>
                <a:gd name="T59" fmla="*/ 73 h 503"/>
                <a:gd name="T60" fmla="*/ 17 w 540"/>
                <a:gd name="T61" fmla="*/ 155 h 503"/>
                <a:gd name="T62" fmla="*/ 0 w 540"/>
                <a:gd name="T63" fmla="*/ 255 h 503"/>
                <a:gd name="T64" fmla="*/ 18 w 540"/>
                <a:gd name="T65" fmla="*/ 35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3">
                  <a:moveTo>
                    <a:pt x="97" y="123"/>
                  </a:moveTo>
                  <a:cubicBezTo>
                    <a:pt x="111" y="92"/>
                    <a:pt x="132" y="69"/>
                    <a:pt x="161" y="53"/>
                  </a:cubicBezTo>
                  <a:cubicBezTo>
                    <a:pt x="189" y="37"/>
                    <a:pt x="222" y="29"/>
                    <a:pt x="260" y="29"/>
                  </a:cubicBezTo>
                  <a:cubicBezTo>
                    <a:pt x="286" y="29"/>
                    <a:pt x="311" y="32"/>
                    <a:pt x="333" y="40"/>
                  </a:cubicBezTo>
                  <a:cubicBezTo>
                    <a:pt x="356" y="48"/>
                    <a:pt x="374" y="57"/>
                    <a:pt x="388" y="69"/>
                  </a:cubicBezTo>
                  <a:cubicBezTo>
                    <a:pt x="402" y="80"/>
                    <a:pt x="415" y="93"/>
                    <a:pt x="425" y="108"/>
                  </a:cubicBezTo>
                  <a:cubicBezTo>
                    <a:pt x="435" y="123"/>
                    <a:pt x="443" y="140"/>
                    <a:pt x="449" y="158"/>
                  </a:cubicBezTo>
                  <a:cubicBezTo>
                    <a:pt x="459" y="189"/>
                    <a:pt x="464" y="222"/>
                    <a:pt x="464" y="258"/>
                  </a:cubicBezTo>
                  <a:cubicBezTo>
                    <a:pt x="464" y="301"/>
                    <a:pt x="457" y="338"/>
                    <a:pt x="443" y="370"/>
                  </a:cubicBezTo>
                  <a:cubicBezTo>
                    <a:pt x="430" y="403"/>
                    <a:pt x="409" y="428"/>
                    <a:pt x="380" y="446"/>
                  </a:cubicBezTo>
                  <a:cubicBezTo>
                    <a:pt x="352" y="463"/>
                    <a:pt x="319" y="472"/>
                    <a:pt x="280" y="472"/>
                  </a:cubicBezTo>
                  <a:cubicBezTo>
                    <a:pt x="253" y="472"/>
                    <a:pt x="228" y="468"/>
                    <a:pt x="205" y="459"/>
                  </a:cubicBezTo>
                  <a:cubicBezTo>
                    <a:pt x="183" y="450"/>
                    <a:pt x="162" y="437"/>
                    <a:pt x="144" y="418"/>
                  </a:cubicBezTo>
                  <a:cubicBezTo>
                    <a:pt x="125" y="400"/>
                    <a:pt x="110" y="377"/>
                    <a:pt x="99" y="350"/>
                  </a:cubicBezTo>
                  <a:cubicBezTo>
                    <a:pt x="92" y="334"/>
                    <a:pt x="86" y="314"/>
                    <a:pt x="82" y="292"/>
                  </a:cubicBezTo>
                  <a:cubicBezTo>
                    <a:pt x="77" y="270"/>
                    <a:pt x="75" y="248"/>
                    <a:pt x="75" y="226"/>
                  </a:cubicBezTo>
                  <a:cubicBezTo>
                    <a:pt x="75" y="188"/>
                    <a:pt x="82" y="153"/>
                    <a:pt x="97" y="123"/>
                  </a:cubicBezTo>
                  <a:close/>
                  <a:moveTo>
                    <a:pt x="18" y="351"/>
                  </a:moveTo>
                  <a:cubicBezTo>
                    <a:pt x="29" y="384"/>
                    <a:pt x="46" y="411"/>
                    <a:pt x="69" y="434"/>
                  </a:cubicBezTo>
                  <a:cubicBezTo>
                    <a:pt x="91" y="457"/>
                    <a:pt x="119" y="474"/>
                    <a:pt x="151" y="486"/>
                  </a:cubicBezTo>
                  <a:cubicBezTo>
                    <a:pt x="183" y="497"/>
                    <a:pt x="218" y="503"/>
                    <a:pt x="255" y="503"/>
                  </a:cubicBezTo>
                  <a:cubicBezTo>
                    <a:pt x="337" y="503"/>
                    <a:pt x="405" y="478"/>
                    <a:pt x="459" y="427"/>
                  </a:cubicBezTo>
                  <a:cubicBezTo>
                    <a:pt x="513" y="376"/>
                    <a:pt x="540" y="312"/>
                    <a:pt x="540" y="236"/>
                  </a:cubicBezTo>
                  <a:cubicBezTo>
                    <a:pt x="540" y="212"/>
                    <a:pt x="537" y="190"/>
                    <a:pt x="532" y="169"/>
                  </a:cubicBezTo>
                  <a:cubicBezTo>
                    <a:pt x="527" y="148"/>
                    <a:pt x="519" y="130"/>
                    <a:pt x="510" y="115"/>
                  </a:cubicBezTo>
                  <a:cubicBezTo>
                    <a:pt x="498" y="94"/>
                    <a:pt x="482" y="75"/>
                    <a:pt x="462" y="57"/>
                  </a:cubicBezTo>
                  <a:cubicBezTo>
                    <a:pt x="441" y="40"/>
                    <a:pt x="415" y="26"/>
                    <a:pt x="383" y="16"/>
                  </a:cubicBezTo>
                  <a:cubicBezTo>
                    <a:pt x="351" y="5"/>
                    <a:pt x="315" y="0"/>
                    <a:pt x="276" y="0"/>
                  </a:cubicBezTo>
                  <a:cubicBezTo>
                    <a:pt x="233" y="0"/>
                    <a:pt x="195" y="6"/>
                    <a:pt x="162" y="18"/>
                  </a:cubicBezTo>
                  <a:cubicBezTo>
                    <a:pt x="129" y="30"/>
                    <a:pt x="100" y="49"/>
                    <a:pt x="73" y="73"/>
                  </a:cubicBezTo>
                  <a:cubicBezTo>
                    <a:pt x="47" y="97"/>
                    <a:pt x="29" y="125"/>
                    <a:pt x="17" y="155"/>
                  </a:cubicBezTo>
                  <a:cubicBezTo>
                    <a:pt x="6" y="185"/>
                    <a:pt x="0" y="219"/>
                    <a:pt x="0" y="255"/>
                  </a:cubicBezTo>
                  <a:cubicBezTo>
                    <a:pt x="0" y="286"/>
                    <a:pt x="6" y="319"/>
                    <a:pt x="1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17"/>
            <p:cNvSpPr>
              <a:spLocks/>
            </p:cNvSpPr>
            <p:nvPr/>
          </p:nvSpPr>
          <p:spPr bwMode="auto">
            <a:xfrm>
              <a:off x="17700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18"/>
            <p:cNvSpPr>
              <a:spLocks noEditPoints="1"/>
            </p:cNvSpPr>
            <p:nvPr/>
          </p:nvSpPr>
          <p:spPr bwMode="auto">
            <a:xfrm>
              <a:off x="1933576" y="1077913"/>
              <a:ext cx="111125" cy="120650"/>
            </a:xfrm>
            <a:custGeom>
              <a:avLst/>
              <a:gdLst>
                <a:gd name="T0" fmla="*/ 7 w 216"/>
                <a:gd name="T1" fmla="*/ 74 h 234"/>
                <a:gd name="T2" fmla="*/ 111 w 216"/>
                <a:gd name="T3" fmla="*/ 0 h 234"/>
                <a:gd name="T4" fmla="*/ 208 w 216"/>
                <a:gd name="T5" fmla="*/ 63 h 234"/>
                <a:gd name="T6" fmla="*/ 208 w 216"/>
                <a:gd name="T7" fmla="*/ 178 h 234"/>
                <a:gd name="T8" fmla="*/ 216 w 216"/>
                <a:gd name="T9" fmla="*/ 228 h 234"/>
                <a:gd name="T10" fmla="*/ 154 w 216"/>
                <a:gd name="T11" fmla="*/ 228 h 234"/>
                <a:gd name="T12" fmla="*/ 150 w 216"/>
                <a:gd name="T13" fmla="*/ 206 h 234"/>
                <a:gd name="T14" fmla="*/ 76 w 216"/>
                <a:gd name="T15" fmla="*/ 234 h 234"/>
                <a:gd name="T16" fmla="*/ 0 w 216"/>
                <a:gd name="T17" fmla="*/ 167 h 234"/>
                <a:gd name="T18" fmla="*/ 76 w 216"/>
                <a:gd name="T19" fmla="*/ 100 h 234"/>
                <a:gd name="T20" fmla="*/ 148 w 216"/>
                <a:gd name="T21" fmla="*/ 71 h 234"/>
                <a:gd name="T22" fmla="*/ 108 w 216"/>
                <a:gd name="T23" fmla="*/ 41 h 234"/>
                <a:gd name="T24" fmla="*/ 68 w 216"/>
                <a:gd name="T25" fmla="*/ 74 h 234"/>
                <a:gd name="T26" fmla="*/ 7 w 216"/>
                <a:gd name="T27" fmla="*/ 74 h 234"/>
                <a:gd name="T28" fmla="*/ 148 w 216"/>
                <a:gd name="T29" fmla="*/ 119 h 234"/>
                <a:gd name="T30" fmla="*/ 97 w 216"/>
                <a:gd name="T31" fmla="*/ 132 h 234"/>
                <a:gd name="T32" fmla="*/ 61 w 216"/>
                <a:gd name="T33" fmla="*/ 165 h 234"/>
                <a:gd name="T34" fmla="*/ 98 w 216"/>
                <a:gd name="T35" fmla="*/ 193 h 234"/>
                <a:gd name="T36" fmla="*/ 148 w 216"/>
                <a:gd name="T37" fmla="*/ 142 h 234"/>
                <a:gd name="T38" fmla="*/ 148 w 216"/>
                <a:gd name="T39" fmla="*/ 1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34">
                  <a:moveTo>
                    <a:pt x="7" y="74"/>
                  </a:moveTo>
                  <a:cubicBezTo>
                    <a:pt x="11" y="18"/>
                    <a:pt x="62" y="0"/>
                    <a:pt x="111" y="0"/>
                  </a:cubicBezTo>
                  <a:cubicBezTo>
                    <a:pt x="155" y="0"/>
                    <a:pt x="208" y="10"/>
                    <a:pt x="208" y="63"/>
                  </a:cubicBezTo>
                  <a:cubicBezTo>
                    <a:pt x="208" y="178"/>
                    <a:pt x="208" y="178"/>
                    <a:pt x="208" y="178"/>
                  </a:cubicBezTo>
                  <a:cubicBezTo>
                    <a:pt x="208" y="199"/>
                    <a:pt x="211" y="219"/>
                    <a:pt x="216" y="228"/>
                  </a:cubicBezTo>
                  <a:cubicBezTo>
                    <a:pt x="154" y="228"/>
                    <a:pt x="154" y="228"/>
                    <a:pt x="154" y="228"/>
                  </a:cubicBezTo>
                  <a:cubicBezTo>
                    <a:pt x="152" y="221"/>
                    <a:pt x="151" y="214"/>
                    <a:pt x="150" y="206"/>
                  </a:cubicBezTo>
                  <a:cubicBezTo>
                    <a:pt x="131" y="226"/>
                    <a:pt x="103" y="234"/>
                    <a:pt x="76" y="234"/>
                  </a:cubicBezTo>
                  <a:cubicBezTo>
                    <a:pt x="34" y="234"/>
                    <a:pt x="0" y="213"/>
                    <a:pt x="0" y="167"/>
                  </a:cubicBezTo>
                  <a:cubicBezTo>
                    <a:pt x="0" y="117"/>
                    <a:pt x="38" y="105"/>
                    <a:pt x="76" y="100"/>
                  </a:cubicBezTo>
                  <a:cubicBezTo>
                    <a:pt x="113" y="95"/>
                    <a:pt x="148" y="96"/>
                    <a:pt x="148" y="71"/>
                  </a:cubicBezTo>
                  <a:cubicBezTo>
                    <a:pt x="148" y="45"/>
                    <a:pt x="130" y="41"/>
                    <a:pt x="108" y="41"/>
                  </a:cubicBezTo>
                  <a:cubicBezTo>
                    <a:pt x="85" y="41"/>
                    <a:pt x="70" y="51"/>
                    <a:pt x="68" y="74"/>
                  </a:cubicBezTo>
                  <a:lnTo>
                    <a:pt x="7" y="74"/>
                  </a:lnTo>
                  <a:close/>
                  <a:moveTo>
                    <a:pt x="148" y="119"/>
                  </a:moveTo>
                  <a:cubicBezTo>
                    <a:pt x="137" y="128"/>
                    <a:pt x="116" y="129"/>
                    <a:pt x="97" y="132"/>
                  </a:cubicBezTo>
                  <a:cubicBezTo>
                    <a:pt x="78" y="136"/>
                    <a:pt x="61" y="143"/>
                    <a:pt x="61" y="165"/>
                  </a:cubicBezTo>
                  <a:cubicBezTo>
                    <a:pt x="61" y="187"/>
                    <a:pt x="79" y="193"/>
                    <a:pt x="98" y="193"/>
                  </a:cubicBezTo>
                  <a:cubicBezTo>
                    <a:pt x="146" y="193"/>
                    <a:pt x="148" y="155"/>
                    <a:pt x="148" y="142"/>
                  </a:cubicBezTo>
                  <a:lnTo>
                    <a:pt x="148"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19"/>
            <p:cNvSpPr>
              <a:spLocks/>
            </p:cNvSpPr>
            <p:nvPr/>
          </p:nvSpPr>
          <p:spPr bwMode="auto">
            <a:xfrm>
              <a:off x="20653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2"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20"/>
            <p:cNvSpPr>
              <a:spLocks/>
            </p:cNvSpPr>
            <p:nvPr/>
          </p:nvSpPr>
          <p:spPr bwMode="auto">
            <a:xfrm>
              <a:off x="2193926" y="1077913"/>
              <a:ext cx="112713" cy="120650"/>
            </a:xfrm>
            <a:custGeom>
              <a:avLst/>
              <a:gdLst>
                <a:gd name="T0" fmla="*/ 157 w 218"/>
                <a:gd name="T1" fmla="*/ 84 h 234"/>
                <a:gd name="T2" fmla="*/ 112 w 218"/>
                <a:gd name="T3" fmla="*/ 46 h 234"/>
                <a:gd name="T4" fmla="*/ 61 w 218"/>
                <a:gd name="T5" fmla="*/ 118 h 234"/>
                <a:gd name="T6" fmla="*/ 111 w 218"/>
                <a:gd name="T7" fmla="*/ 188 h 234"/>
                <a:gd name="T8" fmla="*/ 160 w 218"/>
                <a:gd name="T9" fmla="*/ 143 h 234"/>
                <a:gd name="T10" fmla="*/ 218 w 218"/>
                <a:gd name="T11" fmla="*/ 143 h 234"/>
                <a:gd name="T12" fmla="*/ 112 w 218"/>
                <a:gd name="T13" fmla="*/ 234 h 234"/>
                <a:gd name="T14" fmla="*/ 0 w 218"/>
                <a:gd name="T15" fmla="*/ 120 h 234"/>
                <a:gd name="T16" fmla="*/ 113 w 218"/>
                <a:gd name="T17" fmla="*/ 0 h 234"/>
                <a:gd name="T18" fmla="*/ 217 w 218"/>
                <a:gd name="T19" fmla="*/ 84 h 234"/>
                <a:gd name="T20" fmla="*/ 157 w 218"/>
                <a:gd name="T21" fmla="*/ 8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4">
                  <a:moveTo>
                    <a:pt x="157" y="84"/>
                  </a:moveTo>
                  <a:cubicBezTo>
                    <a:pt x="154" y="59"/>
                    <a:pt x="138" y="46"/>
                    <a:pt x="112" y="46"/>
                  </a:cubicBezTo>
                  <a:cubicBezTo>
                    <a:pt x="74" y="46"/>
                    <a:pt x="61" y="86"/>
                    <a:pt x="61" y="118"/>
                  </a:cubicBezTo>
                  <a:cubicBezTo>
                    <a:pt x="61" y="150"/>
                    <a:pt x="73" y="188"/>
                    <a:pt x="111" y="188"/>
                  </a:cubicBezTo>
                  <a:cubicBezTo>
                    <a:pt x="139" y="188"/>
                    <a:pt x="156" y="170"/>
                    <a:pt x="160" y="143"/>
                  </a:cubicBezTo>
                  <a:cubicBezTo>
                    <a:pt x="218" y="143"/>
                    <a:pt x="218" y="143"/>
                    <a:pt x="218" y="143"/>
                  </a:cubicBezTo>
                  <a:cubicBezTo>
                    <a:pt x="210" y="202"/>
                    <a:pt x="170" y="234"/>
                    <a:pt x="112" y="234"/>
                  </a:cubicBezTo>
                  <a:cubicBezTo>
                    <a:pt x="45" y="234"/>
                    <a:pt x="0" y="187"/>
                    <a:pt x="0" y="120"/>
                  </a:cubicBezTo>
                  <a:cubicBezTo>
                    <a:pt x="0" y="51"/>
                    <a:pt x="41" y="0"/>
                    <a:pt x="113" y="0"/>
                  </a:cubicBezTo>
                  <a:cubicBezTo>
                    <a:pt x="165" y="0"/>
                    <a:pt x="213" y="28"/>
                    <a:pt x="217" y="84"/>
                  </a:cubicBezTo>
                  <a:lnTo>
                    <a:pt x="157"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21"/>
            <p:cNvSpPr>
              <a:spLocks noEditPoints="1"/>
            </p:cNvSpPr>
            <p:nvPr/>
          </p:nvSpPr>
          <p:spPr bwMode="auto">
            <a:xfrm>
              <a:off x="2319338"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3 w 224"/>
                <a:gd name="T9" fmla="*/ 234 h 234"/>
                <a:gd name="T10" fmla="*/ 0 w 224"/>
                <a:gd name="T11" fmla="*/ 117 h 234"/>
                <a:gd name="T12" fmla="*/ 113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3" y="234"/>
                  </a:cubicBezTo>
                  <a:cubicBezTo>
                    <a:pt x="43" y="234"/>
                    <a:pt x="0" y="186"/>
                    <a:pt x="0" y="117"/>
                  </a:cubicBezTo>
                  <a:cubicBezTo>
                    <a:pt x="0" y="51"/>
                    <a:pt x="45" y="0"/>
                    <a:pt x="113"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22"/>
            <p:cNvSpPr>
              <a:spLocks/>
            </p:cNvSpPr>
            <p:nvPr/>
          </p:nvSpPr>
          <p:spPr bwMode="auto">
            <a:xfrm>
              <a:off x="2451101"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23"/>
            <p:cNvSpPr>
              <a:spLocks/>
            </p:cNvSpPr>
            <p:nvPr/>
          </p:nvSpPr>
          <p:spPr bwMode="auto">
            <a:xfrm>
              <a:off x="25955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24"/>
            <p:cNvSpPr>
              <a:spLocks noEditPoints="1"/>
            </p:cNvSpPr>
            <p:nvPr/>
          </p:nvSpPr>
          <p:spPr bwMode="auto">
            <a:xfrm>
              <a:off x="2757488" y="1077913"/>
              <a:ext cx="117475" cy="120650"/>
            </a:xfrm>
            <a:custGeom>
              <a:avLst/>
              <a:gdLst>
                <a:gd name="T0" fmla="*/ 61 w 225"/>
                <a:gd name="T1" fmla="*/ 132 h 234"/>
                <a:gd name="T2" fmla="*/ 115 w 225"/>
                <a:gd name="T3" fmla="*/ 188 h 234"/>
                <a:gd name="T4" fmla="*/ 163 w 225"/>
                <a:gd name="T5" fmla="*/ 159 h 234"/>
                <a:gd name="T6" fmla="*/ 217 w 225"/>
                <a:gd name="T7" fmla="*/ 159 h 234"/>
                <a:gd name="T8" fmla="*/ 113 w 225"/>
                <a:gd name="T9" fmla="*/ 234 h 234"/>
                <a:gd name="T10" fmla="*/ 0 w 225"/>
                <a:gd name="T11" fmla="*/ 117 h 234"/>
                <a:gd name="T12" fmla="*/ 113 w 225"/>
                <a:gd name="T13" fmla="*/ 0 h 234"/>
                <a:gd name="T14" fmla="*/ 220 w 225"/>
                <a:gd name="T15" fmla="*/ 132 h 234"/>
                <a:gd name="T16" fmla="*/ 61 w 225"/>
                <a:gd name="T17" fmla="*/ 132 h 234"/>
                <a:gd name="T18" fmla="*/ 160 w 225"/>
                <a:gd name="T19" fmla="*/ 93 h 234"/>
                <a:gd name="T20" fmla="*/ 111 w 225"/>
                <a:gd name="T21" fmla="*/ 46 h 234"/>
                <a:gd name="T22" fmla="*/ 61 w 225"/>
                <a:gd name="T23" fmla="*/ 93 h 234"/>
                <a:gd name="T24" fmla="*/ 160 w 225"/>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34">
                  <a:moveTo>
                    <a:pt x="61" y="132"/>
                  </a:moveTo>
                  <a:cubicBezTo>
                    <a:pt x="62" y="170"/>
                    <a:pt x="81" y="188"/>
                    <a:pt x="115" y="188"/>
                  </a:cubicBezTo>
                  <a:cubicBezTo>
                    <a:pt x="140" y="188"/>
                    <a:pt x="159" y="173"/>
                    <a:pt x="163" y="159"/>
                  </a:cubicBezTo>
                  <a:cubicBezTo>
                    <a:pt x="217" y="159"/>
                    <a:pt x="217" y="159"/>
                    <a:pt x="217" y="159"/>
                  </a:cubicBezTo>
                  <a:cubicBezTo>
                    <a:pt x="199" y="211"/>
                    <a:pt x="163" y="234"/>
                    <a:pt x="113" y="234"/>
                  </a:cubicBezTo>
                  <a:cubicBezTo>
                    <a:pt x="43" y="234"/>
                    <a:pt x="0" y="186"/>
                    <a:pt x="0" y="117"/>
                  </a:cubicBezTo>
                  <a:cubicBezTo>
                    <a:pt x="0" y="51"/>
                    <a:pt x="46" y="0"/>
                    <a:pt x="113" y="0"/>
                  </a:cubicBezTo>
                  <a:cubicBezTo>
                    <a:pt x="188" y="0"/>
                    <a:pt x="225" y="64"/>
                    <a:pt x="220" y="132"/>
                  </a:cubicBezTo>
                  <a:lnTo>
                    <a:pt x="61" y="132"/>
                  </a:lnTo>
                  <a:close/>
                  <a:moveTo>
                    <a:pt x="160" y="93"/>
                  </a:moveTo>
                  <a:cubicBezTo>
                    <a:pt x="154" y="63"/>
                    <a:pt x="141" y="46"/>
                    <a:pt x="111" y="46"/>
                  </a:cubicBezTo>
                  <a:cubicBezTo>
                    <a:pt x="73" y="46"/>
                    <a:pt x="62" y="76"/>
                    <a:pt x="61" y="93"/>
                  </a:cubicBezTo>
                  <a:lnTo>
                    <a:pt x="16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25"/>
            <p:cNvSpPr>
              <a:spLocks/>
            </p:cNvSpPr>
            <p:nvPr/>
          </p:nvSpPr>
          <p:spPr bwMode="auto">
            <a:xfrm>
              <a:off x="28908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1"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26"/>
            <p:cNvSpPr>
              <a:spLocks/>
            </p:cNvSpPr>
            <p:nvPr/>
          </p:nvSpPr>
          <p:spPr bwMode="auto">
            <a:xfrm>
              <a:off x="3011488" y="1046163"/>
              <a:ext cx="73025" cy="150813"/>
            </a:xfrm>
            <a:custGeom>
              <a:avLst/>
              <a:gdLst>
                <a:gd name="T0" fmla="*/ 98 w 142"/>
                <a:gd name="T1" fmla="*/ 66 h 290"/>
                <a:gd name="T2" fmla="*/ 142 w 142"/>
                <a:gd name="T3" fmla="*/ 66 h 290"/>
                <a:gd name="T4" fmla="*/ 142 w 142"/>
                <a:gd name="T5" fmla="*/ 107 h 290"/>
                <a:gd name="T6" fmla="*/ 98 w 142"/>
                <a:gd name="T7" fmla="*/ 107 h 290"/>
                <a:gd name="T8" fmla="*/ 98 w 142"/>
                <a:gd name="T9" fmla="*/ 217 h 290"/>
                <a:gd name="T10" fmla="*/ 123 w 142"/>
                <a:gd name="T11" fmla="*/ 242 h 290"/>
                <a:gd name="T12" fmla="*/ 142 w 142"/>
                <a:gd name="T13" fmla="*/ 241 h 290"/>
                <a:gd name="T14" fmla="*/ 142 w 142"/>
                <a:gd name="T15" fmla="*/ 288 h 290"/>
                <a:gd name="T16" fmla="*/ 107 w 142"/>
                <a:gd name="T17" fmla="*/ 290 h 290"/>
                <a:gd name="T18" fmla="*/ 37 w 142"/>
                <a:gd name="T19" fmla="*/ 238 h 290"/>
                <a:gd name="T20" fmla="*/ 37 w 142"/>
                <a:gd name="T21" fmla="*/ 107 h 290"/>
                <a:gd name="T22" fmla="*/ 0 w 142"/>
                <a:gd name="T23" fmla="*/ 107 h 290"/>
                <a:gd name="T24" fmla="*/ 0 w 142"/>
                <a:gd name="T25" fmla="*/ 66 h 290"/>
                <a:gd name="T26" fmla="*/ 37 w 142"/>
                <a:gd name="T27" fmla="*/ 66 h 290"/>
                <a:gd name="T28" fmla="*/ 37 w 142"/>
                <a:gd name="T29" fmla="*/ 0 h 290"/>
                <a:gd name="T30" fmla="*/ 98 w 142"/>
                <a:gd name="T31" fmla="*/ 0 h 290"/>
                <a:gd name="T32" fmla="*/ 98 w 142"/>
                <a:gd name="T33" fmla="*/ 6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290">
                  <a:moveTo>
                    <a:pt x="98" y="66"/>
                  </a:moveTo>
                  <a:cubicBezTo>
                    <a:pt x="142" y="66"/>
                    <a:pt x="142" y="66"/>
                    <a:pt x="142" y="66"/>
                  </a:cubicBezTo>
                  <a:cubicBezTo>
                    <a:pt x="142" y="107"/>
                    <a:pt x="142" y="107"/>
                    <a:pt x="142" y="107"/>
                  </a:cubicBezTo>
                  <a:cubicBezTo>
                    <a:pt x="98" y="107"/>
                    <a:pt x="98" y="107"/>
                    <a:pt x="98" y="107"/>
                  </a:cubicBezTo>
                  <a:cubicBezTo>
                    <a:pt x="98" y="217"/>
                    <a:pt x="98" y="217"/>
                    <a:pt x="98" y="217"/>
                  </a:cubicBezTo>
                  <a:cubicBezTo>
                    <a:pt x="98" y="237"/>
                    <a:pt x="103" y="242"/>
                    <a:pt x="123" y="242"/>
                  </a:cubicBezTo>
                  <a:cubicBezTo>
                    <a:pt x="130" y="242"/>
                    <a:pt x="136" y="242"/>
                    <a:pt x="142" y="241"/>
                  </a:cubicBezTo>
                  <a:cubicBezTo>
                    <a:pt x="142" y="288"/>
                    <a:pt x="142" y="288"/>
                    <a:pt x="142" y="288"/>
                  </a:cubicBezTo>
                  <a:cubicBezTo>
                    <a:pt x="132" y="290"/>
                    <a:pt x="119" y="290"/>
                    <a:pt x="107" y="290"/>
                  </a:cubicBezTo>
                  <a:cubicBezTo>
                    <a:pt x="69" y="290"/>
                    <a:pt x="37" y="282"/>
                    <a:pt x="37" y="238"/>
                  </a:cubicBezTo>
                  <a:cubicBezTo>
                    <a:pt x="37" y="107"/>
                    <a:pt x="37" y="107"/>
                    <a:pt x="37" y="107"/>
                  </a:cubicBezTo>
                  <a:cubicBezTo>
                    <a:pt x="0" y="107"/>
                    <a:pt x="0" y="107"/>
                    <a:pt x="0" y="107"/>
                  </a:cubicBezTo>
                  <a:cubicBezTo>
                    <a:pt x="0" y="66"/>
                    <a:pt x="0" y="66"/>
                    <a:pt x="0" y="66"/>
                  </a:cubicBezTo>
                  <a:cubicBezTo>
                    <a:pt x="37" y="66"/>
                    <a:pt x="37" y="66"/>
                    <a:pt x="37" y="66"/>
                  </a:cubicBezTo>
                  <a:cubicBezTo>
                    <a:pt x="37" y="0"/>
                    <a:pt x="37" y="0"/>
                    <a:pt x="37" y="0"/>
                  </a:cubicBezTo>
                  <a:cubicBezTo>
                    <a:pt x="98" y="0"/>
                    <a:pt x="98" y="0"/>
                    <a:pt x="98" y="0"/>
                  </a:cubicBezTo>
                  <a:lnTo>
                    <a:pt x="9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27"/>
            <p:cNvSpPr>
              <a:spLocks noEditPoints="1"/>
            </p:cNvSpPr>
            <p:nvPr/>
          </p:nvSpPr>
          <p:spPr bwMode="auto">
            <a:xfrm>
              <a:off x="3095626"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2 w 224"/>
                <a:gd name="T9" fmla="*/ 234 h 234"/>
                <a:gd name="T10" fmla="*/ 0 w 224"/>
                <a:gd name="T11" fmla="*/ 117 h 234"/>
                <a:gd name="T12" fmla="*/ 112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2" y="234"/>
                  </a:cubicBezTo>
                  <a:cubicBezTo>
                    <a:pt x="43" y="234"/>
                    <a:pt x="0" y="186"/>
                    <a:pt x="0" y="117"/>
                  </a:cubicBezTo>
                  <a:cubicBezTo>
                    <a:pt x="0" y="51"/>
                    <a:pt x="45" y="0"/>
                    <a:pt x="112"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28"/>
            <p:cNvSpPr>
              <a:spLocks/>
            </p:cNvSpPr>
            <p:nvPr/>
          </p:nvSpPr>
          <p:spPr bwMode="auto">
            <a:xfrm>
              <a:off x="3227388"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68275136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p:nvPr>
        </p:nvSpPr>
        <p:spPr>
          <a:xfrm>
            <a:off x="0" y="2733675"/>
            <a:ext cx="12192000" cy="1371600"/>
          </a:xfrm>
        </p:spPr>
        <p:txBody>
          <a:bodyPr anchor="ctr" anchorCtr="0"/>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grpSp>
        <p:nvGrpSpPr>
          <p:cNvPr id="31" name="Group 30"/>
          <p:cNvGrpSpPr/>
          <p:nvPr/>
        </p:nvGrpSpPr>
        <p:grpSpPr>
          <a:xfrm>
            <a:off x="5250393" y="681039"/>
            <a:ext cx="1689100" cy="1381125"/>
            <a:chOff x="657225" y="681038"/>
            <a:chExt cx="1266825" cy="1381125"/>
          </a:xfrm>
          <a:solidFill>
            <a:srgbClr val="FFFFFF"/>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42956921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31640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437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8318" y="38100"/>
            <a:ext cx="11967633" cy="1143000"/>
          </a:xfrm>
        </p:spPr>
        <p:txBody>
          <a:bodyPr/>
          <a:lstStyle/>
          <a:p>
            <a:r>
              <a:rPr lang="en-US"/>
              <a:t>Click to edit Master title style</a:t>
            </a:r>
          </a:p>
        </p:txBody>
      </p:sp>
      <p:sp>
        <p:nvSpPr>
          <p:cNvPr id="3" name="Table Placeholder 2"/>
          <p:cNvSpPr>
            <a:spLocks noGrp="1"/>
          </p:cNvSpPr>
          <p:nvPr>
            <p:ph type="tbl" idx="1"/>
          </p:nvPr>
        </p:nvSpPr>
        <p:spPr>
          <a:xfrm>
            <a:off x="872067" y="1476375"/>
            <a:ext cx="10871200" cy="5029200"/>
          </a:xfrm>
        </p:spPr>
        <p:txBody>
          <a:bodyPr/>
          <a:lstStyle/>
          <a:p>
            <a:pPr lvl="0"/>
            <a:endParaRPr lang="en-US" noProof="0" dirty="0"/>
          </a:p>
        </p:txBody>
      </p:sp>
    </p:spTree>
    <p:extLst>
      <p:ext uri="{BB962C8B-B14F-4D97-AF65-F5344CB8AC3E}">
        <p14:creationId xmlns:p14="http://schemas.microsoft.com/office/powerpoint/2010/main" val="1255359691"/>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001" y="1398589"/>
            <a:ext cx="10970684" cy="4884737"/>
          </a:xfrm>
        </p:spPr>
        <p:txBody>
          <a:bodyPr/>
          <a:lstStyle>
            <a:lvl1pPr marL="227013" indent="-227013">
              <a:buClr>
                <a:schemeClr val="accent6"/>
              </a:buClr>
              <a:defRPr lang="en-US" sz="2400" b="1" dirty="0" smtClean="0">
                <a:solidFill>
                  <a:schemeClr val="tx1"/>
                </a:solidFill>
                <a:effectLst/>
                <a:latin typeface="Arial" pitchFamily="34" charset="0"/>
                <a:ea typeface="+mn-ea"/>
                <a:cs typeface="+mn-cs"/>
              </a:defRPr>
            </a:lvl1pPr>
            <a:lvl2pPr marL="669925" indent="-385763">
              <a:buClr>
                <a:schemeClr val="accent1"/>
              </a:buClr>
              <a:defRPr lang="en-US" sz="2200" b="1" dirty="0" smtClean="0">
                <a:solidFill>
                  <a:schemeClr val="tx1"/>
                </a:solidFill>
                <a:effectLst/>
                <a:latin typeface="Arial" pitchFamily="34" charset="0"/>
              </a:defRPr>
            </a:lvl2pPr>
            <a:lvl3pPr marL="914400" indent="-227013">
              <a:buClr>
                <a:schemeClr val="tx1"/>
              </a:buClr>
              <a:defRPr lang="en-US" sz="2000" b="1" dirty="0" smtClean="0">
                <a:solidFill>
                  <a:schemeClr val="tx1"/>
                </a:solidFill>
                <a:effectLst/>
                <a:latin typeface="Arial" pitchFamily="34" charset="0"/>
              </a:defRPr>
            </a:lvl3pPr>
            <a:lvl4pPr marL="1341438" indent="-371475">
              <a:buClr>
                <a:schemeClr val="accent6"/>
              </a:buClr>
              <a:defRPr lang="en-US" sz="1800" b="1" dirty="0">
                <a:solidFill>
                  <a:schemeClr val="tx1"/>
                </a:solidFill>
                <a:effectLst/>
                <a:latin typeface="Arial" pitchFamily="34" charset="0"/>
              </a:defRPr>
            </a:lvl4pPr>
            <a:lvl5pPr marL="1828800" indent="0">
              <a:buClr>
                <a:schemeClr val="accent1"/>
              </a:buClr>
              <a:buNone/>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22" name="Text Placeholder 21"/>
          <p:cNvSpPr>
            <a:spLocks noGrp="1"/>
          </p:cNvSpPr>
          <p:nvPr>
            <p:ph type="body" sz="quarter" idx="10"/>
          </p:nvPr>
        </p:nvSpPr>
        <p:spPr>
          <a:xfrm>
            <a:off x="634999" y="6348759"/>
            <a:ext cx="10993967" cy="463313"/>
          </a:xfrm>
        </p:spPr>
        <p:txBody>
          <a:bodyPr lIns="0" tIns="0" rIns="0" bIns="0" anchor="b">
            <a:noAutofit/>
          </a:bodyPr>
          <a:lstStyle>
            <a:lvl1pPr marL="0" indent="0">
              <a:lnSpc>
                <a:spcPct val="100000"/>
              </a:lnSpc>
              <a:spcBef>
                <a:spcPts val="200"/>
              </a:spcBef>
              <a:buNone/>
              <a:defRPr sz="1100" b="0"/>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158852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sz="2400">
                <a:solidFill>
                  <a:srgbClr val="FFFFFF"/>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a:lstStyle>
            <a:lvl1pPr>
              <a:defRPr sz="2400">
                <a:solidFill>
                  <a:srgbClr val="FFFFFF"/>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6" name="Rectangle 6"/>
          <p:cNvSpPr>
            <a:spLocks noGrp="1" noChangeArrowheads="1"/>
          </p:cNvSpPr>
          <p:nvPr>
            <p:ph type="sldNum" sz="quarter" idx="12"/>
          </p:nvPr>
        </p:nvSpPr>
        <p:spPr>
          <a:xfrm>
            <a:off x="8737600" y="6245225"/>
            <a:ext cx="2844800" cy="476250"/>
          </a:xfrm>
          <a:prstGeom prst="rect">
            <a:avLst/>
          </a:prstGeom>
        </p:spPr>
        <p:txBody>
          <a:bodyPr/>
          <a:lstStyle>
            <a:lvl1pPr>
              <a:defRPr sz="2400">
                <a:solidFill>
                  <a:srgbClr val="FFFFFF"/>
                </a:solidFill>
                <a:latin typeface="Tahoma" panose="020B0604030504040204" pitchFamily="34" charset="0"/>
                <a:cs typeface="+mn-cs"/>
              </a:defRPr>
            </a:lvl1pPr>
          </a:lstStyle>
          <a:p>
            <a:pPr eaLnBrk="0" fontAlgn="base" hangingPunct="0">
              <a:spcBef>
                <a:spcPct val="0"/>
              </a:spcBef>
              <a:spcAft>
                <a:spcPct val="0"/>
              </a:spcAft>
              <a:defRPr/>
            </a:pPr>
            <a:fld id="{A76B2AFB-8539-4B55-ADCA-73074122EB6D}" type="slidenum">
              <a:rPr lang="en-US"/>
              <a:pPr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2032690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16000" y="2784475"/>
            <a:ext cx="10208683"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Content Placeholder 2"/>
          <p:cNvSpPr>
            <a:spLocks noGrp="1"/>
          </p:cNvSpPr>
          <p:nvPr>
            <p:ph sz="half" idx="13"/>
          </p:nvPr>
        </p:nvSpPr>
        <p:spPr>
          <a:xfrm>
            <a:off x="1016000" y="4497070"/>
            <a:ext cx="10208683"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4"/>
          </p:nvPr>
        </p:nvSpPr>
        <p:spPr>
          <a:xfrm>
            <a:off x="609600" y="6245225"/>
            <a:ext cx="2844800" cy="476250"/>
          </a:xfrm>
          <a:prstGeom prst="rect">
            <a:avLst/>
          </a:prstGeom>
        </p:spPr>
        <p:txBody>
          <a:bodyPr/>
          <a:lstStyle>
            <a:lvl1pPr>
              <a:defRPr sz="2400">
                <a:solidFill>
                  <a:prstClr val="black">
                    <a:lumMod val="50000"/>
                    <a:lumOff val="50000"/>
                  </a:prstClr>
                </a:solidFill>
                <a:latin typeface="Calisto MT"/>
                <a:cs typeface="+mn-cs"/>
              </a:defRPr>
            </a:lvl1pPr>
          </a:lstStyle>
          <a:p>
            <a:pPr eaLnBrk="0" fontAlgn="base" hangingPunct="0">
              <a:spcBef>
                <a:spcPct val="0"/>
              </a:spcBef>
              <a:spcAft>
                <a:spcPct val="0"/>
              </a:spcAft>
              <a:defRPr/>
            </a:pPr>
            <a:fld id="{C51C2048-425C-43EC-9E89-060F1C953B53}" type="datetime1">
              <a:rPr lang="en-US"/>
              <a:pPr eaLnBrk="0" fontAlgn="base" hangingPunct="0">
                <a:spcBef>
                  <a:spcPct val="0"/>
                </a:spcBef>
                <a:spcAft>
                  <a:spcPct val="0"/>
                </a:spcAft>
                <a:defRPr/>
              </a:pPr>
              <a:t>6/28/2024</a:t>
            </a:fld>
            <a:endParaRPr lang="en-US" dirty="0"/>
          </a:p>
        </p:txBody>
      </p:sp>
      <p:sp>
        <p:nvSpPr>
          <p:cNvPr id="6" name="Footer Placeholder 5"/>
          <p:cNvSpPr>
            <a:spLocks noGrp="1"/>
          </p:cNvSpPr>
          <p:nvPr>
            <p:ph type="ftr" sz="quarter" idx="15"/>
          </p:nvPr>
        </p:nvSpPr>
        <p:spPr>
          <a:xfrm>
            <a:off x="5556251" y="6375401"/>
            <a:ext cx="1710267" cy="365125"/>
          </a:xfrm>
          <a:prstGeom prst="rect">
            <a:avLst/>
          </a:prstGeom>
        </p:spPr>
        <p:txBody>
          <a:bodyPr/>
          <a:lstStyle>
            <a:lvl1pPr defTabSz="457200" fontAlgn="auto">
              <a:spcBef>
                <a:spcPts val="0"/>
              </a:spcBef>
              <a:spcAft>
                <a:spcPts val="0"/>
              </a:spcAft>
              <a:defRPr sz="2400">
                <a:solidFill>
                  <a:prstClr val="black"/>
                </a:solidFill>
                <a:latin typeface="Calisto MT"/>
                <a:cs typeface="+mn-cs"/>
              </a:defRPr>
            </a:lvl1pPr>
          </a:lstStyle>
          <a:p>
            <a:pPr eaLnBrk="0" hangingPunct="0">
              <a:defRPr/>
            </a:pPr>
            <a:r>
              <a:rPr lang="en-US"/>
              <a:t>Confidential</a:t>
            </a:r>
          </a:p>
        </p:txBody>
      </p:sp>
      <p:sp>
        <p:nvSpPr>
          <p:cNvPr id="7" name="Slide Number Placeholder 6"/>
          <p:cNvSpPr>
            <a:spLocks noGrp="1"/>
          </p:cNvSpPr>
          <p:nvPr>
            <p:ph type="sldNum" sz="quarter" idx="16"/>
          </p:nvPr>
        </p:nvSpPr>
        <p:spPr>
          <a:xfrm>
            <a:off x="8737600" y="6245225"/>
            <a:ext cx="2844800" cy="476250"/>
          </a:xfrm>
          <a:prstGeom prst="rect">
            <a:avLst/>
          </a:prstGeom>
        </p:spPr>
        <p:txBody>
          <a:bodyPr/>
          <a:lstStyle>
            <a:lvl1pPr>
              <a:defRPr sz="2400">
                <a:solidFill>
                  <a:prstClr val="black">
                    <a:lumMod val="50000"/>
                    <a:lumOff val="50000"/>
                  </a:prstClr>
                </a:solidFill>
                <a:latin typeface="Calisto MT"/>
                <a:cs typeface="+mn-cs"/>
              </a:defRPr>
            </a:lvl1pPr>
          </a:lstStyle>
          <a:p>
            <a:pPr eaLnBrk="0" fontAlgn="base" hangingPunct="0">
              <a:spcBef>
                <a:spcPct val="0"/>
              </a:spcBef>
              <a:spcAft>
                <a:spcPct val="0"/>
              </a:spcAft>
              <a:defRPr/>
            </a:pPr>
            <a:fld id="{79278788-0A59-42F3-AEDE-64FE0E616EB6}" type="slidenum">
              <a:rPr lang="en-US"/>
              <a:pPr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1840425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208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41467" y="6078538"/>
            <a:ext cx="215053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txBox="1">
            <a:spLocks/>
          </p:cNvSpPr>
          <p:nvPr userDrawn="1"/>
        </p:nvSpPr>
        <p:spPr>
          <a:xfrm>
            <a:off x="11715752" y="6332538"/>
            <a:ext cx="476249" cy="246062"/>
          </a:xfrm>
          <a:prstGeom prst="rect">
            <a:avLst/>
          </a:prstGeom>
        </p:spPr>
        <p:txBody>
          <a:bodyPr anchor="ctr"/>
          <a:lstStyle>
            <a:defPPr>
              <a:defRPr lang="en-US"/>
            </a:defPPr>
            <a:lvl1pPr algn="l" defTabSz="457200" rtl="0" eaLnBrk="1" fontAlgn="base" hangingPunct="1">
              <a:spcBef>
                <a:spcPct val="0"/>
              </a:spcBef>
              <a:spcAft>
                <a:spcPct val="0"/>
              </a:spcAft>
              <a:defRPr sz="1000" kern="1200">
                <a:solidFill>
                  <a:srgbClr val="000000"/>
                </a:solidFill>
                <a:latin typeface="Arial Narrow" panose="020B0606020202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7D5BFD06-2AEA-414C-A025-F169C2790EA7}" type="slidenum">
              <a:rPr lang="en-US" altLang="en-US" sz="1000" smtClean="0"/>
              <a:pPr>
                <a:defRPr/>
              </a:pPr>
              <a:t>‹#›</a:t>
            </a:fld>
            <a:endParaRPr lang="en-US" altLang="en-US" sz="1000" dirty="0"/>
          </a:p>
        </p:txBody>
      </p:sp>
      <p:sp>
        <p:nvSpPr>
          <p:cNvPr id="11" name="Text Placeholder 2"/>
          <p:cNvSpPr>
            <a:spLocks noGrp="1"/>
          </p:cNvSpPr>
          <p:nvPr>
            <p:ph idx="1"/>
          </p:nvPr>
        </p:nvSpPr>
        <p:spPr bwMode="auto">
          <a:xfrm>
            <a:off x="721140" y="2112965"/>
            <a:ext cx="10742400" cy="405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buSzPct val="100000"/>
              <a:buFont typeface="Wingdings" panose="05000000000000000000" pitchFamily="2" charset="2"/>
              <a:buChar char="§"/>
              <a:defRPr/>
            </a:lvl1pPr>
            <a:lvl2pPr marL="742950" indent="-285750">
              <a:buSzPct val="100000"/>
              <a:buFont typeface="Wingdings" panose="05000000000000000000" pitchFamily="2" charset="2"/>
              <a:buChar char="§"/>
              <a:defRPr/>
            </a:lvl2pPr>
            <a:lvl3pPr marL="1143000" indent="-228600">
              <a:buSzPct val="100000"/>
              <a:buFont typeface="Wingdings" panose="05000000000000000000" pitchFamily="2" charset="2"/>
              <a:buChar char="§"/>
              <a:defRPr/>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2" name="Title 1"/>
          <p:cNvSpPr>
            <a:spLocks noGrp="1"/>
          </p:cNvSpPr>
          <p:nvPr>
            <p:ph type="title"/>
          </p:nvPr>
        </p:nvSpPr>
        <p:spPr>
          <a:xfrm>
            <a:off x="720000" y="552122"/>
            <a:ext cx="7006269" cy="553999"/>
          </a:xfrm>
        </p:spPr>
        <p:txBody>
          <a:bodyPr anchor="b">
            <a:noAutofit/>
          </a:bodyPr>
          <a:lstStyle>
            <a:lvl1pPr>
              <a:defRPr sz="24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2"/>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7" name="Text Placeholder 6"/>
          <p:cNvSpPr>
            <a:spLocks noGrp="1"/>
          </p:cNvSpPr>
          <p:nvPr>
            <p:ph type="body" sz="quarter" idx="14"/>
          </p:nvPr>
        </p:nvSpPr>
        <p:spPr>
          <a:xfrm>
            <a:off x="3031067" y="6337661"/>
            <a:ext cx="8431333" cy="433171"/>
          </a:xfrm>
        </p:spPr>
        <p:txBody>
          <a:bodyPr anchor="b"/>
          <a:lstStyle>
            <a:lvl1pPr marL="0" indent="0" algn="r">
              <a:buNone/>
              <a:defRPr sz="1000"/>
            </a:lvl1pPr>
          </a:lstStyle>
          <a:p>
            <a:pPr lvl="0"/>
            <a:endParaRPr lang="en-US" dirty="0"/>
          </a:p>
        </p:txBody>
      </p:sp>
    </p:spTree>
    <p:extLst>
      <p:ext uri="{BB962C8B-B14F-4D97-AF65-F5344CB8AC3E}">
        <p14:creationId xmlns:p14="http://schemas.microsoft.com/office/powerpoint/2010/main" val="1164434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207264" y="368526"/>
            <a:ext cx="10765536" cy="338554"/>
          </a:xfrm>
          <a:prstGeom prst="rect">
            <a:avLst/>
          </a:prstGeom>
        </p:spPr>
        <p:txBody>
          <a:bodyPr rtlCol="0"/>
          <a:lstStyle/>
          <a:p>
            <a:r>
              <a:rPr lang="en-US" dirty="0"/>
              <a:t>Click to edit Master title style</a:t>
            </a:r>
          </a:p>
        </p:txBody>
      </p:sp>
      <p:sp>
        <p:nvSpPr>
          <p:cNvPr id="7" name="Content Placeholder 6"/>
          <p:cNvSpPr>
            <a:spLocks noGrp="1"/>
          </p:cNvSpPr>
          <p:nvPr>
            <p:ph sz="quarter" idx="10"/>
          </p:nvPr>
        </p:nvSpPr>
        <p:spPr>
          <a:xfrm>
            <a:off x="207435" y="1289051"/>
            <a:ext cx="10765367" cy="4817311"/>
          </a:xfrm>
          <a:prstGeom prst="rect">
            <a:avLst/>
          </a:prstGeom>
        </p:spPr>
        <p:txBody>
          <a:bodyPr/>
          <a:lstStyle>
            <a:lvl1pPr marL="228600" indent="-228600" algn="l">
              <a:buFont typeface="Arial" panose="020B0604020202020204" pitchFamily="34" charset="0"/>
              <a:buChar char="•"/>
              <a:defRPr sz="2000">
                <a:solidFill>
                  <a:schemeClr val="tx1"/>
                </a:solidFill>
                <a:latin typeface="+mj-lt"/>
              </a:defRPr>
            </a:lvl1pPr>
            <a:lvl2pPr marL="458788" indent="-230188" algn="l">
              <a:buFont typeface="Arial" panose="020B0604020202020204" pitchFamily="34" charset="0"/>
              <a:buChar char="–"/>
              <a:defRPr sz="1800">
                <a:solidFill>
                  <a:schemeClr val="tx1"/>
                </a:solidFill>
                <a:latin typeface="+mj-lt"/>
              </a:defRPr>
            </a:lvl2pPr>
            <a:lvl3pPr marL="685800" indent="-227013" algn="l">
              <a:buFont typeface="Arial" panose="020B0604020202020204" pitchFamily="34" charset="0"/>
              <a:buChar char="•"/>
              <a:defRPr sz="1600">
                <a:solidFill>
                  <a:schemeClr val="tx1"/>
                </a:solidFill>
                <a:latin typeface="+mj-lt"/>
              </a:defRPr>
            </a:lvl3pPr>
            <a:lvl4pPr marL="914400" indent="-228600" algn="l">
              <a:buFont typeface="Arial" panose="020B0604020202020204" pitchFamily="34" charset="0"/>
              <a:buChar char="–"/>
              <a:defRPr sz="1400">
                <a:solidFill>
                  <a:schemeClr val="tx1"/>
                </a:solidFill>
                <a:latin typeface="+mj-lt"/>
              </a:defRPr>
            </a:lvl4pPr>
            <a:lvl5pPr marL="1143000" indent="-227013" algn="l">
              <a:buFont typeface="Arial" panose="020B0604020202020204" pitchFamily="34" charset="0"/>
              <a:buChar char="•"/>
              <a:defRPr sz="1200">
                <a:solidFill>
                  <a:schemeClr val="tx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p:cNvSpPr>
            <a:spLocks noGrp="1"/>
          </p:cNvSpPr>
          <p:nvPr>
            <p:ph type="sldNum" sz="quarter" idx="11"/>
          </p:nvPr>
        </p:nvSpPr>
        <p:spPr/>
        <p:txBody>
          <a:bodyPr rtlCol="0"/>
          <a:lstStyle>
            <a:lvl1pPr algn="r" eaLnBrk="0">
              <a:defRPr sz="900">
                <a:solidFill>
                  <a:srgbClr val="FFFFFF"/>
                </a:solidFill>
              </a:defRPr>
            </a:lvl1pPr>
          </a:lstStyle>
          <a:p>
            <a:pPr>
              <a:defRPr/>
            </a:pPr>
            <a:fld id="{2A9FE584-3943-498D-8459-16F907AD38A4}" type="slidenum">
              <a:rPr lang="en-US"/>
              <a:pPr>
                <a:defRPr/>
              </a:pPr>
              <a:t>‹#›</a:t>
            </a:fld>
            <a:endParaRPr lang="en-US" dirty="0"/>
          </a:p>
        </p:txBody>
      </p:sp>
    </p:spTree>
    <p:extLst>
      <p:ext uri="{BB962C8B-B14F-4D97-AF65-F5344CB8AC3E}">
        <p14:creationId xmlns:p14="http://schemas.microsoft.com/office/powerpoint/2010/main" val="129740262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n-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cxnSp>
        <p:nvCxnSpPr>
          <p:cNvPr id="7" name="Straight Connector 6"/>
          <p:cNvCxnSpPr/>
          <p:nvPr userDrawn="1"/>
        </p:nvCxnSpPr>
        <p:spPr>
          <a:xfrm flipH="1" flipV="1">
            <a:off x="609600" y="1199551"/>
            <a:ext cx="8131277" cy="36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609600" y="1600202"/>
            <a:ext cx="10972800" cy="4525963"/>
          </a:xfrm>
        </p:spPr>
        <p:txBody>
          <a:bodyPr>
            <a:normAutofit/>
          </a:bodyPr>
          <a:lstStyle>
            <a:lvl1pPr marL="0" indent="0">
              <a:buNone/>
              <a:defRPr sz="2200"/>
            </a:lvl1pPr>
            <a:lvl2pPr marL="457200" indent="0">
              <a:buNone/>
              <a:defRPr sz="2200"/>
            </a:lvl2pPr>
            <a:lvl3pPr marL="914400" indent="0">
              <a:buNone/>
              <a:defRPr sz="2200"/>
            </a:lvl3pPr>
            <a:lvl4pPr marL="1371600" indent="0">
              <a:buNone/>
              <a:defRPr sz="2200"/>
            </a:lvl4pPr>
            <a:lvl5pPr marL="1828800" indent="0">
              <a:buNone/>
              <a:defRPr sz="2200"/>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2002317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1_Default">
    <p:spTree>
      <p:nvGrpSpPr>
        <p:cNvPr id="1" name=""/>
        <p:cNvGrpSpPr/>
        <p:nvPr/>
      </p:nvGrpSpPr>
      <p:grpSpPr>
        <a:xfrm>
          <a:off x="0" y="0"/>
          <a:ext cx="0" cy="0"/>
          <a:chOff x="0" y="0"/>
          <a:chExt cx="0" cy="0"/>
        </a:xfrm>
      </p:grpSpPr>
      <p:pic>
        <p:nvPicPr>
          <p:cNvPr id="2" name="WCLC 2018_PPT_Presenter Slides_v1-01.png" descr="WCLC 2018_PPT_Presenter Slides_v1-0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57950"/>
            <a:ext cx="12192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lide Number Placeholder 4"/>
          <p:cNvSpPr>
            <a:spLocks noGrp="1"/>
          </p:cNvSpPr>
          <p:nvPr>
            <p:ph type="sldNum" sz="quarter" idx="10"/>
          </p:nvPr>
        </p:nvSpPr>
        <p:spPr/>
        <p:txBody>
          <a:bodyPr rtlCol="0"/>
          <a:lstStyle>
            <a:lvl1pPr algn="r" eaLnBrk="0">
              <a:defRPr sz="900">
                <a:solidFill>
                  <a:srgbClr val="FFFFFF"/>
                </a:solidFill>
              </a:defRPr>
            </a:lvl1pPr>
          </a:lstStyle>
          <a:p>
            <a:pPr>
              <a:defRPr/>
            </a:pPr>
            <a:fld id="{73BFEA63-6967-46F1-82BC-3C6749357A26}" type="slidenum">
              <a:rPr lang="en-US"/>
              <a:pPr>
                <a:defRPr/>
              </a:pPr>
              <a:t>‹#›</a:t>
            </a:fld>
            <a:endParaRPr lang="en-US" dirty="0"/>
          </a:p>
        </p:txBody>
      </p:sp>
    </p:spTree>
    <p:extLst>
      <p:ext uri="{BB962C8B-B14F-4D97-AF65-F5344CB8AC3E}">
        <p14:creationId xmlns:p14="http://schemas.microsoft.com/office/powerpoint/2010/main" val="166159559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207264" y="368526"/>
            <a:ext cx="10765536" cy="338554"/>
          </a:xfrm>
          <a:prstGeom prst="rect">
            <a:avLst/>
          </a:prstGeom>
        </p:spPr>
        <p:txBody>
          <a:bodyPr rtlCol="0"/>
          <a:lstStyle/>
          <a:p>
            <a:r>
              <a:rPr lang="en-US" dirty="0"/>
              <a:t>Click to edit Master title style</a:t>
            </a:r>
          </a:p>
        </p:txBody>
      </p:sp>
      <p:sp>
        <p:nvSpPr>
          <p:cNvPr id="7" name="Content Placeholder 6"/>
          <p:cNvSpPr>
            <a:spLocks noGrp="1"/>
          </p:cNvSpPr>
          <p:nvPr>
            <p:ph sz="quarter" idx="10"/>
          </p:nvPr>
        </p:nvSpPr>
        <p:spPr>
          <a:xfrm>
            <a:off x="207435" y="1289051"/>
            <a:ext cx="10765367" cy="4817311"/>
          </a:xfrm>
          <a:prstGeom prst="rect">
            <a:avLst/>
          </a:prstGeom>
        </p:spPr>
        <p:txBody>
          <a:bodyPr/>
          <a:lstStyle>
            <a:lvl1pPr marL="228600" indent="-228600" algn="l">
              <a:buFont typeface="Arial" panose="020B0604020202020204" pitchFamily="34" charset="0"/>
              <a:buChar char="•"/>
              <a:defRPr sz="2000">
                <a:solidFill>
                  <a:schemeClr val="tx1"/>
                </a:solidFill>
                <a:latin typeface="+mj-lt"/>
              </a:defRPr>
            </a:lvl1pPr>
            <a:lvl2pPr marL="458788" indent="-230188" algn="l">
              <a:buFont typeface="Arial" panose="020B0604020202020204" pitchFamily="34" charset="0"/>
              <a:buChar char="–"/>
              <a:defRPr sz="1800">
                <a:solidFill>
                  <a:schemeClr val="tx1"/>
                </a:solidFill>
                <a:latin typeface="+mj-lt"/>
              </a:defRPr>
            </a:lvl2pPr>
            <a:lvl3pPr marL="685800" indent="-227013" algn="l">
              <a:buFont typeface="Arial" panose="020B0604020202020204" pitchFamily="34" charset="0"/>
              <a:buChar char="•"/>
              <a:defRPr sz="1600">
                <a:solidFill>
                  <a:schemeClr val="tx1"/>
                </a:solidFill>
                <a:latin typeface="+mj-lt"/>
              </a:defRPr>
            </a:lvl3pPr>
            <a:lvl4pPr marL="914400" indent="-228600" algn="l">
              <a:buFont typeface="Arial" panose="020B0604020202020204" pitchFamily="34" charset="0"/>
              <a:buChar char="–"/>
              <a:defRPr sz="1400">
                <a:solidFill>
                  <a:schemeClr val="tx1"/>
                </a:solidFill>
                <a:latin typeface="+mj-lt"/>
              </a:defRPr>
            </a:lvl4pPr>
            <a:lvl5pPr marL="1143000" indent="-227013" algn="l">
              <a:buFont typeface="Arial" panose="020B0604020202020204" pitchFamily="34" charset="0"/>
              <a:buChar char="•"/>
              <a:defRPr sz="1200">
                <a:solidFill>
                  <a:schemeClr val="tx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p:cNvSpPr>
            <a:spLocks noGrp="1"/>
          </p:cNvSpPr>
          <p:nvPr>
            <p:ph type="sldNum" sz="quarter" idx="11"/>
          </p:nvPr>
        </p:nvSpPr>
        <p:spPr/>
        <p:txBody>
          <a:bodyPr rtlCol="0"/>
          <a:lstStyle>
            <a:lvl1pPr algn="r" eaLnBrk="0">
              <a:defRPr sz="900">
                <a:solidFill>
                  <a:srgbClr val="FFFFFF"/>
                </a:solidFill>
              </a:defRPr>
            </a:lvl1pPr>
          </a:lstStyle>
          <a:p>
            <a:pPr>
              <a:defRPr/>
            </a:pPr>
            <a:fld id="{64653541-97CE-459F-91B5-3EBCFDDE34F3}" type="slidenum">
              <a:rPr lang="en-US"/>
              <a:pPr>
                <a:defRPr/>
              </a:pPr>
              <a:t>‹#›</a:t>
            </a:fld>
            <a:endParaRPr lang="en-US" dirty="0"/>
          </a:p>
        </p:txBody>
      </p:sp>
    </p:spTree>
    <p:extLst>
      <p:ext uri="{BB962C8B-B14F-4D97-AF65-F5344CB8AC3E}">
        <p14:creationId xmlns:p14="http://schemas.microsoft.com/office/powerpoint/2010/main" val="120846518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1_Default">
    <p:spTree>
      <p:nvGrpSpPr>
        <p:cNvPr id="1" name=""/>
        <p:cNvGrpSpPr/>
        <p:nvPr/>
      </p:nvGrpSpPr>
      <p:grpSpPr>
        <a:xfrm>
          <a:off x="0" y="0"/>
          <a:ext cx="0" cy="0"/>
          <a:chOff x="0" y="0"/>
          <a:chExt cx="0" cy="0"/>
        </a:xfrm>
      </p:grpSpPr>
      <p:pic>
        <p:nvPicPr>
          <p:cNvPr id="2" name="WCLC 2018_PPT_Presenter Slides_v1-01.png" descr="WCLC 2018_PPT_Presenter Slides_v1-0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57950"/>
            <a:ext cx="12192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lide Number Placeholder 4"/>
          <p:cNvSpPr>
            <a:spLocks noGrp="1"/>
          </p:cNvSpPr>
          <p:nvPr>
            <p:ph type="sldNum" sz="quarter" idx="10"/>
          </p:nvPr>
        </p:nvSpPr>
        <p:spPr/>
        <p:txBody>
          <a:bodyPr rtlCol="0"/>
          <a:lstStyle>
            <a:lvl1pPr algn="r" eaLnBrk="0">
              <a:defRPr sz="900">
                <a:solidFill>
                  <a:srgbClr val="FFFFFF"/>
                </a:solidFill>
              </a:defRPr>
            </a:lvl1pPr>
          </a:lstStyle>
          <a:p>
            <a:pPr>
              <a:defRPr/>
            </a:pPr>
            <a:fld id="{4715E01D-1C1B-4157-892C-45F88E6026B3}" type="slidenum">
              <a:rPr lang="en-US"/>
              <a:pPr>
                <a:defRPr/>
              </a:pPr>
              <a:t>‹#›</a:t>
            </a:fld>
            <a:endParaRPr lang="en-US" dirty="0"/>
          </a:p>
        </p:txBody>
      </p:sp>
    </p:spTree>
    <p:extLst>
      <p:ext uri="{BB962C8B-B14F-4D97-AF65-F5344CB8AC3E}">
        <p14:creationId xmlns:p14="http://schemas.microsoft.com/office/powerpoint/2010/main" val="268856879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5312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4408894"/>
            <a:ext cx="8534400" cy="1752600"/>
          </a:xfrm>
        </p:spPr>
        <p:txBody>
          <a:bodyPr/>
          <a:lstStyle>
            <a:lvl1pPr marL="0" indent="0" algn="ctr">
              <a:buNone/>
              <a:defRPr>
                <a:solidFill>
                  <a:schemeClr val="tx1">
                    <a:tint val="75000"/>
                  </a:schemeClr>
                </a:solidFill>
              </a:defRPr>
            </a:lvl1pPr>
            <a:lvl2pPr marL="456777" indent="0" algn="ctr">
              <a:buNone/>
              <a:defRPr>
                <a:solidFill>
                  <a:schemeClr val="tx1">
                    <a:tint val="75000"/>
                  </a:schemeClr>
                </a:solidFill>
              </a:defRPr>
            </a:lvl2pPr>
            <a:lvl3pPr marL="913554" indent="0" algn="ctr">
              <a:buNone/>
              <a:defRPr>
                <a:solidFill>
                  <a:schemeClr val="tx1">
                    <a:tint val="75000"/>
                  </a:schemeClr>
                </a:solidFill>
              </a:defRPr>
            </a:lvl3pPr>
            <a:lvl4pPr marL="1370331" indent="0" algn="ctr">
              <a:buNone/>
              <a:defRPr>
                <a:solidFill>
                  <a:schemeClr val="tx1">
                    <a:tint val="75000"/>
                  </a:schemeClr>
                </a:solidFill>
              </a:defRPr>
            </a:lvl4pPr>
            <a:lvl5pPr marL="1827108" indent="0" algn="ctr">
              <a:buNone/>
              <a:defRPr>
                <a:solidFill>
                  <a:schemeClr val="tx1">
                    <a:tint val="75000"/>
                  </a:schemeClr>
                </a:solidFill>
              </a:defRPr>
            </a:lvl5pPr>
            <a:lvl6pPr marL="2283886" indent="0" algn="ctr">
              <a:buNone/>
              <a:defRPr>
                <a:solidFill>
                  <a:schemeClr val="tx1">
                    <a:tint val="75000"/>
                  </a:schemeClr>
                </a:solidFill>
              </a:defRPr>
            </a:lvl6pPr>
            <a:lvl7pPr marL="2740663" indent="0" algn="ctr">
              <a:buNone/>
              <a:defRPr>
                <a:solidFill>
                  <a:schemeClr val="tx1">
                    <a:tint val="75000"/>
                  </a:schemeClr>
                </a:solidFill>
              </a:defRPr>
            </a:lvl7pPr>
            <a:lvl8pPr marL="3197440" indent="0" algn="ctr">
              <a:buNone/>
              <a:defRPr>
                <a:solidFill>
                  <a:schemeClr val="tx1">
                    <a:tint val="75000"/>
                  </a:schemeClr>
                </a:solidFill>
              </a:defRPr>
            </a:lvl8pPr>
            <a:lvl9pPr marL="365421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76615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39148"/>
            <a:ext cx="10972800" cy="810103"/>
          </a:xfrm>
        </p:spPr>
        <p:txBody>
          <a:bodyPr/>
          <a:lstStyle>
            <a:lvl1pPr algn="l">
              <a:defRPr sz="3197"/>
            </a:lvl1pPr>
          </a:lstStyle>
          <a:p>
            <a:r>
              <a:rPr lang="en-US" dirty="0"/>
              <a:t>Click to edit Master title style</a:t>
            </a:r>
          </a:p>
        </p:txBody>
      </p:sp>
      <p:sp>
        <p:nvSpPr>
          <p:cNvPr id="3" name="Content Placeholder 2"/>
          <p:cNvSpPr>
            <a:spLocks noGrp="1"/>
          </p:cNvSpPr>
          <p:nvPr>
            <p:ph idx="1"/>
          </p:nvPr>
        </p:nvSpPr>
        <p:spPr>
          <a:xfrm>
            <a:off x="609600" y="1529073"/>
            <a:ext cx="10972800" cy="4730217"/>
          </a:xfrm>
        </p:spPr>
        <p:txBody>
          <a:bodyPr/>
          <a:lstStyle>
            <a:lvl1pPr>
              <a:defRPr sz="2398"/>
            </a:lvl1pPr>
            <a:lvl2pPr>
              <a:defRPr sz="1998"/>
            </a:lvl2pPr>
            <a:lvl3pPr>
              <a:defRPr sz="1799"/>
            </a:lvl3pPr>
            <a:lvl4pPr>
              <a:defRPr sz="1598"/>
            </a:lvl4pPr>
            <a:lvl5pPr>
              <a:defRPr sz="159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8737600" y="6427789"/>
            <a:ext cx="2844800" cy="363537"/>
          </a:xfrm>
        </p:spPr>
        <p:txBody>
          <a:bodyPr/>
          <a:lstStyle>
            <a:lvl1pPr algn="r" defTabSz="914400" eaLnBrk="0" fontAlgn="auto" hangingPunct="0">
              <a:spcBef>
                <a:spcPts val="0"/>
              </a:spcBef>
              <a:spcAft>
                <a:spcPts val="0"/>
              </a:spcAft>
              <a:defRPr sz="1199">
                <a:solidFill>
                  <a:prstClr val="black">
                    <a:tint val="75000"/>
                  </a:prstClr>
                </a:solidFill>
                <a:latin typeface="+mn-lt"/>
                <a:ea typeface="+mn-ea"/>
                <a:cs typeface="+mn-cs"/>
              </a:defRPr>
            </a:lvl1pPr>
          </a:lstStyle>
          <a:p>
            <a:pPr>
              <a:defRPr/>
            </a:pPr>
            <a:fld id="{1EA33BCA-F171-483C-AABC-E8735B23D7E6}" type="slidenum">
              <a:rPr lang="en-US"/>
              <a:pPr>
                <a:defRPr/>
              </a:pPr>
              <a:t>‹#›</a:t>
            </a:fld>
            <a:endParaRPr lang="en-US" dirty="0"/>
          </a:p>
        </p:txBody>
      </p:sp>
      <p:sp>
        <p:nvSpPr>
          <p:cNvPr id="5" name="Footer Placeholder 4"/>
          <p:cNvSpPr>
            <a:spLocks noGrp="1"/>
          </p:cNvSpPr>
          <p:nvPr>
            <p:ph type="ftr" sz="quarter" idx="11"/>
          </p:nvPr>
        </p:nvSpPr>
        <p:spPr>
          <a:xfrm>
            <a:off x="624417" y="6437314"/>
            <a:ext cx="3860800" cy="363537"/>
          </a:xfrm>
        </p:spPr>
        <p:txBody>
          <a:bodyPr/>
          <a:lstStyle>
            <a:lvl1pPr algn="l" defTabSz="914400" eaLnBrk="0" fontAlgn="auto" hangingPunct="0">
              <a:spcBef>
                <a:spcPts val="0"/>
              </a:spcBef>
              <a:spcAft>
                <a:spcPts val="0"/>
              </a:spcAft>
              <a:defRPr sz="1199" dirty="0">
                <a:solidFill>
                  <a:prstClr val="black">
                    <a:tint val="75000"/>
                  </a:prstClr>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2770295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996"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1998">
                <a:solidFill>
                  <a:schemeClr val="tx1">
                    <a:tint val="75000"/>
                  </a:schemeClr>
                </a:solidFill>
              </a:defRPr>
            </a:lvl1pPr>
            <a:lvl2pPr marL="456777" indent="0">
              <a:buNone/>
              <a:defRPr sz="1799">
                <a:solidFill>
                  <a:schemeClr val="tx1">
                    <a:tint val="75000"/>
                  </a:schemeClr>
                </a:solidFill>
              </a:defRPr>
            </a:lvl2pPr>
            <a:lvl3pPr marL="913554" indent="0">
              <a:buNone/>
              <a:defRPr sz="1598">
                <a:solidFill>
                  <a:schemeClr val="tx1">
                    <a:tint val="75000"/>
                  </a:schemeClr>
                </a:solidFill>
              </a:defRPr>
            </a:lvl3pPr>
            <a:lvl4pPr marL="1370331" indent="0">
              <a:buNone/>
              <a:defRPr sz="1399">
                <a:solidFill>
                  <a:schemeClr val="tx1">
                    <a:tint val="75000"/>
                  </a:schemeClr>
                </a:solidFill>
              </a:defRPr>
            </a:lvl4pPr>
            <a:lvl5pPr marL="1827108" indent="0">
              <a:buNone/>
              <a:defRPr sz="1399">
                <a:solidFill>
                  <a:schemeClr val="tx1">
                    <a:tint val="75000"/>
                  </a:schemeClr>
                </a:solidFill>
              </a:defRPr>
            </a:lvl5pPr>
            <a:lvl6pPr marL="2283886" indent="0">
              <a:buNone/>
              <a:defRPr sz="1399">
                <a:solidFill>
                  <a:schemeClr val="tx1">
                    <a:tint val="75000"/>
                  </a:schemeClr>
                </a:solidFill>
              </a:defRPr>
            </a:lvl6pPr>
            <a:lvl7pPr marL="2740663" indent="0">
              <a:buNone/>
              <a:defRPr sz="1399">
                <a:solidFill>
                  <a:schemeClr val="tx1">
                    <a:tint val="75000"/>
                  </a:schemeClr>
                </a:solidFill>
              </a:defRPr>
            </a:lvl7pPr>
            <a:lvl8pPr marL="3197440" indent="0">
              <a:buNone/>
              <a:defRPr sz="1399">
                <a:solidFill>
                  <a:schemeClr val="tx1">
                    <a:tint val="75000"/>
                  </a:schemeClr>
                </a:solidFill>
              </a:defRPr>
            </a:lvl8pPr>
            <a:lvl9pPr marL="3654217" indent="0">
              <a:buNone/>
              <a:defRPr sz="13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dirty="0"/>
            </a:lvl1pPr>
          </a:lstStyle>
          <a:p>
            <a:pPr>
              <a:defRPr/>
            </a:pPr>
            <a:endParaRPr lang="en-US"/>
          </a:p>
        </p:txBody>
      </p:sp>
      <p:sp>
        <p:nvSpPr>
          <p:cNvPr id="5" name="Footer Placeholder 4"/>
          <p:cNvSpPr>
            <a:spLocks noGrp="1"/>
          </p:cNvSpPr>
          <p:nvPr>
            <p:ph type="ftr" sz="quarter" idx="11"/>
          </p:nvPr>
        </p:nvSpPr>
        <p:spPr/>
        <p:txBody>
          <a:bodyPr/>
          <a:lstStyle>
            <a:lvl1pPr defTabSz="914400" eaLnBrk="0" hangingPunct="0">
              <a:defRPr dirty="0"/>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C824D1DC-18E9-449E-8C30-F060881E01CC}" type="slidenum">
              <a:rPr lang="en-US"/>
              <a:pPr>
                <a:defRPr/>
              </a:pPr>
              <a:t>‹#›</a:t>
            </a:fld>
            <a:endParaRPr lang="en-US" dirty="0"/>
          </a:p>
        </p:txBody>
      </p:sp>
    </p:spTree>
    <p:extLst>
      <p:ext uri="{BB962C8B-B14F-4D97-AF65-F5344CB8AC3E}">
        <p14:creationId xmlns:p14="http://schemas.microsoft.com/office/powerpoint/2010/main" val="59421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1739"/>
            <a:ext cx="5384800" cy="339725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1739"/>
            <a:ext cx="5384800" cy="339725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dirty="0"/>
            </a:lvl1pPr>
          </a:lstStyle>
          <a:p>
            <a:pPr>
              <a:defRPr/>
            </a:pPr>
            <a:endParaRPr lang="en-US"/>
          </a:p>
        </p:txBody>
      </p:sp>
      <p:sp>
        <p:nvSpPr>
          <p:cNvPr id="6" name="Footer Placeholder 4"/>
          <p:cNvSpPr>
            <a:spLocks noGrp="1"/>
          </p:cNvSpPr>
          <p:nvPr>
            <p:ph type="ftr" sz="quarter" idx="11"/>
          </p:nvPr>
        </p:nvSpPr>
        <p:spPr/>
        <p:txBody>
          <a:bodyPr/>
          <a:lstStyle>
            <a:lvl1pPr defTabSz="914400" eaLnBrk="0" hangingPunct="0">
              <a:defRPr dirty="0"/>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61AB4767-E7E9-4321-91D5-DFB7284B05E5}" type="slidenum">
              <a:rPr lang="en-US"/>
              <a:pPr>
                <a:defRPr/>
              </a:pPr>
              <a:t>‹#›</a:t>
            </a:fld>
            <a:endParaRPr lang="en-US" dirty="0"/>
          </a:p>
        </p:txBody>
      </p:sp>
    </p:spTree>
    <p:extLst>
      <p:ext uri="{BB962C8B-B14F-4D97-AF65-F5344CB8AC3E}">
        <p14:creationId xmlns:p14="http://schemas.microsoft.com/office/powerpoint/2010/main" val="3023104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398" b="1"/>
            </a:lvl1pPr>
            <a:lvl2pPr marL="456777" indent="0">
              <a:buNone/>
              <a:defRPr sz="1998" b="1"/>
            </a:lvl2pPr>
            <a:lvl3pPr marL="913554" indent="0">
              <a:buNone/>
              <a:defRPr sz="1799" b="1"/>
            </a:lvl3pPr>
            <a:lvl4pPr marL="1370331" indent="0">
              <a:buNone/>
              <a:defRPr sz="1598" b="1"/>
            </a:lvl4pPr>
            <a:lvl5pPr marL="1827108" indent="0">
              <a:buNone/>
              <a:defRPr sz="1598" b="1"/>
            </a:lvl5pPr>
            <a:lvl6pPr marL="2283886" indent="0">
              <a:buNone/>
              <a:defRPr sz="1598" b="1"/>
            </a:lvl6pPr>
            <a:lvl7pPr marL="2740663" indent="0">
              <a:buNone/>
              <a:defRPr sz="1598" b="1"/>
            </a:lvl7pPr>
            <a:lvl8pPr marL="3197440" indent="0">
              <a:buNone/>
              <a:defRPr sz="1598" b="1"/>
            </a:lvl8pPr>
            <a:lvl9pPr marL="3654217" indent="0">
              <a:buNone/>
              <a:defRPr sz="1598"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8"/>
            </a:lvl1pPr>
            <a:lvl2pPr>
              <a:defRPr sz="1998"/>
            </a:lvl2pPr>
            <a:lvl3pPr>
              <a:defRPr sz="1799"/>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398" b="1"/>
            </a:lvl1pPr>
            <a:lvl2pPr marL="456777" indent="0">
              <a:buNone/>
              <a:defRPr sz="1998" b="1"/>
            </a:lvl2pPr>
            <a:lvl3pPr marL="913554" indent="0">
              <a:buNone/>
              <a:defRPr sz="1799" b="1"/>
            </a:lvl3pPr>
            <a:lvl4pPr marL="1370331" indent="0">
              <a:buNone/>
              <a:defRPr sz="1598" b="1"/>
            </a:lvl4pPr>
            <a:lvl5pPr marL="1827108" indent="0">
              <a:buNone/>
              <a:defRPr sz="1598" b="1"/>
            </a:lvl5pPr>
            <a:lvl6pPr marL="2283886" indent="0">
              <a:buNone/>
              <a:defRPr sz="1598" b="1"/>
            </a:lvl6pPr>
            <a:lvl7pPr marL="2740663" indent="0">
              <a:buNone/>
              <a:defRPr sz="1598" b="1"/>
            </a:lvl7pPr>
            <a:lvl8pPr marL="3197440" indent="0">
              <a:buNone/>
              <a:defRPr sz="1598" b="1"/>
            </a:lvl8pPr>
            <a:lvl9pPr marL="3654217" indent="0">
              <a:buNone/>
              <a:defRPr sz="1598"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398"/>
            </a:lvl1pPr>
            <a:lvl2pPr>
              <a:defRPr sz="1998"/>
            </a:lvl2pPr>
            <a:lvl3pPr>
              <a:defRPr sz="1799"/>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dirty="0"/>
            </a:lvl1pPr>
          </a:lstStyle>
          <a:p>
            <a:pPr>
              <a:defRPr/>
            </a:pPr>
            <a:endParaRPr lang="en-US"/>
          </a:p>
        </p:txBody>
      </p:sp>
      <p:sp>
        <p:nvSpPr>
          <p:cNvPr id="8" name="Footer Placeholder 4"/>
          <p:cNvSpPr>
            <a:spLocks noGrp="1"/>
          </p:cNvSpPr>
          <p:nvPr>
            <p:ph type="ftr" sz="quarter" idx="11"/>
          </p:nvPr>
        </p:nvSpPr>
        <p:spPr/>
        <p:txBody>
          <a:bodyPr/>
          <a:lstStyle>
            <a:lvl1pPr defTabSz="914400" eaLnBrk="0" hangingPunct="0">
              <a:defRPr dirty="0"/>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A0216811-4B73-4431-9B5E-5B1784B4CA2C}" type="slidenum">
              <a:rPr lang="en-US"/>
              <a:pPr>
                <a:defRPr/>
              </a:pPr>
              <a:t>‹#›</a:t>
            </a:fld>
            <a:endParaRPr lang="en-US" dirty="0"/>
          </a:p>
        </p:txBody>
      </p:sp>
    </p:spTree>
    <p:extLst>
      <p:ext uri="{BB962C8B-B14F-4D97-AF65-F5344CB8AC3E}">
        <p14:creationId xmlns:p14="http://schemas.microsoft.com/office/powerpoint/2010/main" val="3398254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dirty="0"/>
            </a:lvl1pPr>
          </a:lstStyle>
          <a:p>
            <a:pPr>
              <a:defRPr/>
            </a:pPr>
            <a:endParaRPr lang="en-US"/>
          </a:p>
        </p:txBody>
      </p:sp>
      <p:sp>
        <p:nvSpPr>
          <p:cNvPr id="4" name="Footer Placeholder 4"/>
          <p:cNvSpPr>
            <a:spLocks noGrp="1"/>
          </p:cNvSpPr>
          <p:nvPr>
            <p:ph type="ftr" sz="quarter" idx="11"/>
          </p:nvPr>
        </p:nvSpPr>
        <p:spPr/>
        <p:txBody>
          <a:bodyPr/>
          <a:lstStyle>
            <a:lvl1pPr defTabSz="914400" eaLnBrk="0" hangingPunct="0">
              <a:defRPr dirty="0"/>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660C4400-E303-422C-89F7-DD2FEEF60341}" type="slidenum">
              <a:rPr lang="en-US"/>
              <a:pPr>
                <a:defRPr/>
              </a:pPr>
              <a:t>‹#›</a:t>
            </a:fld>
            <a:endParaRPr lang="en-US" dirty="0"/>
          </a:p>
        </p:txBody>
      </p:sp>
    </p:spTree>
    <p:extLst>
      <p:ext uri="{BB962C8B-B14F-4D97-AF65-F5344CB8AC3E}">
        <p14:creationId xmlns:p14="http://schemas.microsoft.com/office/powerpoint/2010/main" val="3329392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dirty="0"/>
            </a:lvl1pPr>
          </a:lstStyle>
          <a:p>
            <a:pPr>
              <a:defRPr/>
            </a:pPr>
            <a:endParaRPr lang="en-US"/>
          </a:p>
        </p:txBody>
      </p:sp>
      <p:sp>
        <p:nvSpPr>
          <p:cNvPr id="3" name="Footer Placeholder 4"/>
          <p:cNvSpPr>
            <a:spLocks noGrp="1"/>
          </p:cNvSpPr>
          <p:nvPr>
            <p:ph type="ftr" sz="quarter" idx="11"/>
          </p:nvPr>
        </p:nvSpPr>
        <p:spPr/>
        <p:txBody>
          <a:bodyPr/>
          <a:lstStyle>
            <a:lvl1pPr defTabSz="914400" eaLnBrk="0" hangingPunct="0">
              <a:defRPr dirty="0"/>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962F231F-A732-44C4-8648-7C34AFBBC0B1}" type="slidenum">
              <a:rPr lang="en-US"/>
              <a:pPr>
                <a:defRPr/>
              </a:pPr>
              <a:t>‹#›</a:t>
            </a:fld>
            <a:endParaRPr lang="en-US" dirty="0"/>
          </a:p>
        </p:txBody>
      </p:sp>
    </p:spTree>
    <p:extLst>
      <p:ext uri="{BB962C8B-B14F-4D97-AF65-F5344CB8AC3E}">
        <p14:creationId xmlns:p14="http://schemas.microsoft.com/office/powerpoint/2010/main" val="263266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410200" cy="4525963"/>
          </a:xfrm>
        </p:spPr>
        <p:txBody>
          <a:bodyPr>
            <a:normAutofit/>
          </a:bodyPr>
          <a:lstStyle>
            <a:lvl1pPr marL="342900" indent="-342900">
              <a:buFont typeface="Wingdings" charset="2"/>
              <a:buChar char="§"/>
              <a:defRPr sz="2200"/>
            </a:lvl1pPr>
            <a:lvl2pPr marL="457200" indent="0">
              <a:buNone/>
              <a:defRPr sz="2200"/>
            </a:lvl2pPr>
            <a:lvl3pPr marL="914400" indent="0">
              <a:buNone/>
              <a:defRPr sz="2200"/>
            </a:lvl3pPr>
            <a:lvl4pPr marL="1371600" indent="0">
              <a:buNone/>
              <a:defRPr sz="2200"/>
            </a:lvl4pPr>
            <a:lvl5pPr marL="1828800" indent="0">
              <a:buNone/>
              <a:defRPr sz="2200"/>
            </a:lvl5pPr>
            <a:lvl6pPr>
              <a:defRPr sz="1800"/>
            </a:lvl6pPr>
            <a:lvl7pPr>
              <a:defRPr sz="1800"/>
            </a:lvl7pPr>
            <a:lvl8pPr>
              <a:defRPr sz="1800"/>
            </a:lvl8pPr>
            <a:lvl9pPr>
              <a:defRPr sz="1800"/>
            </a:lvl9pPr>
          </a:lstStyle>
          <a:p>
            <a:pPr lvl="0"/>
            <a:r>
              <a:rPr lang="en-US" dirty="0"/>
              <a:t>Click to edit Master text styles</a:t>
            </a:r>
          </a:p>
          <a:p>
            <a:pPr lvl="0"/>
            <a:endParaRPr lang="en-US" dirty="0"/>
          </a:p>
        </p:txBody>
      </p:sp>
      <p:sp>
        <p:nvSpPr>
          <p:cNvPr id="4" name="Content Placeholder 3"/>
          <p:cNvSpPr>
            <a:spLocks noGrp="1"/>
          </p:cNvSpPr>
          <p:nvPr>
            <p:ph sz="half" idx="2"/>
          </p:nvPr>
        </p:nvSpPr>
        <p:spPr>
          <a:xfrm>
            <a:off x="6172200" y="1600203"/>
            <a:ext cx="5410200" cy="4103588"/>
          </a:xfrm>
        </p:spPr>
        <p:txBody>
          <a:bodyPr>
            <a:normAutofit/>
          </a:bodyPr>
          <a:lstStyle>
            <a:lvl1pPr marL="342900" indent="-342900">
              <a:buFont typeface="Wingdings" charset="2"/>
              <a:buChar char="§"/>
              <a:defRPr sz="2200"/>
            </a:lvl1pPr>
            <a:lvl2pPr marL="457200" indent="0">
              <a:buNone/>
              <a:defRPr sz="2200"/>
            </a:lvl2pPr>
            <a:lvl3pPr marL="914400" indent="0">
              <a:buNone/>
              <a:defRPr sz="2200"/>
            </a:lvl3pPr>
            <a:lvl4pPr marL="1371600" indent="0">
              <a:buNone/>
              <a:defRPr sz="2200"/>
            </a:lvl4pPr>
            <a:lvl5pPr marL="1828800" indent="0">
              <a:buNone/>
              <a:defRPr sz="2200"/>
            </a:lvl5pPr>
            <a:lvl6pPr>
              <a:defRPr sz="1800"/>
            </a:lvl6pPr>
            <a:lvl7pPr>
              <a:defRPr sz="1800"/>
            </a:lvl7pPr>
            <a:lvl8pPr>
              <a:defRPr sz="1800"/>
            </a:lvl8pPr>
            <a:lvl9pPr>
              <a:defRPr sz="1800"/>
            </a:lvl9pPr>
          </a:lstStyle>
          <a:p>
            <a:pPr lvl="0"/>
            <a:r>
              <a:rPr lang="en-US" dirty="0"/>
              <a:t>Click to edit Master </a:t>
            </a:r>
            <a:r>
              <a:rPr lang="en-US"/>
              <a:t>text styles</a:t>
            </a:r>
            <a:endParaRPr lang="en-US" dirty="0"/>
          </a:p>
        </p:txBody>
      </p:sp>
      <p:cxnSp>
        <p:nvCxnSpPr>
          <p:cNvPr id="5" name="Straight Connector 4"/>
          <p:cNvCxnSpPr/>
          <p:nvPr userDrawn="1"/>
        </p:nvCxnSpPr>
        <p:spPr>
          <a:xfrm flipH="1" flipV="1">
            <a:off x="609600" y="1199551"/>
            <a:ext cx="8131277" cy="36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05401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1998"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197"/>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399"/>
            </a:lvl1pPr>
            <a:lvl2pPr marL="456777" indent="0">
              <a:buNone/>
              <a:defRPr sz="1199"/>
            </a:lvl2pPr>
            <a:lvl3pPr marL="913554" indent="0">
              <a:buNone/>
              <a:defRPr sz="999"/>
            </a:lvl3pPr>
            <a:lvl4pPr marL="1370331" indent="0">
              <a:buNone/>
              <a:defRPr sz="899"/>
            </a:lvl4pPr>
            <a:lvl5pPr marL="1827108" indent="0">
              <a:buNone/>
              <a:defRPr sz="899"/>
            </a:lvl5pPr>
            <a:lvl6pPr marL="2283886" indent="0">
              <a:buNone/>
              <a:defRPr sz="899"/>
            </a:lvl6pPr>
            <a:lvl7pPr marL="2740663" indent="0">
              <a:buNone/>
              <a:defRPr sz="899"/>
            </a:lvl7pPr>
            <a:lvl8pPr marL="3197440" indent="0">
              <a:buNone/>
              <a:defRPr sz="899"/>
            </a:lvl8pPr>
            <a:lvl9pPr marL="3654217" indent="0">
              <a:buNone/>
              <a:defRPr sz="899"/>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dirty="0"/>
            </a:lvl1pPr>
          </a:lstStyle>
          <a:p>
            <a:pPr>
              <a:defRPr/>
            </a:pPr>
            <a:endParaRPr lang="en-US"/>
          </a:p>
        </p:txBody>
      </p:sp>
      <p:sp>
        <p:nvSpPr>
          <p:cNvPr id="6" name="Footer Placeholder 4"/>
          <p:cNvSpPr>
            <a:spLocks noGrp="1"/>
          </p:cNvSpPr>
          <p:nvPr>
            <p:ph type="ftr" sz="quarter" idx="11"/>
          </p:nvPr>
        </p:nvSpPr>
        <p:spPr/>
        <p:txBody>
          <a:bodyPr/>
          <a:lstStyle>
            <a:lvl1pPr defTabSz="914400" eaLnBrk="0" hangingPunct="0">
              <a:defRPr dirty="0"/>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A4F77179-0146-47EE-8E5C-4590319DBCAE}" type="slidenum">
              <a:rPr lang="en-US"/>
              <a:pPr>
                <a:defRPr/>
              </a:pPr>
              <a:t>‹#›</a:t>
            </a:fld>
            <a:endParaRPr lang="en-US" dirty="0"/>
          </a:p>
        </p:txBody>
      </p:sp>
    </p:spTree>
    <p:extLst>
      <p:ext uri="{BB962C8B-B14F-4D97-AF65-F5344CB8AC3E}">
        <p14:creationId xmlns:p14="http://schemas.microsoft.com/office/powerpoint/2010/main" val="3758770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998"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197"/>
            </a:lvl1pPr>
            <a:lvl2pPr marL="456777" indent="0">
              <a:buNone/>
              <a:defRPr sz="2798"/>
            </a:lvl2pPr>
            <a:lvl3pPr marL="913554" indent="0">
              <a:buNone/>
              <a:defRPr sz="2398"/>
            </a:lvl3pPr>
            <a:lvl4pPr marL="1370331" indent="0">
              <a:buNone/>
              <a:defRPr sz="1998"/>
            </a:lvl4pPr>
            <a:lvl5pPr marL="1827108" indent="0">
              <a:buNone/>
              <a:defRPr sz="1998"/>
            </a:lvl5pPr>
            <a:lvl6pPr marL="2283886" indent="0">
              <a:buNone/>
              <a:defRPr sz="1998"/>
            </a:lvl6pPr>
            <a:lvl7pPr marL="2740663" indent="0">
              <a:buNone/>
              <a:defRPr sz="1998"/>
            </a:lvl7pPr>
            <a:lvl8pPr marL="3197440" indent="0">
              <a:buNone/>
              <a:defRPr sz="1998"/>
            </a:lvl8pPr>
            <a:lvl9pPr marL="3654217" indent="0">
              <a:buNone/>
              <a:defRPr sz="1998"/>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41"/>
            <a:ext cx="7315200" cy="804861"/>
          </a:xfrm>
        </p:spPr>
        <p:txBody>
          <a:bodyPr/>
          <a:lstStyle>
            <a:lvl1pPr marL="0" indent="0">
              <a:buNone/>
              <a:defRPr sz="1399"/>
            </a:lvl1pPr>
            <a:lvl2pPr marL="456777" indent="0">
              <a:buNone/>
              <a:defRPr sz="1199"/>
            </a:lvl2pPr>
            <a:lvl3pPr marL="913554" indent="0">
              <a:buNone/>
              <a:defRPr sz="999"/>
            </a:lvl3pPr>
            <a:lvl4pPr marL="1370331" indent="0">
              <a:buNone/>
              <a:defRPr sz="899"/>
            </a:lvl4pPr>
            <a:lvl5pPr marL="1827108" indent="0">
              <a:buNone/>
              <a:defRPr sz="899"/>
            </a:lvl5pPr>
            <a:lvl6pPr marL="2283886" indent="0">
              <a:buNone/>
              <a:defRPr sz="899"/>
            </a:lvl6pPr>
            <a:lvl7pPr marL="2740663" indent="0">
              <a:buNone/>
              <a:defRPr sz="899"/>
            </a:lvl7pPr>
            <a:lvl8pPr marL="3197440" indent="0">
              <a:buNone/>
              <a:defRPr sz="899"/>
            </a:lvl8pPr>
            <a:lvl9pPr marL="3654217" indent="0">
              <a:buNone/>
              <a:defRPr sz="899"/>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dirty="0"/>
            </a:lvl1pPr>
          </a:lstStyle>
          <a:p>
            <a:pPr>
              <a:defRPr/>
            </a:pPr>
            <a:endParaRPr lang="en-US"/>
          </a:p>
        </p:txBody>
      </p:sp>
      <p:sp>
        <p:nvSpPr>
          <p:cNvPr id="6" name="Footer Placeholder 4"/>
          <p:cNvSpPr>
            <a:spLocks noGrp="1"/>
          </p:cNvSpPr>
          <p:nvPr>
            <p:ph type="ftr" sz="quarter" idx="11"/>
          </p:nvPr>
        </p:nvSpPr>
        <p:spPr/>
        <p:txBody>
          <a:bodyPr/>
          <a:lstStyle>
            <a:lvl1pPr defTabSz="914400" eaLnBrk="0" hangingPunct="0">
              <a:defRPr dirty="0"/>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E1BF6E83-64C1-46F3-BBFF-14CA04DD10F4}" type="slidenum">
              <a:rPr lang="en-US"/>
              <a:pPr>
                <a:defRPr/>
              </a:pPr>
              <a:t>‹#›</a:t>
            </a:fld>
            <a:endParaRPr lang="en-US" dirty="0"/>
          </a:p>
        </p:txBody>
      </p:sp>
    </p:spTree>
    <p:extLst>
      <p:ext uri="{BB962C8B-B14F-4D97-AF65-F5344CB8AC3E}">
        <p14:creationId xmlns:p14="http://schemas.microsoft.com/office/powerpoint/2010/main" val="35069146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dirty="0"/>
            </a:lvl1pPr>
          </a:lstStyle>
          <a:p>
            <a:pPr>
              <a:defRPr/>
            </a:pPr>
            <a:endParaRPr lang="en-US"/>
          </a:p>
        </p:txBody>
      </p:sp>
      <p:sp>
        <p:nvSpPr>
          <p:cNvPr id="5" name="Footer Placeholder 4"/>
          <p:cNvSpPr>
            <a:spLocks noGrp="1"/>
          </p:cNvSpPr>
          <p:nvPr>
            <p:ph type="ftr" sz="quarter" idx="11"/>
          </p:nvPr>
        </p:nvSpPr>
        <p:spPr/>
        <p:txBody>
          <a:bodyPr/>
          <a:lstStyle>
            <a:lvl1pPr defTabSz="914400" eaLnBrk="0" hangingPunct="0">
              <a:defRPr dirty="0"/>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BA89E34-CDB7-4217-BB1D-DA0491EB45CF}" type="slidenum">
              <a:rPr lang="en-US"/>
              <a:pPr>
                <a:defRPr/>
              </a:pPr>
              <a:t>‹#›</a:t>
            </a:fld>
            <a:endParaRPr lang="en-US" dirty="0"/>
          </a:p>
        </p:txBody>
      </p:sp>
    </p:spTree>
    <p:extLst>
      <p:ext uri="{BB962C8B-B14F-4D97-AF65-F5344CB8AC3E}">
        <p14:creationId xmlns:p14="http://schemas.microsoft.com/office/powerpoint/2010/main" val="21063746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926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92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dirty="0"/>
            </a:lvl1pPr>
          </a:lstStyle>
          <a:p>
            <a:pPr>
              <a:defRPr/>
            </a:pPr>
            <a:endParaRPr lang="en-US"/>
          </a:p>
        </p:txBody>
      </p:sp>
      <p:sp>
        <p:nvSpPr>
          <p:cNvPr id="5" name="Footer Placeholder 4"/>
          <p:cNvSpPr>
            <a:spLocks noGrp="1"/>
          </p:cNvSpPr>
          <p:nvPr>
            <p:ph type="ftr" sz="quarter" idx="11"/>
          </p:nvPr>
        </p:nvSpPr>
        <p:spPr/>
        <p:txBody>
          <a:bodyPr/>
          <a:lstStyle>
            <a:lvl1pPr defTabSz="914400" eaLnBrk="0" hangingPunct="0">
              <a:defRPr dirty="0"/>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6BA2D403-2CCA-4F07-B46A-CAFC27DB705B}" type="slidenum">
              <a:rPr lang="en-US"/>
              <a:pPr>
                <a:defRPr/>
              </a:pPr>
              <a:t>‹#›</a:t>
            </a:fld>
            <a:endParaRPr lang="en-US" dirty="0"/>
          </a:p>
        </p:txBody>
      </p:sp>
    </p:spTree>
    <p:extLst>
      <p:ext uri="{BB962C8B-B14F-4D97-AF65-F5344CB8AC3E}">
        <p14:creationId xmlns:p14="http://schemas.microsoft.com/office/powerpoint/2010/main" val="469673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207264" y="368526"/>
            <a:ext cx="10765536" cy="338554"/>
          </a:xfrm>
          <a:prstGeom prst="rect">
            <a:avLst/>
          </a:prstGeom>
        </p:spPr>
        <p:txBody>
          <a:bodyPr rtlCol="0"/>
          <a:lstStyle/>
          <a:p>
            <a:r>
              <a:rPr lang="en-US" dirty="0"/>
              <a:t>Click to edit Master title style</a:t>
            </a:r>
          </a:p>
        </p:txBody>
      </p:sp>
      <p:sp>
        <p:nvSpPr>
          <p:cNvPr id="7" name="Content Placeholder 6"/>
          <p:cNvSpPr>
            <a:spLocks noGrp="1"/>
          </p:cNvSpPr>
          <p:nvPr>
            <p:ph sz="quarter" idx="10"/>
          </p:nvPr>
        </p:nvSpPr>
        <p:spPr>
          <a:xfrm>
            <a:off x="207435" y="1289051"/>
            <a:ext cx="10765367" cy="4817311"/>
          </a:xfrm>
          <a:prstGeom prst="rect">
            <a:avLst/>
          </a:prstGeom>
        </p:spPr>
        <p:txBody>
          <a:bodyPr/>
          <a:lstStyle>
            <a:lvl1pPr marL="228600" indent="-228600" algn="l">
              <a:buFont typeface="Arial" panose="020B0604020202020204" pitchFamily="34" charset="0"/>
              <a:buChar char="•"/>
              <a:defRPr sz="2000">
                <a:solidFill>
                  <a:schemeClr val="tx1"/>
                </a:solidFill>
                <a:latin typeface="+mj-lt"/>
              </a:defRPr>
            </a:lvl1pPr>
            <a:lvl2pPr marL="458788" indent="-230188" algn="l">
              <a:buFont typeface="Arial" panose="020B0604020202020204" pitchFamily="34" charset="0"/>
              <a:buChar char="–"/>
              <a:defRPr sz="1800">
                <a:solidFill>
                  <a:schemeClr val="tx1"/>
                </a:solidFill>
                <a:latin typeface="+mj-lt"/>
              </a:defRPr>
            </a:lvl2pPr>
            <a:lvl3pPr marL="685800" indent="-227013" algn="l">
              <a:buFont typeface="Arial" panose="020B0604020202020204" pitchFamily="34" charset="0"/>
              <a:buChar char="•"/>
              <a:defRPr sz="1600">
                <a:solidFill>
                  <a:schemeClr val="tx1"/>
                </a:solidFill>
                <a:latin typeface="+mj-lt"/>
              </a:defRPr>
            </a:lvl3pPr>
            <a:lvl4pPr marL="914400" indent="-228600" algn="l">
              <a:buFont typeface="Arial" panose="020B0604020202020204" pitchFamily="34" charset="0"/>
              <a:buChar char="–"/>
              <a:defRPr sz="1400">
                <a:solidFill>
                  <a:schemeClr val="tx1"/>
                </a:solidFill>
                <a:latin typeface="+mj-lt"/>
              </a:defRPr>
            </a:lvl4pPr>
            <a:lvl5pPr marL="1143000" indent="-227013" algn="l">
              <a:buFont typeface="Arial" panose="020B0604020202020204" pitchFamily="34" charset="0"/>
              <a:buChar char="•"/>
              <a:defRPr sz="1200">
                <a:solidFill>
                  <a:schemeClr val="tx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p:cNvSpPr>
            <a:spLocks noGrp="1"/>
          </p:cNvSpPr>
          <p:nvPr>
            <p:ph type="sldNum" sz="quarter" idx="11"/>
          </p:nvPr>
        </p:nvSpPr>
        <p:spPr/>
        <p:txBody>
          <a:bodyPr rtlCol="0"/>
          <a:lstStyle>
            <a:lvl1pPr algn="r" eaLnBrk="0">
              <a:defRPr sz="900">
                <a:solidFill>
                  <a:srgbClr val="FFFFFF"/>
                </a:solidFill>
              </a:defRPr>
            </a:lvl1pPr>
          </a:lstStyle>
          <a:p>
            <a:pPr>
              <a:defRPr/>
            </a:pPr>
            <a:fld id="{E17ED6BA-D75F-40CC-81BD-935586C07B72}" type="slidenum">
              <a:rPr lang="en-US"/>
              <a:pPr>
                <a:defRPr/>
              </a:pPr>
              <a:t>‹#›</a:t>
            </a:fld>
            <a:endParaRPr lang="en-US" dirty="0"/>
          </a:p>
        </p:txBody>
      </p:sp>
    </p:spTree>
    <p:extLst>
      <p:ext uri="{BB962C8B-B14F-4D97-AF65-F5344CB8AC3E}">
        <p14:creationId xmlns:p14="http://schemas.microsoft.com/office/powerpoint/2010/main" val="100027856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1_Default">
    <p:spTree>
      <p:nvGrpSpPr>
        <p:cNvPr id="1" name=""/>
        <p:cNvGrpSpPr/>
        <p:nvPr/>
      </p:nvGrpSpPr>
      <p:grpSpPr>
        <a:xfrm>
          <a:off x="0" y="0"/>
          <a:ext cx="0" cy="0"/>
          <a:chOff x="0" y="0"/>
          <a:chExt cx="0" cy="0"/>
        </a:xfrm>
      </p:grpSpPr>
      <p:pic>
        <p:nvPicPr>
          <p:cNvPr id="2" name="WCLC 2018_PPT_Presenter Slides_v1-01.png" descr="WCLC 2018_PPT_Presenter Slides_v1-0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57950"/>
            <a:ext cx="12192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lide Number Placeholder 4"/>
          <p:cNvSpPr>
            <a:spLocks noGrp="1"/>
          </p:cNvSpPr>
          <p:nvPr>
            <p:ph type="sldNum" sz="quarter" idx="10"/>
          </p:nvPr>
        </p:nvSpPr>
        <p:spPr/>
        <p:txBody>
          <a:bodyPr rtlCol="0"/>
          <a:lstStyle>
            <a:lvl1pPr algn="r" eaLnBrk="0">
              <a:defRPr sz="900">
                <a:solidFill>
                  <a:srgbClr val="FFFFFF"/>
                </a:solidFill>
              </a:defRPr>
            </a:lvl1pPr>
          </a:lstStyle>
          <a:p>
            <a:pPr>
              <a:defRPr/>
            </a:pPr>
            <a:fld id="{2093A298-9C94-412E-8D00-682FE9D5C0B7}" type="slidenum">
              <a:rPr lang="en-US"/>
              <a:pPr>
                <a:defRPr/>
              </a:pPr>
              <a:t>‹#›</a:t>
            </a:fld>
            <a:endParaRPr lang="en-US" dirty="0"/>
          </a:p>
        </p:txBody>
      </p:sp>
    </p:spTree>
    <p:extLst>
      <p:ext uri="{BB962C8B-B14F-4D97-AF65-F5344CB8AC3E}">
        <p14:creationId xmlns:p14="http://schemas.microsoft.com/office/powerpoint/2010/main" val="76685088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207264" y="368526"/>
            <a:ext cx="10765536" cy="338554"/>
          </a:xfrm>
          <a:prstGeom prst="rect">
            <a:avLst/>
          </a:prstGeom>
        </p:spPr>
        <p:txBody>
          <a:bodyPr rtlCol="0"/>
          <a:lstStyle/>
          <a:p>
            <a:r>
              <a:rPr lang="en-US" dirty="0"/>
              <a:t>Click to edit Master title style</a:t>
            </a:r>
          </a:p>
        </p:txBody>
      </p:sp>
      <p:sp>
        <p:nvSpPr>
          <p:cNvPr id="7" name="Content Placeholder 6"/>
          <p:cNvSpPr>
            <a:spLocks noGrp="1"/>
          </p:cNvSpPr>
          <p:nvPr>
            <p:ph sz="quarter" idx="10"/>
          </p:nvPr>
        </p:nvSpPr>
        <p:spPr>
          <a:xfrm>
            <a:off x="207435" y="1289051"/>
            <a:ext cx="10765367" cy="4817311"/>
          </a:xfrm>
          <a:prstGeom prst="rect">
            <a:avLst/>
          </a:prstGeom>
        </p:spPr>
        <p:txBody>
          <a:bodyPr/>
          <a:lstStyle>
            <a:lvl1pPr marL="228600" indent="-228600" algn="l">
              <a:buFont typeface="Arial" panose="020B0604020202020204" pitchFamily="34" charset="0"/>
              <a:buChar char="•"/>
              <a:defRPr sz="2000">
                <a:solidFill>
                  <a:schemeClr val="tx1"/>
                </a:solidFill>
                <a:latin typeface="+mj-lt"/>
              </a:defRPr>
            </a:lvl1pPr>
            <a:lvl2pPr marL="458788" indent="-230188" algn="l">
              <a:buFont typeface="Arial" panose="020B0604020202020204" pitchFamily="34" charset="0"/>
              <a:buChar char="–"/>
              <a:defRPr sz="1800">
                <a:solidFill>
                  <a:schemeClr val="tx1"/>
                </a:solidFill>
                <a:latin typeface="+mj-lt"/>
              </a:defRPr>
            </a:lvl2pPr>
            <a:lvl3pPr marL="685800" indent="-227013" algn="l">
              <a:buFont typeface="Arial" panose="020B0604020202020204" pitchFamily="34" charset="0"/>
              <a:buChar char="•"/>
              <a:defRPr sz="1600">
                <a:solidFill>
                  <a:schemeClr val="tx1"/>
                </a:solidFill>
                <a:latin typeface="+mj-lt"/>
              </a:defRPr>
            </a:lvl3pPr>
            <a:lvl4pPr marL="914400" indent="-228600" algn="l">
              <a:buFont typeface="Arial" panose="020B0604020202020204" pitchFamily="34" charset="0"/>
              <a:buChar char="–"/>
              <a:defRPr sz="1400">
                <a:solidFill>
                  <a:schemeClr val="tx1"/>
                </a:solidFill>
                <a:latin typeface="+mj-lt"/>
              </a:defRPr>
            </a:lvl4pPr>
            <a:lvl5pPr marL="1143000" indent="-227013" algn="l">
              <a:buFont typeface="Arial" panose="020B0604020202020204" pitchFamily="34" charset="0"/>
              <a:buChar char="•"/>
              <a:defRPr sz="1200">
                <a:solidFill>
                  <a:schemeClr val="tx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p:cNvSpPr>
            <a:spLocks noGrp="1"/>
          </p:cNvSpPr>
          <p:nvPr>
            <p:ph type="sldNum" sz="quarter" idx="11"/>
          </p:nvPr>
        </p:nvSpPr>
        <p:spPr/>
        <p:txBody>
          <a:bodyPr rtlCol="0"/>
          <a:lstStyle>
            <a:lvl1pPr algn="r" eaLnBrk="0">
              <a:defRPr sz="900">
                <a:solidFill>
                  <a:srgbClr val="FFFFFF"/>
                </a:solidFill>
              </a:defRPr>
            </a:lvl1pPr>
          </a:lstStyle>
          <a:p>
            <a:pPr>
              <a:defRPr/>
            </a:pPr>
            <a:fld id="{8274C0F2-64EA-4A22-920F-F46333ABBB3D}" type="slidenum">
              <a:rPr lang="en-US"/>
              <a:pPr>
                <a:defRPr/>
              </a:pPr>
              <a:t>‹#›</a:t>
            </a:fld>
            <a:endParaRPr lang="en-US" dirty="0"/>
          </a:p>
        </p:txBody>
      </p:sp>
    </p:spTree>
    <p:extLst>
      <p:ext uri="{BB962C8B-B14F-4D97-AF65-F5344CB8AC3E}">
        <p14:creationId xmlns:p14="http://schemas.microsoft.com/office/powerpoint/2010/main" val="343122575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1_Default">
    <p:spTree>
      <p:nvGrpSpPr>
        <p:cNvPr id="1" name=""/>
        <p:cNvGrpSpPr/>
        <p:nvPr/>
      </p:nvGrpSpPr>
      <p:grpSpPr>
        <a:xfrm>
          <a:off x="0" y="0"/>
          <a:ext cx="0" cy="0"/>
          <a:chOff x="0" y="0"/>
          <a:chExt cx="0" cy="0"/>
        </a:xfrm>
      </p:grpSpPr>
      <p:pic>
        <p:nvPicPr>
          <p:cNvPr id="2" name="WCLC 2018_PPT_Presenter Slides_v1-01.png" descr="WCLC 2018_PPT_Presenter Slides_v1-0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57950"/>
            <a:ext cx="12192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lide Number Placeholder 4"/>
          <p:cNvSpPr>
            <a:spLocks noGrp="1"/>
          </p:cNvSpPr>
          <p:nvPr>
            <p:ph type="sldNum" sz="quarter" idx="10"/>
          </p:nvPr>
        </p:nvSpPr>
        <p:spPr/>
        <p:txBody>
          <a:bodyPr rtlCol="0"/>
          <a:lstStyle>
            <a:lvl1pPr algn="r" eaLnBrk="0">
              <a:defRPr sz="900">
                <a:solidFill>
                  <a:srgbClr val="FFFFFF"/>
                </a:solidFill>
              </a:defRPr>
            </a:lvl1pPr>
          </a:lstStyle>
          <a:p>
            <a:pPr>
              <a:defRPr/>
            </a:pPr>
            <a:fld id="{8E95B7A2-2A76-43B2-8968-6C37EFBB4147}" type="slidenum">
              <a:rPr lang="en-US"/>
              <a:pPr>
                <a:defRPr/>
              </a:pPr>
              <a:t>‹#›</a:t>
            </a:fld>
            <a:endParaRPr lang="en-US" dirty="0"/>
          </a:p>
        </p:txBody>
      </p:sp>
    </p:spTree>
    <p:extLst>
      <p:ext uri="{BB962C8B-B14F-4D97-AF65-F5344CB8AC3E}">
        <p14:creationId xmlns:p14="http://schemas.microsoft.com/office/powerpoint/2010/main" val="67808865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6503" y="1401004"/>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4267702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543" y="1299643"/>
            <a:ext cx="10515600" cy="4351338"/>
          </a:xfrm>
          <a:prstGeom prst="rect">
            <a:avLst/>
          </a:prstGeom>
        </p:spPr>
        <p:txBody>
          <a:bodyPr/>
          <a:lstStyle>
            <a:lvl1pPr marL="171450" indent="-171450">
              <a:buClr>
                <a:schemeClr val="accent1"/>
              </a:buClr>
              <a:buFont typeface=".AppleSystemUIFont"/>
              <a:buChar char="›"/>
              <a:defRPr/>
            </a:lvl1pPr>
            <a:lvl2pPr marL="514350" indent="-171450">
              <a:buClr>
                <a:schemeClr val="accent1"/>
              </a:buClr>
              <a:buFont typeface=".AppleSystemUIFont"/>
              <a:buChar char="›"/>
              <a:defRPr/>
            </a:lvl2pPr>
            <a:lvl3pPr marL="857250" indent="-171450">
              <a:buClr>
                <a:schemeClr val="accent1"/>
              </a:buClr>
              <a:buFont typeface=".AppleSystemUIFont"/>
              <a:buChar char="›"/>
              <a:defRPr/>
            </a:lvl3pPr>
            <a:lvl4pPr marL="1200150" indent="-171450">
              <a:buClr>
                <a:schemeClr val="accent1"/>
              </a:buClr>
              <a:buFont typeface=".AppleSystemUIFont"/>
              <a:buChar char="›"/>
              <a:defRPr/>
            </a:lvl4pPr>
            <a:lvl5pPr marL="1543050" indent="-171450">
              <a:buClr>
                <a:schemeClr val="accent1"/>
              </a:buClr>
              <a:buFont typeface=".AppleSystemUIFont"/>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solidFill>
                  <a:srgbClr val="000000"/>
                </a:solidFill>
                <a:latin typeface="Calibri" panose="020F0502020204030204"/>
                <a:cs typeface="+mn-cs"/>
              </a:defRPr>
            </a:lvl1pPr>
          </a:lstStyle>
          <a:p>
            <a:pPr>
              <a:defRPr/>
            </a:pPr>
            <a:fld id="{D5F00D92-AD0E-BD45-8D01-5FA29BECE9A6}" type="datetimeFigureOut">
              <a:rPr lang="en-US"/>
              <a:pPr>
                <a:defRPr/>
              </a:pPr>
              <a:t>6/28/2024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solidFill>
                  <a:srgbClr val="000000"/>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solidFill>
                  <a:srgbClr val="000000"/>
                </a:solidFill>
                <a:latin typeface="Calibri" panose="020F0502020204030204"/>
                <a:cs typeface="+mn-cs"/>
              </a:defRPr>
            </a:lvl1pPr>
          </a:lstStyle>
          <a:p>
            <a:pPr>
              <a:defRPr/>
            </a:pPr>
            <a:fld id="{2CD0C24C-D125-40A9-A98E-A1F408E6C7D7}" type="slidenum">
              <a:rPr lang="en-US"/>
              <a:pPr>
                <a:defRPr/>
              </a:pPr>
              <a:t>‹#›</a:t>
            </a:fld>
            <a:endParaRPr lang="en-US"/>
          </a:p>
        </p:txBody>
      </p:sp>
    </p:spTree>
    <p:extLst>
      <p:ext uri="{BB962C8B-B14F-4D97-AF65-F5344CB8AC3E}">
        <p14:creationId xmlns:p14="http://schemas.microsoft.com/office/powerpoint/2010/main" val="2711740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1477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15827"/>
            <a:ext cx="5181600" cy="4351338"/>
          </a:xfrm>
          <a:prstGeom prst="rect">
            <a:avLst/>
          </a:prstGeom>
        </p:spPr>
        <p:txBody>
          <a:bodyPr/>
          <a:lstStyle>
            <a:lvl1pPr marL="171450" indent="-171450">
              <a:buClr>
                <a:schemeClr val="accent1"/>
              </a:buClr>
              <a:buFont typeface=".AppleSystemUIFont"/>
              <a:buChar char="›"/>
              <a:defRPr/>
            </a:lvl1pPr>
            <a:lvl2pPr marL="514350" indent="-171450">
              <a:buClr>
                <a:schemeClr val="accent1"/>
              </a:buClr>
              <a:buFont typeface=".AppleSystemUIFont"/>
              <a:buChar char="›"/>
              <a:defRPr/>
            </a:lvl2pPr>
            <a:lvl3pPr marL="857250" indent="-171450">
              <a:buClr>
                <a:schemeClr val="accent1"/>
              </a:buClr>
              <a:buFont typeface=".AppleSystemUIFont"/>
              <a:buChar char="›"/>
              <a:defRPr/>
            </a:lvl3pPr>
            <a:lvl4pPr marL="1200150" indent="-171450">
              <a:buClr>
                <a:schemeClr val="accent1"/>
              </a:buClr>
              <a:buFont typeface=".AppleSystemUIFont"/>
              <a:buChar char="›"/>
              <a:defRPr/>
            </a:lvl4pPr>
            <a:lvl5pPr marL="1543050" indent="-171450">
              <a:buClr>
                <a:schemeClr val="accent1"/>
              </a:buClr>
              <a:buFont typeface=".AppleSystemUIFont"/>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0"/>
          </p:nvPr>
        </p:nvSpPr>
        <p:spPr>
          <a:xfrm>
            <a:off x="6170851" y="1315827"/>
            <a:ext cx="5181600" cy="4351338"/>
          </a:xfrm>
          <a:prstGeom prst="rect">
            <a:avLst/>
          </a:prstGeom>
        </p:spPr>
        <p:txBody>
          <a:bodyPr/>
          <a:lstStyle>
            <a:lvl1pPr marL="171450" indent="-171450">
              <a:buClr>
                <a:schemeClr val="accent1"/>
              </a:buClr>
              <a:buFont typeface=".AppleSystemUIFont"/>
              <a:buChar char="›"/>
              <a:defRPr/>
            </a:lvl1pPr>
            <a:lvl2pPr marL="514350" indent="-171450">
              <a:buClr>
                <a:schemeClr val="accent1"/>
              </a:buClr>
              <a:buFont typeface=".AppleSystemUIFont"/>
              <a:buChar char="›"/>
              <a:defRPr/>
            </a:lvl2pPr>
            <a:lvl3pPr marL="857250" indent="-171450">
              <a:buClr>
                <a:schemeClr val="accent1"/>
              </a:buClr>
              <a:buFont typeface=".AppleSystemUIFont"/>
              <a:buChar char="›"/>
              <a:defRPr/>
            </a:lvl3pPr>
            <a:lvl4pPr marL="1200150" indent="-171450">
              <a:buClr>
                <a:schemeClr val="accent1"/>
              </a:buClr>
              <a:buFont typeface=".AppleSystemUIFont"/>
              <a:buChar char="›"/>
              <a:defRPr/>
            </a:lvl4pPr>
            <a:lvl5pPr marL="1543050" indent="-171450">
              <a:buClr>
                <a:schemeClr val="accent1"/>
              </a:buClr>
              <a:buFont typeface=".AppleSystemUIFont"/>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14928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300838"/>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124750"/>
            <a:ext cx="5157787" cy="3684588"/>
          </a:xfrm>
          <a:prstGeom prst="rect">
            <a:avLst/>
          </a:prstGeom>
        </p:spPr>
        <p:txBody>
          <a:bodyPr/>
          <a:lstStyle>
            <a:lvl1pPr marL="171450" indent="-171450">
              <a:buClr>
                <a:schemeClr val="accent1"/>
              </a:buClr>
              <a:buFont typeface=".AppleSystemUIFont"/>
              <a:buChar char="›"/>
              <a:defRPr/>
            </a:lvl1pPr>
            <a:lvl2pPr marL="514350" indent="-171450">
              <a:buClr>
                <a:schemeClr val="accent1"/>
              </a:buClr>
              <a:buFont typeface=".AppleSystemUIFont"/>
              <a:buChar char="›"/>
              <a:defRPr/>
            </a:lvl2pPr>
            <a:lvl3pPr marL="857250" indent="-171450">
              <a:buClr>
                <a:schemeClr val="accent1"/>
              </a:buClr>
              <a:buFont typeface=".AppleSystemUIFont"/>
              <a:buChar char="›"/>
              <a:defRPr/>
            </a:lvl3pPr>
            <a:lvl4pPr marL="1200150" indent="-171450">
              <a:buClr>
                <a:schemeClr val="accent1"/>
              </a:buClr>
              <a:buFont typeface=".AppleSystemUIFont"/>
              <a:buChar char="›"/>
              <a:defRPr/>
            </a:lvl4pPr>
            <a:lvl5pPr marL="1543050" indent="-171450">
              <a:buClr>
                <a:schemeClr val="accent1"/>
              </a:buClr>
              <a:buFont typeface=".AppleSystemUIFont"/>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300838"/>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124750"/>
            <a:ext cx="5183188" cy="3684588"/>
          </a:xfrm>
          <a:prstGeom prst="rect">
            <a:avLst/>
          </a:prstGeom>
        </p:spPr>
        <p:txBody>
          <a:bodyPr/>
          <a:lstStyle>
            <a:lvl1pPr marL="171450" indent="-171450">
              <a:buClr>
                <a:schemeClr val="accent1"/>
              </a:buClr>
              <a:buFont typeface=".AppleSystemUIFont"/>
              <a:buChar char="›"/>
              <a:defRPr/>
            </a:lvl1pPr>
            <a:lvl2pPr marL="514350" indent="-171450">
              <a:buClr>
                <a:schemeClr val="accent1"/>
              </a:buClr>
              <a:buFont typeface=".AppleSystemUIFont"/>
              <a:buChar char="›"/>
              <a:defRPr/>
            </a:lvl2pPr>
            <a:lvl3pPr marL="857250" indent="-171450">
              <a:buClr>
                <a:schemeClr val="accent1"/>
              </a:buClr>
              <a:buFont typeface=".AppleSystemUIFont"/>
              <a:buChar char="›"/>
              <a:defRPr/>
            </a:lvl3pPr>
            <a:lvl4pPr marL="1200150" indent="-171450">
              <a:buClr>
                <a:schemeClr val="accent1"/>
              </a:buClr>
              <a:buFont typeface=".AppleSystemUIFont"/>
              <a:buChar char="›"/>
              <a:defRPr/>
            </a:lvl4pPr>
            <a:lvl5pPr marL="1543050" indent="-171450">
              <a:buClr>
                <a:schemeClr val="accent1"/>
              </a:buClr>
              <a:buFont typeface=".AppleSystemUIFont"/>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03003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002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9097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32651" y="1377671"/>
            <a:ext cx="6144119" cy="413300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1377669"/>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8037632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3436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4919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1070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7 Marcador de texto"/>
          <p:cNvSpPr>
            <a:spLocks noGrp="1"/>
          </p:cNvSpPr>
          <p:nvPr>
            <p:ph type="body" sz="quarter" idx="10"/>
          </p:nvPr>
        </p:nvSpPr>
        <p:spPr>
          <a:xfrm>
            <a:off x="1571625" y="1943531"/>
            <a:ext cx="8953500" cy="3285669"/>
          </a:xfrm>
          <a:prstGeom prst="rect">
            <a:avLst/>
          </a:prstGeom>
        </p:spPr>
        <p:txBody>
          <a:bodyPr/>
          <a:lstStyle>
            <a:lvl1pPr marL="342900" indent="-342900">
              <a:buFont typeface="Arial" panose="020B0604020202020204" pitchFamily="34" charset="0"/>
              <a:buChar char="•"/>
              <a:defRPr sz="2000">
                <a:solidFill>
                  <a:srgbClr val="5E5E5E"/>
                </a:solidFill>
              </a:defRPr>
            </a:lvl1pPr>
            <a:lvl2pPr marL="742950" indent="-285750">
              <a:buFont typeface="Arial" panose="020B0604020202020204" pitchFamily="34" charset="0"/>
              <a:buChar char="‒"/>
              <a:defRPr lang="es-ES" sz="2000" kern="1200" dirty="0" smtClean="0">
                <a:solidFill>
                  <a:srgbClr val="20335E"/>
                </a:solidFill>
                <a:latin typeface="Calibri" pitchFamily="34" charset="0"/>
                <a:ea typeface="+mn-ea"/>
                <a:cs typeface="Arial" charset="0"/>
              </a:defRPr>
            </a:lvl2pPr>
            <a:lvl3pPr>
              <a:defRPr lang="es-ES" sz="2000" kern="1200" dirty="0" smtClean="0">
                <a:solidFill>
                  <a:srgbClr val="20335E"/>
                </a:solidFill>
                <a:latin typeface="Calibri" pitchFamily="34" charset="0"/>
                <a:ea typeface="+mn-ea"/>
                <a:cs typeface="Arial" charset="0"/>
              </a:defRPr>
            </a:lvl3pPr>
            <a:lvl4pPr>
              <a:defRPr lang="es-ES" sz="1600" i="1" kern="1200" dirty="0" smtClean="0">
                <a:solidFill>
                  <a:srgbClr val="575750"/>
                </a:solidFill>
                <a:latin typeface="Calibri" pitchFamily="34" charset="0"/>
                <a:ea typeface="+mn-ea"/>
                <a:cs typeface="Arial" charset="0"/>
              </a:defRPr>
            </a:lvl4pPr>
            <a:lvl5pPr>
              <a:defRPr lang="es-ES" sz="1600" i="1" kern="1200" dirty="0">
                <a:solidFill>
                  <a:srgbClr val="575750"/>
                </a:solidFill>
                <a:latin typeface="Calibri" pitchFamily="34" charset="0"/>
                <a:ea typeface="+mn-ea"/>
                <a:cs typeface="Arial"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3" name="Marcador de texto 2"/>
          <p:cNvSpPr>
            <a:spLocks noGrp="1"/>
          </p:cNvSpPr>
          <p:nvPr>
            <p:ph type="body" sz="quarter" idx="12"/>
          </p:nvPr>
        </p:nvSpPr>
        <p:spPr>
          <a:xfrm>
            <a:off x="1570567" y="1243425"/>
            <a:ext cx="8953500" cy="550863"/>
          </a:xfrm>
          <a:prstGeom prst="rect">
            <a:avLst/>
          </a:prstGeom>
        </p:spPr>
        <p:txBody>
          <a:bodyPr/>
          <a:lstStyle>
            <a:lvl1pPr marL="0" indent="0">
              <a:buFontTx/>
              <a:buNone/>
              <a:defRPr sz="2400"/>
            </a:lvl1pPr>
            <a:lvl2pPr>
              <a:defRPr sz="2000"/>
            </a:lvl2pPr>
            <a:lvl3pPr>
              <a:defRPr sz="1800"/>
            </a:lvl3pPr>
            <a:lvl4pPr>
              <a:defRPr sz="1600"/>
            </a:lvl4pPr>
            <a:lvl5pPr>
              <a:defRPr sz="1600"/>
            </a:lvl5pPr>
          </a:lstStyle>
          <a:p>
            <a:pPr lvl="0"/>
            <a:r>
              <a:rPr lang="es-ES" dirty="0"/>
              <a:t>Editar el estilo de texto del patrón</a:t>
            </a:r>
          </a:p>
        </p:txBody>
      </p:sp>
      <p:sp>
        <p:nvSpPr>
          <p:cNvPr id="9" name="15 Título">
            <a:extLst>
              <a:ext uri="{FF2B5EF4-FFF2-40B4-BE49-F238E27FC236}">
                <a16:creationId xmlns:a16="http://schemas.microsoft.com/office/drawing/2014/main" id="{5E74ECE9-D541-4273-BB56-84EBA11FB1A2}"/>
              </a:ext>
            </a:extLst>
          </p:cNvPr>
          <p:cNvSpPr>
            <a:spLocks noGrp="1"/>
          </p:cNvSpPr>
          <p:nvPr>
            <p:ph type="title"/>
          </p:nvPr>
        </p:nvSpPr>
        <p:spPr>
          <a:xfrm>
            <a:off x="335360" y="188640"/>
            <a:ext cx="10972800" cy="500042"/>
          </a:xfrm>
          <a:prstGeom prst="rect">
            <a:avLst/>
          </a:prstGeom>
        </p:spPr>
        <p:txBody>
          <a:bodyPr/>
          <a:lstStyle>
            <a:lvl1pPr algn="l" rtl="0" fontAlgn="base">
              <a:spcBef>
                <a:spcPct val="0"/>
              </a:spcBef>
              <a:spcAft>
                <a:spcPct val="0"/>
              </a:spcAft>
              <a:defRPr lang="es-ES" sz="2400" b="1" kern="1200" dirty="0">
                <a:solidFill>
                  <a:schemeClr val="tx1"/>
                </a:solidFill>
                <a:latin typeface="Trebuchet MS" pitchFamily="34" charset="0"/>
                <a:ea typeface="+mn-ea"/>
                <a:cs typeface="Arial" charset="0"/>
              </a:defRPr>
            </a:lvl1pPr>
          </a:lstStyle>
          <a:p>
            <a:r>
              <a:rPr lang="es-ES" dirty="0"/>
              <a:t>Haga clic para modificar el estilo de título del patrón</a:t>
            </a:r>
          </a:p>
        </p:txBody>
      </p:sp>
      <p:sp>
        <p:nvSpPr>
          <p:cNvPr id="10" name="19 Marcador de texto">
            <a:extLst>
              <a:ext uri="{FF2B5EF4-FFF2-40B4-BE49-F238E27FC236}">
                <a16:creationId xmlns:a16="http://schemas.microsoft.com/office/drawing/2014/main" id="{FCA088E2-F0D4-4FC5-B61A-D0347F805996}"/>
              </a:ext>
            </a:extLst>
          </p:cNvPr>
          <p:cNvSpPr>
            <a:spLocks noGrp="1"/>
          </p:cNvSpPr>
          <p:nvPr>
            <p:ph type="body" sz="quarter" idx="11"/>
          </p:nvPr>
        </p:nvSpPr>
        <p:spPr>
          <a:xfrm>
            <a:off x="335360" y="665553"/>
            <a:ext cx="11715832" cy="428628"/>
          </a:xfrm>
          <a:prstGeom prst="rect">
            <a:avLst/>
          </a:prstGeom>
        </p:spPr>
        <p:txBody>
          <a:bodyPr/>
          <a:lstStyle>
            <a:lvl1pPr>
              <a:buFontTx/>
              <a:buNone/>
              <a:defRPr lang="es-ES" sz="2000" i="1" kern="1200" dirty="0" smtClean="0">
                <a:solidFill>
                  <a:schemeClr val="bg1"/>
                </a:solidFill>
                <a:latin typeface="Trebuchet MS" pitchFamily="34" charset="0"/>
                <a:ea typeface="+mn-ea"/>
                <a:cs typeface="Arial"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3412043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áfico 2">
    <p:spTree>
      <p:nvGrpSpPr>
        <p:cNvPr id="1" name=""/>
        <p:cNvGrpSpPr/>
        <p:nvPr/>
      </p:nvGrpSpPr>
      <p:grpSpPr>
        <a:xfrm>
          <a:off x="0" y="0"/>
          <a:ext cx="0" cy="0"/>
          <a:chOff x="0" y="0"/>
          <a:chExt cx="0" cy="0"/>
        </a:xfrm>
      </p:grpSpPr>
      <p:sp>
        <p:nvSpPr>
          <p:cNvPr id="11" name="Marcador de gráfico 10"/>
          <p:cNvSpPr>
            <a:spLocks noGrp="1"/>
          </p:cNvSpPr>
          <p:nvPr>
            <p:ph type="chart" sz="quarter" idx="12"/>
          </p:nvPr>
        </p:nvSpPr>
        <p:spPr>
          <a:xfrm>
            <a:off x="1583879" y="1916832"/>
            <a:ext cx="8928992" cy="3618730"/>
          </a:xfrm>
          <a:prstGeom prst="rect">
            <a:avLst/>
          </a:prstGeom>
        </p:spPr>
        <p:txBody>
          <a:bodyPr/>
          <a:lstStyle>
            <a:lvl1pPr>
              <a:defRPr>
                <a:solidFill>
                  <a:srgbClr val="20335E"/>
                </a:solidFill>
              </a:defRPr>
            </a:lvl1pPr>
          </a:lstStyle>
          <a:p>
            <a:endParaRPr lang="es-ES" dirty="0"/>
          </a:p>
        </p:txBody>
      </p:sp>
      <p:sp>
        <p:nvSpPr>
          <p:cNvPr id="7" name="15 Título">
            <a:extLst>
              <a:ext uri="{FF2B5EF4-FFF2-40B4-BE49-F238E27FC236}">
                <a16:creationId xmlns:a16="http://schemas.microsoft.com/office/drawing/2014/main" id="{3CABC09F-1467-4113-83BE-42E472A5608B}"/>
              </a:ext>
            </a:extLst>
          </p:cNvPr>
          <p:cNvSpPr>
            <a:spLocks noGrp="1"/>
          </p:cNvSpPr>
          <p:nvPr>
            <p:ph type="title"/>
          </p:nvPr>
        </p:nvSpPr>
        <p:spPr>
          <a:xfrm>
            <a:off x="335360" y="188640"/>
            <a:ext cx="10972800" cy="500042"/>
          </a:xfrm>
          <a:prstGeom prst="rect">
            <a:avLst/>
          </a:prstGeom>
        </p:spPr>
        <p:txBody>
          <a:bodyPr/>
          <a:lstStyle>
            <a:lvl1pPr algn="l" rtl="0" fontAlgn="base">
              <a:spcBef>
                <a:spcPct val="0"/>
              </a:spcBef>
              <a:spcAft>
                <a:spcPct val="0"/>
              </a:spcAft>
              <a:defRPr lang="es-ES" sz="2400" b="1" kern="1200" dirty="0">
                <a:solidFill>
                  <a:schemeClr val="tx1"/>
                </a:solidFill>
                <a:latin typeface="Trebuchet MS" pitchFamily="34" charset="0"/>
                <a:ea typeface="+mn-ea"/>
                <a:cs typeface="Arial" charset="0"/>
              </a:defRPr>
            </a:lvl1pPr>
          </a:lstStyle>
          <a:p>
            <a:r>
              <a:rPr lang="es-ES" dirty="0"/>
              <a:t>Haga clic para modificar el estilo de título del patrón</a:t>
            </a:r>
          </a:p>
        </p:txBody>
      </p:sp>
      <p:sp>
        <p:nvSpPr>
          <p:cNvPr id="8" name="19 Marcador de texto">
            <a:extLst>
              <a:ext uri="{FF2B5EF4-FFF2-40B4-BE49-F238E27FC236}">
                <a16:creationId xmlns:a16="http://schemas.microsoft.com/office/drawing/2014/main" id="{651EA73D-4800-41CE-BAC1-B8D6226D2013}"/>
              </a:ext>
            </a:extLst>
          </p:cNvPr>
          <p:cNvSpPr>
            <a:spLocks noGrp="1"/>
          </p:cNvSpPr>
          <p:nvPr>
            <p:ph type="body" sz="quarter" idx="11"/>
          </p:nvPr>
        </p:nvSpPr>
        <p:spPr>
          <a:xfrm>
            <a:off x="335360" y="665553"/>
            <a:ext cx="11715832" cy="428628"/>
          </a:xfrm>
          <a:prstGeom prst="rect">
            <a:avLst/>
          </a:prstGeom>
        </p:spPr>
        <p:txBody>
          <a:bodyPr/>
          <a:lstStyle>
            <a:lvl1pPr>
              <a:buFontTx/>
              <a:buNone/>
              <a:defRPr lang="es-ES" sz="2000" i="1" kern="1200" dirty="0" smtClean="0">
                <a:solidFill>
                  <a:schemeClr val="bg1"/>
                </a:solidFill>
                <a:latin typeface="Trebuchet MS" pitchFamily="34" charset="0"/>
                <a:ea typeface="+mn-ea"/>
                <a:cs typeface="Arial"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737460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cxnSp>
        <p:nvCxnSpPr>
          <p:cNvPr id="9" name="Straight Connector 8"/>
          <p:cNvCxnSpPr/>
          <p:nvPr userDrawn="1"/>
        </p:nvCxnSpPr>
        <p:spPr>
          <a:xfrm flipH="1" flipV="1">
            <a:off x="609600" y="1199551"/>
            <a:ext cx="8131277" cy="36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1319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áfico 1">
    <p:spTree>
      <p:nvGrpSpPr>
        <p:cNvPr id="1" name=""/>
        <p:cNvGrpSpPr/>
        <p:nvPr/>
      </p:nvGrpSpPr>
      <p:grpSpPr>
        <a:xfrm>
          <a:off x="0" y="0"/>
          <a:ext cx="0" cy="0"/>
          <a:chOff x="0" y="0"/>
          <a:chExt cx="0" cy="0"/>
        </a:xfrm>
      </p:grpSpPr>
      <p:sp>
        <p:nvSpPr>
          <p:cNvPr id="11" name="Marcador de gráfico 10"/>
          <p:cNvSpPr>
            <a:spLocks noGrp="1"/>
          </p:cNvSpPr>
          <p:nvPr>
            <p:ph type="chart" sz="quarter" idx="12"/>
          </p:nvPr>
        </p:nvSpPr>
        <p:spPr>
          <a:xfrm>
            <a:off x="623393" y="2060849"/>
            <a:ext cx="5280585" cy="2736303"/>
          </a:xfrm>
          <a:prstGeom prst="rect">
            <a:avLst/>
          </a:prstGeom>
        </p:spPr>
        <p:txBody>
          <a:bodyPr/>
          <a:lstStyle/>
          <a:p>
            <a:endParaRPr lang="es-ES" dirty="0"/>
          </a:p>
        </p:txBody>
      </p:sp>
      <p:sp>
        <p:nvSpPr>
          <p:cNvPr id="12" name="Marcador de gráfico 10"/>
          <p:cNvSpPr>
            <a:spLocks noGrp="1"/>
          </p:cNvSpPr>
          <p:nvPr>
            <p:ph type="chart" sz="quarter" idx="13"/>
          </p:nvPr>
        </p:nvSpPr>
        <p:spPr>
          <a:xfrm>
            <a:off x="6384033" y="2060849"/>
            <a:ext cx="5280585" cy="2736303"/>
          </a:xfrm>
          <a:prstGeom prst="rect">
            <a:avLst/>
          </a:prstGeom>
        </p:spPr>
        <p:txBody>
          <a:bodyPr/>
          <a:lstStyle/>
          <a:p>
            <a:endParaRPr lang="es-ES" dirty="0"/>
          </a:p>
        </p:txBody>
      </p:sp>
      <p:sp>
        <p:nvSpPr>
          <p:cNvPr id="10" name="15 Título">
            <a:extLst>
              <a:ext uri="{FF2B5EF4-FFF2-40B4-BE49-F238E27FC236}">
                <a16:creationId xmlns:a16="http://schemas.microsoft.com/office/drawing/2014/main" id="{33621FAB-13F7-4AB9-B4CE-B5E174C2094A}"/>
              </a:ext>
            </a:extLst>
          </p:cNvPr>
          <p:cNvSpPr>
            <a:spLocks noGrp="1"/>
          </p:cNvSpPr>
          <p:nvPr>
            <p:ph type="title"/>
          </p:nvPr>
        </p:nvSpPr>
        <p:spPr>
          <a:xfrm>
            <a:off x="335360" y="188640"/>
            <a:ext cx="10972800" cy="500042"/>
          </a:xfrm>
          <a:prstGeom prst="rect">
            <a:avLst/>
          </a:prstGeom>
        </p:spPr>
        <p:txBody>
          <a:bodyPr/>
          <a:lstStyle>
            <a:lvl1pPr algn="l" rtl="0" fontAlgn="base">
              <a:spcBef>
                <a:spcPct val="0"/>
              </a:spcBef>
              <a:spcAft>
                <a:spcPct val="0"/>
              </a:spcAft>
              <a:defRPr lang="es-ES" sz="2400" b="1" kern="1200" dirty="0">
                <a:solidFill>
                  <a:schemeClr val="tx1"/>
                </a:solidFill>
                <a:latin typeface="Trebuchet MS" pitchFamily="34" charset="0"/>
                <a:ea typeface="+mn-ea"/>
                <a:cs typeface="Arial" charset="0"/>
              </a:defRPr>
            </a:lvl1pPr>
          </a:lstStyle>
          <a:p>
            <a:r>
              <a:rPr lang="es-ES" dirty="0"/>
              <a:t>Haga clic para modificar el estilo de título del patrón</a:t>
            </a:r>
          </a:p>
        </p:txBody>
      </p:sp>
      <p:sp>
        <p:nvSpPr>
          <p:cNvPr id="13" name="19 Marcador de texto">
            <a:extLst>
              <a:ext uri="{FF2B5EF4-FFF2-40B4-BE49-F238E27FC236}">
                <a16:creationId xmlns:a16="http://schemas.microsoft.com/office/drawing/2014/main" id="{1CC42AEA-BF19-45EA-985D-F373624EF804}"/>
              </a:ext>
            </a:extLst>
          </p:cNvPr>
          <p:cNvSpPr>
            <a:spLocks noGrp="1"/>
          </p:cNvSpPr>
          <p:nvPr>
            <p:ph type="body" sz="quarter" idx="11"/>
          </p:nvPr>
        </p:nvSpPr>
        <p:spPr>
          <a:xfrm>
            <a:off x="335360" y="665553"/>
            <a:ext cx="11715832" cy="428628"/>
          </a:xfrm>
          <a:prstGeom prst="rect">
            <a:avLst/>
          </a:prstGeom>
        </p:spPr>
        <p:txBody>
          <a:bodyPr/>
          <a:lstStyle>
            <a:lvl1pPr>
              <a:buFontTx/>
              <a:buNone/>
              <a:defRPr lang="es-ES" sz="2000" i="1" kern="1200" dirty="0" smtClean="0">
                <a:solidFill>
                  <a:schemeClr val="bg1"/>
                </a:solidFill>
                <a:latin typeface="Trebuchet MS" pitchFamily="34" charset="0"/>
                <a:ea typeface="+mn-ea"/>
                <a:cs typeface="Arial"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8813260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39148"/>
            <a:ext cx="10972800" cy="810103"/>
          </a:xfrm>
          <a:prstGeom prst="rect">
            <a:avLst/>
          </a:prstGeom>
        </p:spPr>
        <p:txBody>
          <a:bodyPr/>
          <a:lstStyle>
            <a:lvl1pPr algn="l">
              <a:defRPr sz="3197"/>
            </a:lvl1pPr>
          </a:lstStyle>
          <a:p>
            <a:r>
              <a:rPr lang="en-US" dirty="0"/>
              <a:t>Click to edit Master title style</a:t>
            </a:r>
          </a:p>
        </p:txBody>
      </p:sp>
      <p:sp>
        <p:nvSpPr>
          <p:cNvPr id="3" name="Content Placeholder 2"/>
          <p:cNvSpPr>
            <a:spLocks noGrp="1"/>
          </p:cNvSpPr>
          <p:nvPr>
            <p:ph idx="1"/>
          </p:nvPr>
        </p:nvSpPr>
        <p:spPr>
          <a:xfrm>
            <a:off x="609600" y="1529073"/>
            <a:ext cx="10972800" cy="4730217"/>
          </a:xfrm>
          <a:prstGeom prst="rect">
            <a:avLst/>
          </a:prstGeom>
        </p:spPr>
        <p:txBody>
          <a:bodyPr/>
          <a:lstStyle>
            <a:lvl1pPr>
              <a:defRPr sz="2398"/>
            </a:lvl1pPr>
            <a:lvl2pPr>
              <a:defRPr sz="1998"/>
            </a:lvl2pPr>
            <a:lvl3pPr>
              <a:defRPr sz="1799"/>
            </a:lvl3pPr>
            <a:lvl4pPr>
              <a:defRPr sz="1598"/>
            </a:lvl4pPr>
            <a:lvl5pPr>
              <a:defRPr sz="159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8737600" y="6427789"/>
            <a:ext cx="2844800" cy="363537"/>
          </a:xfrm>
          <a:prstGeom prst="rect">
            <a:avLst/>
          </a:prstGeom>
        </p:spPr>
        <p:txBody>
          <a:bodyPr/>
          <a:lstStyle>
            <a:lvl1pPr algn="r" defTabSz="914400" eaLnBrk="0" fontAlgn="auto" hangingPunct="0">
              <a:spcBef>
                <a:spcPts val="0"/>
              </a:spcBef>
              <a:spcAft>
                <a:spcPts val="0"/>
              </a:spcAft>
              <a:defRPr sz="1199">
                <a:solidFill>
                  <a:prstClr val="black">
                    <a:tint val="75000"/>
                  </a:prstClr>
                </a:solidFill>
                <a:latin typeface="+mn-lt"/>
                <a:ea typeface="+mn-ea"/>
                <a:cs typeface="+mn-cs"/>
              </a:defRPr>
            </a:lvl1pPr>
          </a:lstStyle>
          <a:p>
            <a:pPr>
              <a:defRPr/>
            </a:pPr>
            <a:fld id="{1EA33BCA-F171-483C-AABC-E8735B23D7E6}" type="slidenum">
              <a:rPr lang="en-US"/>
              <a:pPr>
                <a:defRPr/>
              </a:pPr>
              <a:t>‹#›</a:t>
            </a:fld>
            <a:endParaRPr lang="en-US" dirty="0"/>
          </a:p>
        </p:txBody>
      </p:sp>
      <p:sp>
        <p:nvSpPr>
          <p:cNvPr id="5" name="Footer Placeholder 4"/>
          <p:cNvSpPr>
            <a:spLocks noGrp="1"/>
          </p:cNvSpPr>
          <p:nvPr>
            <p:ph type="ftr" sz="quarter" idx="11"/>
          </p:nvPr>
        </p:nvSpPr>
        <p:spPr>
          <a:xfrm>
            <a:off x="624417" y="6437314"/>
            <a:ext cx="3860800" cy="363537"/>
          </a:xfrm>
          <a:prstGeom prst="rect">
            <a:avLst/>
          </a:prstGeom>
        </p:spPr>
        <p:txBody>
          <a:bodyPr/>
          <a:lstStyle>
            <a:lvl1pPr algn="l" defTabSz="914400" eaLnBrk="0" fontAlgn="auto" hangingPunct="0">
              <a:spcBef>
                <a:spcPts val="0"/>
              </a:spcBef>
              <a:spcAft>
                <a:spcPts val="0"/>
              </a:spcAft>
              <a:defRPr sz="1199" dirty="0">
                <a:solidFill>
                  <a:prstClr val="black">
                    <a:tint val="75000"/>
                  </a:prstClr>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15015684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94270" name="shpGridNormal" hidden="1"/>
          <p:cNvGrpSpPr>
            <a:grpSpLocks/>
          </p:cNvGrpSpPr>
          <p:nvPr userDrawn="1"/>
        </p:nvGrpSpPr>
        <p:grpSpPr bwMode="auto">
          <a:xfrm>
            <a:off x="529494" y="514350"/>
            <a:ext cx="11138876" cy="5764213"/>
            <a:chOff x="271" y="324"/>
            <a:chExt cx="5701" cy="3631"/>
          </a:xfrm>
        </p:grpSpPr>
        <p:sp>
          <p:nvSpPr>
            <p:cNvPr id="94266" name="shpGridTitle" hidden="1"/>
            <p:cNvSpPr>
              <a:spLocks noChangeArrowheads="1"/>
            </p:cNvSpPr>
            <p:nvPr userDrawn="1"/>
          </p:nvSpPr>
          <p:spPr bwMode="auto">
            <a:xfrm>
              <a:off x="271" y="324"/>
              <a:ext cx="5701" cy="771"/>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50000"/>
                </a:spcBef>
                <a:spcAft>
                  <a:spcPct val="0"/>
                </a:spcAft>
              </a:pPr>
              <a:endParaRPr lang="fr-CH" sz="2400" dirty="0">
                <a:solidFill>
                  <a:srgbClr val="000000"/>
                </a:solidFill>
              </a:endParaRPr>
            </a:p>
          </p:txBody>
        </p:sp>
        <p:sp>
          <p:nvSpPr>
            <p:cNvPr id="94268" name="shpGridMain" hidden="1"/>
            <p:cNvSpPr>
              <a:spLocks noChangeArrowheads="1"/>
            </p:cNvSpPr>
            <p:nvPr userDrawn="1"/>
          </p:nvSpPr>
          <p:spPr bwMode="auto">
            <a:xfrm>
              <a:off x="271" y="1179"/>
              <a:ext cx="5701" cy="2776"/>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50000"/>
                </a:spcBef>
                <a:spcAft>
                  <a:spcPct val="0"/>
                </a:spcAft>
              </a:pPr>
              <a:endParaRPr lang="fr-CH" sz="2400" dirty="0">
                <a:solidFill>
                  <a:srgbClr val="000000"/>
                </a:solidFill>
              </a:endParaRPr>
            </a:p>
          </p:txBody>
        </p:sp>
      </p:grpSp>
      <p:sp>
        <p:nvSpPr>
          <p:cNvPr id="94242" name="shpTitleLine"/>
          <p:cNvSpPr>
            <a:spLocks noChangeShapeType="1"/>
          </p:cNvSpPr>
          <p:nvPr/>
        </p:nvSpPr>
        <p:spPr bwMode="auto">
          <a:xfrm>
            <a:off x="1" y="1738313"/>
            <a:ext cx="1088096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endParaRPr lang="pl-PL" dirty="0">
              <a:solidFill>
                <a:srgbClr val="000000"/>
              </a:solidFill>
            </a:endParaRPr>
          </a:p>
        </p:txBody>
      </p:sp>
      <p:sp>
        <p:nvSpPr>
          <p:cNvPr id="94230" name="shpPlaceholderTitle"/>
          <p:cNvSpPr>
            <a:spLocks noGrp="1" noChangeArrowheads="1"/>
          </p:cNvSpPr>
          <p:nvPr>
            <p:ph type="ctrTitle"/>
          </p:nvPr>
        </p:nvSpPr>
        <p:spPr>
          <a:xfrm>
            <a:off x="511908" y="3117533"/>
            <a:ext cx="11168184" cy="492443"/>
          </a:xfrm>
        </p:spPr>
        <p:txBody>
          <a:bodyPr/>
          <a:lstStyle>
            <a:lvl1pPr>
              <a:defRPr sz="3200"/>
            </a:lvl1pPr>
          </a:lstStyle>
          <a:p>
            <a:pPr lvl="0"/>
            <a:r>
              <a:rPr lang="fr-CH" noProof="0" dirty="0"/>
              <a:t>Click to </a:t>
            </a:r>
            <a:r>
              <a:rPr lang="fr-CH" noProof="0" dirty="0" err="1"/>
              <a:t>edit</a:t>
            </a:r>
            <a:r>
              <a:rPr lang="fr-CH" noProof="0" dirty="0"/>
              <a:t> Master </a:t>
            </a:r>
            <a:r>
              <a:rPr lang="fr-CH" noProof="0" dirty="0" err="1"/>
              <a:t>title</a:t>
            </a:r>
            <a:r>
              <a:rPr lang="fr-CH" noProof="0" dirty="0"/>
              <a:t> style</a:t>
            </a:r>
          </a:p>
        </p:txBody>
      </p:sp>
      <p:sp>
        <p:nvSpPr>
          <p:cNvPr id="94231" name="shpPlaceholderMain"/>
          <p:cNvSpPr>
            <a:spLocks noGrp="1" noChangeArrowheads="1"/>
          </p:cNvSpPr>
          <p:nvPr>
            <p:ph type="subTitle" idx="1"/>
          </p:nvPr>
        </p:nvSpPr>
        <p:spPr>
          <a:xfrm>
            <a:off x="511908" y="3644902"/>
            <a:ext cx="11148647" cy="576263"/>
          </a:xfrm>
        </p:spPr>
        <p:txBody>
          <a:bodyPr/>
          <a:lstStyle>
            <a:lvl1pPr marL="0" indent="0">
              <a:buFontTx/>
              <a:buNone/>
              <a:defRPr sz="3000" b="1" i="1">
                <a:latin typeface="Arial" panose="020B0604020202020204" pitchFamily="34" charset="0"/>
              </a:defRPr>
            </a:lvl1pPr>
          </a:lstStyle>
          <a:p>
            <a:pPr lvl="0"/>
            <a:r>
              <a:rPr lang="fr-CH" noProof="0" dirty="0"/>
              <a:t>Click to </a:t>
            </a:r>
            <a:r>
              <a:rPr lang="fr-CH" noProof="0" dirty="0" err="1"/>
              <a:t>edit</a:t>
            </a:r>
            <a:r>
              <a:rPr lang="fr-CH" noProof="0" dirty="0"/>
              <a:t> Master </a:t>
            </a:r>
            <a:r>
              <a:rPr lang="fr-CH" noProof="0" dirty="0" err="1"/>
              <a:t>subtitle</a:t>
            </a:r>
            <a:r>
              <a:rPr lang="fr-CH" noProof="0" dirty="0"/>
              <a:t> style</a:t>
            </a:r>
          </a:p>
        </p:txBody>
      </p:sp>
      <p:sp>
        <p:nvSpPr>
          <p:cNvPr id="14" name="shpPlaceholderNumber">
            <a:extLst>
              <a:ext uri="{FF2B5EF4-FFF2-40B4-BE49-F238E27FC236}">
                <a16:creationId xmlns:a16="http://schemas.microsoft.com/office/drawing/2014/main" id="{1EDF18A8-ACC3-494E-AE83-156BF2B1204F}"/>
              </a:ext>
            </a:extLst>
          </p:cNvPr>
          <p:cNvSpPr>
            <a:spLocks noGrp="1" noChangeArrowheads="1"/>
          </p:cNvSpPr>
          <p:nvPr>
            <p:ph type="sldNum" sz="quarter" idx="4"/>
          </p:nvPr>
        </p:nvSpPr>
        <p:spPr bwMode="auto">
          <a:xfrm>
            <a:off x="11366695" y="6665374"/>
            <a:ext cx="30167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spcBef>
                <a:spcPct val="0"/>
              </a:spcBef>
              <a:defRPr sz="800">
                <a:solidFill>
                  <a:schemeClr val="tx1"/>
                </a:solidFill>
              </a:defRPr>
            </a:lvl1pPr>
          </a:lstStyle>
          <a:p>
            <a:fld id="{0FBB20A0-29A2-4F03-9BB9-2B9F07088D58}" type="slidenum">
              <a:rPr lang="en-GB" smtClean="0">
                <a:solidFill>
                  <a:srgbClr val="000000"/>
                </a:solidFill>
              </a:rPr>
              <a:pPr/>
              <a:t>‹#›</a:t>
            </a:fld>
            <a:endParaRPr lang="en-GB" dirty="0">
              <a:solidFill>
                <a:srgbClr val="000000"/>
              </a:solidFill>
            </a:endParaRPr>
          </a:p>
        </p:txBody>
      </p:sp>
      <p:sp>
        <p:nvSpPr>
          <p:cNvPr id="18" name="Rectangle 17">
            <a:extLst>
              <a:ext uri="{FF2B5EF4-FFF2-40B4-BE49-F238E27FC236}">
                <a16:creationId xmlns:a16="http://schemas.microsoft.com/office/drawing/2014/main" id="{8FB9E7F9-ECD4-8741-B3C0-563065DD2A79}"/>
              </a:ext>
            </a:extLst>
          </p:cNvPr>
          <p:cNvSpPr>
            <a:spLocks/>
          </p:cNvSpPr>
          <p:nvPr userDrawn="1"/>
        </p:nvSpPr>
        <p:spPr>
          <a:xfrm>
            <a:off x="5122176" y="6614574"/>
            <a:ext cx="1947649" cy="123111"/>
          </a:xfrm>
          <a:prstGeom prst="rect">
            <a:avLst/>
          </a:prstGeom>
        </p:spPr>
        <p:txBody>
          <a:bodyPr wrap="none" lIns="0" tIns="0" rIns="0" bIns="0">
            <a:spAutoFit/>
          </a:bodyPr>
          <a:lstStyle/>
          <a:p>
            <a:pPr algn="ctr" eaLnBrk="0" fontAlgn="base" hangingPunct="0">
              <a:spcBef>
                <a:spcPct val="50000"/>
              </a:spcBef>
              <a:spcAft>
                <a:spcPct val="0"/>
              </a:spcAft>
            </a:pPr>
            <a:r>
              <a:rPr lang="en-US" sz="800" dirty="0">
                <a:solidFill>
                  <a:srgbClr val="000000"/>
                </a:solidFill>
                <a:cs typeface="Arial"/>
              </a:rPr>
              <a:t>© 2020 Genentech, Inc. All rights reserved</a:t>
            </a:r>
          </a:p>
        </p:txBody>
      </p:sp>
      <p:grpSp>
        <p:nvGrpSpPr>
          <p:cNvPr id="15" name="Group 14">
            <a:extLst>
              <a:ext uri="{FF2B5EF4-FFF2-40B4-BE49-F238E27FC236}">
                <a16:creationId xmlns:a16="http://schemas.microsoft.com/office/drawing/2014/main" id="{1248560F-3854-441C-BAAF-14BD5987890A}"/>
              </a:ext>
            </a:extLst>
          </p:cNvPr>
          <p:cNvGrpSpPr/>
          <p:nvPr userDrawn="1"/>
        </p:nvGrpSpPr>
        <p:grpSpPr>
          <a:xfrm>
            <a:off x="7512307" y="1727072"/>
            <a:ext cx="3872715" cy="5130928"/>
            <a:chOff x="4159643" y="863536"/>
            <a:chExt cx="3872715" cy="5130928"/>
          </a:xfrm>
        </p:grpSpPr>
        <p:pic>
          <p:nvPicPr>
            <p:cNvPr id="16" name="Picture 15">
              <a:extLst>
                <a:ext uri="{FF2B5EF4-FFF2-40B4-BE49-F238E27FC236}">
                  <a16:creationId xmlns:a16="http://schemas.microsoft.com/office/drawing/2014/main" id="{CCF13906-C88F-457A-A812-37C0AE22B9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99" r="67479"/>
            <a:stretch/>
          </p:blipFill>
          <p:spPr>
            <a:xfrm>
              <a:off x="4159643" y="863536"/>
              <a:ext cx="3872715" cy="5130928"/>
            </a:xfrm>
            <a:prstGeom prst="rect">
              <a:avLst/>
            </a:prstGeom>
          </p:spPr>
        </p:pic>
        <p:grpSp>
          <p:nvGrpSpPr>
            <p:cNvPr id="19" name="Group 18">
              <a:extLst>
                <a:ext uri="{FF2B5EF4-FFF2-40B4-BE49-F238E27FC236}">
                  <a16:creationId xmlns:a16="http://schemas.microsoft.com/office/drawing/2014/main" id="{A4C61957-DC31-4773-9914-233D539F14A8}"/>
                </a:ext>
              </a:extLst>
            </p:cNvPr>
            <p:cNvGrpSpPr/>
            <p:nvPr userDrawn="1"/>
          </p:nvGrpSpPr>
          <p:grpSpPr>
            <a:xfrm>
              <a:off x="6731136" y="1549464"/>
              <a:ext cx="569119" cy="414333"/>
              <a:chOff x="10083800" y="2413000"/>
              <a:chExt cx="569119" cy="414333"/>
            </a:xfrm>
          </p:grpSpPr>
          <p:pic>
            <p:nvPicPr>
              <p:cNvPr id="20" name="Picture 19">
                <a:extLst>
                  <a:ext uri="{FF2B5EF4-FFF2-40B4-BE49-F238E27FC236}">
                    <a16:creationId xmlns:a16="http://schemas.microsoft.com/office/drawing/2014/main" id="{1D2A759B-9B4C-422C-97E7-B045B4175E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046" t="13400" r="72792" b="78525"/>
              <a:stretch/>
            </p:blipFill>
            <p:spPr>
              <a:xfrm>
                <a:off x="10083800" y="2413000"/>
                <a:ext cx="546000" cy="414333"/>
              </a:xfrm>
              <a:prstGeom prst="rect">
                <a:avLst/>
              </a:prstGeom>
              <a:solidFill>
                <a:schemeClr val="bg1"/>
              </a:solidFill>
            </p:spPr>
          </p:pic>
          <p:sp>
            <p:nvSpPr>
              <p:cNvPr id="21" name="Rectangle 20">
                <a:extLst>
                  <a:ext uri="{FF2B5EF4-FFF2-40B4-BE49-F238E27FC236}">
                    <a16:creationId xmlns:a16="http://schemas.microsoft.com/office/drawing/2014/main" id="{A8BD9D57-1A3F-4F83-B903-54D588B3E3A3}"/>
                  </a:ext>
                </a:extLst>
              </p:cNvPr>
              <p:cNvSpPr/>
              <p:nvPr userDrawn="1"/>
            </p:nvSpPr>
            <p:spPr>
              <a:xfrm>
                <a:off x="10426341" y="2533651"/>
                <a:ext cx="226578" cy="138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50000"/>
                  </a:spcBef>
                  <a:spcAft>
                    <a:spcPct val="0"/>
                  </a:spcAft>
                </a:pPr>
                <a:endParaRPr lang="en-IN" dirty="0">
                  <a:solidFill>
                    <a:srgbClr val="FFFFFF"/>
                  </a:solidFill>
                </a:endParaRPr>
              </a:p>
            </p:txBody>
          </p:sp>
          <p:pic>
            <p:nvPicPr>
              <p:cNvPr id="22" name="Picture 21">
                <a:extLst>
                  <a:ext uri="{FF2B5EF4-FFF2-40B4-BE49-F238E27FC236}">
                    <a16:creationId xmlns:a16="http://schemas.microsoft.com/office/drawing/2014/main" id="{67B5EE72-D1DD-4353-AF2F-8CB80A1458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911" t="16101" r="75630" b="81882"/>
              <a:stretch/>
            </p:blipFill>
            <p:spPr>
              <a:xfrm>
                <a:off x="10426341" y="2551563"/>
                <a:ext cx="60238" cy="103486"/>
              </a:xfrm>
              <a:prstGeom prst="rect">
                <a:avLst/>
              </a:prstGeom>
            </p:spPr>
          </p:pic>
          <p:pic>
            <p:nvPicPr>
              <p:cNvPr id="23" name="Picture 22">
                <a:extLst>
                  <a:ext uri="{FF2B5EF4-FFF2-40B4-BE49-F238E27FC236}">
                    <a16:creationId xmlns:a16="http://schemas.microsoft.com/office/drawing/2014/main" id="{84B6899E-4951-4F70-850D-4522940B24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670" t="16101" r="73063" b="81882"/>
              <a:stretch/>
            </p:blipFill>
            <p:spPr>
              <a:xfrm>
                <a:off x="10486579" y="2551563"/>
                <a:ext cx="166340" cy="103486"/>
              </a:xfrm>
              <a:prstGeom prst="rect">
                <a:avLst/>
              </a:prstGeom>
            </p:spPr>
          </p:pic>
          <p:sp>
            <p:nvSpPr>
              <p:cNvPr id="24" name="Rectangle 23">
                <a:extLst>
                  <a:ext uri="{FF2B5EF4-FFF2-40B4-BE49-F238E27FC236}">
                    <a16:creationId xmlns:a16="http://schemas.microsoft.com/office/drawing/2014/main" id="{B601AE5D-2757-478F-A27D-41131CA904AD}"/>
                  </a:ext>
                </a:extLst>
              </p:cNvPr>
              <p:cNvSpPr/>
              <p:nvPr userDrawn="1"/>
            </p:nvSpPr>
            <p:spPr>
              <a:xfrm>
                <a:off x="10604934" y="2671759"/>
                <a:ext cx="47985" cy="138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50000"/>
                  </a:spcBef>
                  <a:spcAft>
                    <a:spcPct val="0"/>
                  </a:spcAft>
                </a:pPr>
                <a:endParaRPr lang="en-IN" dirty="0">
                  <a:solidFill>
                    <a:srgbClr val="FFFFFF"/>
                  </a:solidFill>
                </a:endParaRPr>
              </a:p>
            </p:txBody>
          </p:sp>
        </p:grpSp>
      </p:grpSp>
      <p:sp>
        <p:nvSpPr>
          <p:cNvPr id="25" name="Rectangle 24">
            <a:extLst>
              <a:ext uri="{FF2B5EF4-FFF2-40B4-BE49-F238E27FC236}">
                <a16:creationId xmlns:a16="http://schemas.microsoft.com/office/drawing/2014/main" id="{153A42C1-893B-47C0-9509-7F5B27A489E0}"/>
              </a:ext>
            </a:extLst>
          </p:cNvPr>
          <p:cNvSpPr>
            <a:spLocks/>
          </p:cNvSpPr>
          <p:nvPr userDrawn="1"/>
        </p:nvSpPr>
        <p:spPr>
          <a:xfrm>
            <a:off x="5225569" y="6737685"/>
            <a:ext cx="1740862" cy="107722"/>
          </a:xfrm>
          <a:prstGeom prst="rect">
            <a:avLst/>
          </a:prstGeom>
        </p:spPr>
        <p:txBody>
          <a:bodyPr wrap="none" lIns="0" tIns="0" rIns="0" bIns="0">
            <a:spAutoFit/>
          </a:bodyPr>
          <a:lstStyle/>
          <a:p>
            <a:pPr algn="ctr" eaLnBrk="0" fontAlgn="base" hangingPunct="0">
              <a:spcBef>
                <a:spcPct val="50000"/>
              </a:spcBef>
              <a:spcAft>
                <a:spcPct val="0"/>
              </a:spcAft>
            </a:pPr>
            <a:r>
              <a:rPr lang="en-US" sz="700" dirty="0">
                <a:solidFill>
                  <a:srgbClr val="000000"/>
                </a:solidFill>
                <a:cs typeface="Arial"/>
              </a:rPr>
              <a:t>Veeva Document Number: M-US-00003682</a:t>
            </a:r>
          </a:p>
        </p:txBody>
      </p:sp>
    </p:spTree>
    <p:extLst>
      <p:ext uri="{BB962C8B-B14F-4D97-AF65-F5344CB8AC3E}">
        <p14:creationId xmlns:p14="http://schemas.microsoft.com/office/powerpoint/2010/main" val="15356257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with Image_1">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D4AE98F-463C-4795-A27F-7AFEE34B8856}"/>
              </a:ext>
            </a:extLst>
          </p:cNvPr>
          <p:cNvGrpSpPr/>
          <p:nvPr userDrawn="1"/>
        </p:nvGrpSpPr>
        <p:grpSpPr>
          <a:xfrm>
            <a:off x="2930" y="4305300"/>
            <a:ext cx="12189069" cy="2552700"/>
            <a:chOff x="2930" y="4305300"/>
            <a:chExt cx="12189069" cy="2552700"/>
          </a:xfrm>
        </p:grpSpPr>
        <p:pic>
          <p:nvPicPr>
            <p:cNvPr id="17" name="Picture 16">
              <a:extLst>
                <a:ext uri="{FF2B5EF4-FFF2-40B4-BE49-F238E27FC236}">
                  <a16:creationId xmlns:a16="http://schemas.microsoft.com/office/drawing/2014/main" id="{4A3F8E51-CB22-4BBC-8121-01B79AEEC1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0" y="4305300"/>
              <a:ext cx="12189069" cy="2552700"/>
            </a:xfrm>
            <a:prstGeom prst="rect">
              <a:avLst/>
            </a:prstGeom>
            <a:ln>
              <a:noFill/>
            </a:ln>
          </p:spPr>
        </p:pic>
        <p:grpSp>
          <p:nvGrpSpPr>
            <p:cNvPr id="18" name="Group 17">
              <a:extLst>
                <a:ext uri="{FF2B5EF4-FFF2-40B4-BE49-F238E27FC236}">
                  <a16:creationId xmlns:a16="http://schemas.microsoft.com/office/drawing/2014/main" id="{6ADBFC4A-6DE5-4845-B22B-E0DC3927F398}"/>
                </a:ext>
              </a:extLst>
            </p:cNvPr>
            <p:cNvGrpSpPr/>
            <p:nvPr userDrawn="1"/>
          </p:nvGrpSpPr>
          <p:grpSpPr>
            <a:xfrm>
              <a:off x="1562100" y="4660900"/>
              <a:ext cx="352810" cy="206375"/>
              <a:chOff x="1887571" y="4192605"/>
              <a:chExt cx="1621154" cy="948292"/>
            </a:xfrm>
          </p:grpSpPr>
          <p:pic>
            <p:nvPicPr>
              <p:cNvPr id="19" name="Picture 18">
                <a:extLst>
                  <a:ext uri="{FF2B5EF4-FFF2-40B4-BE49-F238E27FC236}">
                    <a16:creationId xmlns:a16="http://schemas.microsoft.com/office/drawing/2014/main" id="{8931BCC0-AFEF-4AB3-883E-E1AD320943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811" t="13806" r="84294" b="78109"/>
              <a:stretch/>
            </p:blipFill>
            <p:spPr>
              <a:xfrm>
                <a:off x="1887571" y="4192605"/>
                <a:ext cx="1621154" cy="948292"/>
              </a:xfrm>
              <a:prstGeom prst="rect">
                <a:avLst/>
              </a:prstGeom>
              <a:ln>
                <a:noFill/>
              </a:ln>
            </p:spPr>
          </p:pic>
          <p:pic>
            <p:nvPicPr>
              <p:cNvPr id="20" name="Picture 19">
                <a:extLst>
                  <a:ext uri="{FF2B5EF4-FFF2-40B4-BE49-F238E27FC236}">
                    <a16:creationId xmlns:a16="http://schemas.microsoft.com/office/drawing/2014/main" id="{D863E1B0-4B28-460B-B8BE-42C190A867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309" t="16371" r="86436" b="81281"/>
              <a:stretch/>
            </p:blipFill>
            <p:spPr>
              <a:xfrm>
                <a:off x="2712434" y="4493418"/>
                <a:ext cx="142875" cy="275451"/>
              </a:xfrm>
              <a:prstGeom prst="rect">
                <a:avLst/>
              </a:prstGeom>
              <a:ln>
                <a:noFill/>
              </a:ln>
            </p:spPr>
          </p:pic>
          <p:pic>
            <p:nvPicPr>
              <p:cNvPr id="21" name="Picture 20">
                <a:extLst>
                  <a:ext uri="{FF2B5EF4-FFF2-40B4-BE49-F238E27FC236}">
                    <a16:creationId xmlns:a16="http://schemas.microsoft.com/office/drawing/2014/main" id="{93F5B157-FC8F-4F04-9A54-733CBBF4E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00" t="16371" r="84961" b="81281"/>
              <a:stretch/>
            </p:blipFill>
            <p:spPr>
              <a:xfrm>
                <a:off x="2855309" y="4493418"/>
                <a:ext cx="414147" cy="275451"/>
              </a:xfrm>
              <a:prstGeom prst="rect">
                <a:avLst/>
              </a:prstGeom>
              <a:ln>
                <a:noFill/>
              </a:ln>
            </p:spPr>
          </p:pic>
        </p:grpSp>
      </p:grpSp>
      <p:sp>
        <p:nvSpPr>
          <p:cNvPr id="8" name="shpTitleLine">
            <a:extLst>
              <a:ext uri="{FF2B5EF4-FFF2-40B4-BE49-F238E27FC236}">
                <a16:creationId xmlns:a16="http://schemas.microsoft.com/office/drawing/2014/main" id="{4C0A1AF0-9F81-456B-A522-63B3F1089A7D}"/>
              </a:ext>
            </a:extLst>
          </p:cNvPr>
          <p:cNvSpPr>
            <a:spLocks noChangeShapeType="1"/>
          </p:cNvSpPr>
          <p:nvPr userDrawn="1"/>
        </p:nvSpPr>
        <p:spPr bwMode="auto">
          <a:xfrm>
            <a:off x="1" y="1738313"/>
            <a:ext cx="1088096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endParaRPr lang="pl-PL" dirty="0">
              <a:solidFill>
                <a:srgbClr val="000000"/>
              </a:solidFill>
            </a:endParaRPr>
          </a:p>
        </p:txBody>
      </p:sp>
      <p:sp>
        <p:nvSpPr>
          <p:cNvPr id="9" name="shpPlaceholderTitle">
            <a:extLst>
              <a:ext uri="{FF2B5EF4-FFF2-40B4-BE49-F238E27FC236}">
                <a16:creationId xmlns:a16="http://schemas.microsoft.com/office/drawing/2014/main" id="{54E2B5BD-582D-44D0-A951-3AE25C1963C6}"/>
              </a:ext>
            </a:extLst>
          </p:cNvPr>
          <p:cNvSpPr>
            <a:spLocks noGrp="1" noChangeArrowheads="1"/>
          </p:cNvSpPr>
          <p:nvPr>
            <p:ph type="ctrTitle"/>
          </p:nvPr>
        </p:nvSpPr>
        <p:spPr>
          <a:xfrm>
            <a:off x="511908" y="3117533"/>
            <a:ext cx="11168184" cy="492443"/>
          </a:xfrm>
        </p:spPr>
        <p:txBody>
          <a:bodyPr/>
          <a:lstStyle>
            <a:lvl1pPr>
              <a:defRPr sz="3200"/>
            </a:lvl1pPr>
          </a:lstStyle>
          <a:p>
            <a:pPr lvl="0"/>
            <a:r>
              <a:rPr lang="fr-CH" noProof="0" dirty="0"/>
              <a:t>Click to </a:t>
            </a:r>
            <a:r>
              <a:rPr lang="fr-CH" noProof="0" dirty="0" err="1"/>
              <a:t>edit</a:t>
            </a:r>
            <a:r>
              <a:rPr lang="fr-CH" noProof="0" dirty="0"/>
              <a:t> Master </a:t>
            </a:r>
            <a:r>
              <a:rPr lang="fr-CH" noProof="0" dirty="0" err="1"/>
              <a:t>title</a:t>
            </a:r>
            <a:r>
              <a:rPr lang="fr-CH" noProof="0" dirty="0"/>
              <a:t> style</a:t>
            </a:r>
          </a:p>
        </p:txBody>
      </p:sp>
      <p:sp>
        <p:nvSpPr>
          <p:cNvPr id="10" name="shpPlaceholderMain">
            <a:extLst>
              <a:ext uri="{FF2B5EF4-FFF2-40B4-BE49-F238E27FC236}">
                <a16:creationId xmlns:a16="http://schemas.microsoft.com/office/drawing/2014/main" id="{7EC3C847-AEE9-45A9-B813-B2487A73893A}"/>
              </a:ext>
            </a:extLst>
          </p:cNvPr>
          <p:cNvSpPr>
            <a:spLocks noGrp="1" noChangeArrowheads="1"/>
          </p:cNvSpPr>
          <p:nvPr>
            <p:ph type="subTitle" idx="1"/>
          </p:nvPr>
        </p:nvSpPr>
        <p:spPr>
          <a:xfrm>
            <a:off x="511908" y="3644902"/>
            <a:ext cx="11148647" cy="576263"/>
          </a:xfrm>
        </p:spPr>
        <p:txBody>
          <a:bodyPr/>
          <a:lstStyle>
            <a:lvl1pPr marL="0" indent="0">
              <a:buFontTx/>
              <a:buNone/>
              <a:defRPr sz="3000" b="1" i="1">
                <a:latin typeface="Arial" panose="020B0604020202020204" pitchFamily="34" charset="0"/>
              </a:defRPr>
            </a:lvl1pPr>
          </a:lstStyle>
          <a:p>
            <a:pPr lvl="0"/>
            <a:r>
              <a:rPr lang="fr-CH" noProof="0" dirty="0"/>
              <a:t>Click to </a:t>
            </a:r>
            <a:r>
              <a:rPr lang="fr-CH" noProof="0" dirty="0" err="1"/>
              <a:t>edit</a:t>
            </a:r>
            <a:r>
              <a:rPr lang="fr-CH" noProof="0" dirty="0"/>
              <a:t> Master </a:t>
            </a:r>
            <a:r>
              <a:rPr lang="fr-CH" noProof="0" dirty="0" err="1"/>
              <a:t>subtitle</a:t>
            </a:r>
            <a:r>
              <a:rPr lang="fr-CH" noProof="0" dirty="0"/>
              <a:t> style</a:t>
            </a:r>
          </a:p>
        </p:txBody>
      </p:sp>
      <p:sp>
        <p:nvSpPr>
          <p:cNvPr id="12" name="Rectangle 11">
            <a:extLst>
              <a:ext uri="{FF2B5EF4-FFF2-40B4-BE49-F238E27FC236}">
                <a16:creationId xmlns:a16="http://schemas.microsoft.com/office/drawing/2014/main" id="{8259B48E-A54F-0E40-9608-106FD3154827}"/>
              </a:ext>
            </a:extLst>
          </p:cNvPr>
          <p:cNvSpPr>
            <a:spLocks/>
          </p:cNvSpPr>
          <p:nvPr userDrawn="1"/>
        </p:nvSpPr>
        <p:spPr>
          <a:xfrm>
            <a:off x="5122176" y="6614574"/>
            <a:ext cx="1947649" cy="123111"/>
          </a:xfrm>
          <a:prstGeom prst="rect">
            <a:avLst/>
          </a:prstGeom>
        </p:spPr>
        <p:txBody>
          <a:bodyPr wrap="none" lIns="0" tIns="0" rIns="0" bIns="0">
            <a:spAutoFit/>
          </a:bodyPr>
          <a:lstStyle/>
          <a:p>
            <a:pPr algn="ctr" eaLnBrk="0" fontAlgn="base" hangingPunct="0">
              <a:spcBef>
                <a:spcPct val="50000"/>
              </a:spcBef>
              <a:spcAft>
                <a:spcPct val="0"/>
              </a:spcAft>
            </a:pPr>
            <a:r>
              <a:rPr lang="en-US" sz="800" dirty="0">
                <a:solidFill>
                  <a:srgbClr val="FFFFFF"/>
                </a:solidFill>
                <a:cs typeface="Arial"/>
              </a:rPr>
              <a:t>© 2020 Genentech, Inc. All rights reserved</a:t>
            </a:r>
          </a:p>
        </p:txBody>
      </p:sp>
      <p:sp>
        <p:nvSpPr>
          <p:cNvPr id="13" name="Rectangle 12">
            <a:extLst>
              <a:ext uri="{FF2B5EF4-FFF2-40B4-BE49-F238E27FC236}">
                <a16:creationId xmlns:a16="http://schemas.microsoft.com/office/drawing/2014/main" id="{1B2F9C5C-CF0A-427E-8641-9AE99413F01D}"/>
              </a:ext>
            </a:extLst>
          </p:cNvPr>
          <p:cNvSpPr>
            <a:spLocks/>
          </p:cNvSpPr>
          <p:nvPr userDrawn="1"/>
        </p:nvSpPr>
        <p:spPr>
          <a:xfrm>
            <a:off x="5225570" y="6737685"/>
            <a:ext cx="1740861" cy="107722"/>
          </a:xfrm>
          <a:prstGeom prst="rect">
            <a:avLst/>
          </a:prstGeom>
        </p:spPr>
        <p:txBody>
          <a:bodyPr wrap="none" lIns="0" tIns="0" rIns="0" bIns="0">
            <a:spAutoFit/>
          </a:bodyPr>
          <a:lstStyle/>
          <a:p>
            <a:pPr algn="ctr" eaLnBrk="0" fontAlgn="base" hangingPunct="0">
              <a:spcBef>
                <a:spcPct val="50000"/>
              </a:spcBef>
              <a:spcAft>
                <a:spcPct val="0"/>
              </a:spcAft>
            </a:pPr>
            <a:r>
              <a:rPr lang="en-US" sz="700" dirty="0">
                <a:solidFill>
                  <a:srgbClr val="FFFFFF"/>
                </a:solidFill>
                <a:cs typeface="Arial"/>
              </a:rPr>
              <a:t>Veeva Document Number: M-US-00003682</a:t>
            </a:r>
          </a:p>
        </p:txBody>
      </p:sp>
    </p:spTree>
    <p:extLst>
      <p:ext uri="{BB962C8B-B14F-4D97-AF65-F5344CB8AC3E}">
        <p14:creationId xmlns:p14="http://schemas.microsoft.com/office/powerpoint/2010/main" val="12979033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with Image_2">
    <p:spTree>
      <p:nvGrpSpPr>
        <p:cNvPr id="1" name=""/>
        <p:cNvGrpSpPr/>
        <p:nvPr/>
      </p:nvGrpSpPr>
      <p:grpSpPr>
        <a:xfrm>
          <a:off x="0" y="0"/>
          <a:ext cx="0" cy="0"/>
          <a:chOff x="0" y="0"/>
          <a:chExt cx="0" cy="0"/>
        </a:xfrm>
      </p:grpSpPr>
      <p:sp>
        <p:nvSpPr>
          <p:cNvPr id="8" name="shpTitleLine">
            <a:extLst>
              <a:ext uri="{FF2B5EF4-FFF2-40B4-BE49-F238E27FC236}">
                <a16:creationId xmlns:a16="http://schemas.microsoft.com/office/drawing/2014/main" id="{CCF3CD78-D8DA-4578-8441-193FF9D51A73}"/>
              </a:ext>
            </a:extLst>
          </p:cNvPr>
          <p:cNvSpPr>
            <a:spLocks noChangeShapeType="1"/>
          </p:cNvSpPr>
          <p:nvPr userDrawn="1"/>
        </p:nvSpPr>
        <p:spPr bwMode="auto">
          <a:xfrm>
            <a:off x="1" y="1738313"/>
            <a:ext cx="1088096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endParaRPr lang="pl-PL" dirty="0">
              <a:solidFill>
                <a:srgbClr val="000000"/>
              </a:solidFill>
            </a:endParaRPr>
          </a:p>
        </p:txBody>
      </p:sp>
      <p:sp>
        <p:nvSpPr>
          <p:cNvPr id="9" name="shpPlaceholderTitle">
            <a:extLst>
              <a:ext uri="{FF2B5EF4-FFF2-40B4-BE49-F238E27FC236}">
                <a16:creationId xmlns:a16="http://schemas.microsoft.com/office/drawing/2014/main" id="{7B14431A-2A3D-48F5-B33F-C05ADD958C71}"/>
              </a:ext>
            </a:extLst>
          </p:cNvPr>
          <p:cNvSpPr>
            <a:spLocks noGrp="1" noChangeArrowheads="1"/>
          </p:cNvSpPr>
          <p:nvPr userDrawn="1">
            <p:ph type="ctrTitle"/>
          </p:nvPr>
        </p:nvSpPr>
        <p:spPr>
          <a:xfrm>
            <a:off x="511908" y="3117533"/>
            <a:ext cx="11168184" cy="492443"/>
          </a:xfrm>
        </p:spPr>
        <p:txBody>
          <a:bodyPr/>
          <a:lstStyle>
            <a:lvl1pPr>
              <a:defRPr sz="3200"/>
            </a:lvl1pPr>
          </a:lstStyle>
          <a:p>
            <a:pPr lvl="0"/>
            <a:r>
              <a:rPr lang="fr-CH" noProof="0" dirty="0"/>
              <a:t>Click to </a:t>
            </a:r>
            <a:r>
              <a:rPr lang="fr-CH" noProof="0" dirty="0" err="1"/>
              <a:t>edit</a:t>
            </a:r>
            <a:r>
              <a:rPr lang="fr-CH" noProof="0" dirty="0"/>
              <a:t> Master </a:t>
            </a:r>
            <a:r>
              <a:rPr lang="fr-CH" noProof="0" dirty="0" err="1"/>
              <a:t>title</a:t>
            </a:r>
            <a:r>
              <a:rPr lang="fr-CH" noProof="0" dirty="0"/>
              <a:t> style</a:t>
            </a:r>
          </a:p>
        </p:txBody>
      </p:sp>
      <p:sp>
        <p:nvSpPr>
          <p:cNvPr id="10" name="shpPlaceholderMain">
            <a:extLst>
              <a:ext uri="{FF2B5EF4-FFF2-40B4-BE49-F238E27FC236}">
                <a16:creationId xmlns:a16="http://schemas.microsoft.com/office/drawing/2014/main" id="{BDC9AA48-2520-4CA0-B44E-114B452B860E}"/>
              </a:ext>
            </a:extLst>
          </p:cNvPr>
          <p:cNvSpPr>
            <a:spLocks noGrp="1" noChangeArrowheads="1"/>
          </p:cNvSpPr>
          <p:nvPr userDrawn="1">
            <p:ph type="subTitle" idx="1"/>
          </p:nvPr>
        </p:nvSpPr>
        <p:spPr>
          <a:xfrm>
            <a:off x="511908" y="3644902"/>
            <a:ext cx="11148647" cy="576263"/>
          </a:xfrm>
        </p:spPr>
        <p:txBody>
          <a:bodyPr/>
          <a:lstStyle>
            <a:lvl1pPr marL="0" indent="0">
              <a:buFontTx/>
              <a:buNone/>
              <a:defRPr sz="3000" b="1" i="1">
                <a:latin typeface="Arial" panose="020B0604020202020204" pitchFamily="34" charset="0"/>
              </a:defRPr>
            </a:lvl1pPr>
          </a:lstStyle>
          <a:p>
            <a:pPr lvl="0"/>
            <a:r>
              <a:rPr lang="fr-CH" noProof="0" dirty="0"/>
              <a:t>Click to </a:t>
            </a:r>
            <a:r>
              <a:rPr lang="fr-CH" noProof="0" dirty="0" err="1"/>
              <a:t>edit</a:t>
            </a:r>
            <a:r>
              <a:rPr lang="fr-CH" noProof="0" dirty="0"/>
              <a:t> Master </a:t>
            </a:r>
            <a:r>
              <a:rPr lang="fr-CH" noProof="0" dirty="0" err="1"/>
              <a:t>subtitle</a:t>
            </a:r>
            <a:r>
              <a:rPr lang="fr-CH" noProof="0" dirty="0"/>
              <a:t> style</a:t>
            </a:r>
          </a:p>
        </p:txBody>
      </p:sp>
      <p:sp>
        <p:nvSpPr>
          <p:cNvPr id="13" name="Rectangle 12">
            <a:extLst>
              <a:ext uri="{FF2B5EF4-FFF2-40B4-BE49-F238E27FC236}">
                <a16:creationId xmlns:a16="http://schemas.microsoft.com/office/drawing/2014/main" id="{4E2EDBAD-9B4C-FE4E-80BA-483E2BE30647}"/>
              </a:ext>
            </a:extLst>
          </p:cNvPr>
          <p:cNvSpPr>
            <a:spLocks/>
          </p:cNvSpPr>
          <p:nvPr userDrawn="1"/>
        </p:nvSpPr>
        <p:spPr>
          <a:xfrm>
            <a:off x="5122176" y="6614574"/>
            <a:ext cx="1947649" cy="123111"/>
          </a:xfrm>
          <a:prstGeom prst="rect">
            <a:avLst/>
          </a:prstGeom>
        </p:spPr>
        <p:txBody>
          <a:bodyPr wrap="none" lIns="0" tIns="0" rIns="0" bIns="0">
            <a:spAutoFit/>
          </a:bodyPr>
          <a:lstStyle/>
          <a:p>
            <a:pPr algn="ctr" eaLnBrk="0" fontAlgn="base" hangingPunct="0">
              <a:spcBef>
                <a:spcPct val="50000"/>
              </a:spcBef>
              <a:spcAft>
                <a:spcPct val="0"/>
              </a:spcAft>
            </a:pPr>
            <a:r>
              <a:rPr lang="en-US" sz="800" dirty="0">
                <a:solidFill>
                  <a:srgbClr val="FFFFFF"/>
                </a:solidFill>
                <a:cs typeface="Arial"/>
              </a:rPr>
              <a:t>© 2019 Genentech, Inc. All rights reserved</a:t>
            </a:r>
          </a:p>
        </p:txBody>
      </p:sp>
      <p:sp>
        <p:nvSpPr>
          <p:cNvPr id="5" name="Text Placeholder 4">
            <a:extLst>
              <a:ext uri="{FF2B5EF4-FFF2-40B4-BE49-F238E27FC236}">
                <a16:creationId xmlns:a16="http://schemas.microsoft.com/office/drawing/2014/main" id="{C870C5DF-1521-A54D-877C-9797C72F649B}"/>
              </a:ext>
            </a:extLst>
          </p:cNvPr>
          <p:cNvSpPr>
            <a:spLocks noGrp="1"/>
          </p:cNvSpPr>
          <p:nvPr userDrawn="1">
            <p:ph type="body" sz="quarter" idx="10" hasCustomPrompt="1"/>
          </p:nvPr>
        </p:nvSpPr>
        <p:spPr>
          <a:xfrm>
            <a:off x="5562383" y="6737685"/>
            <a:ext cx="1067235" cy="90819"/>
          </a:xfrm>
        </p:spPr>
        <p:txBody>
          <a:bodyPr/>
          <a:lstStyle>
            <a:lvl1pPr marL="0" indent="0" algn="ctr">
              <a:buNone/>
              <a:defRPr sz="700">
                <a:solidFill>
                  <a:schemeClr val="bg1"/>
                </a:solidFill>
              </a:defRPr>
            </a:lvl1pPr>
          </a:lstStyle>
          <a:p>
            <a:pPr lvl="0"/>
            <a:r>
              <a:rPr lang="en-US" dirty="0"/>
              <a:t>Zinc Code Placeholder</a:t>
            </a:r>
          </a:p>
        </p:txBody>
      </p:sp>
      <p:sp>
        <p:nvSpPr>
          <p:cNvPr id="12" name="Rectangle 11">
            <a:extLst>
              <a:ext uri="{FF2B5EF4-FFF2-40B4-BE49-F238E27FC236}">
                <a16:creationId xmlns:a16="http://schemas.microsoft.com/office/drawing/2014/main" id="{710E6668-7B73-47AA-91C6-EBD7C0A08DFD}"/>
              </a:ext>
            </a:extLst>
          </p:cNvPr>
          <p:cNvSpPr/>
          <p:nvPr userDrawn="1"/>
        </p:nvSpPr>
        <p:spPr>
          <a:xfrm>
            <a:off x="6786032" y="4311116"/>
            <a:ext cx="5408414" cy="2551963"/>
          </a:xfrm>
          <a:prstGeom prst="rect">
            <a:avLst/>
          </a:prstGeom>
          <a:solidFill>
            <a:schemeClr val="accent2"/>
          </a:solidFill>
          <a:ln>
            <a:solidFill>
              <a:schemeClr val="accent2"/>
            </a:solidFill>
          </a:ln>
        </p:spPr>
        <p:txBody>
          <a:bodyPr vert="horz" wrap="square" lIns="91440" tIns="45720" rIns="91440" bIns="45720" numCol="1" rtlCol="0" anchor="t" anchorCtr="0" compatLnSpc="1">
            <a:prstTxWarp prst="textNoShape">
              <a:avLst/>
            </a:prstTxWarp>
            <a:noAutofit/>
          </a:bodyPr>
          <a:lstStyle/>
          <a:p>
            <a:pPr eaLnBrk="0" fontAlgn="base" hangingPunct="0">
              <a:spcBef>
                <a:spcPct val="50000"/>
              </a:spcBef>
              <a:spcAft>
                <a:spcPct val="0"/>
              </a:spcAft>
            </a:pPr>
            <a:endParaRPr lang="en-US" dirty="0">
              <a:solidFill>
                <a:srgbClr val="000000"/>
              </a:solidFill>
            </a:endParaRPr>
          </a:p>
        </p:txBody>
      </p:sp>
      <p:pic>
        <p:nvPicPr>
          <p:cNvPr id="15" name="Picture 12" descr="Genentech_White_Spiral.png">
            <a:extLst>
              <a:ext uri="{FF2B5EF4-FFF2-40B4-BE49-F238E27FC236}">
                <a16:creationId xmlns:a16="http://schemas.microsoft.com/office/drawing/2014/main" id="{8FE3C20B-EDCA-4353-97D7-A45112C5291C}"/>
              </a:ext>
            </a:extLst>
          </p:cNvPr>
          <p:cNvPicPr>
            <a:picLocks noChangeAspect="1"/>
          </p:cNvPicPr>
          <p:nvPr userDrawn="1"/>
        </p:nvPicPr>
        <p:blipFill>
          <a:blip r:embed="rId2" cstate="print">
            <a:clrChange>
              <a:clrFrom>
                <a:srgbClr val="005696"/>
              </a:clrFrom>
              <a:clrTo>
                <a:srgbClr val="005696">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546" t="6824" r="4546" b="49059"/>
          <a:stretch>
            <a:fillRect/>
          </a:stretch>
        </p:blipFill>
        <p:spPr bwMode="auto">
          <a:xfrm>
            <a:off x="7890" y="4311116"/>
            <a:ext cx="6778142" cy="2541803"/>
          </a:xfrm>
          <a:prstGeom prst="rect">
            <a:avLst/>
          </a:prstGeom>
          <a:solidFill>
            <a:schemeClr val="accent2"/>
          </a:solidFill>
          <a:ln w="9525">
            <a:solidFill>
              <a:schemeClr val="accent2"/>
            </a:solidFill>
            <a:miter lim="800000"/>
            <a:headEnd/>
            <a:tailEnd/>
          </a:ln>
        </p:spPr>
      </p:pic>
      <p:grpSp>
        <p:nvGrpSpPr>
          <p:cNvPr id="16" name="Group 15">
            <a:extLst>
              <a:ext uri="{FF2B5EF4-FFF2-40B4-BE49-F238E27FC236}">
                <a16:creationId xmlns:a16="http://schemas.microsoft.com/office/drawing/2014/main" id="{F9BC80DA-E2FE-4C4A-8173-6511E9007E57}"/>
              </a:ext>
            </a:extLst>
          </p:cNvPr>
          <p:cNvGrpSpPr/>
          <p:nvPr userDrawn="1"/>
        </p:nvGrpSpPr>
        <p:grpSpPr>
          <a:xfrm>
            <a:off x="1587500" y="4635500"/>
            <a:ext cx="338138" cy="216695"/>
            <a:chOff x="2366962" y="4198328"/>
            <a:chExt cx="1704976" cy="1092626"/>
          </a:xfrm>
        </p:grpSpPr>
        <p:pic>
          <p:nvPicPr>
            <p:cNvPr id="17" name="Picture 12" descr="Genentech_White_Spiral.png">
              <a:extLst>
                <a:ext uri="{FF2B5EF4-FFF2-40B4-BE49-F238E27FC236}">
                  <a16:creationId xmlns:a16="http://schemas.microsoft.com/office/drawing/2014/main" id="{05F6388C-E588-4B98-9870-1B00E9543C26}"/>
                </a:ext>
              </a:extLst>
            </p:cNvPr>
            <p:cNvPicPr>
              <a:picLocks noChangeAspect="1"/>
            </p:cNvPicPr>
            <p:nvPr userDrawn="1"/>
          </p:nvPicPr>
          <p:blipFill rotWithShape="1">
            <a:blip r:embed="rId2" cstate="print">
              <a:clrChange>
                <a:clrFrom>
                  <a:srgbClr val="005696"/>
                </a:clrFrom>
                <a:clrTo>
                  <a:srgbClr val="005696">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25678" t="12468" r="69786" b="83771"/>
            <a:stretch/>
          </p:blipFill>
          <p:spPr bwMode="auto">
            <a:xfrm>
              <a:off x="2366962" y="4198328"/>
              <a:ext cx="1704976" cy="1092626"/>
            </a:xfrm>
            <a:prstGeom prst="rect">
              <a:avLst/>
            </a:prstGeom>
            <a:solidFill>
              <a:schemeClr val="accent2"/>
            </a:solidFill>
            <a:ln w="9525">
              <a:solidFill>
                <a:schemeClr val="accent2"/>
              </a:solidFill>
              <a:miter lim="800000"/>
              <a:headEnd/>
              <a:tailEnd/>
            </a:ln>
          </p:spPr>
        </p:pic>
        <p:pic>
          <p:nvPicPr>
            <p:cNvPr id="18" name="Picture 12" descr="Genentech_White_Spiral.png">
              <a:extLst>
                <a:ext uri="{FF2B5EF4-FFF2-40B4-BE49-F238E27FC236}">
                  <a16:creationId xmlns:a16="http://schemas.microsoft.com/office/drawing/2014/main" id="{3044F4AD-9EBA-458E-837D-080328B647F2}"/>
                </a:ext>
              </a:extLst>
            </p:cNvPr>
            <p:cNvPicPr>
              <a:picLocks noChangeAspect="1"/>
            </p:cNvPicPr>
            <p:nvPr userDrawn="1"/>
          </p:nvPicPr>
          <p:blipFill rotWithShape="1">
            <a:blip r:embed="rId2" cstate="print">
              <a:clrChange>
                <a:clrFrom>
                  <a:srgbClr val="005696"/>
                </a:clrFrom>
                <a:clrTo>
                  <a:srgbClr val="005696">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26297" t="13762" r="73308" b="85279"/>
            <a:stretch/>
          </p:blipFill>
          <p:spPr bwMode="auto">
            <a:xfrm>
              <a:off x="3195638" y="4574380"/>
              <a:ext cx="148566" cy="278607"/>
            </a:xfrm>
            <a:prstGeom prst="rect">
              <a:avLst/>
            </a:prstGeom>
            <a:solidFill>
              <a:schemeClr val="accent2"/>
            </a:solidFill>
            <a:ln w="9525">
              <a:solidFill>
                <a:schemeClr val="accent2"/>
              </a:solidFill>
              <a:miter lim="800000"/>
              <a:headEnd/>
              <a:tailEnd/>
            </a:ln>
          </p:spPr>
        </p:pic>
        <p:pic>
          <p:nvPicPr>
            <p:cNvPr id="19" name="Picture 12" descr="Genentech_White_Spiral.png">
              <a:extLst>
                <a:ext uri="{FF2B5EF4-FFF2-40B4-BE49-F238E27FC236}">
                  <a16:creationId xmlns:a16="http://schemas.microsoft.com/office/drawing/2014/main" id="{03F25E0D-4F5E-4BEC-94CF-AA3D32CBC101}"/>
                </a:ext>
              </a:extLst>
            </p:cNvPr>
            <p:cNvPicPr>
              <a:picLocks noChangeAspect="1"/>
            </p:cNvPicPr>
            <p:nvPr userDrawn="1"/>
          </p:nvPicPr>
          <p:blipFill rotWithShape="1">
            <a:blip r:embed="rId2" cstate="print">
              <a:clrChange>
                <a:clrFrom>
                  <a:srgbClr val="005696"/>
                </a:clrFrom>
                <a:clrTo>
                  <a:srgbClr val="005696">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27903" t="13762" r="70981" b="85279"/>
            <a:stretch/>
          </p:blipFill>
          <p:spPr bwMode="auto">
            <a:xfrm>
              <a:off x="3344204" y="4574380"/>
              <a:ext cx="420027" cy="278607"/>
            </a:xfrm>
            <a:prstGeom prst="rect">
              <a:avLst/>
            </a:prstGeom>
            <a:solidFill>
              <a:schemeClr val="accent2"/>
            </a:solidFill>
            <a:ln w="9525">
              <a:solidFill>
                <a:schemeClr val="accent2"/>
              </a:solidFill>
              <a:miter lim="800000"/>
              <a:headEnd/>
              <a:tailEnd/>
            </a:ln>
          </p:spPr>
        </p:pic>
      </p:grpSp>
      <p:sp>
        <p:nvSpPr>
          <p:cNvPr id="14" name="Rectangle 13">
            <a:extLst>
              <a:ext uri="{FF2B5EF4-FFF2-40B4-BE49-F238E27FC236}">
                <a16:creationId xmlns:a16="http://schemas.microsoft.com/office/drawing/2014/main" id="{D45A143F-5319-4A29-9D78-90BAE0305D25}"/>
              </a:ext>
            </a:extLst>
          </p:cNvPr>
          <p:cNvSpPr>
            <a:spLocks/>
          </p:cNvSpPr>
          <p:nvPr userDrawn="1"/>
        </p:nvSpPr>
        <p:spPr>
          <a:xfrm>
            <a:off x="5122176" y="6614574"/>
            <a:ext cx="1947649" cy="123111"/>
          </a:xfrm>
          <a:prstGeom prst="rect">
            <a:avLst/>
          </a:prstGeom>
        </p:spPr>
        <p:txBody>
          <a:bodyPr wrap="none" lIns="0" tIns="0" rIns="0" bIns="0">
            <a:spAutoFit/>
          </a:bodyPr>
          <a:lstStyle/>
          <a:p>
            <a:pPr algn="ctr" eaLnBrk="0" fontAlgn="base" hangingPunct="0">
              <a:spcBef>
                <a:spcPct val="50000"/>
              </a:spcBef>
              <a:spcAft>
                <a:spcPct val="0"/>
              </a:spcAft>
            </a:pPr>
            <a:r>
              <a:rPr lang="en-US" sz="800" dirty="0">
                <a:solidFill>
                  <a:srgbClr val="FFFFFF"/>
                </a:solidFill>
                <a:cs typeface="Arial"/>
              </a:rPr>
              <a:t>© 2020 Genentech, Inc. All rights reserved</a:t>
            </a:r>
          </a:p>
        </p:txBody>
      </p:sp>
      <p:sp>
        <p:nvSpPr>
          <p:cNvPr id="21" name="Rectangle 20">
            <a:extLst>
              <a:ext uri="{FF2B5EF4-FFF2-40B4-BE49-F238E27FC236}">
                <a16:creationId xmlns:a16="http://schemas.microsoft.com/office/drawing/2014/main" id="{BA993EA6-8262-40E2-9F80-9D3B6D97080F}"/>
              </a:ext>
            </a:extLst>
          </p:cNvPr>
          <p:cNvSpPr>
            <a:spLocks/>
          </p:cNvSpPr>
          <p:nvPr userDrawn="1"/>
        </p:nvSpPr>
        <p:spPr>
          <a:xfrm>
            <a:off x="5225570" y="6737685"/>
            <a:ext cx="1740861" cy="107722"/>
          </a:xfrm>
          <a:prstGeom prst="rect">
            <a:avLst/>
          </a:prstGeom>
        </p:spPr>
        <p:txBody>
          <a:bodyPr wrap="none" lIns="0" tIns="0" rIns="0" bIns="0">
            <a:spAutoFit/>
          </a:bodyPr>
          <a:lstStyle/>
          <a:p>
            <a:pPr algn="ctr" eaLnBrk="0" fontAlgn="base" hangingPunct="0">
              <a:spcBef>
                <a:spcPct val="50000"/>
              </a:spcBef>
              <a:spcAft>
                <a:spcPct val="0"/>
              </a:spcAft>
            </a:pPr>
            <a:r>
              <a:rPr lang="en-US" sz="700" dirty="0">
                <a:solidFill>
                  <a:srgbClr val="FFFFFF"/>
                </a:solidFill>
                <a:cs typeface="Arial"/>
              </a:rPr>
              <a:t>Veeva Document Number: M-US-00003682</a:t>
            </a:r>
          </a:p>
        </p:txBody>
      </p:sp>
    </p:spTree>
    <p:extLst>
      <p:ext uri="{BB962C8B-B14F-4D97-AF65-F5344CB8AC3E}">
        <p14:creationId xmlns:p14="http://schemas.microsoft.com/office/powerpoint/2010/main" val="1438622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with Image_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494805-94BE-4BA5-805B-92A9BA62D7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96241"/>
            <a:ext cx="12192000" cy="2552700"/>
          </a:xfrm>
          <a:prstGeom prst="rect">
            <a:avLst/>
          </a:prstGeom>
          <a:ln>
            <a:noFill/>
          </a:ln>
        </p:spPr>
      </p:pic>
      <p:grpSp>
        <p:nvGrpSpPr>
          <p:cNvPr id="12" name="Group 11">
            <a:extLst>
              <a:ext uri="{FF2B5EF4-FFF2-40B4-BE49-F238E27FC236}">
                <a16:creationId xmlns:a16="http://schemas.microsoft.com/office/drawing/2014/main" id="{FF2D1DD7-93BA-4866-973D-4A340BC6D2E4}"/>
              </a:ext>
            </a:extLst>
          </p:cNvPr>
          <p:cNvGrpSpPr/>
          <p:nvPr userDrawn="1"/>
        </p:nvGrpSpPr>
        <p:grpSpPr>
          <a:xfrm>
            <a:off x="1574800" y="4648200"/>
            <a:ext cx="337117" cy="233363"/>
            <a:chOff x="2972365" y="4169468"/>
            <a:chExt cx="1720286" cy="1190828"/>
          </a:xfrm>
        </p:grpSpPr>
        <p:pic>
          <p:nvPicPr>
            <p:cNvPr id="14" name="Picture 13">
              <a:extLst>
                <a:ext uri="{FF2B5EF4-FFF2-40B4-BE49-F238E27FC236}">
                  <a16:creationId xmlns:a16="http://schemas.microsoft.com/office/drawing/2014/main" id="{C363A554-3A46-432E-A618-6E683AA03C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49" t="13788" r="84286" b="77071"/>
            <a:stretch/>
          </p:blipFill>
          <p:spPr>
            <a:xfrm>
              <a:off x="2972365" y="4169468"/>
              <a:ext cx="1720286" cy="1190828"/>
            </a:xfrm>
            <a:prstGeom prst="rect">
              <a:avLst/>
            </a:prstGeom>
            <a:ln>
              <a:noFill/>
            </a:ln>
          </p:spPr>
        </p:pic>
        <p:pic>
          <p:nvPicPr>
            <p:cNvPr id="17" name="Picture 16">
              <a:extLst>
                <a:ext uri="{FF2B5EF4-FFF2-40B4-BE49-F238E27FC236}">
                  <a16:creationId xmlns:a16="http://schemas.microsoft.com/office/drawing/2014/main" id="{9732FD84-F9FB-4C19-8834-8423BB3854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399" t="16823" r="86364" b="81130"/>
            <a:stretch/>
          </p:blipFill>
          <p:spPr>
            <a:xfrm>
              <a:off x="3862388" y="4564856"/>
              <a:ext cx="147637" cy="266700"/>
            </a:xfrm>
            <a:prstGeom prst="rect">
              <a:avLst/>
            </a:prstGeom>
            <a:ln>
              <a:noFill/>
            </a:ln>
          </p:spPr>
        </p:pic>
        <p:pic>
          <p:nvPicPr>
            <p:cNvPr id="18" name="Picture 17">
              <a:extLst>
                <a:ext uri="{FF2B5EF4-FFF2-40B4-BE49-F238E27FC236}">
                  <a16:creationId xmlns:a16="http://schemas.microsoft.com/office/drawing/2014/main" id="{ED94B679-AE79-416C-8891-15647557CA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57" t="16823" r="84916" b="81130"/>
            <a:stretch/>
          </p:blipFill>
          <p:spPr>
            <a:xfrm>
              <a:off x="4010025" y="4564856"/>
              <a:ext cx="452438" cy="266700"/>
            </a:xfrm>
            <a:prstGeom prst="rect">
              <a:avLst/>
            </a:prstGeom>
            <a:ln>
              <a:noFill/>
            </a:ln>
          </p:spPr>
        </p:pic>
      </p:grpSp>
      <p:sp>
        <p:nvSpPr>
          <p:cNvPr id="8" name="shpTitleLine">
            <a:extLst>
              <a:ext uri="{FF2B5EF4-FFF2-40B4-BE49-F238E27FC236}">
                <a16:creationId xmlns:a16="http://schemas.microsoft.com/office/drawing/2014/main" id="{7A38622A-C7CF-46E4-A084-938EA150B850}"/>
              </a:ext>
            </a:extLst>
          </p:cNvPr>
          <p:cNvSpPr>
            <a:spLocks noChangeShapeType="1"/>
          </p:cNvSpPr>
          <p:nvPr userDrawn="1"/>
        </p:nvSpPr>
        <p:spPr bwMode="auto">
          <a:xfrm>
            <a:off x="1" y="1738313"/>
            <a:ext cx="1088096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endParaRPr lang="pl-PL" dirty="0">
              <a:solidFill>
                <a:srgbClr val="000000"/>
              </a:solidFill>
            </a:endParaRPr>
          </a:p>
        </p:txBody>
      </p:sp>
      <p:sp>
        <p:nvSpPr>
          <p:cNvPr id="9" name="shpPlaceholderTitle">
            <a:extLst>
              <a:ext uri="{FF2B5EF4-FFF2-40B4-BE49-F238E27FC236}">
                <a16:creationId xmlns:a16="http://schemas.microsoft.com/office/drawing/2014/main" id="{0EFBCA8E-E717-4E96-BBFF-7A64224D6FDF}"/>
              </a:ext>
            </a:extLst>
          </p:cNvPr>
          <p:cNvSpPr>
            <a:spLocks noGrp="1" noChangeArrowheads="1"/>
          </p:cNvSpPr>
          <p:nvPr userDrawn="1">
            <p:ph type="ctrTitle"/>
          </p:nvPr>
        </p:nvSpPr>
        <p:spPr>
          <a:xfrm>
            <a:off x="511908" y="3117533"/>
            <a:ext cx="11168184" cy="492443"/>
          </a:xfrm>
        </p:spPr>
        <p:txBody>
          <a:bodyPr/>
          <a:lstStyle>
            <a:lvl1pPr>
              <a:defRPr sz="3200"/>
            </a:lvl1pPr>
          </a:lstStyle>
          <a:p>
            <a:pPr lvl="0"/>
            <a:r>
              <a:rPr lang="fr-CH" noProof="0" dirty="0"/>
              <a:t>Click to </a:t>
            </a:r>
            <a:r>
              <a:rPr lang="fr-CH" noProof="0" dirty="0" err="1"/>
              <a:t>edit</a:t>
            </a:r>
            <a:r>
              <a:rPr lang="fr-CH" noProof="0" dirty="0"/>
              <a:t> Master </a:t>
            </a:r>
            <a:r>
              <a:rPr lang="fr-CH" noProof="0" dirty="0" err="1"/>
              <a:t>title</a:t>
            </a:r>
            <a:r>
              <a:rPr lang="fr-CH" noProof="0" dirty="0"/>
              <a:t> style</a:t>
            </a:r>
          </a:p>
        </p:txBody>
      </p:sp>
      <p:sp>
        <p:nvSpPr>
          <p:cNvPr id="10" name="shpPlaceholderMain">
            <a:extLst>
              <a:ext uri="{FF2B5EF4-FFF2-40B4-BE49-F238E27FC236}">
                <a16:creationId xmlns:a16="http://schemas.microsoft.com/office/drawing/2014/main" id="{DFC6589B-2D88-41A9-8C0D-2325AE99FB86}"/>
              </a:ext>
            </a:extLst>
          </p:cNvPr>
          <p:cNvSpPr>
            <a:spLocks noGrp="1" noChangeArrowheads="1"/>
          </p:cNvSpPr>
          <p:nvPr userDrawn="1">
            <p:ph type="subTitle" idx="1"/>
          </p:nvPr>
        </p:nvSpPr>
        <p:spPr>
          <a:xfrm>
            <a:off x="511908" y="3644902"/>
            <a:ext cx="11148647" cy="576263"/>
          </a:xfrm>
        </p:spPr>
        <p:txBody>
          <a:bodyPr/>
          <a:lstStyle>
            <a:lvl1pPr marL="0" indent="0">
              <a:buFontTx/>
              <a:buNone/>
              <a:defRPr sz="3000" b="1" i="1">
                <a:latin typeface="Arial" panose="020B0604020202020204" pitchFamily="34" charset="0"/>
              </a:defRPr>
            </a:lvl1pPr>
          </a:lstStyle>
          <a:p>
            <a:pPr lvl="0"/>
            <a:r>
              <a:rPr lang="fr-CH" noProof="0" dirty="0"/>
              <a:t>Click to </a:t>
            </a:r>
            <a:r>
              <a:rPr lang="fr-CH" noProof="0" dirty="0" err="1"/>
              <a:t>edit</a:t>
            </a:r>
            <a:r>
              <a:rPr lang="fr-CH" noProof="0" dirty="0"/>
              <a:t> Master </a:t>
            </a:r>
            <a:r>
              <a:rPr lang="fr-CH" noProof="0" dirty="0" err="1"/>
              <a:t>subtitle</a:t>
            </a:r>
            <a:r>
              <a:rPr lang="fr-CH" noProof="0" dirty="0"/>
              <a:t> style</a:t>
            </a:r>
          </a:p>
        </p:txBody>
      </p:sp>
      <p:sp>
        <p:nvSpPr>
          <p:cNvPr id="15" name="Rectangle 14">
            <a:extLst>
              <a:ext uri="{FF2B5EF4-FFF2-40B4-BE49-F238E27FC236}">
                <a16:creationId xmlns:a16="http://schemas.microsoft.com/office/drawing/2014/main" id="{DF5E217B-DD4E-4BF8-95B6-31A394FAE68D}"/>
              </a:ext>
            </a:extLst>
          </p:cNvPr>
          <p:cNvSpPr>
            <a:spLocks/>
          </p:cNvSpPr>
          <p:nvPr userDrawn="1"/>
        </p:nvSpPr>
        <p:spPr>
          <a:xfrm>
            <a:off x="5122176" y="6614574"/>
            <a:ext cx="1947649" cy="123111"/>
          </a:xfrm>
          <a:prstGeom prst="rect">
            <a:avLst/>
          </a:prstGeom>
        </p:spPr>
        <p:txBody>
          <a:bodyPr wrap="none" lIns="0" tIns="0" rIns="0" bIns="0">
            <a:spAutoFit/>
          </a:bodyPr>
          <a:lstStyle/>
          <a:p>
            <a:pPr algn="ctr" eaLnBrk="0" fontAlgn="base" hangingPunct="0">
              <a:spcBef>
                <a:spcPct val="50000"/>
              </a:spcBef>
              <a:spcAft>
                <a:spcPct val="0"/>
              </a:spcAft>
            </a:pPr>
            <a:r>
              <a:rPr lang="en-US" sz="800" dirty="0">
                <a:solidFill>
                  <a:srgbClr val="FFFFFF"/>
                </a:solidFill>
                <a:cs typeface="Arial"/>
              </a:rPr>
              <a:t>© 2020 Genentech, Inc. All rights reserved</a:t>
            </a:r>
          </a:p>
        </p:txBody>
      </p:sp>
      <p:sp>
        <p:nvSpPr>
          <p:cNvPr id="13" name="Rectangle 12">
            <a:extLst>
              <a:ext uri="{FF2B5EF4-FFF2-40B4-BE49-F238E27FC236}">
                <a16:creationId xmlns:a16="http://schemas.microsoft.com/office/drawing/2014/main" id="{555A9E9F-0610-4CFC-BCB2-B476EA83D7C5}"/>
              </a:ext>
            </a:extLst>
          </p:cNvPr>
          <p:cNvSpPr>
            <a:spLocks/>
          </p:cNvSpPr>
          <p:nvPr userDrawn="1"/>
        </p:nvSpPr>
        <p:spPr>
          <a:xfrm>
            <a:off x="5225570" y="6737685"/>
            <a:ext cx="1740861" cy="107722"/>
          </a:xfrm>
          <a:prstGeom prst="rect">
            <a:avLst/>
          </a:prstGeom>
        </p:spPr>
        <p:txBody>
          <a:bodyPr wrap="none" lIns="0" tIns="0" rIns="0" bIns="0">
            <a:spAutoFit/>
          </a:bodyPr>
          <a:lstStyle/>
          <a:p>
            <a:pPr algn="ctr" eaLnBrk="0" fontAlgn="base" hangingPunct="0">
              <a:spcBef>
                <a:spcPct val="50000"/>
              </a:spcBef>
              <a:spcAft>
                <a:spcPct val="0"/>
              </a:spcAft>
            </a:pPr>
            <a:r>
              <a:rPr lang="en-US" sz="700" dirty="0">
                <a:solidFill>
                  <a:srgbClr val="FFFFFF"/>
                </a:solidFill>
                <a:cs typeface="Arial"/>
              </a:rPr>
              <a:t>Veeva Document Number: M-US-00003682</a:t>
            </a:r>
          </a:p>
        </p:txBody>
      </p:sp>
    </p:spTree>
    <p:extLst>
      <p:ext uri="{BB962C8B-B14F-4D97-AF65-F5344CB8AC3E}">
        <p14:creationId xmlns:p14="http://schemas.microsoft.com/office/powerpoint/2010/main" val="3977336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sclaimer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A7BC23-110B-4044-A82C-9AA8065D9831}"/>
              </a:ext>
            </a:extLst>
          </p:cNvPr>
          <p:cNvSpPr>
            <a:spLocks noGrp="1"/>
          </p:cNvSpPr>
          <p:nvPr>
            <p:ph type="sldNum" sz="quarter" idx="10"/>
          </p:nvPr>
        </p:nvSpPr>
        <p:spPr/>
        <p:txBody>
          <a:bodyPr/>
          <a:lstStyle/>
          <a:p>
            <a:fld id="{0FBB20A0-29A2-4F03-9BB9-2B9F07088D58}" type="slidenum">
              <a:rPr lang="en-GB" smtClean="0">
                <a:solidFill>
                  <a:srgbClr val="000000"/>
                </a:solidFill>
              </a:rPr>
              <a:pPr/>
              <a:t>‹#›</a:t>
            </a:fld>
            <a:endParaRPr lang="en-GB" dirty="0">
              <a:solidFill>
                <a:srgbClr val="000000"/>
              </a:solidFill>
            </a:endParaRPr>
          </a:p>
        </p:txBody>
      </p:sp>
      <p:sp>
        <p:nvSpPr>
          <p:cNvPr id="5" name="TextBox 4">
            <a:extLst>
              <a:ext uri="{FF2B5EF4-FFF2-40B4-BE49-F238E27FC236}">
                <a16:creationId xmlns:a16="http://schemas.microsoft.com/office/drawing/2014/main" id="{7E0FCAE1-08D9-754B-B669-12CB0A72CCBF}"/>
              </a:ext>
            </a:extLst>
          </p:cNvPr>
          <p:cNvSpPr txBox="1"/>
          <p:nvPr userDrawn="1"/>
        </p:nvSpPr>
        <p:spPr>
          <a:xfrm>
            <a:off x="981612" y="1615440"/>
            <a:ext cx="10535920" cy="4063548"/>
          </a:xfrm>
          <a:prstGeom prst="rect">
            <a:avLst/>
          </a:prstGeom>
          <a:noFill/>
        </p:spPr>
        <p:txBody>
          <a:bodyPr wrap="square" rtlCol="0">
            <a:spAutoFit/>
          </a:bodyPr>
          <a:lstStyle/>
          <a:p>
            <a:pPr eaLnBrk="0" fontAlgn="base" hangingPunct="0">
              <a:lnSpc>
                <a:spcPct val="150000"/>
              </a:lnSpc>
              <a:spcBef>
                <a:spcPct val="50000"/>
              </a:spcBef>
              <a:spcAft>
                <a:spcPct val="0"/>
              </a:spcAft>
            </a:pPr>
            <a:r>
              <a:rPr lang="en-US" dirty="0">
                <a:solidFill>
                  <a:srgbClr val="000000"/>
                </a:solidFill>
              </a:rPr>
              <a:t>Please Note: The information we provide may include references to a Genentech product or use of a Genentech product that the FDA has not approved; because the FDA has not approved such product(s) or use, no conclusions regarding safety or efficacy may be made. Providing this information should not be construed as recommendation for use of a Genentech product for unapproved uses. For FDA approved products please consult the product’s full prescribing information for a complete discussion of risks and benefits of the product(s) for its approved indication(s).</a:t>
            </a:r>
          </a:p>
          <a:p>
            <a:pPr eaLnBrk="0" fontAlgn="base" hangingPunct="0">
              <a:lnSpc>
                <a:spcPct val="150000"/>
              </a:lnSpc>
              <a:spcBef>
                <a:spcPct val="50000"/>
              </a:spcBef>
              <a:spcAft>
                <a:spcPct val="0"/>
              </a:spcAft>
            </a:pPr>
            <a:endParaRPr lang="en-US" dirty="0">
              <a:solidFill>
                <a:srgbClr val="000000"/>
              </a:solidFill>
            </a:endParaRPr>
          </a:p>
          <a:p>
            <a:pPr eaLnBrk="0" fontAlgn="base" hangingPunct="0">
              <a:lnSpc>
                <a:spcPct val="150000"/>
              </a:lnSpc>
              <a:spcBef>
                <a:spcPct val="50000"/>
              </a:spcBef>
              <a:spcAft>
                <a:spcPct val="0"/>
              </a:spcAft>
            </a:pPr>
            <a:r>
              <a:rPr lang="en-US" dirty="0">
                <a:solidFill>
                  <a:srgbClr val="000000"/>
                </a:solidFill>
              </a:rPr>
              <a:t>This information may include relevant references to non-Genentech product information derived from publicly available sources.</a:t>
            </a:r>
          </a:p>
        </p:txBody>
      </p:sp>
      <p:sp>
        <p:nvSpPr>
          <p:cNvPr id="6" name="TextBox 5">
            <a:extLst>
              <a:ext uri="{FF2B5EF4-FFF2-40B4-BE49-F238E27FC236}">
                <a16:creationId xmlns:a16="http://schemas.microsoft.com/office/drawing/2014/main" id="{659ED7CB-CB92-48C4-8021-B38A8AE1C590}"/>
              </a:ext>
            </a:extLst>
          </p:cNvPr>
          <p:cNvSpPr txBox="1"/>
          <p:nvPr userDrawn="1"/>
        </p:nvSpPr>
        <p:spPr>
          <a:xfrm>
            <a:off x="517771" y="522779"/>
            <a:ext cx="111505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spcBef>
                <a:spcPct val="0"/>
              </a:spcBef>
              <a:defRPr sz="2600" b="1">
                <a:latin typeface="Arial" panose="020B0604020202020204" pitchFamily="34" charset="0"/>
                <a:ea typeface="+mj-ea"/>
                <a:cs typeface="+mj-cs"/>
              </a:defRPr>
            </a:lvl1pPr>
            <a:lvl2pPr>
              <a:spcBef>
                <a:spcPct val="0"/>
              </a:spcBef>
              <a:defRPr sz="2600" b="1"/>
            </a:lvl2pPr>
            <a:lvl3pPr>
              <a:spcBef>
                <a:spcPct val="0"/>
              </a:spcBef>
              <a:defRPr sz="2600" b="1"/>
            </a:lvl3pPr>
            <a:lvl4pPr>
              <a:spcBef>
                <a:spcPct val="0"/>
              </a:spcBef>
              <a:defRPr sz="2600" b="1"/>
            </a:lvl4pPr>
            <a:lvl5pPr>
              <a:spcBef>
                <a:spcPct val="0"/>
              </a:spcBef>
              <a:defRPr sz="2600" b="1"/>
            </a:lvl5pPr>
            <a:lvl6pPr marL="457200" eaLnBrk="0" fontAlgn="base" hangingPunct="0">
              <a:spcBef>
                <a:spcPct val="0"/>
              </a:spcBef>
              <a:spcAft>
                <a:spcPct val="0"/>
              </a:spcAft>
              <a:defRPr sz="2600" b="1"/>
            </a:lvl6pPr>
            <a:lvl7pPr marL="914400" eaLnBrk="0" fontAlgn="base" hangingPunct="0">
              <a:spcBef>
                <a:spcPct val="0"/>
              </a:spcBef>
              <a:spcAft>
                <a:spcPct val="0"/>
              </a:spcAft>
              <a:defRPr sz="2600" b="1"/>
            </a:lvl7pPr>
            <a:lvl8pPr marL="1371600" eaLnBrk="0" fontAlgn="base" hangingPunct="0">
              <a:spcBef>
                <a:spcPct val="0"/>
              </a:spcBef>
              <a:spcAft>
                <a:spcPct val="0"/>
              </a:spcAft>
              <a:defRPr sz="2600" b="1"/>
            </a:lvl8pPr>
            <a:lvl9pPr marL="1828800" eaLnBrk="0" fontAlgn="base" hangingPunct="0">
              <a:spcBef>
                <a:spcPct val="0"/>
              </a:spcBef>
              <a:spcAft>
                <a:spcPct val="0"/>
              </a:spcAft>
              <a:defRPr sz="2600" b="1"/>
            </a:lvl9pPr>
          </a:lstStyle>
          <a:p>
            <a:pPr eaLnBrk="0" fontAlgn="base" hangingPunct="0">
              <a:spcAft>
                <a:spcPct val="0"/>
              </a:spcAft>
            </a:pPr>
            <a:r>
              <a:rPr lang="en-US" dirty="0">
                <a:solidFill>
                  <a:srgbClr val="000000"/>
                </a:solidFill>
              </a:rPr>
              <a:t>Disclaimer Slide</a:t>
            </a:r>
          </a:p>
        </p:txBody>
      </p:sp>
    </p:spTree>
    <p:extLst>
      <p:ext uri="{BB962C8B-B14F-4D97-AF65-F5344CB8AC3E}">
        <p14:creationId xmlns:p14="http://schemas.microsoft.com/office/powerpoint/2010/main" val="19714722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771" y="1526512"/>
            <a:ext cx="11138400" cy="4471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l-PL" dirty="0"/>
          </a:p>
        </p:txBody>
      </p:sp>
      <p:sp>
        <p:nvSpPr>
          <p:cNvPr id="8" name="Text Placeholder 7">
            <a:extLst>
              <a:ext uri="{FF2B5EF4-FFF2-40B4-BE49-F238E27FC236}">
                <a16:creationId xmlns:a16="http://schemas.microsoft.com/office/drawing/2014/main" id="{9113A743-70F2-478E-9538-CBF7F73D30D9}"/>
              </a:ext>
            </a:extLst>
          </p:cNvPr>
          <p:cNvSpPr>
            <a:spLocks noGrp="1"/>
          </p:cNvSpPr>
          <p:nvPr>
            <p:ph type="body" sz="quarter" idx="12" hasCustomPrompt="1"/>
          </p:nvPr>
        </p:nvSpPr>
        <p:spPr>
          <a:xfrm>
            <a:off x="517771" y="987789"/>
            <a:ext cx="11138400" cy="338554"/>
          </a:xfrm>
        </p:spPr>
        <p:txBody>
          <a:bodyPr>
            <a:spAutoFit/>
          </a:bodyPr>
          <a:lstStyle>
            <a:lvl1pPr marL="0" indent="0">
              <a:buNone/>
              <a:defRPr sz="2200">
                <a:solidFill>
                  <a:schemeClr val="accent1"/>
                </a:solidFill>
              </a:defRPr>
            </a:lvl1pPr>
          </a:lstStyle>
          <a:p>
            <a:pPr lvl="0"/>
            <a:r>
              <a:rPr lang="en-US" dirty="0"/>
              <a:t>Click to edit Master title style</a:t>
            </a:r>
          </a:p>
        </p:txBody>
      </p:sp>
      <p:sp>
        <p:nvSpPr>
          <p:cNvPr id="15" name="shpPlaceholderNumber">
            <a:extLst>
              <a:ext uri="{FF2B5EF4-FFF2-40B4-BE49-F238E27FC236}">
                <a16:creationId xmlns:a16="http://schemas.microsoft.com/office/drawing/2014/main" id="{40C367F2-1B3C-4426-A83B-D7E4DBC33CE6}"/>
              </a:ext>
            </a:extLst>
          </p:cNvPr>
          <p:cNvSpPr>
            <a:spLocks noGrp="1" noChangeArrowheads="1"/>
          </p:cNvSpPr>
          <p:nvPr>
            <p:ph type="sldNum" sz="quarter" idx="4"/>
          </p:nvPr>
        </p:nvSpPr>
        <p:spPr bwMode="auto">
          <a:xfrm>
            <a:off x="11366695" y="6665374"/>
            <a:ext cx="30167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spcBef>
                <a:spcPct val="0"/>
              </a:spcBef>
              <a:defRPr sz="800">
                <a:solidFill>
                  <a:schemeClr val="tx1"/>
                </a:solidFill>
              </a:defRPr>
            </a:lvl1pPr>
          </a:lstStyle>
          <a:p>
            <a:fld id="{0FBB20A0-29A2-4F03-9BB9-2B9F07088D58}" type="slidenum">
              <a:rPr lang="en-GB" smtClean="0">
                <a:solidFill>
                  <a:srgbClr val="000000"/>
                </a:solidFill>
              </a:rPr>
              <a:pPr/>
              <a:t>‹#›</a:t>
            </a:fld>
            <a:endParaRPr lang="en-GB" dirty="0">
              <a:solidFill>
                <a:srgbClr val="000000"/>
              </a:solidFill>
            </a:endParaRPr>
          </a:p>
        </p:txBody>
      </p:sp>
      <p:sp>
        <p:nvSpPr>
          <p:cNvPr id="4" name="Title 3">
            <a:extLst>
              <a:ext uri="{FF2B5EF4-FFF2-40B4-BE49-F238E27FC236}">
                <a16:creationId xmlns:a16="http://schemas.microsoft.com/office/drawing/2014/main" id="{157647BE-18BB-429C-B6FA-07217D7A8DF1}"/>
              </a:ext>
            </a:extLst>
          </p:cNvPr>
          <p:cNvSpPr>
            <a:spLocks noGrp="1"/>
          </p:cNvSpPr>
          <p:nvPr>
            <p:ph type="title"/>
          </p:nvPr>
        </p:nvSpPr>
        <p:spPr/>
        <p:txBody>
          <a:bodyPr/>
          <a:lstStyle/>
          <a:p>
            <a:r>
              <a:rPr lang="en-US"/>
              <a:t>Click to edit Master title style</a:t>
            </a:r>
          </a:p>
        </p:txBody>
      </p:sp>
      <p:sp>
        <p:nvSpPr>
          <p:cNvPr id="9" name="Text Placeholder 18">
            <a:extLst>
              <a:ext uri="{FF2B5EF4-FFF2-40B4-BE49-F238E27FC236}">
                <a16:creationId xmlns:a16="http://schemas.microsoft.com/office/drawing/2014/main" id="{BEE7C373-DC4D-4D7F-80B4-CBF485F67A65}"/>
              </a:ext>
            </a:extLst>
          </p:cNvPr>
          <p:cNvSpPr>
            <a:spLocks noGrp="1"/>
          </p:cNvSpPr>
          <p:nvPr>
            <p:ph type="body" sz="quarter" idx="13" hasCustomPrompt="1"/>
          </p:nvPr>
        </p:nvSpPr>
        <p:spPr>
          <a:xfrm>
            <a:off x="529494" y="6452006"/>
            <a:ext cx="11138400" cy="123111"/>
          </a:xfrm>
          <a:prstGeom prst="rect">
            <a:avLst/>
          </a:prstGeom>
        </p:spPr>
        <p:txBody>
          <a:bodyPr tIns="0" bIns="0" anchor="b">
            <a:spAutoFit/>
          </a:bodyPr>
          <a:lstStyle>
            <a:lvl1pPr marL="0" indent="0">
              <a:buNone/>
              <a:defRPr lang="en-US" sz="800" kern="1200" dirty="0">
                <a:solidFill>
                  <a:schemeClr val="tx1"/>
                </a:solidFill>
                <a:latin typeface="Arial" panose="020B0604020202020204" pitchFamily="34" charset="0"/>
                <a:ea typeface="Verdana" panose="020B0604030504040204" pitchFamily="34" charset="0"/>
                <a:cs typeface="Arial"/>
              </a:defRPr>
            </a:lvl1pPr>
          </a:lstStyle>
          <a:p>
            <a:pPr lvl="0"/>
            <a:r>
              <a:rPr lang="en-US" dirty="0"/>
              <a:t>Footnote placeholder</a:t>
            </a:r>
          </a:p>
        </p:txBody>
      </p:sp>
    </p:spTree>
    <p:extLst>
      <p:ext uri="{BB962C8B-B14F-4D97-AF65-F5344CB8AC3E}">
        <p14:creationId xmlns:p14="http://schemas.microsoft.com/office/powerpoint/2010/main" val="2011858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1908" y="3980208"/>
            <a:ext cx="11167200" cy="461665"/>
          </a:xfrm>
        </p:spPr>
        <p:txBody>
          <a:bodyPr>
            <a:spAutoFit/>
          </a:bodyPr>
          <a:lstStyle>
            <a:lvl1pPr algn="l">
              <a:defRPr sz="3000" b="1" cap="none"/>
            </a:lvl1pPr>
          </a:lstStyle>
          <a:p>
            <a:r>
              <a:rPr lang="en-US" dirty="0"/>
              <a:t>Click to edit Master title style</a:t>
            </a:r>
            <a:endParaRPr lang="pl-PL" dirty="0"/>
          </a:p>
        </p:txBody>
      </p:sp>
      <p:sp>
        <p:nvSpPr>
          <p:cNvPr id="3" name="Text Placeholder 2"/>
          <p:cNvSpPr>
            <a:spLocks noGrp="1"/>
          </p:cNvSpPr>
          <p:nvPr>
            <p:ph type="body" idx="1"/>
          </p:nvPr>
        </p:nvSpPr>
        <p:spPr>
          <a:xfrm>
            <a:off x="511908" y="4615012"/>
            <a:ext cx="11167200" cy="369332"/>
          </a:xfrm>
        </p:spPr>
        <p:txBody>
          <a:bodyPr anchor="t" anchorCtr="0">
            <a:spAutoFit/>
          </a:bodyPr>
          <a:lstStyle>
            <a:lvl1pPr marL="0" indent="0">
              <a:buNone/>
              <a:defRPr sz="2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1" name="shpPlaceholderNumber">
            <a:extLst>
              <a:ext uri="{FF2B5EF4-FFF2-40B4-BE49-F238E27FC236}">
                <a16:creationId xmlns:a16="http://schemas.microsoft.com/office/drawing/2014/main" id="{3E113193-4022-48A6-AB7F-A92D098D4426}"/>
              </a:ext>
            </a:extLst>
          </p:cNvPr>
          <p:cNvSpPr>
            <a:spLocks noGrp="1" noChangeArrowheads="1"/>
          </p:cNvSpPr>
          <p:nvPr>
            <p:ph type="sldNum" sz="quarter" idx="4"/>
          </p:nvPr>
        </p:nvSpPr>
        <p:spPr bwMode="auto">
          <a:xfrm>
            <a:off x="11366695" y="6665374"/>
            <a:ext cx="30167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spcBef>
                <a:spcPct val="0"/>
              </a:spcBef>
              <a:defRPr sz="800">
                <a:solidFill>
                  <a:schemeClr val="tx1"/>
                </a:solidFill>
              </a:defRPr>
            </a:lvl1pPr>
          </a:lstStyle>
          <a:p>
            <a:fld id="{0FBB20A0-29A2-4F03-9BB9-2B9F07088D58}"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3717713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l-PL"/>
          </a:p>
        </p:txBody>
      </p:sp>
      <p:sp>
        <p:nvSpPr>
          <p:cNvPr id="3" name="Content Placeholder 2"/>
          <p:cNvSpPr>
            <a:spLocks noGrp="1"/>
          </p:cNvSpPr>
          <p:nvPr>
            <p:ph sz="half" idx="1"/>
          </p:nvPr>
        </p:nvSpPr>
        <p:spPr>
          <a:xfrm>
            <a:off x="529493" y="1806575"/>
            <a:ext cx="5474677" cy="447198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en-US"/>
            </a:lvl1pPr>
            <a:lvl2pPr>
              <a:defRPr lang="en-US"/>
            </a:lvl2pPr>
            <a:lvl3pPr>
              <a:defRPr lang="en-US"/>
            </a:lvl3pPr>
            <a:lvl4pPr>
              <a:defRPr lang="en-US"/>
            </a:lvl4pPr>
            <a:lvl5pPr>
              <a:defRPr lang="pl-P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Content Placeholder 3"/>
          <p:cNvSpPr>
            <a:spLocks noGrp="1"/>
          </p:cNvSpPr>
          <p:nvPr>
            <p:ph sz="half" idx="2"/>
          </p:nvPr>
        </p:nvSpPr>
        <p:spPr>
          <a:xfrm>
            <a:off x="6191739" y="1806575"/>
            <a:ext cx="5476631" cy="447198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en-US"/>
            </a:lvl1pPr>
            <a:lvl2pPr>
              <a:defRPr lang="en-US"/>
            </a:lvl2pPr>
            <a:lvl3pPr>
              <a:defRPr lang="en-US"/>
            </a:lvl3pPr>
            <a:lvl4pPr>
              <a:defRPr lang="en-US"/>
            </a:lvl4pPr>
            <a:lvl5pPr>
              <a:defRPr lang="pl-P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10" name="Text Placeholder 7">
            <a:extLst>
              <a:ext uri="{FF2B5EF4-FFF2-40B4-BE49-F238E27FC236}">
                <a16:creationId xmlns:a16="http://schemas.microsoft.com/office/drawing/2014/main" id="{4F320FB1-BC69-47E7-9EF2-E033F32B689A}"/>
              </a:ext>
            </a:extLst>
          </p:cNvPr>
          <p:cNvSpPr>
            <a:spLocks noGrp="1"/>
          </p:cNvSpPr>
          <p:nvPr>
            <p:ph type="body" sz="quarter" idx="13" hasCustomPrompt="1"/>
          </p:nvPr>
        </p:nvSpPr>
        <p:spPr>
          <a:xfrm>
            <a:off x="517771" y="987789"/>
            <a:ext cx="11138400" cy="338554"/>
          </a:xfrm>
        </p:spPr>
        <p:txBody>
          <a:bodyPr>
            <a:spAutoFit/>
          </a:bodyPr>
          <a:lstStyle>
            <a:lvl1pPr marL="0" indent="0">
              <a:buNone/>
              <a:defRPr sz="2200">
                <a:solidFill>
                  <a:schemeClr val="accent1"/>
                </a:solidFill>
              </a:defRPr>
            </a:lvl1pPr>
          </a:lstStyle>
          <a:p>
            <a:pPr lvl="0"/>
            <a:r>
              <a:rPr lang="en-US" dirty="0"/>
              <a:t>Click to edit Master title style</a:t>
            </a:r>
          </a:p>
        </p:txBody>
      </p:sp>
      <p:sp>
        <p:nvSpPr>
          <p:cNvPr id="14" name="shpPlaceholderNumber">
            <a:extLst>
              <a:ext uri="{FF2B5EF4-FFF2-40B4-BE49-F238E27FC236}">
                <a16:creationId xmlns:a16="http://schemas.microsoft.com/office/drawing/2014/main" id="{EE5DD4CA-D227-43DC-B325-ECD31A2E84B0}"/>
              </a:ext>
            </a:extLst>
          </p:cNvPr>
          <p:cNvSpPr>
            <a:spLocks noGrp="1" noChangeArrowheads="1"/>
          </p:cNvSpPr>
          <p:nvPr>
            <p:ph type="sldNum" sz="quarter" idx="4"/>
          </p:nvPr>
        </p:nvSpPr>
        <p:spPr bwMode="auto">
          <a:xfrm>
            <a:off x="11366695" y="6665374"/>
            <a:ext cx="30167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spcBef>
                <a:spcPct val="0"/>
              </a:spcBef>
              <a:defRPr sz="800">
                <a:solidFill>
                  <a:schemeClr val="tx1"/>
                </a:solidFill>
              </a:defRPr>
            </a:lvl1pPr>
          </a:lstStyle>
          <a:p>
            <a:fld id="{0FBB20A0-29A2-4F03-9BB9-2B9F07088D58}" type="slidenum">
              <a:rPr lang="en-GB" smtClean="0">
                <a:solidFill>
                  <a:srgbClr val="000000"/>
                </a:solidFill>
              </a:rPr>
              <a:pPr/>
              <a:t>‹#›</a:t>
            </a:fld>
            <a:endParaRPr lang="en-GB" dirty="0">
              <a:solidFill>
                <a:srgbClr val="000000"/>
              </a:solidFill>
            </a:endParaRPr>
          </a:p>
        </p:txBody>
      </p:sp>
      <p:sp>
        <p:nvSpPr>
          <p:cNvPr id="8" name="Text Placeholder 18">
            <a:extLst>
              <a:ext uri="{FF2B5EF4-FFF2-40B4-BE49-F238E27FC236}">
                <a16:creationId xmlns:a16="http://schemas.microsoft.com/office/drawing/2014/main" id="{0F972064-149F-433C-8688-CB03BC57B1F9}"/>
              </a:ext>
            </a:extLst>
          </p:cNvPr>
          <p:cNvSpPr>
            <a:spLocks noGrp="1"/>
          </p:cNvSpPr>
          <p:nvPr>
            <p:ph type="body" sz="quarter" idx="14" hasCustomPrompt="1"/>
          </p:nvPr>
        </p:nvSpPr>
        <p:spPr>
          <a:xfrm>
            <a:off x="529494" y="6452006"/>
            <a:ext cx="11138400" cy="123111"/>
          </a:xfrm>
          <a:prstGeom prst="rect">
            <a:avLst/>
          </a:prstGeom>
        </p:spPr>
        <p:txBody>
          <a:bodyPr tIns="0" bIns="0" anchor="b">
            <a:spAutoFit/>
          </a:bodyPr>
          <a:lstStyle>
            <a:lvl1pPr marL="0" indent="0">
              <a:buNone/>
              <a:defRPr lang="en-US" sz="800" kern="1200" dirty="0">
                <a:solidFill>
                  <a:schemeClr val="tx1"/>
                </a:solidFill>
                <a:latin typeface="Arial" panose="020B0604020202020204" pitchFamily="34" charset="0"/>
                <a:ea typeface="Verdana" panose="020B0604030504040204" pitchFamily="34" charset="0"/>
                <a:cs typeface="Arial"/>
              </a:defRPr>
            </a:lvl1pPr>
          </a:lstStyle>
          <a:p>
            <a:pPr lvl="0"/>
            <a:r>
              <a:rPr lang="en-US" dirty="0"/>
              <a:t>Footnote placeholder</a:t>
            </a:r>
          </a:p>
        </p:txBody>
      </p:sp>
    </p:spTree>
    <p:extLst>
      <p:ext uri="{BB962C8B-B14F-4D97-AF65-F5344CB8AC3E}">
        <p14:creationId xmlns:p14="http://schemas.microsoft.com/office/powerpoint/2010/main" val="207127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CC1A21D-43AB-4AAB-B2BA-74FE98F38E2F}" type="datetime1">
              <a:rPr lang="en-US">
                <a:solidFill>
                  <a:prstClr val="black">
                    <a:tint val="75000"/>
                  </a:prstClr>
                </a:solidFill>
              </a:rPr>
              <a:pPr>
                <a:defRPr/>
              </a:pPr>
              <a:t>6/28/2024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9347200" y="6492876"/>
            <a:ext cx="2844800" cy="365125"/>
          </a:xfrm>
        </p:spPr>
        <p:txBody>
          <a:bodyPr/>
          <a:lstStyle>
            <a:lvl1pPr>
              <a:defRPr/>
            </a:lvl1pPr>
          </a:lstStyle>
          <a:p>
            <a:pPr>
              <a:defRPr/>
            </a:pPr>
            <a:fld id="{9AC67799-3026-4EC8-AFB7-A249B7BA505C}" type="slidenum">
              <a:rPr lang="en-US" altLang="en-US"/>
              <a:pPr>
                <a:defRPr/>
              </a:pPr>
              <a:t>‹#›</a:t>
            </a:fld>
            <a:endParaRPr lang="en-US" altLang="en-US"/>
          </a:p>
        </p:txBody>
      </p:sp>
    </p:spTree>
    <p:extLst>
      <p:ext uri="{BB962C8B-B14F-4D97-AF65-F5344CB8AC3E}">
        <p14:creationId xmlns:p14="http://schemas.microsoft.com/office/powerpoint/2010/main" val="7625877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l-PL"/>
          </a:p>
        </p:txBody>
      </p:sp>
      <p:sp>
        <p:nvSpPr>
          <p:cNvPr id="8" name="Text Placeholder 7">
            <a:extLst>
              <a:ext uri="{FF2B5EF4-FFF2-40B4-BE49-F238E27FC236}">
                <a16:creationId xmlns:a16="http://schemas.microsoft.com/office/drawing/2014/main" id="{CFFA345D-8BFF-4DB7-9BC9-4F3478F1AE07}"/>
              </a:ext>
            </a:extLst>
          </p:cNvPr>
          <p:cNvSpPr>
            <a:spLocks noGrp="1"/>
          </p:cNvSpPr>
          <p:nvPr>
            <p:ph type="body" sz="quarter" idx="12" hasCustomPrompt="1"/>
          </p:nvPr>
        </p:nvSpPr>
        <p:spPr>
          <a:xfrm>
            <a:off x="517771" y="987789"/>
            <a:ext cx="11138400" cy="338554"/>
          </a:xfrm>
        </p:spPr>
        <p:txBody>
          <a:bodyPr>
            <a:spAutoFit/>
          </a:bodyPr>
          <a:lstStyle>
            <a:lvl1pPr marL="0" indent="0">
              <a:buNone/>
              <a:defRPr sz="2200">
                <a:solidFill>
                  <a:schemeClr val="accent1"/>
                </a:solidFill>
              </a:defRPr>
            </a:lvl1pPr>
          </a:lstStyle>
          <a:p>
            <a:pPr lvl="0"/>
            <a:r>
              <a:rPr lang="en-US" dirty="0"/>
              <a:t>Click to edit Master title style</a:t>
            </a:r>
          </a:p>
        </p:txBody>
      </p:sp>
      <p:sp>
        <p:nvSpPr>
          <p:cNvPr id="12" name="shpPlaceholderNumber">
            <a:extLst>
              <a:ext uri="{FF2B5EF4-FFF2-40B4-BE49-F238E27FC236}">
                <a16:creationId xmlns:a16="http://schemas.microsoft.com/office/drawing/2014/main" id="{2E0CC4C6-945C-44B7-AE95-E1E7DC466EA9}"/>
              </a:ext>
            </a:extLst>
          </p:cNvPr>
          <p:cNvSpPr>
            <a:spLocks noGrp="1" noChangeArrowheads="1"/>
          </p:cNvSpPr>
          <p:nvPr>
            <p:ph type="sldNum" sz="quarter" idx="4"/>
          </p:nvPr>
        </p:nvSpPr>
        <p:spPr bwMode="auto">
          <a:xfrm>
            <a:off x="11366695" y="6665374"/>
            <a:ext cx="30167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spcBef>
                <a:spcPct val="0"/>
              </a:spcBef>
              <a:defRPr sz="800">
                <a:solidFill>
                  <a:schemeClr val="tx1"/>
                </a:solidFill>
              </a:defRPr>
            </a:lvl1pPr>
          </a:lstStyle>
          <a:p>
            <a:fld id="{0FBB20A0-29A2-4F03-9BB9-2B9F07088D58}" type="slidenum">
              <a:rPr lang="en-GB" smtClean="0">
                <a:solidFill>
                  <a:srgbClr val="000000"/>
                </a:solidFill>
              </a:rPr>
              <a:pPr/>
              <a:t>‹#›</a:t>
            </a:fld>
            <a:endParaRPr lang="en-GB" dirty="0">
              <a:solidFill>
                <a:srgbClr val="000000"/>
              </a:solidFill>
            </a:endParaRPr>
          </a:p>
        </p:txBody>
      </p:sp>
      <p:sp>
        <p:nvSpPr>
          <p:cNvPr id="6" name="Text Placeholder 18">
            <a:extLst>
              <a:ext uri="{FF2B5EF4-FFF2-40B4-BE49-F238E27FC236}">
                <a16:creationId xmlns:a16="http://schemas.microsoft.com/office/drawing/2014/main" id="{C40E7242-48F3-4347-8D8E-5F1F13DD5E5E}"/>
              </a:ext>
            </a:extLst>
          </p:cNvPr>
          <p:cNvSpPr>
            <a:spLocks noGrp="1"/>
          </p:cNvSpPr>
          <p:nvPr>
            <p:ph type="body" sz="quarter" idx="13" hasCustomPrompt="1"/>
          </p:nvPr>
        </p:nvSpPr>
        <p:spPr>
          <a:xfrm>
            <a:off x="529494" y="6452006"/>
            <a:ext cx="11138400" cy="123111"/>
          </a:xfrm>
          <a:prstGeom prst="rect">
            <a:avLst/>
          </a:prstGeom>
        </p:spPr>
        <p:txBody>
          <a:bodyPr tIns="0" bIns="0" anchor="b">
            <a:spAutoFit/>
          </a:bodyPr>
          <a:lstStyle>
            <a:lvl1pPr marL="0" indent="0">
              <a:buNone/>
              <a:defRPr lang="en-US" sz="800" kern="1200" dirty="0">
                <a:solidFill>
                  <a:schemeClr val="tx1"/>
                </a:solidFill>
                <a:latin typeface="Arial" panose="020B0604020202020204" pitchFamily="34" charset="0"/>
                <a:ea typeface="Verdana" panose="020B0604030504040204" pitchFamily="34" charset="0"/>
                <a:cs typeface="Arial"/>
              </a:defRPr>
            </a:lvl1pPr>
          </a:lstStyle>
          <a:p>
            <a:pPr lvl="0"/>
            <a:r>
              <a:rPr lang="en-US" dirty="0"/>
              <a:t>Footnote placeholder</a:t>
            </a:r>
          </a:p>
        </p:txBody>
      </p:sp>
    </p:spTree>
    <p:extLst>
      <p:ext uri="{BB962C8B-B14F-4D97-AF65-F5344CB8AC3E}">
        <p14:creationId xmlns:p14="http://schemas.microsoft.com/office/powerpoint/2010/main" val="38833564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33EC01-3363-48D7-90C1-19E34002B7AB}"/>
              </a:ext>
            </a:extLst>
          </p:cNvPr>
          <p:cNvSpPr>
            <a:spLocks noGrp="1"/>
          </p:cNvSpPr>
          <p:nvPr>
            <p:ph type="sldNum" sz="quarter" idx="10"/>
          </p:nvPr>
        </p:nvSpPr>
        <p:spPr/>
        <p:txBody>
          <a:bodyPr/>
          <a:lstStyle/>
          <a:p>
            <a:fld id="{0FBB20A0-29A2-4F03-9BB9-2B9F07088D58}" type="slidenum">
              <a:rPr lang="en-GB" smtClean="0">
                <a:solidFill>
                  <a:srgbClr val="000000"/>
                </a:solidFill>
              </a:rPr>
              <a:pPr/>
              <a:t>‹#›</a:t>
            </a:fld>
            <a:endParaRPr lang="en-GB" dirty="0">
              <a:solidFill>
                <a:srgbClr val="000000"/>
              </a:solidFill>
            </a:endParaRPr>
          </a:p>
        </p:txBody>
      </p:sp>
      <p:sp>
        <p:nvSpPr>
          <p:cNvPr id="7" name="Content Placeholder 2">
            <a:extLst>
              <a:ext uri="{FF2B5EF4-FFF2-40B4-BE49-F238E27FC236}">
                <a16:creationId xmlns:a16="http://schemas.microsoft.com/office/drawing/2014/main" id="{4E1FF3A4-B613-4B18-9073-E860885184D1}"/>
              </a:ext>
            </a:extLst>
          </p:cNvPr>
          <p:cNvSpPr txBox="1">
            <a:spLocks/>
          </p:cNvSpPr>
          <p:nvPr userDrawn="1"/>
        </p:nvSpPr>
        <p:spPr>
          <a:xfrm>
            <a:off x="377338" y="2924175"/>
            <a:ext cx="11437324" cy="1009650"/>
          </a:xfrm>
          <a:prstGeom prst="rect">
            <a:avLst/>
          </a:prstGeom>
        </p:spPr>
        <p:txBody>
          <a:bodyPr anchor="ctr"/>
          <a:lstStyle>
            <a:lvl1pPr marL="285750" indent="-285750" algn="l" rtl="0" eaLnBrk="0" fontAlgn="base" hangingPunct="0">
              <a:spcBef>
                <a:spcPct val="75000"/>
              </a:spcBef>
              <a:spcAft>
                <a:spcPct val="0"/>
              </a:spcAft>
              <a:buSzPct val="100000"/>
              <a:buFont typeface="Arial" panose="020B0604020202020204" pitchFamily="34" charset="0"/>
              <a:buChar char="•"/>
              <a:defRPr sz="2000">
                <a:solidFill>
                  <a:schemeClr val="tx1"/>
                </a:solidFill>
                <a:latin typeface="+mn-lt"/>
                <a:ea typeface="+mn-ea"/>
                <a:cs typeface="+mn-cs"/>
              </a:defRPr>
            </a:lvl1pPr>
            <a:lvl2pPr marL="763588" indent="-287338" algn="l" rtl="0" eaLnBrk="0" fontAlgn="base" hangingPunct="0">
              <a:spcBef>
                <a:spcPct val="30000"/>
              </a:spcBef>
              <a:spcAft>
                <a:spcPct val="0"/>
              </a:spcAft>
              <a:buChar char="–"/>
              <a:defRPr sz="2000">
                <a:solidFill>
                  <a:schemeClr val="tx1"/>
                </a:solidFill>
                <a:latin typeface="+mn-lt"/>
              </a:defRPr>
            </a:lvl2pPr>
            <a:lvl3pPr marL="1241425" indent="-287338" algn="l" rtl="0" eaLnBrk="0" fontAlgn="base" hangingPunct="0">
              <a:spcBef>
                <a:spcPct val="20000"/>
              </a:spcBef>
              <a:spcAft>
                <a:spcPct val="0"/>
              </a:spcAft>
              <a:buChar char="•"/>
              <a:defRPr sz="2000">
                <a:solidFill>
                  <a:schemeClr val="tx1"/>
                </a:solidFill>
                <a:latin typeface="+mn-lt"/>
              </a:defRPr>
            </a:lvl3pPr>
            <a:lvl4pPr marL="1719263" indent="-287338" algn="l" rtl="0" eaLnBrk="0" fontAlgn="base" hangingPunct="0">
              <a:spcBef>
                <a:spcPct val="20000"/>
              </a:spcBef>
              <a:spcAft>
                <a:spcPct val="0"/>
              </a:spcAft>
              <a:buChar char="–"/>
              <a:defRPr sz="2000">
                <a:solidFill>
                  <a:schemeClr val="tx1"/>
                </a:solidFill>
                <a:latin typeface="+mn-lt"/>
              </a:defRPr>
            </a:lvl4pPr>
            <a:lvl5pPr marL="2195513" indent="-285750" algn="l" rtl="0" eaLnBrk="0" fontAlgn="base" hangingPunct="0">
              <a:spcBef>
                <a:spcPct val="20000"/>
              </a:spcBef>
              <a:spcAft>
                <a:spcPct val="0"/>
              </a:spcAft>
              <a:buChar char="»"/>
              <a:defRPr sz="2000">
                <a:solidFill>
                  <a:schemeClr val="tx1"/>
                </a:solidFill>
                <a:latin typeface="+mn-lt"/>
              </a:defRPr>
            </a:lvl5pPr>
            <a:lvl6pPr marL="2652713" indent="-285750" algn="l" rtl="0" eaLnBrk="0" fontAlgn="base" hangingPunct="0">
              <a:spcBef>
                <a:spcPct val="20000"/>
              </a:spcBef>
              <a:spcAft>
                <a:spcPct val="0"/>
              </a:spcAft>
              <a:buChar char="»"/>
              <a:defRPr sz="2000">
                <a:solidFill>
                  <a:schemeClr val="tx1"/>
                </a:solidFill>
                <a:latin typeface="+mn-lt"/>
              </a:defRPr>
            </a:lvl6pPr>
            <a:lvl7pPr marL="3109913" indent="-285750" algn="l" rtl="0" eaLnBrk="0" fontAlgn="base" hangingPunct="0">
              <a:spcBef>
                <a:spcPct val="20000"/>
              </a:spcBef>
              <a:spcAft>
                <a:spcPct val="0"/>
              </a:spcAft>
              <a:buChar char="»"/>
              <a:defRPr sz="2000">
                <a:solidFill>
                  <a:schemeClr val="tx1"/>
                </a:solidFill>
                <a:latin typeface="+mn-lt"/>
              </a:defRPr>
            </a:lvl7pPr>
            <a:lvl8pPr marL="3567113" indent="-285750" algn="l" rtl="0" eaLnBrk="0" fontAlgn="base" hangingPunct="0">
              <a:spcBef>
                <a:spcPct val="20000"/>
              </a:spcBef>
              <a:spcAft>
                <a:spcPct val="0"/>
              </a:spcAft>
              <a:buChar char="»"/>
              <a:defRPr sz="2000">
                <a:solidFill>
                  <a:schemeClr val="tx1"/>
                </a:solidFill>
                <a:latin typeface="+mn-lt"/>
              </a:defRPr>
            </a:lvl8pPr>
            <a:lvl9pPr marL="4024313" indent="-285750" algn="l" rtl="0" eaLnBrk="0" fontAlgn="base" hangingPunct="0">
              <a:spcBef>
                <a:spcPct val="20000"/>
              </a:spcBef>
              <a:spcAft>
                <a:spcPct val="0"/>
              </a:spcAft>
              <a:buChar char="»"/>
              <a:defRPr sz="2000">
                <a:solidFill>
                  <a:schemeClr val="tx1"/>
                </a:solidFill>
                <a:latin typeface="+mn-lt"/>
              </a:defRPr>
            </a:lvl9pPr>
          </a:lstStyle>
          <a:p>
            <a:pPr marL="0" indent="0" algn="ctr">
              <a:buFont typeface="Arial" panose="020B0604020202020204" pitchFamily="34" charset="0"/>
              <a:buNone/>
              <a:defRPr/>
            </a:pPr>
            <a:r>
              <a:rPr lang="en-US" sz="4500" b="1" i="1" dirty="0">
                <a:solidFill>
                  <a:srgbClr val="015597"/>
                </a:solidFill>
              </a:rPr>
              <a:t>Doing now what patients need next</a:t>
            </a:r>
            <a:endParaRPr lang="en-US" sz="4500" b="1" dirty="0">
              <a:solidFill>
                <a:srgbClr val="015597"/>
              </a:solidFill>
            </a:endParaRPr>
          </a:p>
        </p:txBody>
      </p:sp>
    </p:spTree>
    <p:extLst>
      <p:ext uri="{BB962C8B-B14F-4D97-AF65-F5344CB8AC3E}">
        <p14:creationId xmlns:p14="http://schemas.microsoft.com/office/powerpoint/2010/main" val="29637188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5B4548-2AA9-451F-ACF8-F90F85C4E413}" type="datetime1">
              <a:rPr lang="en-US">
                <a:solidFill>
                  <a:prstClr val="black">
                    <a:tint val="75000"/>
                  </a:prstClr>
                </a:solidFill>
              </a:rPr>
              <a:pPr>
                <a:defRPr/>
              </a:pPr>
              <a:t>6/28/2024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AD3F4FC-75D4-47E1-8BC1-15A5D2AAB58E}" type="slidenum">
              <a:rPr lang="en-US" altLang="en-US"/>
              <a:pPr>
                <a:defRPr/>
              </a:pPr>
              <a:t>‹#›</a:t>
            </a:fld>
            <a:endParaRPr lang="en-US" altLang="en-US"/>
          </a:p>
        </p:txBody>
      </p:sp>
    </p:spTree>
    <p:extLst>
      <p:ext uri="{BB962C8B-B14F-4D97-AF65-F5344CB8AC3E}">
        <p14:creationId xmlns:p14="http://schemas.microsoft.com/office/powerpoint/2010/main" val="37061228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816E4AD-9A91-4E08-938E-5C977046D37A}" type="datetime1">
              <a:rPr lang="en-US">
                <a:solidFill>
                  <a:prstClr val="black">
                    <a:tint val="75000"/>
                  </a:prstClr>
                </a:solidFill>
              </a:rPr>
              <a:pPr>
                <a:defRPr/>
              </a:pPr>
              <a:t>6/28/2024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3B24AA-9D96-418B-9FBA-BC175FC8081B}" type="slidenum">
              <a:rPr lang="en-US" altLang="en-US"/>
              <a:pPr>
                <a:defRPr/>
              </a:pPr>
              <a:t>‹#›</a:t>
            </a:fld>
            <a:endParaRPr lang="en-US" altLang="en-US"/>
          </a:p>
        </p:txBody>
      </p:sp>
    </p:spTree>
    <p:extLst>
      <p:ext uri="{BB962C8B-B14F-4D97-AF65-F5344CB8AC3E}">
        <p14:creationId xmlns:p14="http://schemas.microsoft.com/office/powerpoint/2010/main" val="28711820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31162D6-F51F-496A-9E86-0E40F17893BD}" type="datetime1">
              <a:rPr lang="en-US">
                <a:solidFill>
                  <a:prstClr val="black">
                    <a:tint val="75000"/>
                  </a:prstClr>
                </a:solidFill>
              </a:rPr>
              <a:pPr>
                <a:defRPr/>
              </a:pPr>
              <a:t>6/28/2024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FA1B26-C3B2-466F-AC46-07F0CF1A00DB}" type="slidenum">
              <a:rPr lang="en-US" altLang="en-US"/>
              <a:pPr>
                <a:defRPr/>
              </a:pPr>
              <a:t>‹#›</a:t>
            </a:fld>
            <a:endParaRPr lang="en-US" altLang="en-US"/>
          </a:p>
        </p:txBody>
      </p:sp>
    </p:spTree>
    <p:extLst>
      <p:ext uri="{BB962C8B-B14F-4D97-AF65-F5344CB8AC3E}">
        <p14:creationId xmlns:p14="http://schemas.microsoft.com/office/powerpoint/2010/main" val="42134767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23344C7-DF13-4040-A121-4554F3580688}" type="datetime1">
              <a:rPr lang="en-US">
                <a:solidFill>
                  <a:prstClr val="black">
                    <a:tint val="75000"/>
                  </a:prstClr>
                </a:solidFill>
              </a:rPr>
              <a:pPr>
                <a:defRPr/>
              </a:pPr>
              <a:t>6/28/2024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3D57289-53FD-4273-B38C-3D53661FA9AE}" type="slidenum">
              <a:rPr lang="en-US" altLang="en-US"/>
              <a:pPr>
                <a:defRPr/>
              </a:pPr>
              <a:t>‹#›</a:t>
            </a:fld>
            <a:endParaRPr lang="en-US" altLang="en-US"/>
          </a:p>
        </p:txBody>
      </p:sp>
    </p:spTree>
    <p:extLst>
      <p:ext uri="{BB962C8B-B14F-4D97-AF65-F5344CB8AC3E}">
        <p14:creationId xmlns:p14="http://schemas.microsoft.com/office/powerpoint/2010/main" val="15972635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E54C48-3F0E-420A-961D-2B4F1BD271F4}" type="datetime1">
              <a:rPr lang="en-US">
                <a:solidFill>
                  <a:prstClr val="black">
                    <a:tint val="75000"/>
                  </a:prstClr>
                </a:solidFill>
              </a:rPr>
              <a:pPr>
                <a:defRPr/>
              </a:pPr>
              <a:t>6/28/2024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B734C47-DF9C-4AA4-97FC-A8BE11AE649C}" type="slidenum">
              <a:rPr lang="en-US" altLang="en-US"/>
              <a:pPr>
                <a:defRPr/>
              </a:pPr>
              <a:t>‹#›</a:t>
            </a:fld>
            <a:endParaRPr lang="en-US" altLang="en-US"/>
          </a:p>
        </p:txBody>
      </p:sp>
    </p:spTree>
    <p:extLst>
      <p:ext uri="{BB962C8B-B14F-4D97-AF65-F5344CB8AC3E}">
        <p14:creationId xmlns:p14="http://schemas.microsoft.com/office/powerpoint/2010/main" val="21636938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47D70B25-3DB7-4FBF-BD72-2183B6A3BD8A}" type="datetime1">
              <a:rPr lang="en-US">
                <a:solidFill>
                  <a:prstClr val="black">
                    <a:tint val="75000"/>
                  </a:prstClr>
                </a:solidFill>
              </a:rPr>
              <a:pPr>
                <a:defRPr/>
              </a:pPr>
              <a:t>6/28/2024</a:t>
            </a:fld>
            <a:endParaRPr lang="en-US" dirty="0">
              <a:solidFill>
                <a:prstClr val="black">
                  <a:tint val="75000"/>
                </a:prstClr>
              </a:solidFill>
            </a:endParaRPr>
          </a:p>
        </p:txBody>
      </p:sp>
      <p:sp>
        <p:nvSpPr>
          <p:cNvPr id="4" name="Footer Placeholder 3"/>
          <p:cNvSpPr>
            <a:spLocks noGrp="1"/>
          </p:cNvSpPr>
          <p:nvPr>
            <p:ph type="ftr" sz="quarter" idx="11"/>
          </p:nvPr>
        </p:nvSpPr>
        <p:spPr>
          <a:xfrm>
            <a:off x="11684000" y="6492876"/>
            <a:ext cx="508000" cy="365125"/>
          </a:xfrm>
        </p:spPr>
        <p:txBody>
          <a:bodyPr wrap="square" numCol="1" anchorCtr="0" compatLnSpc="1">
            <a:prstTxWarp prst="textNoShape">
              <a:avLst/>
            </a:prstTxWarp>
          </a:bodyPr>
          <a:lstStyle>
            <a:lvl1pPr fontAlgn="base">
              <a:spcBef>
                <a:spcPct val="0"/>
              </a:spcBef>
              <a:spcAft>
                <a:spcPct val="0"/>
              </a:spcAft>
              <a:defRPr>
                <a:solidFill>
                  <a:schemeClr val="tx1"/>
                </a:solidFill>
                <a:cs typeface="Arial" panose="020B0604020202020204" pitchFamily="34" charset="0"/>
              </a:defRPr>
            </a:lvl1pPr>
          </a:lstStyle>
          <a:p>
            <a:pPr>
              <a:defRPr/>
            </a:pPr>
            <a:endParaRPr lang="en-US" altLang="en-US">
              <a:solidFill>
                <a:prstClr val="black"/>
              </a:solidFill>
            </a:endParaRPr>
          </a:p>
          <a:p>
            <a:pPr>
              <a:defRPr/>
            </a:pPr>
            <a:fld id="{39989DBF-BA9C-4C18-8192-78008046C765}" type="slidenum">
              <a:rPr lang="en-US" altLang="en-US">
                <a:solidFill>
                  <a:prstClr val="black"/>
                </a:solidFill>
              </a:rPr>
              <a:pPr>
                <a:defRPr/>
              </a:pPr>
              <a:t>‹#›</a:t>
            </a:fld>
            <a:endParaRPr lang="en-US" altLang="en-US">
              <a:solidFill>
                <a:prstClr val="black"/>
              </a:solidFill>
            </a:endParaRPr>
          </a:p>
          <a:p>
            <a:pPr>
              <a:defRPr/>
            </a:pPr>
            <a:endParaRPr lang="en-US" altLang="en-US">
              <a:solidFill>
                <a:prstClr val="black"/>
              </a:solidFill>
            </a:endParaRPr>
          </a:p>
        </p:txBody>
      </p:sp>
    </p:spTree>
    <p:extLst>
      <p:ext uri="{BB962C8B-B14F-4D97-AF65-F5344CB8AC3E}">
        <p14:creationId xmlns:p14="http://schemas.microsoft.com/office/powerpoint/2010/main" val="3510843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8D5CDA-DE35-4977-BBF4-CD74ACA09569}" type="datetime1">
              <a:rPr lang="en-US">
                <a:solidFill>
                  <a:prstClr val="black">
                    <a:tint val="75000"/>
                  </a:prstClr>
                </a:solidFill>
              </a:rPr>
              <a:pPr>
                <a:defRPr/>
              </a:pPr>
              <a:t>6/28/2024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B734FA0-E01F-4FA9-9079-41F7F63C5F88}" type="slidenum">
              <a:rPr lang="en-US" altLang="en-US"/>
              <a:pPr>
                <a:defRPr/>
              </a:pPr>
              <a:t>‹#›</a:t>
            </a:fld>
            <a:endParaRPr lang="en-US" altLang="en-US"/>
          </a:p>
        </p:txBody>
      </p:sp>
    </p:spTree>
    <p:extLst>
      <p:ext uri="{BB962C8B-B14F-4D97-AF65-F5344CB8AC3E}">
        <p14:creationId xmlns:p14="http://schemas.microsoft.com/office/powerpoint/2010/main" val="14423443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AAACD65-D744-48A0-8DA0-14E2B52865F3}" type="datetime1">
              <a:rPr lang="en-US">
                <a:solidFill>
                  <a:prstClr val="black">
                    <a:tint val="75000"/>
                  </a:prstClr>
                </a:solidFill>
              </a:rPr>
              <a:pPr>
                <a:defRPr/>
              </a:pPr>
              <a:t>6/28/2024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34B0B5-2F73-43CC-86DF-BD9A2BBC626D}" type="slidenum">
              <a:rPr lang="en-US" altLang="en-US"/>
              <a:pPr>
                <a:defRPr/>
              </a:pPr>
              <a:t>‹#›</a:t>
            </a:fld>
            <a:endParaRPr lang="en-US" altLang="en-US"/>
          </a:p>
        </p:txBody>
      </p:sp>
    </p:spTree>
    <p:extLst>
      <p:ext uri="{BB962C8B-B14F-4D97-AF65-F5344CB8AC3E}">
        <p14:creationId xmlns:p14="http://schemas.microsoft.com/office/powerpoint/2010/main" val="3529455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259B85-4197-4378-A191-5AF4F17D09A6}" type="datetime1">
              <a:rPr lang="en-US">
                <a:solidFill>
                  <a:prstClr val="black">
                    <a:tint val="75000"/>
                  </a:prstClr>
                </a:solidFill>
              </a:rPr>
              <a:pPr>
                <a:defRPr/>
              </a:pPr>
              <a:t>6/28/2024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9347200" y="6492876"/>
            <a:ext cx="2844800" cy="365125"/>
          </a:xfrm>
        </p:spPr>
        <p:txBody>
          <a:bodyPr/>
          <a:lstStyle>
            <a:lvl1pPr>
              <a:defRPr/>
            </a:lvl1pPr>
          </a:lstStyle>
          <a:p>
            <a:pPr>
              <a:defRPr/>
            </a:pPr>
            <a:fld id="{8BE7A8AA-4904-43B0-BD83-5C642FDDA745}" type="slidenum">
              <a:rPr lang="en-US" altLang="en-US"/>
              <a:pPr>
                <a:defRPr/>
              </a:pPr>
              <a:t>‹#›</a:t>
            </a:fld>
            <a:endParaRPr lang="en-US" altLang="en-US"/>
          </a:p>
        </p:txBody>
      </p:sp>
    </p:spTree>
    <p:extLst>
      <p:ext uri="{BB962C8B-B14F-4D97-AF65-F5344CB8AC3E}">
        <p14:creationId xmlns:p14="http://schemas.microsoft.com/office/powerpoint/2010/main" val="37433812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0953870-3690-4BE6-BD59-E42E81B9D89C}" type="datetime1">
              <a:rPr lang="en-US">
                <a:solidFill>
                  <a:prstClr val="black">
                    <a:tint val="75000"/>
                  </a:prstClr>
                </a:solidFill>
              </a:rPr>
              <a:pPr>
                <a:defRPr/>
              </a:pPr>
              <a:t>6/28/2024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E69E5A7-6F68-47B2-918A-0CA5C4490973}" type="slidenum">
              <a:rPr lang="en-US" altLang="en-US"/>
              <a:pPr>
                <a:defRPr/>
              </a:pPr>
              <a:t>‹#›</a:t>
            </a:fld>
            <a:endParaRPr lang="en-US" altLang="en-US"/>
          </a:p>
        </p:txBody>
      </p:sp>
    </p:spTree>
    <p:extLst>
      <p:ext uri="{BB962C8B-B14F-4D97-AF65-F5344CB8AC3E}">
        <p14:creationId xmlns:p14="http://schemas.microsoft.com/office/powerpoint/2010/main" val="21624793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00B28D-8EEE-4CC9-91F8-E193621C70F3}" type="datetime1">
              <a:rPr lang="en-US">
                <a:solidFill>
                  <a:prstClr val="black">
                    <a:tint val="75000"/>
                  </a:prstClr>
                </a:solidFill>
              </a:rPr>
              <a:pPr>
                <a:defRPr/>
              </a:pPr>
              <a:t>6/28/2024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CEFE2A-8133-4921-94BF-1338867A4A9F}" type="slidenum">
              <a:rPr lang="en-US" altLang="en-US"/>
              <a:pPr>
                <a:defRPr/>
              </a:pPr>
              <a:t>‹#›</a:t>
            </a:fld>
            <a:endParaRPr lang="en-US" altLang="en-US"/>
          </a:p>
        </p:txBody>
      </p:sp>
    </p:spTree>
    <p:extLst>
      <p:ext uri="{BB962C8B-B14F-4D97-AF65-F5344CB8AC3E}">
        <p14:creationId xmlns:p14="http://schemas.microsoft.com/office/powerpoint/2010/main" val="33686577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0FCCB2-2FB4-4403-95F1-C2B41009F189}" type="datetime1">
              <a:rPr lang="en-US">
                <a:solidFill>
                  <a:prstClr val="black">
                    <a:tint val="75000"/>
                  </a:prstClr>
                </a:solidFill>
              </a:rPr>
              <a:pPr>
                <a:defRPr/>
              </a:pPr>
              <a:t>6/28/2024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156579-D323-4F9D-9405-E38B33C98921}" type="slidenum">
              <a:rPr lang="en-US" altLang="en-US"/>
              <a:pPr>
                <a:defRPr/>
              </a:pPr>
              <a:t>‹#›</a:t>
            </a:fld>
            <a:endParaRPr lang="en-US" altLang="en-US"/>
          </a:p>
        </p:txBody>
      </p:sp>
    </p:spTree>
    <p:extLst>
      <p:ext uri="{BB962C8B-B14F-4D97-AF65-F5344CB8AC3E}">
        <p14:creationId xmlns:p14="http://schemas.microsoft.com/office/powerpoint/2010/main" val="18536872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3233" y="3395816"/>
            <a:ext cx="10731577" cy="1187451"/>
          </a:xfrm>
        </p:spPr>
        <p:txBody>
          <a:bodyPr/>
          <a:lstStyle>
            <a:lvl1pPr marL="0" indent="0" algn="l">
              <a:buNone/>
              <a:defRPr sz="1867">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GB" dirty="0"/>
          </a:p>
        </p:txBody>
      </p:sp>
      <p:sp>
        <p:nvSpPr>
          <p:cNvPr id="2" name="Title 1"/>
          <p:cNvSpPr>
            <a:spLocks noGrp="1"/>
          </p:cNvSpPr>
          <p:nvPr>
            <p:ph type="ctrTitle"/>
          </p:nvPr>
        </p:nvSpPr>
        <p:spPr>
          <a:xfrm>
            <a:off x="773233" y="1414030"/>
            <a:ext cx="10731577" cy="1782645"/>
          </a:xfrm>
        </p:spPr>
        <p:txBody>
          <a:bodyPr/>
          <a:lstStyle>
            <a:lvl1pPr algn="l">
              <a:defRPr>
                <a:solidFill>
                  <a:schemeClr val="tx1"/>
                </a:solidFill>
              </a:defRPr>
            </a:lvl1pPr>
          </a:lstStyle>
          <a:p>
            <a:r>
              <a:rPr lang="en-US" dirty="0"/>
              <a:t>Click to edit Master title style</a:t>
            </a:r>
            <a:endParaRPr lang="en-GB" dirty="0"/>
          </a:p>
        </p:txBody>
      </p:sp>
      <p:pic>
        <p:nvPicPr>
          <p:cNvPr id="20" name="Picture 19">
            <a:extLst>
              <a:ext uri="{FF2B5EF4-FFF2-40B4-BE49-F238E27FC236}">
                <a16:creationId xmlns:a16="http://schemas.microsoft.com/office/drawing/2014/main" id="{A7EFA0C0-9461-4F11-8A78-D21FF78A6F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63261"/>
          </a:xfrm>
          <a:prstGeom prst="rect">
            <a:avLst/>
          </a:prstGeom>
        </p:spPr>
      </p:pic>
      <p:sp>
        <p:nvSpPr>
          <p:cNvPr id="8" name="Text Placeholder 7">
            <a:extLst>
              <a:ext uri="{FF2B5EF4-FFF2-40B4-BE49-F238E27FC236}">
                <a16:creationId xmlns:a16="http://schemas.microsoft.com/office/drawing/2014/main" id="{BBDBBBC7-BFF6-46AD-A4F1-2E73C220BA6A}"/>
              </a:ext>
            </a:extLst>
          </p:cNvPr>
          <p:cNvSpPr>
            <a:spLocks noGrp="1"/>
          </p:cNvSpPr>
          <p:nvPr>
            <p:ph type="body" sz="quarter" idx="10" hasCustomPrompt="1"/>
          </p:nvPr>
        </p:nvSpPr>
        <p:spPr>
          <a:xfrm>
            <a:off x="773233" y="4782408"/>
            <a:ext cx="10731577" cy="661563"/>
          </a:xfrm>
        </p:spPr>
        <p:txBody>
          <a:bodyPr/>
          <a:lstStyle>
            <a:lvl1pPr marL="0" indent="0">
              <a:buNone/>
              <a:defRPr sz="933"/>
            </a:lvl1pPr>
          </a:lstStyle>
          <a:p>
            <a:pPr lvl="0"/>
            <a:r>
              <a:rPr lang="en-US" dirty="0"/>
              <a:t>Click to edit Master text styles</a:t>
            </a:r>
          </a:p>
        </p:txBody>
      </p:sp>
    </p:spTree>
    <p:extLst>
      <p:ext uri="{BB962C8B-B14F-4D97-AF65-F5344CB8AC3E}">
        <p14:creationId xmlns:p14="http://schemas.microsoft.com/office/powerpoint/2010/main" val="129171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1800" y="1495720"/>
            <a:ext cx="11328400" cy="4198069"/>
          </a:xfrm>
        </p:spPr>
        <p:txBody>
          <a:bodyPr/>
          <a:lstStyle>
            <a:lvl1pPr marL="237061" indent="-237061">
              <a:buClr>
                <a:schemeClr val="accent3"/>
              </a:buClr>
              <a:buFont typeface="Wingdings" panose="05000000000000000000" pitchFamily="2" charset="2"/>
              <a:buChar cha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0" name="Text Placeholder 15"/>
          <p:cNvSpPr>
            <a:spLocks noGrp="1"/>
          </p:cNvSpPr>
          <p:nvPr>
            <p:ph type="body" sz="quarter" idx="13"/>
          </p:nvPr>
        </p:nvSpPr>
        <p:spPr>
          <a:xfrm>
            <a:off x="431798" y="5805085"/>
            <a:ext cx="5111164" cy="536555"/>
          </a:xfrm>
        </p:spPr>
        <p:txBody>
          <a:bodyPr rIns="0" bIns="0" anchor="b"/>
          <a:lstStyle>
            <a:lvl1pPr marL="0" indent="0">
              <a:spcAft>
                <a:spcPts val="0"/>
              </a:spcAft>
              <a:buNone/>
              <a:defRPr sz="1067">
                <a:solidFill>
                  <a:schemeClr val="tx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
        <p:nvSpPr>
          <p:cNvPr id="11" name="Text Placeholder 15"/>
          <p:cNvSpPr>
            <a:spLocks noGrp="1"/>
          </p:cNvSpPr>
          <p:nvPr>
            <p:ph type="body" sz="quarter" idx="14"/>
          </p:nvPr>
        </p:nvSpPr>
        <p:spPr>
          <a:xfrm>
            <a:off x="5656084" y="5805085"/>
            <a:ext cx="4759229" cy="536555"/>
          </a:xfrm>
        </p:spPr>
        <p:txBody>
          <a:bodyPr rIns="0" bIns="0" anchor="b"/>
          <a:lstStyle>
            <a:lvl1pPr marL="0" indent="0" algn="r">
              <a:spcAft>
                <a:spcPts val="0"/>
              </a:spcAft>
              <a:buNone/>
              <a:defRPr sz="1067">
                <a:solidFill>
                  <a:schemeClr val="tx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Tree>
    <p:extLst>
      <p:ext uri="{BB962C8B-B14F-4D97-AF65-F5344CB8AC3E}">
        <p14:creationId xmlns:p14="http://schemas.microsoft.com/office/powerpoint/2010/main" val="367556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NO FOO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1800" y="1495720"/>
            <a:ext cx="11328400" cy="4198069"/>
          </a:xfrm>
        </p:spPr>
        <p:txBody>
          <a:bodyPr/>
          <a:lstStyle>
            <a:lvl1pPr marL="237061" indent="-237061">
              <a:buClr>
                <a:schemeClr val="accent3"/>
              </a:buClr>
              <a:buFont typeface="Wingdings" panose="05000000000000000000" pitchFamily="2" charset="2"/>
              <a:buChar cha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649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1"/>
                </a:solidFill>
              </a:defRPr>
            </a:lvl1pPr>
          </a:lstStyle>
          <a:p>
            <a:r>
              <a:rPr lang="en-US" dirty="0"/>
              <a:t>Click to edit Master title style</a:t>
            </a:r>
            <a:endParaRPr lang="en-GB" dirty="0"/>
          </a:p>
        </p:txBody>
      </p:sp>
      <p:sp>
        <p:nvSpPr>
          <p:cNvPr id="10" name="Text Placeholder 15"/>
          <p:cNvSpPr>
            <a:spLocks noGrp="1"/>
          </p:cNvSpPr>
          <p:nvPr>
            <p:ph type="body" sz="quarter" idx="13"/>
          </p:nvPr>
        </p:nvSpPr>
        <p:spPr>
          <a:xfrm>
            <a:off x="431798" y="5805085"/>
            <a:ext cx="5111164" cy="536555"/>
          </a:xfrm>
        </p:spPr>
        <p:txBody>
          <a:bodyPr rIns="0" bIns="0" anchor="b"/>
          <a:lstStyle>
            <a:lvl1pPr marL="0" indent="0">
              <a:spcAft>
                <a:spcPts val="0"/>
              </a:spcAft>
              <a:buNone/>
              <a:defRPr sz="1067">
                <a:solidFill>
                  <a:schemeClr val="tx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
        <p:nvSpPr>
          <p:cNvPr id="11" name="Text Placeholder 15"/>
          <p:cNvSpPr>
            <a:spLocks noGrp="1"/>
          </p:cNvSpPr>
          <p:nvPr>
            <p:ph type="body" sz="quarter" idx="14"/>
          </p:nvPr>
        </p:nvSpPr>
        <p:spPr>
          <a:xfrm>
            <a:off x="5656084" y="5805085"/>
            <a:ext cx="4759229" cy="536555"/>
          </a:xfrm>
        </p:spPr>
        <p:txBody>
          <a:bodyPr rIns="0" bIns="0" anchor="b"/>
          <a:lstStyle>
            <a:lvl1pPr marL="0" indent="0" algn="r">
              <a:spcAft>
                <a:spcPts val="0"/>
              </a:spcAft>
              <a:buNone/>
              <a:defRPr sz="1067">
                <a:solidFill>
                  <a:schemeClr val="tx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Tree>
    <p:extLst>
      <p:ext uri="{BB962C8B-B14F-4D97-AF65-F5344CB8AC3E}">
        <p14:creationId xmlns:p14="http://schemas.microsoft.com/office/powerpoint/2010/main" val="407373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3233" y="2536221"/>
            <a:ext cx="10458971" cy="736600"/>
          </a:xfrm>
        </p:spPr>
        <p:txBody>
          <a:bodyPr anchor="b"/>
          <a:lstStyle>
            <a:lvl1pPr algn="l">
              <a:defRPr sz="3733" b="1" cap="none" baseline="0">
                <a:solidFill>
                  <a:schemeClr val="tx1"/>
                </a:solidFill>
              </a:defRPr>
            </a:lvl1pPr>
          </a:lstStyle>
          <a:p>
            <a:r>
              <a:rPr lang="en-US" dirty="0"/>
              <a:t>Click to edit master title style</a:t>
            </a:r>
            <a:endParaRPr lang="en-GB" dirty="0"/>
          </a:p>
        </p:txBody>
      </p:sp>
      <p:sp>
        <p:nvSpPr>
          <p:cNvPr id="23" name="Text Placeholder 22"/>
          <p:cNvSpPr>
            <a:spLocks noGrp="1"/>
          </p:cNvSpPr>
          <p:nvPr>
            <p:ph type="body" sz="quarter" idx="10"/>
          </p:nvPr>
        </p:nvSpPr>
        <p:spPr>
          <a:xfrm>
            <a:off x="773233" y="3513137"/>
            <a:ext cx="10458972" cy="766763"/>
          </a:xfrm>
        </p:spPr>
        <p:txBody>
          <a:bodyPr/>
          <a:lstStyle>
            <a:lvl1pPr marL="0" indent="0">
              <a:buNone/>
              <a:defRPr sz="2667">
                <a:solidFill>
                  <a:schemeClr val="tx1"/>
                </a:solidFill>
              </a:defRPr>
            </a:lvl1pPr>
          </a:lstStyle>
          <a:p>
            <a:pPr lvl="0"/>
            <a:r>
              <a:rPr lang="en-US" dirty="0"/>
              <a:t>Click to edit Master text styles</a:t>
            </a:r>
          </a:p>
        </p:txBody>
      </p:sp>
      <p:sp>
        <p:nvSpPr>
          <p:cNvPr id="3" name="Freeform: Shape 2">
            <a:extLst>
              <a:ext uri="{FF2B5EF4-FFF2-40B4-BE49-F238E27FC236}">
                <a16:creationId xmlns:a16="http://schemas.microsoft.com/office/drawing/2014/main" id="{69CA9106-B55B-4781-8165-B8D7C0286792}"/>
              </a:ext>
            </a:extLst>
          </p:cNvPr>
          <p:cNvSpPr/>
          <p:nvPr userDrawn="1"/>
        </p:nvSpPr>
        <p:spPr>
          <a:xfrm>
            <a:off x="752271" y="3398199"/>
            <a:ext cx="10608000" cy="0"/>
          </a:xfrm>
          <a:custGeom>
            <a:avLst/>
            <a:gdLst>
              <a:gd name="connsiteX0" fmla="*/ 0 w 8268511"/>
              <a:gd name="connsiteY0" fmla="*/ 0 h 0"/>
              <a:gd name="connsiteX1" fmla="*/ 8268511 w 8268511"/>
              <a:gd name="connsiteY1" fmla="*/ 0 h 0"/>
            </a:gdLst>
            <a:ahLst/>
            <a:cxnLst>
              <a:cxn ang="0">
                <a:pos x="connsiteX0" y="connsiteY0"/>
              </a:cxn>
              <a:cxn ang="0">
                <a:pos x="connsiteX1" y="connsiteY1"/>
              </a:cxn>
            </a:cxnLst>
            <a:rect l="l" t="t" r="r" b="b"/>
            <a:pathLst>
              <a:path w="8268511">
                <a:moveTo>
                  <a:pt x="0" y="0"/>
                </a:moveTo>
                <a:lnTo>
                  <a:pt x="8268511" y="0"/>
                </a:lnTo>
              </a:path>
            </a:pathLst>
          </a:cu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spTree>
    <p:extLst>
      <p:ext uri="{BB962C8B-B14F-4D97-AF65-F5344CB8AC3E}">
        <p14:creationId xmlns:p14="http://schemas.microsoft.com/office/powerpoint/2010/main" val="218780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cknowledgment Slide">
    <p:spTree>
      <p:nvGrpSpPr>
        <p:cNvPr id="1" name=""/>
        <p:cNvGrpSpPr/>
        <p:nvPr/>
      </p:nvGrpSpPr>
      <p:grpSpPr>
        <a:xfrm>
          <a:off x="0" y="0"/>
          <a:ext cx="0" cy="0"/>
          <a:chOff x="0" y="0"/>
          <a:chExt cx="0" cy="0"/>
        </a:xfrm>
      </p:grpSpPr>
      <p:sp>
        <p:nvSpPr>
          <p:cNvPr id="2" name="Title 1"/>
          <p:cNvSpPr>
            <a:spLocks noGrp="1"/>
          </p:cNvSpPr>
          <p:nvPr>
            <p:ph type="title"/>
          </p:nvPr>
        </p:nvSpPr>
        <p:spPr>
          <a:xfrm>
            <a:off x="431800" y="1331996"/>
            <a:ext cx="11328400" cy="1059105"/>
          </a:xfrm>
        </p:spPr>
        <p:txBody>
          <a:bodyPr/>
          <a:lstStyle>
            <a:lvl1pPr>
              <a:defRPr sz="3200">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1800" y="2553075"/>
            <a:ext cx="11328400" cy="3078981"/>
          </a:xfrm>
        </p:spPr>
        <p:txBody>
          <a:bodyPr/>
          <a:lstStyle>
            <a:lvl1pPr marL="237061" indent="-237061">
              <a:buClr>
                <a:schemeClr val="accent3"/>
              </a:buClr>
              <a:buFont typeface="Wingdings" panose="05000000000000000000" pitchFamily="2" charset="2"/>
              <a:buChar cha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0" name="Text Placeholder 15"/>
          <p:cNvSpPr>
            <a:spLocks noGrp="1"/>
          </p:cNvSpPr>
          <p:nvPr>
            <p:ph type="body" sz="quarter" idx="13"/>
          </p:nvPr>
        </p:nvSpPr>
        <p:spPr>
          <a:xfrm>
            <a:off x="431798" y="5805085"/>
            <a:ext cx="5111164" cy="536555"/>
          </a:xfrm>
        </p:spPr>
        <p:txBody>
          <a:bodyPr rIns="0" bIns="0" anchor="b"/>
          <a:lstStyle>
            <a:lvl1pPr marL="0" indent="0">
              <a:spcAft>
                <a:spcPts val="0"/>
              </a:spcAft>
              <a:buNone/>
              <a:defRPr sz="1067">
                <a:solidFill>
                  <a:schemeClr val="tx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
        <p:nvSpPr>
          <p:cNvPr id="11" name="Text Placeholder 15"/>
          <p:cNvSpPr>
            <a:spLocks noGrp="1"/>
          </p:cNvSpPr>
          <p:nvPr>
            <p:ph type="body" sz="quarter" idx="14"/>
          </p:nvPr>
        </p:nvSpPr>
        <p:spPr>
          <a:xfrm>
            <a:off x="5656084" y="5805085"/>
            <a:ext cx="4759229" cy="536555"/>
          </a:xfrm>
        </p:spPr>
        <p:txBody>
          <a:bodyPr rIns="0" bIns="0" anchor="b"/>
          <a:lstStyle>
            <a:lvl1pPr marL="0" indent="0" algn="r">
              <a:spcAft>
                <a:spcPts val="0"/>
              </a:spcAft>
              <a:buNone/>
              <a:defRPr sz="1067">
                <a:solidFill>
                  <a:schemeClr val="tx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pic>
        <p:nvPicPr>
          <p:cNvPr id="6" name="Picture 5">
            <a:extLst>
              <a:ext uri="{FF2B5EF4-FFF2-40B4-BE49-F238E27FC236}">
                <a16:creationId xmlns:a16="http://schemas.microsoft.com/office/drawing/2014/main" id="{05ADD526-F3E3-432A-9900-4677B65F76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63261"/>
          </a:xfrm>
          <a:prstGeom prst="rect">
            <a:avLst/>
          </a:prstGeom>
        </p:spPr>
      </p:pic>
    </p:spTree>
    <p:extLst>
      <p:ext uri="{BB962C8B-B14F-4D97-AF65-F5344CB8AC3E}">
        <p14:creationId xmlns:p14="http://schemas.microsoft.com/office/powerpoint/2010/main" val="307675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2192000" cy="369326"/>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hangingPunct="0"/>
            <a:endParaRPr lang="en-US" sz="1600" dirty="0">
              <a:solidFill>
                <a:srgbClr val="000000"/>
              </a:solidFill>
              <a:sym typeface="Helvetica"/>
            </a:endParaRPr>
          </a:p>
        </p:txBody>
      </p:sp>
      <p:sp>
        <p:nvSpPr>
          <p:cNvPr id="2" name="Title 1"/>
          <p:cNvSpPr>
            <a:spLocks noGrp="1"/>
          </p:cNvSpPr>
          <p:nvPr>
            <p:ph type="title"/>
          </p:nvPr>
        </p:nvSpPr>
        <p:spPr>
          <a:xfrm>
            <a:off x="838200" y="366185"/>
            <a:ext cx="10515600" cy="1325033"/>
          </a:xfrm>
          <a:prstGeom prst="rect">
            <a:avLst/>
          </a:prstGeom>
        </p:spPr>
        <p:txBody>
          <a:bodyPr/>
          <a:lstStyle>
            <a:lvl1pPr>
              <a:defRPr/>
            </a:lvl1pPr>
          </a:lstStyle>
          <a:p>
            <a:endParaRPr lang="en-US" dirty="0"/>
          </a:p>
        </p:txBody>
      </p:sp>
    </p:spTree>
    <p:extLst>
      <p:ext uri="{BB962C8B-B14F-4D97-AF65-F5344CB8AC3E}">
        <p14:creationId xmlns:p14="http://schemas.microsoft.com/office/powerpoint/2010/main" val="272412744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8.jp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10.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11.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4.emf"/><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2.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10" Type="http://schemas.openxmlformats.org/officeDocument/2006/relationships/image" Target="../media/image15.png"/><Relationship Id="rId4" Type="http://schemas.openxmlformats.org/officeDocument/2006/relationships/slideLayout" Target="../slideLayouts/slideLayout96.xml"/><Relationship Id="rId9"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4.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5.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23.xml"/><Relationship Id="rId1" Type="http://schemas.openxmlformats.org/officeDocument/2006/relationships/slideLayout" Target="../slideLayouts/slideLayout12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7.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image" Target="../media/image17.jpg"/><Relationship Id="rId5" Type="http://schemas.openxmlformats.org/officeDocument/2006/relationships/slideLayout" Target="../slideLayouts/slideLayout139.xml"/><Relationship Id="rId10" Type="http://schemas.openxmlformats.org/officeDocument/2006/relationships/theme" Target="../theme/theme18.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9.xml.rels><?xml version="1.0" encoding="UTF-8" standalone="yes"?>
<Relationships xmlns="http://schemas.openxmlformats.org/package/2006/relationships"><Relationship Id="rId26" Type="http://schemas.openxmlformats.org/officeDocument/2006/relationships/slideLayout" Target="../slideLayouts/slideLayout169.xml"/><Relationship Id="rId21" Type="http://schemas.openxmlformats.org/officeDocument/2006/relationships/slideLayout" Target="../slideLayouts/slideLayout164.xml"/><Relationship Id="rId42" Type="http://schemas.openxmlformats.org/officeDocument/2006/relationships/slideLayout" Target="../slideLayouts/slideLayout185.xml"/><Relationship Id="rId47" Type="http://schemas.openxmlformats.org/officeDocument/2006/relationships/slideLayout" Target="../slideLayouts/slideLayout190.xml"/><Relationship Id="rId63" Type="http://schemas.openxmlformats.org/officeDocument/2006/relationships/slideLayout" Target="../slideLayouts/slideLayout206.xml"/><Relationship Id="rId68" Type="http://schemas.openxmlformats.org/officeDocument/2006/relationships/slideLayout" Target="../slideLayouts/slideLayout211.xml"/><Relationship Id="rId84" Type="http://schemas.openxmlformats.org/officeDocument/2006/relationships/slideLayout" Target="../slideLayouts/slideLayout227.xml"/><Relationship Id="rId89" Type="http://schemas.openxmlformats.org/officeDocument/2006/relationships/slideLayout" Target="../slideLayouts/slideLayout232.xml"/><Relationship Id="rId16" Type="http://schemas.openxmlformats.org/officeDocument/2006/relationships/slideLayout" Target="../slideLayouts/slideLayout159.xml"/><Relationship Id="rId11" Type="http://schemas.openxmlformats.org/officeDocument/2006/relationships/slideLayout" Target="../slideLayouts/slideLayout154.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53" Type="http://schemas.openxmlformats.org/officeDocument/2006/relationships/slideLayout" Target="../slideLayouts/slideLayout196.xml"/><Relationship Id="rId58" Type="http://schemas.openxmlformats.org/officeDocument/2006/relationships/slideLayout" Target="../slideLayouts/slideLayout201.xml"/><Relationship Id="rId74" Type="http://schemas.openxmlformats.org/officeDocument/2006/relationships/slideLayout" Target="../slideLayouts/slideLayout217.xml"/><Relationship Id="rId79" Type="http://schemas.openxmlformats.org/officeDocument/2006/relationships/slideLayout" Target="../slideLayouts/slideLayout222.xml"/><Relationship Id="rId5" Type="http://schemas.openxmlformats.org/officeDocument/2006/relationships/slideLayout" Target="../slideLayouts/slideLayout148.xml"/><Relationship Id="rId90" Type="http://schemas.openxmlformats.org/officeDocument/2006/relationships/slideLayout" Target="../slideLayouts/slideLayout233.xml"/><Relationship Id="rId95" Type="http://schemas.openxmlformats.org/officeDocument/2006/relationships/theme" Target="../theme/theme19.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43" Type="http://schemas.openxmlformats.org/officeDocument/2006/relationships/slideLayout" Target="../slideLayouts/slideLayout186.xml"/><Relationship Id="rId48" Type="http://schemas.openxmlformats.org/officeDocument/2006/relationships/slideLayout" Target="../slideLayouts/slideLayout191.xml"/><Relationship Id="rId64" Type="http://schemas.openxmlformats.org/officeDocument/2006/relationships/slideLayout" Target="../slideLayouts/slideLayout207.xml"/><Relationship Id="rId69" Type="http://schemas.openxmlformats.org/officeDocument/2006/relationships/slideLayout" Target="../slideLayouts/slideLayout212.xml"/><Relationship Id="rId8" Type="http://schemas.openxmlformats.org/officeDocument/2006/relationships/slideLayout" Target="../slideLayouts/slideLayout151.xml"/><Relationship Id="rId51" Type="http://schemas.openxmlformats.org/officeDocument/2006/relationships/slideLayout" Target="../slideLayouts/slideLayout194.xml"/><Relationship Id="rId72" Type="http://schemas.openxmlformats.org/officeDocument/2006/relationships/slideLayout" Target="../slideLayouts/slideLayout215.xml"/><Relationship Id="rId80" Type="http://schemas.openxmlformats.org/officeDocument/2006/relationships/slideLayout" Target="../slideLayouts/slideLayout223.xml"/><Relationship Id="rId85" Type="http://schemas.openxmlformats.org/officeDocument/2006/relationships/slideLayout" Target="../slideLayouts/slideLayout228.xml"/><Relationship Id="rId93" Type="http://schemas.openxmlformats.org/officeDocument/2006/relationships/slideLayout" Target="../slideLayouts/slideLayout236.xml"/><Relationship Id="rId3" Type="http://schemas.openxmlformats.org/officeDocument/2006/relationships/slideLayout" Target="../slideLayouts/slideLayout146.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 Id="rId46" Type="http://schemas.openxmlformats.org/officeDocument/2006/relationships/slideLayout" Target="../slideLayouts/slideLayout189.xml"/><Relationship Id="rId59" Type="http://schemas.openxmlformats.org/officeDocument/2006/relationships/slideLayout" Target="../slideLayouts/slideLayout202.xml"/><Relationship Id="rId67" Type="http://schemas.openxmlformats.org/officeDocument/2006/relationships/slideLayout" Target="../slideLayouts/slideLayout210.xml"/><Relationship Id="rId20" Type="http://schemas.openxmlformats.org/officeDocument/2006/relationships/slideLayout" Target="../slideLayouts/slideLayout163.xml"/><Relationship Id="rId41" Type="http://schemas.openxmlformats.org/officeDocument/2006/relationships/slideLayout" Target="../slideLayouts/slideLayout184.xml"/><Relationship Id="rId54" Type="http://schemas.openxmlformats.org/officeDocument/2006/relationships/slideLayout" Target="../slideLayouts/slideLayout197.xml"/><Relationship Id="rId62" Type="http://schemas.openxmlformats.org/officeDocument/2006/relationships/slideLayout" Target="../slideLayouts/slideLayout205.xml"/><Relationship Id="rId70" Type="http://schemas.openxmlformats.org/officeDocument/2006/relationships/slideLayout" Target="../slideLayouts/slideLayout213.xml"/><Relationship Id="rId75" Type="http://schemas.openxmlformats.org/officeDocument/2006/relationships/slideLayout" Target="../slideLayouts/slideLayout218.xml"/><Relationship Id="rId83" Type="http://schemas.openxmlformats.org/officeDocument/2006/relationships/slideLayout" Target="../slideLayouts/slideLayout226.xml"/><Relationship Id="rId88" Type="http://schemas.openxmlformats.org/officeDocument/2006/relationships/slideLayout" Target="../slideLayouts/slideLayout231.xml"/><Relationship Id="rId91" Type="http://schemas.openxmlformats.org/officeDocument/2006/relationships/slideLayout" Target="../slideLayouts/slideLayout234.xml"/><Relationship Id="rId96" Type="http://schemas.openxmlformats.org/officeDocument/2006/relationships/image" Target="../media/image6.jpe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49" Type="http://schemas.openxmlformats.org/officeDocument/2006/relationships/slideLayout" Target="../slideLayouts/slideLayout192.xml"/><Relationship Id="rId57" Type="http://schemas.openxmlformats.org/officeDocument/2006/relationships/slideLayout" Target="../slideLayouts/slideLayout200.xml"/><Relationship Id="rId10" Type="http://schemas.openxmlformats.org/officeDocument/2006/relationships/slideLayout" Target="../slideLayouts/slideLayout153.xml"/><Relationship Id="rId31" Type="http://schemas.openxmlformats.org/officeDocument/2006/relationships/slideLayout" Target="../slideLayouts/slideLayout174.xml"/><Relationship Id="rId44" Type="http://schemas.openxmlformats.org/officeDocument/2006/relationships/slideLayout" Target="../slideLayouts/slideLayout187.xml"/><Relationship Id="rId52" Type="http://schemas.openxmlformats.org/officeDocument/2006/relationships/slideLayout" Target="../slideLayouts/slideLayout195.xml"/><Relationship Id="rId60" Type="http://schemas.openxmlformats.org/officeDocument/2006/relationships/slideLayout" Target="../slideLayouts/slideLayout203.xml"/><Relationship Id="rId65" Type="http://schemas.openxmlformats.org/officeDocument/2006/relationships/slideLayout" Target="../slideLayouts/slideLayout208.xml"/><Relationship Id="rId73" Type="http://schemas.openxmlformats.org/officeDocument/2006/relationships/slideLayout" Target="../slideLayouts/slideLayout216.xml"/><Relationship Id="rId78" Type="http://schemas.openxmlformats.org/officeDocument/2006/relationships/slideLayout" Target="../slideLayouts/slideLayout221.xml"/><Relationship Id="rId81" Type="http://schemas.openxmlformats.org/officeDocument/2006/relationships/slideLayout" Target="../slideLayouts/slideLayout224.xml"/><Relationship Id="rId86" Type="http://schemas.openxmlformats.org/officeDocument/2006/relationships/slideLayout" Target="../slideLayouts/slideLayout229.xml"/><Relationship Id="rId94" Type="http://schemas.openxmlformats.org/officeDocument/2006/relationships/slideLayout" Target="../slideLayouts/slideLayout237.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9" Type="http://schemas.openxmlformats.org/officeDocument/2006/relationships/slideLayout" Target="../slideLayouts/slideLayout182.xml"/><Relationship Id="rId34" Type="http://schemas.openxmlformats.org/officeDocument/2006/relationships/slideLayout" Target="../slideLayouts/slideLayout177.xml"/><Relationship Id="rId50" Type="http://schemas.openxmlformats.org/officeDocument/2006/relationships/slideLayout" Target="../slideLayouts/slideLayout193.xml"/><Relationship Id="rId55" Type="http://schemas.openxmlformats.org/officeDocument/2006/relationships/slideLayout" Target="../slideLayouts/slideLayout198.xml"/><Relationship Id="rId76" Type="http://schemas.openxmlformats.org/officeDocument/2006/relationships/slideLayout" Target="../slideLayouts/slideLayout219.xml"/><Relationship Id="rId7" Type="http://schemas.openxmlformats.org/officeDocument/2006/relationships/slideLayout" Target="../slideLayouts/slideLayout150.xml"/><Relationship Id="rId71" Type="http://schemas.openxmlformats.org/officeDocument/2006/relationships/slideLayout" Target="../slideLayouts/slideLayout214.xml"/><Relationship Id="rId92" Type="http://schemas.openxmlformats.org/officeDocument/2006/relationships/slideLayout" Target="../slideLayouts/slideLayout235.xml"/><Relationship Id="rId2" Type="http://schemas.openxmlformats.org/officeDocument/2006/relationships/slideLayout" Target="../slideLayouts/slideLayout145.xml"/><Relationship Id="rId29" Type="http://schemas.openxmlformats.org/officeDocument/2006/relationships/slideLayout" Target="../slideLayouts/slideLayout172.xml"/><Relationship Id="rId24" Type="http://schemas.openxmlformats.org/officeDocument/2006/relationships/slideLayout" Target="../slideLayouts/slideLayout167.xml"/><Relationship Id="rId40" Type="http://schemas.openxmlformats.org/officeDocument/2006/relationships/slideLayout" Target="../slideLayouts/slideLayout183.xml"/><Relationship Id="rId45" Type="http://schemas.openxmlformats.org/officeDocument/2006/relationships/slideLayout" Target="../slideLayouts/slideLayout188.xml"/><Relationship Id="rId66" Type="http://schemas.openxmlformats.org/officeDocument/2006/relationships/slideLayout" Target="../slideLayouts/slideLayout209.xml"/><Relationship Id="rId87" Type="http://schemas.openxmlformats.org/officeDocument/2006/relationships/slideLayout" Target="../slideLayouts/slideLayout230.xml"/><Relationship Id="rId61" Type="http://schemas.openxmlformats.org/officeDocument/2006/relationships/slideLayout" Target="../slideLayouts/slideLayout204.xml"/><Relationship Id="rId82" Type="http://schemas.openxmlformats.org/officeDocument/2006/relationships/slideLayout" Target="../slideLayouts/slideLayout225.xml"/><Relationship Id="rId19" Type="http://schemas.openxmlformats.org/officeDocument/2006/relationships/slideLayout" Target="../slideLayouts/slideLayout162.xml"/><Relationship Id="rId14" Type="http://schemas.openxmlformats.org/officeDocument/2006/relationships/slideLayout" Target="../slideLayouts/slideLayout157.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56" Type="http://schemas.openxmlformats.org/officeDocument/2006/relationships/slideLayout" Target="../slideLayouts/slideLayout199.xml"/><Relationship Id="rId77"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theme" Target="../theme/theme20.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image" Target="../media/image19.jpg"/><Relationship Id="rId5" Type="http://schemas.openxmlformats.org/officeDocument/2006/relationships/slideLayout" Target="../slideLayouts/slideLayout252.xml"/><Relationship Id="rId10" Type="http://schemas.openxmlformats.org/officeDocument/2006/relationships/image" Target="../media/image17.jpg"/><Relationship Id="rId4" Type="http://schemas.openxmlformats.org/officeDocument/2006/relationships/slideLayout" Target="../slideLayouts/slideLayout251.xml"/><Relationship Id="rId9"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theme" Target="../theme/theme22.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3.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image" Target="../media/image19.jpg"/><Relationship Id="rId5" Type="http://schemas.openxmlformats.org/officeDocument/2006/relationships/slideLayout" Target="../slideLayouts/slideLayout281.xml"/><Relationship Id="rId10" Type="http://schemas.openxmlformats.org/officeDocument/2006/relationships/image" Target="../media/image17.jpg"/><Relationship Id="rId4" Type="http://schemas.openxmlformats.org/officeDocument/2006/relationships/slideLayout" Target="../slideLayouts/slideLayout280.xml"/><Relationship Id="rId9"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18" Type="http://schemas.openxmlformats.org/officeDocument/2006/relationships/slideLayout" Target="../slideLayouts/slideLayout302.xml"/><Relationship Id="rId26" Type="http://schemas.openxmlformats.org/officeDocument/2006/relationships/slideLayout" Target="../slideLayouts/slideLayout310.xml"/><Relationship Id="rId3" Type="http://schemas.openxmlformats.org/officeDocument/2006/relationships/slideLayout" Target="../slideLayouts/slideLayout287.xml"/><Relationship Id="rId21" Type="http://schemas.openxmlformats.org/officeDocument/2006/relationships/slideLayout" Target="../slideLayouts/slideLayout305.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17" Type="http://schemas.openxmlformats.org/officeDocument/2006/relationships/slideLayout" Target="../slideLayouts/slideLayout301.xml"/><Relationship Id="rId25" Type="http://schemas.openxmlformats.org/officeDocument/2006/relationships/slideLayout" Target="../slideLayouts/slideLayout309.xml"/><Relationship Id="rId2" Type="http://schemas.openxmlformats.org/officeDocument/2006/relationships/slideLayout" Target="../slideLayouts/slideLayout286.xml"/><Relationship Id="rId16" Type="http://schemas.openxmlformats.org/officeDocument/2006/relationships/slideLayout" Target="../slideLayouts/slideLayout300.xml"/><Relationship Id="rId20" Type="http://schemas.openxmlformats.org/officeDocument/2006/relationships/slideLayout" Target="../slideLayouts/slideLayout304.xml"/><Relationship Id="rId29" Type="http://schemas.openxmlformats.org/officeDocument/2006/relationships/image" Target="../media/image45.png"/><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24" Type="http://schemas.openxmlformats.org/officeDocument/2006/relationships/slideLayout" Target="../slideLayouts/slideLayout308.xml"/><Relationship Id="rId5" Type="http://schemas.openxmlformats.org/officeDocument/2006/relationships/slideLayout" Target="../slideLayouts/slideLayout289.xml"/><Relationship Id="rId15" Type="http://schemas.openxmlformats.org/officeDocument/2006/relationships/slideLayout" Target="../slideLayouts/slideLayout299.xml"/><Relationship Id="rId23" Type="http://schemas.openxmlformats.org/officeDocument/2006/relationships/slideLayout" Target="../slideLayouts/slideLayout307.xml"/><Relationship Id="rId28" Type="http://schemas.openxmlformats.org/officeDocument/2006/relationships/image" Target="../media/image17.jpg"/><Relationship Id="rId10" Type="http://schemas.openxmlformats.org/officeDocument/2006/relationships/slideLayout" Target="../slideLayouts/slideLayout294.xml"/><Relationship Id="rId19" Type="http://schemas.openxmlformats.org/officeDocument/2006/relationships/slideLayout" Target="../slideLayouts/slideLayout303.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 Id="rId22" Type="http://schemas.openxmlformats.org/officeDocument/2006/relationships/slideLayout" Target="../slideLayouts/slideLayout306.xml"/><Relationship Id="rId27"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slideLayout" Target="../slideLayouts/slideLayout323.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5" Type="http://schemas.openxmlformats.org/officeDocument/2006/relationships/image" Target="../media/image48.jpg"/><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theme" Target="../theme/theme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3.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4.png"/><Relationship Id="rId4"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4.png"/><Relationship Id="rId4"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image" Target="../media/image4.png"/><Relationship Id="rId4" Type="http://schemas.openxmlformats.org/officeDocument/2006/relationships/tags" Target="../tags/tag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image" Target="../media/image4.png"/><Relationship Id="rId4" Type="http://schemas.openxmlformats.org/officeDocument/2006/relationships/tags" Target="../tags/tag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7.png"/><Relationship Id="rId5" Type="http://schemas.openxmlformats.org/officeDocument/2006/relationships/slideLayout" Target="../slideLayouts/slideLayout62.xml"/><Relationship Id="rId10" Type="http://schemas.openxmlformats.org/officeDocument/2006/relationships/theme" Target="../theme/theme9.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00DF624C-9DF4-4EE2-8084-BD558F1C0161}"/>
              </a:ext>
            </a:extLst>
          </p:cNvPr>
          <p:cNvSpPr txBox="1"/>
          <p:nvPr userDrawn="1"/>
        </p:nvSpPr>
        <p:spPr>
          <a:xfrm>
            <a:off x="609600" y="6326659"/>
            <a:ext cx="9906000" cy="369332"/>
          </a:xfrm>
          <a:prstGeom prst="rect">
            <a:avLst/>
          </a:prstGeom>
          <a:noFill/>
        </p:spPr>
        <p:txBody>
          <a:bodyPr wrap="square" rtlCol="0">
            <a:spAutoFit/>
          </a:bodyPr>
          <a:lstStyle/>
          <a:p>
            <a:r>
              <a:rPr lang="en-US" b="1" dirty="0">
                <a:solidFill>
                  <a:srgbClr val="00457C"/>
                </a:solidFill>
              </a:rPr>
              <a:t>Multidisciplinary Cancer Management Course </a:t>
            </a:r>
            <a:r>
              <a:rPr lang="en-US" dirty="0">
                <a:solidFill>
                  <a:srgbClr val="00457C"/>
                </a:solidFill>
              </a:rPr>
              <a:t>– Lima, Peru, August 9-11, 2018</a:t>
            </a:r>
          </a:p>
        </p:txBody>
      </p:sp>
    </p:spTree>
    <p:extLst>
      <p:ext uri="{BB962C8B-B14F-4D97-AF65-F5344CB8AC3E}">
        <p14:creationId xmlns:p14="http://schemas.microsoft.com/office/powerpoint/2010/main" val="1652112803"/>
      </p:ext>
    </p:extLst>
  </p:cSld>
  <p:clrMap bg1="lt1" tx1="dk1" bg2="lt2" tx2="dk2" accent1="accent1" accent2="accent2" accent3="accent3" accent4="accent4" accent5="accent5" accent6="accent6" hlink="hlink" folHlink="folHlink"/>
  <p:sldLayoutIdLst>
    <p:sldLayoutId id="2147483711" r:id="rId1"/>
    <p:sldLayoutId id="2147483709" r:id="rId2"/>
    <p:sldLayoutId id="2147483710" r:id="rId3"/>
    <p:sldLayoutId id="2147483713" r:id="rId4"/>
    <p:sldLayoutId id="2147483712" r:id="rId5"/>
    <p:sldLayoutId id="2147483715" r:id="rId6"/>
    <p:sldLayoutId id="2147483714" r:id="rId7"/>
  </p:sldLayoutIdLst>
  <p:txStyles>
    <p:titleStyle>
      <a:lvl1pPr algn="l" defTabSz="457200" rtl="0" eaLnBrk="1" latinLnBrk="0" hangingPunct="1">
        <a:spcBef>
          <a:spcPct val="0"/>
        </a:spcBef>
        <a:buNone/>
        <a:defRPr sz="3600" b="1" i="0" kern="1200">
          <a:solidFill>
            <a:srgbClr val="233859"/>
          </a:solidFill>
          <a:latin typeface="Helvetica Bold" charset="0"/>
          <a:ea typeface="+mj-ea"/>
          <a:cs typeface="Helvetica Bold" charset="0"/>
        </a:defRPr>
      </a:lvl1pPr>
    </p:titleStyle>
    <p:bodyStyle>
      <a:lvl1pPr marL="342900" indent="-342900" algn="l" defTabSz="457200" rtl="0" eaLnBrk="1" latinLnBrk="0" hangingPunct="1">
        <a:spcBef>
          <a:spcPct val="20000"/>
        </a:spcBef>
        <a:buFont typeface="Wingdings" charset="2"/>
        <a:buChar char="§"/>
        <a:defRPr sz="2800" b="0" i="0" kern="1200">
          <a:solidFill>
            <a:srgbClr val="233859"/>
          </a:solidFill>
          <a:latin typeface="Helvetica Light" charset="0"/>
          <a:ea typeface="+mn-ea"/>
          <a:cs typeface="Helvetica Light" charset="0"/>
        </a:defRPr>
      </a:lvl1pPr>
      <a:lvl2pPr marL="742950" indent="-285750" algn="l" defTabSz="457200" rtl="0" eaLnBrk="1" latinLnBrk="0" hangingPunct="1">
        <a:spcBef>
          <a:spcPct val="20000"/>
        </a:spcBef>
        <a:buFont typeface="Wingdings" charset="2"/>
        <a:buChar char="§"/>
        <a:defRPr sz="2400" b="0" i="0" kern="1200">
          <a:solidFill>
            <a:srgbClr val="233859"/>
          </a:solidFill>
          <a:latin typeface="Helvetica Light" charset="0"/>
          <a:ea typeface="+mn-ea"/>
          <a:cs typeface="Helvetica Light" charset="0"/>
        </a:defRPr>
      </a:lvl2pPr>
      <a:lvl3pPr marL="1143000" indent="-228600" algn="l" defTabSz="457200" rtl="0" eaLnBrk="1" latinLnBrk="0" hangingPunct="1">
        <a:spcBef>
          <a:spcPct val="20000"/>
        </a:spcBef>
        <a:buFont typeface="Wingdings" charset="2"/>
        <a:buChar char="§"/>
        <a:defRPr sz="2400" b="0" i="0" kern="1200">
          <a:solidFill>
            <a:srgbClr val="233859"/>
          </a:solidFill>
          <a:latin typeface="Helvetica Light" charset="0"/>
          <a:ea typeface="+mn-ea"/>
          <a:cs typeface="Helvetica Light" charset="0"/>
        </a:defRPr>
      </a:lvl3pPr>
      <a:lvl4pPr marL="1600200" indent="-228600" algn="l" defTabSz="457200" rtl="0" eaLnBrk="1" latinLnBrk="0" hangingPunct="1">
        <a:spcBef>
          <a:spcPct val="20000"/>
        </a:spcBef>
        <a:buFont typeface="Wingdings" charset="2"/>
        <a:buChar char="§"/>
        <a:defRPr sz="2400" b="0" i="0" kern="1200">
          <a:solidFill>
            <a:srgbClr val="233859"/>
          </a:solidFill>
          <a:latin typeface="Helvetica Light" charset="0"/>
          <a:ea typeface="+mn-ea"/>
          <a:cs typeface="Helvetica Light" charset="0"/>
        </a:defRPr>
      </a:lvl4pPr>
      <a:lvl5pPr marL="2057400" indent="-228600" algn="l" defTabSz="457200" rtl="0" eaLnBrk="1" latinLnBrk="0" hangingPunct="1">
        <a:spcBef>
          <a:spcPct val="20000"/>
        </a:spcBef>
        <a:buFont typeface="Wingdings" charset="2"/>
        <a:buChar char="§"/>
        <a:defRPr sz="2400" b="0" i="0" kern="1200">
          <a:solidFill>
            <a:srgbClr val="233859"/>
          </a:solidFill>
          <a:latin typeface="Helvetica Light" charset="0"/>
          <a:ea typeface="+mn-ea"/>
          <a:cs typeface="Helvetica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426149"/>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61" name="shpPlaceholderNumber"/>
          <p:cNvSpPr>
            <a:spLocks noGrp="1" noChangeArrowheads="1"/>
          </p:cNvSpPr>
          <p:nvPr>
            <p:ph type="sldNum" sz="quarter" idx="4"/>
          </p:nvPr>
        </p:nvSpPr>
        <p:spPr bwMode="auto">
          <a:xfrm>
            <a:off x="11366695" y="6665374"/>
            <a:ext cx="30167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spcBef>
                <a:spcPct val="0"/>
              </a:spcBef>
              <a:defRPr sz="800">
                <a:solidFill>
                  <a:schemeClr val="tx1"/>
                </a:solidFill>
                <a:latin typeface="Arial" panose="020B0604020202020204" pitchFamily="34" charset="0"/>
              </a:defRPr>
            </a:lvl1pPr>
          </a:lstStyle>
          <a:p>
            <a:pPr eaLnBrk="0" fontAlgn="base" hangingPunct="0">
              <a:spcAft>
                <a:spcPct val="0"/>
              </a:spcAft>
            </a:pPr>
            <a:fld id="{0FBB20A0-29A2-4F03-9BB9-2B9F07088D58}" type="slidenum">
              <a:rPr lang="en-GB" smtClean="0">
                <a:solidFill>
                  <a:srgbClr val="000000"/>
                </a:solidFill>
              </a:rPr>
              <a:pPr eaLnBrk="0" fontAlgn="base" hangingPunct="0">
                <a:spcAft>
                  <a:spcPct val="0"/>
                </a:spcAft>
              </a:pPr>
              <a:t>‹#›</a:t>
            </a:fld>
            <a:endParaRPr lang="en-GB" dirty="0">
              <a:solidFill>
                <a:srgbClr val="000000"/>
              </a:solidFill>
            </a:endParaRPr>
          </a:p>
        </p:txBody>
      </p:sp>
      <p:sp>
        <p:nvSpPr>
          <p:cNvPr id="2035" name="shpPlaceholderTitle"/>
          <p:cNvSpPr>
            <a:spLocks noGrp="1" noChangeArrowheads="1"/>
          </p:cNvSpPr>
          <p:nvPr>
            <p:ph type="title"/>
          </p:nvPr>
        </p:nvSpPr>
        <p:spPr bwMode="auto">
          <a:xfrm>
            <a:off x="517771" y="522779"/>
            <a:ext cx="11138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GB" dirty="0"/>
              <a:t>Click to edit Master title style</a:t>
            </a:r>
          </a:p>
        </p:txBody>
      </p:sp>
      <p:sp>
        <p:nvSpPr>
          <p:cNvPr id="2038" name="shpPlaceholderMain"/>
          <p:cNvSpPr>
            <a:spLocks noGrp="1" noChangeArrowheads="1"/>
          </p:cNvSpPr>
          <p:nvPr>
            <p:ph type="body" idx="1"/>
          </p:nvPr>
        </p:nvSpPr>
        <p:spPr bwMode="auto">
          <a:xfrm>
            <a:off x="517771" y="1526512"/>
            <a:ext cx="11138400" cy="447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41000" name="shpGridNormal" hidden="1"/>
          <p:cNvGrpSpPr>
            <a:grpSpLocks/>
          </p:cNvGrpSpPr>
          <p:nvPr userDrawn="1"/>
        </p:nvGrpSpPr>
        <p:grpSpPr bwMode="auto">
          <a:xfrm>
            <a:off x="529494" y="514350"/>
            <a:ext cx="11138876" cy="6005513"/>
            <a:chOff x="271" y="324"/>
            <a:chExt cx="5701" cy="3783"/>
          </a:xfrm>
        </p:grpSpPr>
        <p:sp>
          <p:nvSpPr>
            <p:cNvPr id="40993" name="shpGridTitle" hidden="1"/>
            <p:cNvSpPr>
              <a:spLocks noChangeArrowheads="1"/>
            </p:cNvSpPr>
            <p:nvPr userDrawn="1"/>
          </p:nvSpPr>
          <p:spPr bwMode="auto">
            <a:xfrm>
              <a:off x="271" y="324"/>
              <a:ext cx="5701" cy="771"/>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50000"/>
                </a:spcBef>
                <a:spcAft>
                  <a:spcPct val="0"/>
                </a:spcAft>
              </a:pPr>
              <a:endParaRPr lang="en-GB" sz="2400" dirty="0">
                <a:solidFill>
                  <a:srgbClr val="000000"/>
                </a:solidFill>
              </a:endParaRPr>
            </a:p>
          </p:txBody>
        </p:sp>
        <p:sp>
          <p:nvSpPr>
            <p:cNvPr id="40994" name="shpGridMain" hidden="1"/>
            <p:cNvSpPr>
              <a:spLocks noChangeArrowheads="1"/>
            </p:cNvSpPr>
            <p:nvPr userDrawn="1"/>
          </p:nvSpPr>
          <p:spPr bwMode="auto">
            <a:xfrm>
              <a:off x="271" y="1179"/>
              <a:ext cx="5701" cy="2776"/>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50000"/>
                </a:spcBef>
                <a:spcAft>
                  <a:spcPct val="0"/>
                </a:spcAft>
              </a:pPr>
              <a:endParaRPr lang="en-GB" sz="2400" dirty="0">
                <a:solidFill>
                  <a:srgbClr val="000000"/>
                </a:solidFill>
              </a:endParaRPr>
            </a:p>
          </p:txBody>
        </p:sp>
        <p:sp>
          <p:nvSpPr>
            <p:cNvPr id="40998" name="shpGridFooter" hidden="1"/>
            <p:cNvSpPr>
              <a:spLocks noChangeArrowheads="1"/>
            </p:cNvSpPr>
            <p:nvPr userDrawn="1"/>
          </p:nvSpPr>
          <p:spPr bwMode="auto">
            <a:xfrm>
              <a:off x="271" y="4005"/>
              <a:ext cx="5701" cy="102"/>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50000"/>
                </a:spcBef>
                <a:spcAft>
                  <a:spcPct val="0"/>
                </a:spcAft>
              </a:pPr>
              <a:endParaRPr lang="en-GB" sz="2400" dirty="0">
                <a:solidFill>
                  <a:srgbClr val="000000"/>
                </a:solidFill>
              </a:endParaRPr>
            </a:p>
          </p:txBody>
        </p:sp>
      </p:grpSp>
      <p:sp>
        <p:nvSpPr>
          <p:cNvPr id="18" name="Rectangle 17">
            <a:extLst>
              <a:ext uri="{FF2B5EF4-FFF2-40B4-BE49-F238E27FC236}">
                <a16:creationId xmlns:a16="http://schemas.microsoft.com/office/drawing/2014/main" id="{5285FB5F-7693-4455-857B-F3DAA5D9B224}"/>
              </a:ext>
            </a:extLst>
          </p:cNvPr>
          <p:cNvSpPr>
            <a:spLocks/>
          </p:cNvSpPr>
          <p:nvPr userDrawn="1"/>
        </p:nvSpPr>
        <p:spPr>
          <a:xfrm>
            <a:off x="5122176" y="6614574"/>
            <a:ext cx="1947649" cy="123111"/>
          </a:xfrm>
          <a:prstGeom prst="rect">
            <a:avLst/>
          </a:prstGeom>
        </p:spPr>
        <p:txBody>
          <a:bodyPr wrap="none" lIns="0" tIns="0" rIns="0" bIns="0">
            <a:spAutoFit/>
          </a:bodyPr>
          <a:lstStyle/>
          <a:p>
            <a:pPr algn="ctr" eaLnBrk="0" fontAlgn="base" hangingPunct="0">
              <a:spcBef>
                <a:spcPct val="50000"/>
              </a:spcBef>
              <a:spcAft>
                <a:spcPct val="0"/>
              </a:spcAft>
            </a:pPr>
            <a:r>
              <a:rPr lang="en-US" sz="800" dirty="0">
                <a:solidFill>
                  <a:srgbClr val="000000"/>
                </a:solidFill>
                <a:cs typeface="Arial"/>
              </a:rPr>
              <a:t>© 2020 Genentech, Inc. All rights reserved</a:t>
            </a:r>
          </a:p>
        </p:txBody>
      </p:sp>
      <p:sp>
        <p:nvSpPr>
          <p:cNvPr id="10" name="Rectangle 9">
            <a:extLst>
              <a:ext uri="{FF2B5EF4-FFF2-40B4-BE49-F238E27FC236}">
                <a16:creationId xmlns:a16="http://schemas.microsoft.com/office/drawing/2014/main" id="{9629B791-6383-4C45-8D86-0925BE1A7B61}"/>
              </a:ext>
            </a:extLst>
          </p:cNvPr>
          <p:cNvSpPr>
            <a:spLocks/>
          </p:cNvSpPr>
          <p:nvPr userDrawn="1"/>
        </p:nvSpPr>
        <p:spPr>
          <a:xfrm>
            <a:off x="5225570" y="6737685"/>
            <a:ext cx="1740861" cy="107722"/>
          </a:xfrm>
          <a:prstGeom prst="rect">
            <a:avLst/>
          </a:prstGeom>
        </p:spPr>
        <p:txBody>
          <a:bodyPr wrap="none" lIns="0" tIns="0" rIns="0" bIns="0">
            <a:spAutoFit/>
          </a:bodyPr>
          <a:lstStyle/>
          <a:p>
            <a:pPr algn="ctr" eaLnBrk="0" fontAlgn="base" hangingPunct="0">
              <a:spcBef>
                <a:spcPct val="50000"/>
              </a:spcBef>
              <a:spcAft>
                <a:spcPct val="0"/>
              </a:spcAft>
            </a:pPr>
            <a:r>
              <a:rPr lang="en-US" sz="700" dirty="0">
                <a:solidFill>
                  <a:srgbClr val="000000"/>
                </a:solidFill>
                <a:cs typeface="Arial"/>
              </a:rPr>
              <a:t>Veeva Document Number: M-US-00003682</a:t>
            </a:r>
          </a:p>
        </p:txBody>
      </p:sp>
    </p:spTree>
    <p:extLst>
      <p:ext uri="{BB962C8B-B14F-4D97-AF65-F5344CB8AC3E}">
        <p14:creationId xmlns:p14="http://schemas.microsoft.com/office/powerpoint/2010/main" val="198913312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Lst>
  <p:hf hdr="0" ftr="0" dt="0"/>
  <p:txStyles>
    <p:titleStyle>
      <a:lvl1pPr algn="l" rtl="0" eaLnBrk="0" fontAlgn="base" hangingPunct="0">
        <a:spcBef>
          <a:spcPct val="0"/>
        </a:spcBef>
        <a:spcAft>
          <a:spcPct val="0"/>
        </a:spcAft>
        <a:defRPr sz="2600" b="1">
          <a:solidFill>
            <a:schemeClr val="tx1"/>
          </a:solidFill>
          <a:latin typeface="Arial" panose="020B0604020202020204" pitchFamily="34" charset="0"/>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p:titleStyle>
    <p:bodyStyle>
      <a:lvl1pPr marL="285750" indent="-285750" algn="l" rtl="0" eaLnBrk="0" fontAlgn="base" hangingPunct="0">
        <a:spcBef>
          <a:spcPct val="75000"/>
        </a:spcBef>
        <a:spcAft>
          <a:spcPct val="0"/>
        </a:spcAft>
        <a:buSzPct val="100000"/>
        <a:buFont typeface="Arial" pitchFamily="34" charset="0"/>
        <a:buChar char="•"/>
        <a:defRPr sz="2000">
          <a:solidFill>
            <a:schemeClr val="tx1"/>
          </a:solidFill>
          <a:latin typeface="Arial" panose="020B0604020202020204" pitchFamily="34" charset="0"/>
          <a:ea typeface="+mn-ea"/>
          <a:cs typeface="+mn-cs"/>
        </a:defRPr>
      </a:lvl1pPr>
      <a:lvl2pPr marL="590550" indent="-309563" algn="l" rtl="0" eaLnBrk="0" fontAlgn="base" hangingPunct="0">
        <a:spcBef>
          <a:spcPct val="30000"/>
        </a:spcBef>
        <a:spcAft>
          <a:spcPct val="0"/>
        </a:spcAft>
        <a:buChar char="–"/>
        <a:defRPr sz="2000">
          <a:solidFill>
            <a:schemeClr val="tx1"/>
          </a:solidFill>
          <a:latin typeface="Arial" panose="020B0604020202020204" pitchFamily="34" charset="0"/>
        </a:defRPr>
      </a:lvl2pPr>
      <a:lvl3pPr marL="884238" indent="-309563" algn="l" rtl="0" eaLnBrk="0" fontAlgn="base" hangingPunct="0">
        <a:spcBef>
          <a:spcPct val="20000"/>
        </a:spcBef>
        <a:spcAft>
          <a:spcPct val="0"/>
        </a:spcAft>
        <a:buChar char="•"/>
        <a:tabLst/>
        <a:defRPr sz="2000">
          <a:solidFill>
            <a:schemeClr val="tx1"/>
          </a:solidFill>
          <a:latin typeface="Arial" panose="020B0604020202020204" pitchFamily="34" charset="0"/>
        </a:defRPr>
      </a:lvl3pPr>
      <a:lvl4pPr marL="1223963" indent="-354013" algn="l" rtl="0" eaLnBrk="0" fontAlgn="base" hangingPunct="0">
        <a:spcBef>
          <a:spcPct val="20000"/>
        </a:spcBef>
        <a:spcAft>
          <a:spcPct val="0"/>
        </a:spcAft>
        <a:buChar char="–"/>
        <a:defRPr sz="2000">
          <a:solidFill>
            <a:schemeClr val="tx1"/>
          </a:solidFill>
          <a:latin typeface="Arial" panose="020B0604020202020204" pitchFamily="34" charset="0"/>
        </a:defRPr>
      </a:lvl4pPr>
      <a:lvl5pPr marL="1533525" indent="-32385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652713" indent="-285750" algn="l" rtl="0" eaLnBrk="0" fontAlgn="base" hangingPunct="0">
        <a:spcBef>
          <a:spcPct val="20000"/>
        </a:spcBef>
        <a:spcAft>
          <a:spcPct val="0"/>
        </a:spcAft>
        <a:buChar char="»"/>
        <a:defRPr sz="2000">
          <a:solidFill>
            <a:schemeClr val="tx1"/>
          </a:solidFill>
          <a:latin typeface="+mn-lt"/>
        </a:defRPr>
      </a:lvl6pPr>
      <a:lvl7pPr marL="3109913" indent="-285750" algn="l" rtl="0" eaLnBrk="0" fontAlgn="base" hangingPunct="0">
        <a:spcBef>
          <a:spcPct val="20000"/>
        </a:spcBef>
        <a:spcAft>
          <a:spcPct val="0"/>
        </a:spcAft>
        <a:buChar char="»"/>
        <a:defRPr sz="2000">
          <a:solidFill>
            <a:schemeClr val="tx1"/>
          </a:solidFill>
          <a:latin typeface="+mn-lt"/>
        </a:defRPr>
      </a:lvl7pPr>
      <a:lvl8pPr marL="3567113" indent="-285750" algn="l" rtl="0" eaLnBrk="0" fontAlgn="base" hangingPunct="0">
        <a:spcBef>
          <a:spcPct val="20000"/>
        </a:spcBef>
        <a:spcAft>
          <a:spcPct val="0"/>
        </a:spcAft>
        <a:buChar char="»"/>
        <a:defRPr sz="2000">
          <a:solidFill>
            <a:schemeClr val="tx1"/>
          </a:solidFill>
          <a:latin typeface="+mn-lt"/>
        </a:defRPr>
      </a:lvl8pPr>
      <a:lvl9pPr marL="4024313" indent="-285750" algn="l" rtl="0" eaLnBrk="0" fontAlgn="base" hangingPunct="0">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6" descr="MCI PowerPoint Slides 2014.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207964"/>
            <a:ext cx="12192000" cy="66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C1AEE58-DC0C-4395-9792-38431B133BA3}" type="datetime1">
              <a:rPr lang="en-US">
                <a:solidFill>
                  <a:prstClr val="black">
                    <a:tint val="75000"/>
                  </a:prstClr>
                </a:solidFill>
              </a:rPr>
              <a:pPr>
                <a:defRPr/>
              </a:pPr>
              <a:t>6/28/2024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FC2439CA-34CD-4005-9B79-6E80CA20C36D}"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417375795"/>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0" y="274641"/>
            <a:ext cx="11328400" cy="1059105"/>
          </a:xfrm>
          <a:prstGeom prst="rect">
            <a:avLst/>
          </a:prstGeom>
        </p:spPr>
        <p:txBody>
          <a:bodyPr vert="horz" lIns="0" tIns="45720" rIns="91440" bIns="0" rtlCol="0" anchor="b">
            <a:noAutofit/>
          </a:bodyPr>
          <a:lstStyle/>
          <a:p>
            <a:r>
              <a:rPr lang="en-US" dirty="0"/>
              <a:t>Click to edit Master title style</a:t>
            </a:r>
            <a:endParaRPr lang="en-GB" dirty="0"/>
          </a:p>
        </p:txBody>
      </p:sp>
      <p:sp>
        <p:nvSpPr>
          <p:cNvPr id="3" name="Text Placeholder 2"/>
          <p:cNvSpPr>
            <a:spLocks noGrp="1"/>
          </p:cNvSpPr>
          <p:nvPr>
            <p:ph type="body" idx="1"/>
          </p:nvPr>
        </p:nvSpPr>
        <p:spPr>
          <a:xfrm>
            <a:off x="431800" y="1665288"/>
            <a:ext cx="11328400" cy="4230688"/>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WCLC 2018_PPT_Presenter Slides_v1-01.png" descr="WCLC 2018_PPT_Presenter Slides_v1-01.png">
            <a:extLst>
              <a:ext uri="{FF2B5EF4-FFF2-40B4-BE49-F238E27FC236}">
                <a16:creationId xmlns:a16="http://schemas.microsoft.com/office/drawing/2014/main" id="{41327A82-6024-4939-9D24-63872C068094}"/>
              </a:ext>
            </a:extLst>
          </p:cNvPr>
          <p:cNvPicPr>
            <a:picLocks noChangeAspect="1"/>
          </p:cNvPicPr>
          <p:nvPr userDrawn="1"/>
        </p:nvPicPr>
        <p:blipFill>
          <a:blip r:embed="rId9"/>
          <a:stretch>
            <a:fillRect/>
          </a:stretch>
        </p:blipFill>
        <p:spPr>
          <a:xfrm>
            <a:off x="0" y="6458101"/>
            <a:ext cx="12192000" cy="421048"/>
          </a:xfrm>
          <a:prstGeom prst="rect">
            <a:avLst/>
          </a:prstGeom>
          <a:ln w="12700">
            <a:miter lim="400000"/>
          </a:ln>
        </p:spPr>
      </p:pic>
      <p:pic>
        <p:nvPicPr>
          <p:cNvPr id="5" name="WCLC 2018_PPT_Presenter Slides_v1-03.png" descr="WCLC 2018_PPT_Presenter Slides_v1-03.png">
            <a:extLst>
              <a:ext uri="{FF2B5EF4-FFF2-40B4-BE49-F238E27FC236}">
                <a16:creationId xmlns:a16="http://schemas.microsoft.com/office/drawing/2014/main" id="{76F13D60-244A-4A26-B5DE-C1AF73D62897}"/>
              </a:ext>
            </a:extLst>
          </p:cNvPr>
          <p:cNvPicPr>
            <a:picLocks noChangeAspect="1"/>
          </p:cNvPicPr>
          <p:nvPr userDrawn="1"/>
        </p:nvPicPr>
        <p:blipFill>
          <a:blip r:embed="rId10"/>
          <a:stretch>
            <a:fillRect/>
          </a:stretch>
        </p:blipFill>
        <p:spPr>
          <a:xfrm>
            <a:off x="10417712" y="5702934"/>
            <a:ext cx="1463001" cy="1269495"/>
          </a:xfrm>
          <a:prstGeom prst="rect">
            <a:avLst/>
          </a:prstGeom>
          <a:ln w="12700">
            <a:miter lim="400000"/>
          </a:ln>
        </p:spPr>
      </p:pic>
    </p:spTree>
    <p:extLst>
      <p:ext uri="{BB962C8B-B14F-4D97-AF65-F5344CB8AC3E}">
        <p14:creationId xmlns:p14="http://schemas.microsoft.com/office/powerpoint/2010/main" val="424735077"/>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170" rtl="0" eaLnBrk="1" latinLnBrk="0" hangingPunct="1">
        <a:spcBef>
          <a:spcPct val="0"/>
        </a:spcBef>
        <a:buNone/>
        <a:defRPr sz="3733" b="1" kern="1200">
          <a:solidFill>
            <a:srgbClr val="000000"/>
          </a:solidFill>
          <a:latin typeface="+mj-lt"/>
          <a:ea typeface="+mj-ea"/>
          <a:cs typeface="+mj-cs"/>
        </a:defRPr>
      </a:lvl1pPr>
    </p:titleStyle>
    <p:bodyStyle>
      <a:lvl1pPr marL="237061" indent="-237061" algn="l" defTabSz="1219170" rtl="0" eaLnBrk="1" latinLnBrk="0" hangingPunct="1">
        <a:spcBef>
          <a:spcPts val="0"/>
        </a:spcBef>
        <a:spcAft>
          <a:spcPts val="400"/>
        </a:spcAft>
        <a:buClr>
          <a:schemeClr val="accent3"/>
        </a:buClr>
        <a:buFont typeface="Wingdings" panose="05000000000000000000" pitchFamily="2" charset="2"/>
        <a:buChar char="§"/>
        <a:defRPr sz="2133" kern="1200">
          <a:solidFill>
            <a:srgbClr val="000000"/>
          </a:solidFill>
          <a:latin typeface="+mn-lt"/>
          <a:ea typeface="+mn-ea"/>
          <a:cs typeface="+mn-cs"/>
        </a:defRPr>
      </a:lvl1pPr>
      <a:lvl2pPr marL="480472" indent="-243411" algn="l" defTabSz="1219170" rtl="0" eaLnBrk="1" latinLnBrk="0" hangingPunct="1">
        <a:spcBef>
          <a:spcPts val="0"/>
        </a:spcBef>
        <a:spcAft>
          <a:spcPts val="400"/>
        </a:spcAft>
        <a:buClr>
          <a:schemeClr val="accent3"/>
        </a:buClr>
        <a:buFont typeface="Arial" panose="020B0604020202020204" pitchFamily="34" charset="0"/>
        <a:buChar char="–"/>
        <a:defRPr sz="1867" kern="1200">
          <a:solidFill>
            <a:srgbClr val="000000"/>
          </a:solidFill>
          <a:latin typeface="+mn-lt"/>
          <a:ea typeface="+mn-ea"/>
          <a:cs typeface="+mn-cs"/>
        </a:defRPr>
      </a:lvl2pPr>
      <a:lvl3pPr marL="715415" indent="-234945" algn="l" defTabSz="1219170" rtl="0" eaLnBrk="1" latinLnBrk="0" hangingPunct="1">
        <a:spcBef>
          <a:spcPts val="0"/>
        </a:spcBef>
        <a:spcAft>
          <a:spcPts val="400"/>
        </a:spcAft>
        <a:buClr>
          <a:schemeClr val="accent3"/>
        </a:buClr>
        <a:buFont typeface="Arial" panose="020B0604020202020204" pitchFamily="34" charset="0"/>
        <a:buChar char="•"/>
        <a:defRPr sz="1600" kern="1200">
          <a:solidFill>
            <a:srgbClr val="000000"/>
          </a:solidFill>
          <a:latin typeface="+mn-lt"/>
          <a:ea typeface="+mn-ea"/>
          <a:cs typeface="+mn-cs"/>
        </a:defRPr>
      </a:lvl3pPr>
      <a:lvl4pPr marL="984226" indent="-268811" algn="l" defTabSz="1219170" rtl="0" eaLnBrk="1" latinLnBrk="0" hangingPunct="1">
        <a:spcBef>
          <a:spcPts val="0"/>
        </a:spcBef>
        <a:spcAft>
          <a:spcPts val="400"/>
        </a:spcAft>
        <a:buClr>
          <a:schemeClr val="accent3"/>
        </a:buClr>
        <a:buFont typeface="Arial" panose="020B0604020202020204" pitchFamily="34" charset="0"/>
        <a:buChar char="–"/>
        <a:tabLst/>
        <a:defRPr sz="1467" kern="1200" baseline="0">
          <a:solidFill>
            <a:srgbClr val="000000"/>
          </a:solidFill>
          <a:latin typeface="+mn-lt"/>
          <a:ea typeface="+mn-ea"/>
          <a:cs typeface="+mn-cs"/>
        </a:defRPr>
      </a:lvl4pPr>
      <a:lvl5pPr marL="1297485" indent="-289977" algn="l" defTabSz="1219170" rtl="0" eaLnBrk="1" latinLnBrk="0" hangingPunct="1">
        <a:spcBef>
          <a:spcPts val="0"/>
        </a:spcBef>
        <a:spcAft>
          <a:spcPts val="400"/>
        </a:spcAft>
        <a:buClr>
          <a:schemeClr val="accent3"/>
        </a:buClr>
        <a:buFont typeface="Arial" panose="020B0604020202020204" pitchFamily="34" charset="0"/>
        <a:buChar char="»"/>
        <a:defRPr sz="1467" kern="1200">
          <a:solidFill>
            <a:srgbClr val="000000"/>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735000134"/>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719681771"/>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349BF0-5883-D3FE-CE5E-D1F12FCB0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A6163-6C18-E782-929F-F8E302B086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7A8D9-342E-9C2A-DF2C-EDE2F14625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EC4DB-DDD4-4DB5-9D90-BCC45EAE1954}" type="datetimeFigureOut">
              <a:rPr lang="en-US" smtClean="0"/>
              <a:t>6/28/2024</a:t>
            </a:fld>
            <a:endParaRPr lang="en-US"/>
          </a:p>
        </p:txBody>
      </p:sp>
      <p:sp>
        <p:nvSpPr>
          <p:cNvPr id="5" name="Footer Placeholder 4">
            <a:extLst>
              <a:ext uri="{FF2B5EF4-FFF2-40B4-BE49-F238E27FC236}">
                <a16:creationId xmlns:a16="http://schemas.microsoft.com/office/drawing/2014/main" id="{D28895E0-7674-6DED-853F-9959C5E74F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CF676E-0D43-289F-D009-7255B0DCBB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F5F1B4-D151-491E-AB31-8C0F10494114}" type="slidenum">
              <a:rPr lang="en-US" smtClean="0"/>
              <a:t>‹#›</a:t>
            </a:fld>
            <a:endParaRPr lang="en-US"/>
          </a:p>
        </p:txBody>
      </p:sp>
    </p:spTree>
    <p:extLst>
      <p:ext uri="{BB962C8B-B14F-4D97-AF65-F5344CB8AC3E}">
        <p14:creationId xmlns:p14="http://schemas.microsoft.com/office/powerpoint/2010/main" val="4003303223"/>
      </p:ext>
    </p:extLst>
  </p:cSld>
  <p:clrMap bg1="lt1" tx1="dk1" bg2="lt2" tx2="dk2" accent1="accent1" accent2="accent2" accent3="accent3" accent4="accent4" accent5="accent5" accent6="accent6" hlink="hlink" folHlink="folHlink"/>
  <p:sldLayoutIdLst>
    <p:sldLayoutId id="2147484217" r:id="rId1"/>
    <p:sldLayoutId id="214748424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1E5E47-AABF-4E13-D960-86859F7437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08FFC9-6058-833F-D426-22B38A9CE8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E610B-1A9A-723D-F191-347458B6D5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D0651-3E8C-4E8A-BCBC-8E5A3F52973D}" type="datetimeFigureOut">
              <a:rPr lang="en-US" smtClean="0"/>
              <a:t>6/28/2024</a:t>
            </a:fld>
            <a:endParaRPr lang="en-US"/>
          </a:p>
        </p:txBody>
      </p:sp>
      <p:sp>
        <p:nvSpPr>
          <p:cNvPr id="5" name="Footer Placeholder 4">
            <a:extLst>
              <a:ext uri="{FF2B5EF4-FFF2-40B4-BE49-F238E27FC236}">
                <a16:creationId xmlns:a16="http://schemas.microsoft.com/office/drawing/2014/main" id="{6EE61F2C-D94D-BC6B-8BD8-A964800615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7BB3DA-8CDD-8E23-ED4A-1A98D91C85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50D9F-3913-4B46-BF3B-2C2CE0B74570}" type="slidenum">
              <a:rPr lang="en-US" smtClean="0"/>
              <a:t>‹#›</a:t>
            </a:fld>
            <a:endParaRPr lang="en-US"/>
          </a:p>
        </p:txBody>
      </p:sp>
    </p:spTree>
    <p:extLst>
      <p:ext uri="{BB962C8B-B14F-4D97-AF65-F5344CB8AC3E}">
        <p14:creationId xmlns:p14="http://schemas.microsoft.com/office/powerpoint/2010/main" val="1329256023"/>
      </p:ext>
    </p:extLst>
  </p:cSld>
  <p:clrMap bg1="dk1" tx1="lt1" bg2="dk2" tx2="lt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1"/>
          <a:stretch>
            <a:fillRect/>
          </a:stretch>
        </p:blipFill>
        <p:spPr>
          <a:xfrm>
            <a:off x="-95589" y="0"/>
            <a:ext cx="12287589" cy="692242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spTree>
    <p:extLst>
      <p:ext uri="{BB962C8B-B14F-4D97-AF65-F5344CB8AC3E}">
        <p14:creationId xmlns:p14="http://schemas.microsoft.com/office/powerpoint/2010/main" val="1926775815"/>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Ls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rotWithShape="1">
          <a:blip r:embed="rId96"/>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639148"/>
            <a:ext cx="10972800" cy="810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529073"/>
            <a:ext cx="10972800" cy="4730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36650" y="6496703"/>
            <a:ext cx="245751" cy="225709"/>
          </a:xfrm>
          <a:prstGeom prst="rect">
            <a:avLst/>
          </a:prstGeom>
          <a:ln w="12700">
            <a:miter lim="400000"/>
          </a:ln>
        </p:spPr>
        <p:txBody>
          <a:bodyPr wrap="none" lIns="45719" rIns="45719" anchor="ctr">
            <a:spAutoFit/>
          </a:bodyPr>
          <a:lstStyle>
            <a:lvl1pPr algn="r">
              <a:defRPr sz="11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486772589"/>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1" r:id="rId23"/>
    <p:sldLayoutId id="2147484282" r:id="rId24"/>
    <p:sldLayoutId id="2147484283" r:id="rId25"/>
    <p:sldLayoutId id="2147484284" r:id="rId26"/>
    <p:sldLayoutId id="2147484285" r:id="rId27"/>
    <p:sldLayoutId id="2147484286" r:id="rId28"/>
    <p:sldLayoutId id="2147484287" r:id="rId29"/>
    <p:sldLayoutId id="2147484288" r:id="rId30"/>
    <p:sldLayoutId id="2147484289" r:id="rId31"/>
    <p:sldLayoutId id="2147484290" r:id="rId32"/>
    <p:sldLayoutId id="2147484291" r:id="rId33"/>
    <p:sldLayoutId id="2147484292" r:id="rId34"/>
    <p:sldLayoutId id="2147484293" r:id="rId35"/>
    <p:sldLayoutId id="2147484294" r:id="rId36"/>
    <p:sldLayoutId id="2147484295" r:id="rId37"/>
    <p:sldLayoutId id="2147484296" r:id="rId38"/>
    <p:sldLayoutId id="2147484297" r:id="rId39"/>
    <p:sldLayoutId id="2147484298" r:id="rId40"/>
    <p:sldLayoutId id="2147484299" r:id="rId41"/>
    <p:sldLayoutId id="2147484300" r:id="rId42"/>
    <p:sldLayoutId id="2147484301" r:id="rId43"/>
    <p:sldLayoutId id="2147484302" r:id="rId44"/>
    <p:sldLayoutId id="2147484303" r:id="rId45"/>
    <p:sldLayoutId id="2147484304" r:id="rId46"/>
    <p:sldLayoutId id="2147484305" r:id="rId47"/>
    <p:sldLayoutId id="2147484306" r:id="rId48"/>
    <p:sldLayoutId id="2147484307" r:id="rId49"/>
    <p:sldLayoutId id="2147484308" r:id="rId50"/>
    <p:sldLayoutId id="2147484309" r:id="rId51"/>
    <p:sldLayoutId id="2147484310" r:id="rId52"/>
    <p:sldLayoutId id="2147484311" r:id="rId53"/>
    <p:sldLayoutId id="2147484312" r:id="rId54"/>
    <p:sldLayoutId id="2147484313" r:id="rId55"/>
    <p:sldLayoutId id="2147484314" r:id="rId56"/>
    <p:sldLayoutId id="2147484315" r:id="rId57"/>
    <p:sldLayoutId id="2147484316" r:id="rId58"/>
    <p:sldLayoutId id="2147484317" r:id="rId59"/>
    <p:sldLayoutId id="2147484318" r:id="rId60"/>
    <p:sldLayoutId id="2147484319" r:id="rId61"/>
    <p:sldLayoutId id="2147484320" r:id="rId62"/>
    <p:sldLayoutId id="2147484321" r:id="rId63"/>
    <p:sldLayoutId id="2147484322" r:id="rId64"/>
    <p:sldLayoutId id="2147484323" r:id="rId65"/>
    <p:sldLayoutId id="2147484324" r:id="rId66"/>
    <p:sldLayoutId id="2147484325" r:id="rId67"/>
    <p:sldLayoutId id="2147484326" r:id="rId68"/>
    <p:sldLayoutId id="2147484327" r:id="rId69"/>
    <p:sldLayoutId id="2147484328" r:id="rId70"/>
    <p:sldLayoutId id="2147484329" r:id="rId71"/>
    <p:sldLayoutId id="2147484330" r:id="rId72"/>
    <p:sldLayoutId id="2147484331" r:id="rId73"/>
    <p:sldLayoutId id="2147484332" r:id="rId74"/>
    <p:sldLayoutId id="2147484333" r:id="rId75"/>
    <p:sldLayoutId id="2147484334" r:id="rId76"/>
    <p:sldLayoutId id="2147484335" r:id="rId77"/>
    <p:sldLayoutId id="2147484336" r:id="rId78"/>
    <p:sldLayoutId id="2147484337" r:id="rId79"/>
    <p:sldLayoutId id="2147484338" r:id="rId80"/>
    <p:sldLayoutId id="2147484339" r:id="rId81"/>
    <p:sldLayoutId id="2147484340" r:id="rId82"/>
    <p:sldLayoutId id="2147484341" r:id="rId83"/>
    <p:sldLayoutId id="2147484342" r:id="rId84"/>
    <p:sldLayoutId id="2147484343" r:id="rId85"/>
    <p:sldLayoutId id="2147484344" r:id="rId86"/>
    <p:sldLayoutId id="2147484345" r:id="rId87"/>
    <p:sldLayoutId id="2147484346" r:id="rId88"/>
    <p:sldLayoutId id="2147484347" r:id="rId89"/>
    <p:sldLayoutId id="2147484348" r:id="rId90"/>
    <p:sldLayoutId id="2147484349" r:id="rId91"/>
    <p:sldLayoutId id="2147484350" r:id="rId92"/>
    <p:sldLayoutId id="2147484351" r:id="rId93"/>
    <p:sldLayoutId id="2147484352" r:id="rId94"/>
  </p:sldLayoutIdLst>
  <p:transition spd="med"/>
  <p:txStyles>
    <p:titleStyle>
      <a:lvl1pPr marL="0" marR="0" indent="0" algn="l" defTabSz="455612" rtl="0" latinLnBrk="0">
        <a:lnSpc>
          <a:spcPct val="100000"/>
        </a:lnSpc>
        <a:spcBef>
          <a:spcPts val="0"/>
        </a:spcBef>
        <a:spcAft>
          <a:spcPts val="0"/>
        </a:spcAft>
        <a:buClrTx/>
        <a:buSzTx/>
        <a:buFontTx/>
        <a:buNone/>
        <a:tabLst/>
        <a:defRPr sz="3100" b="0" i="0" u="none" strike="noStrike" cap="none" spc="0" baseline="0">
          <a:solidFill>
            <a:srgbClr val="000000"/>
          </a:solidFill>
          <a:uFillTx/>
          <a:latin typeface="+mj-lt"/>
          <a:ea typeface="+mj-ea"/>
          <a:cs typeface="+mj-cs"/>
          <a:sym typeface="Calibri"/>
        </a:defRPr>
      </a:lvl1pPr>
      <a:lvl2pPr marL="0" marR="0" indent="0" algn="l" defTabSz="455612" rtl="0" latinLnBrk="0">
        <a:lnSpc>
          <a:spcPct val="100000"/>
        </a:lnSpc>
        <a:spcBef>
          <a:spcPts val="0"/>
        </a:spcBef>
        <a:spcAft>
          <a:spcPts val="0"/>
        </a:spcAft>
        <a:buClrTx/>
        <a:buSzTx/>
        <a:buFontTx/>
        <a:buNone/>
        <a:tabLst/>
        <a:defRPr sz="3100" b="0" i="0" u="none" strike="noStrike" cap="none" spc="0" baseline="0">
          <a:solidFill>
            <a:srgbClr val="000000"/>
          </a:solidFill>
          <a:uFillTx/>
          <a:latin typeface="+mj-lt"/>
          <a:ea typeface="+mj-ea"/>
          <a:cs typeface="+mj-cs"/>
          <a:sym typeface="Calibri"/>
        </a:defRPr>
      </a:lvl2pPr>
      <a:lvl3pPr marL="0" marR="0" indent="0" algn="l" defTabSz="455612" rtl="0" latinLnBrk="0">
        <a:lnSpc>
          <a:spcPct val="100000"/>
        </a:lnSpc>
        <a:spcBef>
          <a:spcPts val="0"/>
        </a:spcBef>
        <a:spcAft>
          <a:spcPts val="0"/>
        </a:spcAft>
        <a:buClrTx/>
        <a:buSzTx/>
        <a:buFontTx/>
        <a:buNone/>
        <a:tabLst/>
        <a:defRPr sz="3100" b="0" i="0" u="none" strike="noStrike" cap="none" spc="0" baseline="0">
          <a:solidFill>
            <a:srgbClr val="000000"/>
          </a:solidFill>
          <a:uFillTx/>
          <a:latin typeface="+mj-lt"/>
          <a:ea typeface="+mj-ea"/>
          <a:cs typeface="+mj-cs"/>
          <a:sym typeface="Calibri"/>
        </a:defRPr>
      </a:lvl3pPr>
      <a:lvl4pPr marL="0" marR="0" indent="0" algn="l" defTabSz="455612" rtl="0" latinLnBrk="0">
        <a:lnSpc>
          <a:spcPct val="100000"/>
        </a:lnSpc>
        <a:spcBef>
          <a:spcPts val="0"/>
        </a:spcBef>
        <a:spcAft>
          <a:spcPts val="0"/>
        </a:spcAft>
        <a:buClrTx/>
        <a:buSzTx/>
        <a:buFontTx/>
        <a:buNone/>
        <a:tabLst/>
        <a:defRPr sz="3100" b="0" i="0" u="none" strike="noStrike" cap="none" spc="0" baseline="0">
          <a:solidFill>
            <a:srgbClr val="000000"/>
          </a:solidFill>
          <a:uFillTx/>
          <a:latin typeface="+mj-lt"/>
          <a:ea typeface="+mj-ea"/>
          <a:cs typeface="+mj-cs"/>
          <a:sym typeface="Calibri"/>
        </a:defRPr>
      </a:lvl4pPr>
      <a:lvl5pPr marL="0" marR="0" indent="0" algn="l" defTabSz="455612" rtl="0" latinLnBrk="0">
        <a:lnSpc>
          <a:spcPct val="100000"/>
        </a:lnSpc>
        <a:spcBef>
          <a:spcPts val="0"/>
        </a:spcBef>
        <a:spcAft>
          <a:spcPts val="0"/>
        </a:spcAft>
        <a:buClrTx/>
        <a:buSzTx/>
        <a:buFontTx/>
        <a:buNone/>
        <a:tabLst/>
        <a:defRPr sz="3100" b="0" i="0" u="none" strike="noStrike" cap="none" spc="0" baseline="0">
          <a:solidFill>
            <a:srgbClr val="000000"/>
          </a:solidFill>
          <a:uFillTx/>
          <a:latin typeface="+mj-lt"/>
          <a:ea typeface="+mj-ea"/>
          <a:cs typeface="+mj-cs"/>
          <a:sym typeface="Calibri"/>
        </a:defRPr>
      </a:lvl5pPr>
      <a:lvl6pPr marL="0" marR="0" indent="456777" algn="l" defTabSz="455612" rtl="0" latinLnBrk="0">
        <a:lnSpc>
          <a:spcPct val="100000"/>
        </a:lnSpc>
        <a:spcBef>
          <a:spcPts val="0"/>
        </a:spcBef>
        <a:spcAft>
          <a:spcPts val="0"/>
        </a:spcAft>
        <a:buClrTx/>
        <a:buSzTx/>
        <a:buFontTx/>
        <a:buNone/>
        <a:tabLst/>
        <a:defRPr sz="3100" b="0" i="0" u="none" strike="noStrike" cap="none" spc="0" baseline="0">
          <a:solidFill>
            <a:srgbClr val="000000"/>
          </a:solidFill>
          <a:uFillTx/>
          <a:latin typeface="+mj-lt"/>
          <a:ea typeface="+mj-ea"/>
          <a:cs typeface="+mj-cs"/>
          <a:sym typeface="Calibri"/>
        </a:defRPr>
      </a:lvl6pPr>
      <a:lvl7pPr marL="0" marR="0" indent="913554" algn="l" defTabSz="455612" rtl="0" latinLnBrk="0">
        <a:lnSpc>
          <a:spcPct val="100000"/>
        </a:lnSpc>
        <a:spcBef>
          <a:spcPts val="0"/>
        </a:spcBef>
        <a:spcAft>
          <a:spcPts val="0"/>
        </a:spcAft>
        <a:buClrTx/>
        <a:buSzTx/>
        <a:buFontTx/>
        <a:buNone/>
        <a:tabLst/>
        <a:defRPr sz="3100" b="0" i="0" u="none" strike="noStrike" cap="none" spc="0" baseline="0">
          <a:solidFill>
            <a:srgbClr val="000000"/>
          </a:solidFill>
          <a:uFillTx/>
          <a:latin typeface="+mj-lt"/>
          <a:ea typeface="+mj-ea"/>
          <a:cs typeface="+mj-cs"/>
          <a:sym typeface="Calibri"/>
        </a:defRPr>
      </a:lvl7pPr>
      <a:lvl8pPr marL="0" marR="0" indent="1370330" algn="l" defTabSz="455612" rtl="0" latinLnBrk="0">
        <a:lnSpc>
          <a:spcPct val="100000"/>
        </a:lnSpc>
        <a:spcBef>
          <a:spcPts val="0"/>
        </a:spcBef>
        <a:spcAft>
          <a:spcPts val="0"/>
        </a:spcAft>
        <a:buClrTx/>
        <a:buSzTx/>
        <a:buFontTx/>
        <a:buNone/>
        <a:tabLst/>
        <a:defRPr sz="3100" b="0" i="0" u="none" strike="noStrike" cap="none" spc="0" baseline="0">
          <a:solidFill>
            <a:srgbClr val="000000"/>
          </a:solidFill>
          <a:uFillTx/>
          <a:latin typeface="+mj-lt"/>
          <a:ea typeface="+mj-ea"/>
          <a:cs typeface="+mj-cs"/>
          <a:sym typeface="Calibri"/>
        </a:defRPr>
      </a:lvl8pPr>
      <a:lvl9pPr marL="0" marR="0" indent="1827108" algn="l" defTabSz="455612" rtl="0" latinLnBrk="0">
        <a:lnSpc>
          <a:spcPct val="100000"/>
        </a:lnSpc>
        <a:spcBef>
          <a:spcPts val="0"/>
        </a:spcBef>
        <a:spcAft>
          <a:spcPts val="0"/>
        </a:spcAft>
        <a:buClrTx/>
        <a:buSzTx/>
        <a:buFontTx/>
        <a:buNone/>
        <a:tabLst/>
        <a:defRPr sz="3100" b="0" i="0" u="none" strike="noStrike" cap="none" spc="0" baseline="0">
          <a:solidFill>
            <a:srgbClr val="000000"/>
          </a:solidFill>
          <a:uFillTx/>
          <a:latin typeface="+mj-lt"/>
          <a:ea typeface="+mj-ea"/>
          <a:cs typeface="+mj-cs"/>
          <a:sym typeface="Calibri"/>
        </a:defRPr>
      </a:lvl9pPr>
    </p:titleStyle>
    <p:bodyStyle>
      <a:lvl1pPr marL="341313" marR="0" indent="-341313" algn="l" defTabSz="455612" rtl="0" latinLnBrk="0">
        <a:lnSpc>
          <a:spcPct val="100000"/>
        </a:lnSpc>
        <a:spcBef>
          <a:spcPts val="5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1pPr>
      <a:lvl2pPr marL="801186" marR="0" indent="-343986" algn="l" defTabSz="455612" rtl="0" latinLnBrk="0">
        <a:lnSpc>
          <a:spcPct val="100000"/>
        </a:lnSpc>
        <a:spcBef>
          <a:spcPts val="5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2pPr>
      <a:lvl3pPr marL="1221535" marR="0" indent="-307135" algn="l" defTabSz="455612" rtl="0" latinLnBrk="0">
        <a:lnSpc>
          <a:spcPct val="100000"/>
        </a:lnSpc>
        <a:spcBef>
          <a:spcPts val="5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3pPr>
      <a:lvl4pPr marL="1719686" marR="0" indent="-348086" algn="l" defTabSz="455612" rtl="0" latinLnBrk="0">
        <a:lnSpc>
          <a:spcPct val="100000"/>
        </a:lnSpc>
        <a:spcBef>
          <a:spcPts val="5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4pPr>
      <a:lvl5pPr marL="2175298" marR="0" indent="-348086" algn="l" defTabSz="455612" rtl="0" latinLnBrk="0">
        <a:lnSpc>
          <a:spcPct val="100000"/>
        </a:lnSpc>
        <a:spcBef>
          <a:spcPts val="5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5pPr>
      <a:lvl6pPr marL="2560355" marR="0" indent="-276470" algn="l" defTabSz="455612" rtl="0" latinLnBrk="0">
        <a:lnSpc>
          <a:spcPct val="100000"/>
        </a:lnSpc>
        <a:spcBef>
          <a:spcPts val="5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6pPr>
      <a:lvl7pPr marL="3017132" marR="0" indent="-276470" algn="l" defTabSz="455612" rtl="0" latinLnBrk="0">
        <a:lnSpc>
          <a:spcPct val="100000"/>
        </a:lnSpc>
        <a:spcBef>
          <a:spcPts val="5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7pPr>
      <a:lvl8pPr marL="3473910" marR="0" indent="-276470" algn="l" defTabSz="455612" rtl="0" latinLnBrk="0">
        <a:lnSpc>
          <a:spcPct val="100000"/>
        </a:lnSpc>
        <a:spcBef>
          <a:spcPts val="5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8pPr>
      <a:lvl9pPr marL="3930686" marR="0" indent="-276471" algn="l" defTabSz="455612" rtl="0" latinLnBrk="0">
        <a:lnSpc>
          <a:spcPct val="100000"/>
        </a:lnSpc>
        <a:spcBef>
          <a:spcPts val="5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9pPr>
    </p:bodyStyle>
    <p:otherStyle>
      <a:lvl1pPr marL="0" marR="0" indent="0" algn="r" defTabSz="91440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1pPr>
      <a:lvl2pPr marL="0" marR="0" indent="457200" algn="r" defTabSz="91440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2pPr>
      <a:lvl3pPr marL="0" marR="0" indent="914400" algn="r" defTabSz="91440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3pPr>
      <a:lvl4pPr marL="0" marR="0" indent="1371600" algn="r" defTabSz="91440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4pPr>
      <a:lvl5pPr marL="0" marR="0" indent="1828800" algn="r" defTabSz="91440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5pPr>
      <a:lvl6pPr marL="0" marR="0" indent="2286000" algn="r" defTabSz="91440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6pPr>
      <a:lvl7pPr marL="0" marR="0" indent="2743200" algn="r" defTabSz="91440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7pPr>
      <a:lvl8pPr marL="0" marR="0" indent="3200400" algn="r" defTabSz="91440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8pPr>
      <a:lvl9pPr marL="0" marR="0" indent="3657600" algn="r" defTabSz="91440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CBC03E3-2EB1-40D9-944B-7302FEE64C9F}" type="datetime1">
              <a:rPr lang="en-US">
                <a:solidFill>
                  <a:prstClr val="black">
                    <a:tint val="75000"/>
                  </a:prstClr>
                </a:solidFill>
              </a:rPr>
              <a:pPr>
                <a:defRPr/>
              </a:pPr>
              <a:t>6/28/2024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CF6BC21D-35C9-481E-A598-08316D6D4BD8}"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pic>
        <p:nvPicPr>
          <p:cNvPr id="3079" name="Picture 6" descr="MCI PP Slides.Stronger.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3067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40305"/>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Lst>
  <p:txStyles>
    <p:titleStyle>
      <a:lvl1pPr algn="l" defTabSz="1218072" rtl="0" eaLnBrk="1" latinLnBrk="0" hangingPunct="1">
        <a:lnSpc>
          <a:spcPct val="90000"/>
        </a:lnSpc>
        <a:spcBef>
          <a:spcPct val="0"/>
        </a:spcBef>
        <a:buNone/>
        <a:defRPr sz="5861" kern="1200">
          <a:solidFill>
            <a:schemeClr val="tx1"/>
          </a:solidFill>
          <a:latin typeface="+mj-lt"/>
          <a:ea typeface="+mj-ea"/>
          <a:cs typeface="+mj-cs"/>
        </a:defRPr>
      </a:lvl1pPr>
    </p:titleStyle>
    <p:bodyStyle>
      <a:lvl1pPr marL="304518" indent="-304518" algn="l" defTabSz="1218072" rtl="0" eaLnBrk="1" latinLnBrk="0" hangingPunct="1">
        <a:lnSpc>
          <a:spcPct val="90000"/>
        </a:lnSpc>
        <a:spcBef>
          <a:spcPts val="1332"/>
        </a:spcBef>
        <a:buFont typeface="Arial" panose="020B0604020202020204" pitchFamily="34" charset="0"/>
        <a:buChar char="•"/>
        <a:defRPr sz="3730" kern="1200">
          <a:solidFill>
            <a:schemeClr val="tx1"/>
          </a:solidFill>
          <a:latin typeface="+mn-lt"/>
          <a:ea typeface="+mn-ea"/>
          <a:cs typeface="+mn-cs"/>
        </a:defRPr>
      </a:lvl1pPr>
      <a:lvl2pPr marL="913554" indent="-304518" algn="l" defTabSz="1218072" rtl="0" eaLnBrk="1" latinLnBrk="0" hangingPunct="1">
        <a:lnSpc>
          <a:spcPct val="90000"/>
        </a:lnSpc>
        <a:spcBef>
          <a:spcPts val="666"/>
        </a:spcBef>
        <a:buFont typeface="Arial" panose="020B0604020202020204" pitchFamily="34" charset="0"/>
        <a:buChar char="•"/>
        <a:defRPr sz="3197" kern="1200">
          <a:solidFill>
            <a:schemeClr val="tx1"/>
          </a:solidFill>
          <a:latin typeface="+mn-lt"/>
          <a:ea typeface="+mn-ea"/>
          <a:cs typeface="+mn-cs"/>
        </a:defRPr>
      </a:lvl2pPr>
      <a:lvl3pPr marL="1522590" indent="-304518" algn="l" defTabSz="1218072" rtl="0" eaLnBrk="1" latinLnBrk="0" hangingPunct="1">
        <a:lnSpc>
          <a:spcPct val="90000"/>
        </a:lnSpc>
        <a:spcBef>
          <a:spcPts val="666"/>
        </a:spcBef>
        <a:buFont typeface="Arial" panose="020B0604020202020204" pitchFamily="34" charset="0"/>
        <a:buChar char="•"/>
        <a:defRPr sz="2664" kern="1200">
          <a:solidFill>
            <a:schemeClr val="tx1"/>
          </a:solidFill>
          <a:latin typeface="+mn-lt"/>
          <a:ea typeface="+mn-ea"/>
          <a:cs typeface="+mn-cs"/>
        </a:defRPr>
      </a:lvl3pPr>
      <a:lvl4pPr marL="2131626"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4pPr>
      <a:lvl5pPr marL="2740663"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5pPr>
      <a:lvl6pPr marL="3349699"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9pPr>
    </p:bodyStyle>
    <p:otherStyle>
      <a:defPPr>
        <a:defRPr lang="en-US"/>
      </a:defPPr>
      <a:lvl1pPr marL="0" algn="l" defTabSz="1218072" rtl="0" eaLnBrk="1" latinLnBrk="0" hangingPunct="1">
        <a:defRPr sz="2398" kern="1200">
          <a:solidFill>
            <a:schemeClr val="tx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95589" y="0"/>
            <a:ext cx="12287589" cy="692242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2" name="Picture 1" descr="A black and white logo&#10;&#10;Description automatically generated">
            <a:extLst>
              <a:ext uri="{FF2B5EF4-FFF2-40B4-BE49-F238E27FC236}">
                <a16:creationId xmlns:a16="http://schemas.microsoft.com/office/drawing/2014/main" id="{6CA1483B-E75E-1B82-4878-F4DA9C329818}"/>
              </a:ext>
            </a:extLst>
          </p:cNvPr>
          <p:cNvPicPr>
            <a:picLocks noChangeAspect="1"/>
          </p:cNvPicPr>
          <p:nvPr userDrawn="1"/>
        </p:nvPicPr>
        <p:blipFill>
          <a:blip r:embed="rId11"/>
          <a:stretch>
            <a:fillRect/>
          </a:stretch>
        </p:blipFill>
        <p:spPr>
          <a:xfrm>
            <a:off x="8603410" y="5911025"/>
            <a:ext cx="3494575" cy="805694"/>
          </a:xfrm>
          <a:prstGeom prst="rect">
            <a:avLst/>
          </a:prstGeom>
        </p:spPr>
      </p:pic>
    </p:spTree>
    <p:extLst>
      <p:ext uri="{BB962C8B-B14F-4D97-AF65-F5344CB8AC3E}">
        <p14:creationId xmlns:p14="http://schemas.microsoft.com/office/powerpoint/2010/main" val="2904051740"/>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Ls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815809"/>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Lst>
  <p:txStyles>
    <p:titleStyle>
      <a:lvl1pPr algn="l" defTabSz="1218072" rtl="0" eaLnBrk="1" latinLnBrk="0" hangingPunct="1">
        <a:lnSpc>
          <a:spcPct val="90000"/>
        </a:lnSpc>
        <a:spcBef>
          <a:spcPct val="0"/>
        </a:spcBef>
        <a:buNone/>
        <a:defRPr sz="5861" kern="1200">
          <a:solidFill>
            <a:schemeClr val="tx1"/>
          </a:solidFill>
          <a:latin typeface="+mj-lt"/>
          <a:ea typeface="+mj-ea"/>
          <a:cs typeface="+mj-cs"/>
        </a:defRPr>
      </a:lvl1pPr>
    </p:titleStyle>
    <p:bodyStyle>
      <a:lvl1pPr marL="304518" indent="-304518" algn="l" defTabSz="1218072" rtl="0" eaLnBrk="1" latinLnBrk="0" hangingPunct="1">
        <a:lnSpc>
          <a:spcPct val="90000"/>
        </a:lnSpc>
        <a:spcBef>
          <a:spcPts val="1332"/>
        </a:spcBef>
        <a:buFont typeface="Arial" panose="020B0604020202020204" pitchFamily="34" charset="0"/>
        <a:buChar char="•"/>
        <a:defRPr sz="3730" kern="1200">
          <a:solidFill>
            <a:schemeClr val="tx1"/>
          </a:solidFill>
          <a:latin typeface="+mn-lt"/>
          <a:ea typeface="+mn-ea"/>
          <a:cs typeface="+mn-cs"/>
        </a:defRPr>
      </a:lvl1pPr>
      <a:lvl2pPr marL="913554" indent="-304518" algn="l" defTabSz="1218072" rtl="0" eaLnBrk="1" latinLnBrk="0" hangingPunct="1">
        <a:lnSpc>
          <a:spcPct val="90000"/>
        </a:lnSpc>
        <a:spcBef>
          <a:spcPts val="666"/>
        </a:spcBef>
        <a:buFont typeface="Arial" panose="020B0604020202020204" pitchFamily="34" charset="0"/>
        <a:buChar char="•"/>
        <a:defRPr sz="3197" kern="1200">
          <a:solidFill>
            <a:schemeClr val="tx1"/>
          </a:solidFill>
          <a:latin typeface="+mn-lt"/>
          <a:ea typeface="+mn-ea"/>
          <a:cs typeface="+mn-cs"/>
        </a:defRPr>
      </a:lvl2pPr>
      <a:lvl3pPr marL="1522590" indent="-304518" algn="l" defTabSz="1218072" rtl="0" eaLnBrk="1" latinLnBrk="0" hangingPunct="1">
        <a:lnSpc>
          <a:spcPct val="90000"/>
        </a:lnSpc>
        <a:spcBef>
          <a:spcPts val="666"/>
        </a:spcBef>
        <a:buFont typeface="Arial" panose="020B0604020202020204" pitchFamily="34" charset="0"/>
        <a:buChar char="•"/>
        <a:defRPr sz="2664" kern="1200">
          <a:solidFill>
            <a:schemeClr val="tx1"/>
          </a:solidFill>
          <a:latin typeface="+mn-lt"/>
          <a:ea typeface="+mn-ea"/>
          <a:cs typeface="+mn-cs"/>
        </a:defRPr>
      </a:lvl3pPr>
      <a:lvl4pPr marL="2131626"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4pPr>
      <a:lvl5pPr marL="2740663"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5pPr>
      <a:lvl6pPr marL="3349699"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9pPr>
    </p:bodyStyle>
    <p:otherStyle>
      <a:defPPr>
        <a:defRPr lang="en-US"/>
      </a:defPPr>
      <a:lvl1pPr marL="0" algn="l" defTabSz="1218072" rtl="0" eaLnBrk="1" latinLnBrk="0" hangingPunct="1">
        <a:defRPr sz="2398" kern="1200">
          <a:solidFill>
            <a:schemeClr val="tx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ED080-90F3-A4BF-2CA1-EF0CFAF63D5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FC104-485B-B274-9B7C-460EB1078646}"/>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6C546-020B-4F51-7BBC-3A10B6F19F1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9">
                <a:solidFill>
                  <a:schemeClr val="tx1">
                    <a:tint val="82000"/>
                  </a:schemeClr>
                </a:solidFill>
              </a:defRPr>
            </a:lvl1pPr>
          </a:lstStyle>
          <a:p>
            <a:fld id="{BB9A9669-04FD-4403-9450-EED5AB212AF1}" type="datetimeFigureOut">
              <a:rPr lang="en-US" smtClean="0"/>
              <a:t>6/28/2024</a:t>
            </a:fld>
            <a:endParaRPr lang="en-US" dirty="0"/>
          </a:p>
        </p:txBody>
      </p:sp>
      <p:sp>
        <p:nvSpPr>
          <p:cNvPr id="5" name="Footer Placeholder 4">
            <a:extLst>
              <a:ext uri="{FF2B5EF4-FFF2-40B4-BE49-F238E27FC236}">
                <a16:creationId xmlns:a16="http://schemas.microsoft.com/office/drawing/2014/main" id="{B7535145-4D05-0BAD-9B34-3C1BAC6F55F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9">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5B2248E0-B00A-7703-28CE-577A5486987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9">
                <a:solidFill>
                  <a:schemeClr val="tx1">
                    <a:tint val="82000"/>
                  </a:schemeClr>
                </a:solidFill>
              </a:defRPr>
            </a:lvl1pPr>
          </a:lstStyle>
          <a:p>
            <a:fld id="{A366E5CD-900F-4447-BC93-B9EBF67F720C}" type="slidenum">
              <a:rPr lang="en-US" smtClean="0"/>
              <a:t>‹#›</a:t>
            </a:fld>
            <a:endParaRPr lang="en-US" dirty="0"/>
          </a:p>
        </p:txBody>
      </p:sp>
    </p:spTree>
    <p:extLst>
      <p:ext uri="{BB962C8B-B14F-4D97-AF65-F5344CB8AC3E}">
        <p14:creationId xmlns:p14="http://schemas.microsoft.com/office/powerpoint/2010/main" val="1323067179"/>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95589" y="0"/>
            <a:ext cx="12287589" cy="692242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3" name="Picture 2" descr="A black and white logo&#10;&#10;Description automatically generated">
            <a:extLst>
              <a:ext uri="{FF2B5EF4-FFF2-40B4-BE49-F238E27FC236}">
                <a16:creationId xmlns:a16="http://schemas.microsoft.com/office/drawing/2014/main" id="{285B6B21-5FAE-579A-7F06-D883AF30B34B}"/>
              </a:ext>
            </a:extLst>
          </p:cNvPr>
          <p:cNvPicPr>
            <a:picLocks noChangeAspect="1"/>
          </p:cNvPicPr>
          <p:nvPr userDrawn="1"/>
        </p:nvPicPr>
        <p:blipFill>
          <a:blip r:embed="rId11"/>
          <a:stretch>
            <a:fillRect/>
          </a:stretch>
        </p:blipFill>
        <p:spPr>
          <a:xfrm>
            <a:off x="8452433" y="5975449"/>
            <a:ext cx="3553537" cy="819288"/>
          </a:xfrm>
          <a:prstGeom prst="rect">
            <a:avLst/>
          </a:prstGeom>
        </p:spPr>
      </p:pic>
    </p:spTree>
    <p:extLst>
      <p:ext uri="{BB962C8B-B14F-4D97-AF65-F5344CB8AC3E}">
        <p14:creationId xmlns:p14="http://schemas.microsoft.com/office/powerpoint/2010/main" val="412525975"/>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Ls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28"/>
          <a:stretch>
            <a:fillRect/>
          </a:stretch>
        </p:blipFill>
        <p:spPr>
          <a:xfrm>
            <a:off x="-95589" y="0"/>
            <a:ext cx="12287589" cy="692242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4" name="Picture 3" descr="A close-up of a logo&#10;&#10;Description automatically generated">
            <a:extLst>
              <a:ext uri="{FF2B5EF4-FFF2-40B4-BE49-F238E27FC236}">
                <a16:creationId xmlns:a16="http://schemas.microsoft.com/office/drawing/2014/main" id="{018DA1E5-B36E-1342-4B25-3A988C877040}"/>
              </a:ext>
            </a:extLst>
          </p:cNvPr>
          <p:cNvPicPr>
            <a:picLocks noChangeAspect="1"/>
          </p:cNvPicPr>
          <p:nvPr userDrawn="1"/>
        </p:nvPicPr>
        <p:blipFill rotWithShape="1">
          <a:blip r:embed="rId29"/>
          <a:srcRect l="18750" t="30536" r="20663" b="29224"/>
          <a:stretch/>
        </p:blipFill>
        <p:spPr>
          <a:xfrm>
            <a:off x="9522553" y="6019680"/>
            <a:ext cx="2406473" cy="838321"/>
          </a:xfrm>
          <a:prstGeom prst="rect">
            <a:avLst/>
          </a:prstGeom>
        </p:spPr>
      </p:pic>
    </p:spTree>
    <p:extLst>
      <p:ext uri="{BB962C8B-B14F-4D97-AF65-F5344CB8AC3E}">
        <p14:creationId xmlns:p14="http://schemas.microsoft.com/office/powerpoint/2010/main" val="874905"/>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 id="2147484419" r:id="rId14"/>
    <p:sldLayoutId id="2147484420" r:id="rId15"/>
    <p:sldLayoutId id="2147484421" r:id="rId16"/>
    <p:sldLayoutId id="2147484422" r:id="rId17"/>
    <p:sldLayoutId id="2147484423" r:id="rId18"/>
    <p:sldLayoutId id="2147484424" r:id="rId19"/>
    <p:sldLayoutId id="2147484425" r:id="rId20"/>
    <p:sldLayoutId id="2147484426" r:id="rId21"/>
    <p:sldLayoutId id="2147484427" r:id="rId22"/>
    <p:sldLayoutId id="2147484428" r:id="rId23"/>
    <p:sldLayoutId id="2147484429" r:id="rId24"/>
    <p:sldLayoutId id="2147484430" r:id="rId25"/>
    <p:sldLayoutId id="2147484431" r:id="rId26"/>
  </p:sldLayoutIdLs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824" y="0"/>
            <a:ext cx="10436352" cy="1371600"/>
          </a:xfrm>
          <a:prstGeom prst="rect">
            <a:avLst/>
          </a:prstGeom>
        </p:spPr>
        <p:txBody>
          <a:bodyPr vert="horz" lIns="0" tIns="45720" rIns="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77824" y="1371600"/>
            <a:ext cx="10436352" cy="4800600"/>
          </a:xfrm>
          <a:prstGeom prst="rect">
            <a:avLst/>
          </a:prstGeom>
        </p:spPr>
        <p:txBody>
          <a:bodyPr vert="horz" lIns="0" tIns="2286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14176" y="6528816"/>
            <a:ext cx="877824" cy="109728"/>
          </a:xfrm>
          <a:prstGeom prst="rect">
            <a:avLst/>
          </a:prstGeom>
        </p:spPr>
        <p:txBody>
          <a:bodyPr vert="horz" lIns="91440" tIns="0" rIns="91440" bIns="0" rtlCol="0" anchor="ctr"/>
          <a:lstStyle>
            <a:lvl1pPr algn="r">
              <a:defRPr sz="700">
                <a:solidFill>
                  <a:schemeClr val="bg2">
                    <a:lumMod val="60000"/>
                    <a:lumOff val="40000"/>
                  </a:schemeClr>
                </a:solidFill>
              </a:defRPr>
            </a:lvl1pPr>
          </a:lstStyle>
          <a:p>
            <a:fld id="{1D8BD707-D9CF-40AE-B4C6-C98DA3205C09}" type="datetimeFigureOut">
              <a:rPr lang="en-US" smtClean="0"/>
              <a:pPr/>
              <a:t>6/28/2024</a:t>
            </a:fld>
            <a:endParaRPr lang="en-US"/>
          </a:p>
        </p:txBody>
      </p:sp>
      <p:sp>
        <p:nvSpPr>
          <p:cNvPr id="5" name="Footer Placeholder 4"/>
          <p:cNvSpPr>
            <a:spLocks noGrp="1"/>
          </p:cNvSpPr>
          <p:nvPr>
            <p:ph type="ftr" sz="quarter" idx="3"/>
          </p:nvPr>
        </p:nvSpPr>
        <p:spPr>
          <a:xfrm>
            <a:off x="2645664" y="6172200"/>
            <a:ext cx="8680704" cy="457200"/>
          </a:xfrm>
          <a:prstGeom prst="rect">
            <a:avLst/>
          </a:prstGeom>
        </p:spPr>
        <p:txBody>
          <a:bodyPr vert="horz" lIns="0" tIns="45720" rIns="0" bIns="0" rtlCol="0" anchor="t" anchorCtr="0"/>
          <a:lstStyle>
            <a:lvl1pPr algn="r">
              <a:lnSpc>
                <a:spcPct val="90000"/>
              </a:lnSpc>
              <a:defRPr sz="1400">
                <a:solidFill>
                  <a:schemeClr val="bg2">
                    <a:lumMod val="40000"/>
                    <a:lumOff val="60000"/>
                  </a:schemeClr>
                </a:solidFill>
              </a:defRPr>
            </a:lvl1pPr>
          </a:lstStyle>
          <a:p>
            <a:endParaRPr lang="en-US"/>
          </a:p>
        </p:txBody>
      </p:sp>
      <p:sp>
        <p:nvSpPr>
          <p:cNvPr id="6" name="Slide Number Placeholder 5"/>
          <p:cNvSpPr>
            <a:spLocks noGrp="1"/>
          </p:cNvSpPr>
          <p:nvPr>
            <p:ph type="sldNum" sz="quarter" idx="4"/>
          </p:nvPr>
        </p:nvSpPr>
        <p:spPr>
          <a:xfrm>
            <a:off x="11314176" y="6931152"/>
            <a:ext cx="877824" cy="109728"/>
          </a:xfrm>
          <a:prstGeom prst="rect">
            <a:avLst/>
          </a:prstGeom>
        </p:spPr>
        <p:txBody>
          <a:bodyPr vert="horz" lIns="91440" tIns="45720" rIns="91440" bIns="45720" rtlCol="0" anchor="ctr"/>
          <a:lstStyle>
            <a:lvl1pPr algn="r">
              <a:defRPr sz="1200">
                <a:solidFill>
                  <a:schemeClr val="bg2">
                    <a:lumMod val="60000"/>
                    <a:lumOff val="40000"/>
                  </a:schemeClr>
                </a:solidFill>
              </a:defRPr>
            </a:lvl1pPr>
          </a:lstStyle>
          <a:p>
            <a:fld id="{B6F15528-21DE-4FAA-801E-634DDDAF4B2B}" type="slidenum">
              <a:rPr lang="en-US" smtClean="0"/>
              <a:pPr/>
              <a:t>‹#›</a:t>
            </a:fld>
            <a:endParaRPr lang="en-US"/>
          </a:p>
        </p:txBody>
      </p:sp>
      <p:sp>
        <p:nvSpPr>
          <p:cNvPr id="7" name="TextBox 6"/>
          <p:cNvSpPr txBox="1"/>
          <p:nvPr/>
        </p:nvSpPr>
        <p:spPr>
          <a:xfrm>
            <a:off x="9347200" y="6657946"/>
            <a:ext cx="2844800" cy="200055"/>
          </a:xfrm>
          <a:prstGeom prst="rect">
            <a:avLst/>
          </a:prstGeom>
        </p:spPr>
        <p:txBody>
          <a:bodyPr vert="horz" lIns="91440" tIns="45720" rIns="91440" bIns="45720" rtlCol="0" anchor="ctr">
            <a:noAutofit/>
          </a:bodyPr>
          <a:lstStyle>
            <a:defPPr>
              <a:defRPr lang="en-US"/>
            </a:defPPr>
            <a:lvl1pPr algn="r">
              <a:defRPr sz="1200">
                <a:solidFill>
                  <a:schemeClr val="tx1">
                    <a:tint val="75000"/>
                  </a:schemeClr>
                </a:solidFill>
              </a:defRPr>
            </a:lvl1pPr>
          </a:lstStyle>
          <a:p>
            <a:pPr lvl="0"/>
            <a:r>
              <a:rPr lang="en-US" sz="700" dirty="0">
                <a:solidFill>
                  <a:schemeClr val="bg2">
                    <a:lumMod val="60000"/>
                    <a:lumOff val="40000"/>
                  </a:schemeClr>
                </a:solidFill>
              </a:rPr>
              <a:t>©2017 MFMER  |  slide-</a:t>
            </a:r>
            <a:fld id="{D445C29B-035B-48ED-941F-A66A11A8A322}" type="slidenum">
              <a:rPr lang="en-US" sz="700" smtClean="0">
                <a:solidFill>
                  <a:schemeClr val="bg2">
                    <a:lumMod val="60000"/>
                    <a:lumOff val="40000"/>
                  </a:schemeClr>
                </a:solidFill>
              </a:rPr>
              <a:pPr lvl="0"/>
              <a:t>‹#›</a:t>
            </a:fld>
            <a:endParaRPr lang="en-US" sz="700" dirty="0">
              <a:solidFill>
                <a:schemeClr val="bg2">
                  <a:lumMod val="60000"/>
                  <a:lumOff val="40000"/>
                </a:schemeClr>
              </a:solidFill>
            </a:endParaRPr>
          </a:p>
        </p:txBody>
      </p:sp>
    </p:spTree>
    <p:extLst>
      <p:ext uri="{BB962C8B-B14F-4D97-AF65-F5344CB8AC3E}">
        <p14:creationId xmlns:p14="http://schemas.microsoft.com/office/powerpoint/2010/main" val="57565866"/>
      </p:ext>
    </p:extLst>
  </p:cSld>
  <p:clrMap bg1="dk1" tx1="lt1" bg2="dk2" tx2="lt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Lst>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150" indent="-234950" algn="l" defTabSz="914400" rtl="0" eaLnBrk="1" latinLnBrk="0" hangingPunct="1">
        <a:lnSpc>
          <a:spcPct val="90000"/>
        </a:lnSpc>
        <a:spcBef>
          <a:spcPts val="600"/>
        </a:spcBef>
        <a:buClr>
          <a:schemeClr val="bg2">
            <a:lumMod val="40000"/>
            <a:lumOff val="60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Clr>
          <a:schemeClr val="bg2">
            <a:lumMod val="40000"/>
            <a:lumOff val="60000"/>
          </a:schemeClr>
        </a:buClr>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Clr>
          <a:schemeClr val="bg2">
            <a:lumMod val="40000"/>
            <a:lumOff val="60000"/>
          </a:schemeClr>
        </a:buClr>
        <a:buFont typeface="Arial"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Clr>
          <a:schemeClr val="bg2">
            <a:lumMod val="40000"/>
            <a:lumOff val="60000"/>
          </a:schemeClr>
        </a:buClr>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11F58"/>
        </a:solid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bwMode="auto">
          <a:xfrm>
            <a:off x="668867" y="1441451"/>
            <a:ext cx="107188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2"/>
          <p:cNvSpPr>
            <a:spLocks noGrp="1" noChangeArrowheads="1"/>
          </p:cNvSpPr>
          <p:nvPr>
            <p:ph type="title"/>
          </p:nvPr>
        </p:nvSpPr>
        <p:spPr bwMode="auto">
          <a:xfrm>
            <a:off x="647700" y="434975"/>
            <a:ext cx="11023600" cy="927100"/>
          </a:xfrm>
          <a:prstGeom prst="rect">
            <a:avLst/>
          </a:prstGeom>
          <a:noFill/>
          <a:ln w="9525">
            <a:noFill/>
            <a:miter lim="800000"/>
            <a:headEnd/>
            <a:tailEnd/>
          </a:ln>
          <a:effectLst>
            <a:outerShdw blurRad="50800" dist="38100" dir="8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4066189598"/>
      </p:ext>
    </p:extLst>
  </p:cSld>
  <p:clrMap bg1="dk2" tx1="lt1" bg2="dk1"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Lst>
  <p:transition>
    <p:fade/>
  </p:transition>
  <p:txStyles>
    <p:titleStyle>
      <a:lvl1pPr algn="l" rtl="0" eaLnBrk="0" fontAlgn="base" hangingPunct="0">
        <a:lnSpc>
          <a:spcPct val="90000"/>
        </a:lnSpc>
        <a:spcBef>
          <a:spcPct val="0"/>
        </a:spcBef>
        <a:spcAft>
          <a:spcPct val="0"/>
        </a:spcAft>
        <a:defRPr sz="3600" b="1">
          <a:solidFill>
            <a:schemeClr val="tx2"/>
          </a:solidFill>
          <a:latin typeface="+mj-lt"/>
          <a:ea typeface="+mj-ea"/>
          <a:cs typeface="Osaka"/>
        </a:defRPr>
      </a:lvl1pPr>
      <a:lvl2pPr algn="l" rtl="0" eaLnBrk="0" fontAlgn="base" hangingPunct="0">
        <a:lnSpc>
          <a:spcPct val="90000"/>
        </a:lnSpc>
        <a:spcBef>
          <a:spcPct val="0"/>
        </a:spcBef>
        <a:spcAft>
          <a:spcPct val="0"/>
        </a:spcAft>
        <a:defRPr sz="3600" b="1">
          <a:solidFill>
            <a:schemeClr val="tx2"/>
          </a:solidFill>
          <a:effectLst>
            <a:outerShdw blurRad="38100" dist="38100" dir="2700000" algn="tl">
              <a:srgbClr val="000000"/>
            </a:outerShdw>
          </a:effectLst>
          <a:latin typeface="Arial Narrow" pitchFamily="34" charset="0"/>
          <a:ea typeface="Osaka" pitchFamily="1" charset="-128"/>
          <a:cs typeface="Osaka"/>
        </a:defRPr>
      </a:lvl2pPr>
      <a:lvl3pPr algn="l" rtl="0" eaLnBrk="0" fontAlgn="base" hangingPunct="0">
        <a:lnSpc>
          <a:spcPct val="90000"/>
        </a:lnSpc>
        <a:spcBef>
          <a:spcPct val="0"/>
        </a:spcBef>
        <a:spcAft>
          <a:spcPct val="0"/>
        </a:spcAft>
        <a:defRPr sz="3600" b="1">
          <a:solidFill>
            <a:schemeClr val="tx2"/>
          </a:solidFill>
          <a:effectLst>
            <a:outerShdw blurRad="38100" dist="38100" dir="2700000" algn="tl">
              <a:srgbClr val="000000"/>
            </a:outerShdw>
          </a:effectLst>
          <a:latin typeface="Arial Narrow" pitchFamily="34" charset="0"/>
          <a:ea typeface="Osaka" pitchFamily="1" charset="-128"/>
          <a:cs typeface="Osaka"/>
        </a:defRPr>
      </a:lvl3pPr>
      <a:lvl4pPr algn="l" rtl="0" eaLnBrk="0" fontAlgn="base" hangingPunct="0">
        <a:lnSpc>
          <a:spcPct val="90000"/>
        </a:lnSpc>
        <a:spcBef>
          <a:spcPct val="0"/>
        </a:spcBef>
        <a:spcAft>
          <a:spcPct val="0"/>
        </a:spcAft>
        <a:defRPr sz="3600" b="1">
          <a:solidFill>
            <a:schemeClr val="tx2"/>
          </a:solidFill>
          <a:effectLst>
            <a:outerShdw blurRad="38100" dist="38100" dir="2700000" algn="tl">
              <a:srgbClr val="000000"/>
            </a:outerShdw>
          </a:effectLst>
          <a:latin typeface="Arial Narrow" pitchFamily="34" charset="0"/>
          <a:ea typeface="Osaka" pitchFamily="1" charset="-128"/>
          <a:cs typeface="Osaka"/>
        </a:defRPr>
      </a:lvl4pPr>
      <a:lvl5pPr algn="l" rtl="0" eaLnBrk="0" fontAlgn="base" hangingPunct="0">
        <a:lnSpc>
          <a:spcPct val="90000"/>
        </a:lnSpc>
        <a:spcBef>
          <a:spcPct val="0"/>
        </a:spcBef>
        <a:spcAft>
          <a:spcPct val="0"/>
        </a:spcAft>
        <a:defRPr sz="3600" b="1">
          <a:solidFill>
            <a:schemeClr val="tx2"/>
          </a:solidFill>
          <a:effectLst>
            <a:outerShdw blurRad="38100" dist="38100" dir="2700000" algn="tl">
              <a:srgbClr val="000000"/>
            </a:outerShdw>
          </a:effectLst>
          <a:latin typeface="Arial Narrow" pitchFamily="34" charset="0"/>
          <a:ea typeface="Osaka" pitchFamily="1" charset="-128"/>
          <a:cs typeface="Osaka"/>
        </a:defRPr>
      </a:lvl5pPr>
      <a:lvl6pPr marL="457200" algn="l" rtl="0" eaLnBrk="1" fontAlgn="base" hangingPunct="1">
        <a:lnSpc>
          <a:spcPct val="90000"/>
        </a:lnSpc>
        <a:spcBef>
          <a:spcPct val="0"/>
        </a:spcBef>
        <a:spcAft>
          <a:spcPct val="0"/>
        </a:spcAft>
        <a:defRPr sz="3600" b="1">
          <a:solidFill>
            <a:schemeClr val="tx2"/>
          </a:solidFill>
          <a:effectLst>
            <a:outerShdw blurRad="38100" dist="38100" dir="2700000" algn="tl">
              <a:srgbClr val="000000"/>
            </a:outerShdw>
          </a:effectLst>
          <a:latin typeface="Arial Narrow" pitchFamily="34" charset="0"/>
          <a:ea typeface="Osaka" pitchFamily="1" charset="-128"/>
        </a:defRPr>
      </a:lvl6pPr>
      <a:lvl7pPr marL="914400" algn="l" rtl="0" eaLnBrk="1" fontAlgn="base" hangingPunct="1">
        <a:lnSpc>
          <a:spcPct val="90000"/>
        </a:lnSpc>
        <a:spcBef>
          <a:spcPct val="0"/>
        </a:spcBef>
        <a:spcAft>
          <a:spcPct val="0"/>
        </a:spcAft>
        <a:defRPr sz="3600" b="1">
          <a:solidFill>
            <a:schemeClr val="tx2"/>
          </a:solidFill>
          <a:effectLst>
            <a:outerShdw blurRad="38100" dist="38100" dir="2700000" algn="tl">
              <a:srgbClr val="000000"/>
            </a:outerShdw>
          </a:effectLst>
          <a:latin typeface="Arial Narrow" pitchFamily="34" charset="0"/>
          <a:ea typeface="Osaka" pitchFamily="1" charset="-128"/>
        </a:defRPr>
      </a:lvl7pPr>
      <a:lvl8pPr marL="1371600" algn="l" rtl="0" eaLnBrk="1" fontAlgn="base" hangingPunct="1">
        <a:lnSpc>
          <a:spcPct val="90000"/>
        </a:lnSpc>
        <a:spcBef>
          <a:spcPct val="0"/>
        </a:spcBef>
        <a:spcAft>
          <a:spcPct val="0"/>
        </a:spcAft>
        <a:defRPr sz="3600" b="1">
          <a:solidFill>
            <a:schemeClr val="tx2"/>
          </a:solidFill>
          <a:effectLst>
            <a:outerShdw blurRad="38100" dist="38100" dir="2700000" algn="tl">
              <a:srgbClr val="000000"/>
            </a:outerShdw>
          </a:effectLst>
          <a:latin typeface="Arial Narrow" pitchFamily="34" charset="0"/>
          <a:ea typeface="Osaka" pitchFamily="1" charset="-128"/>
        </a:defRPr>
      </a:lvl8pPr>
      <a:lvl9pPr marL="1828800" algn="l" rtl="0" eaLnBrk="1" fontAlgn="base" hangingPunct="1">
        <a:lnSpc>
          <a:spcPct val="90000"/>
        </a:lnSpc>
        <a:spcBef>
          <a:spcPct val="0"/>
        </a:spcBef>
        <a:spcAft>
          <a:spcPct val="0"/>
        </a:spcAft>
        <a:defRPr sz="3600" b="1">
          <a:solidFill>
            <a:schemeClr val="tx2"/>
          </a:solidFill>
          <a:effectLst>
            <a:outerShdw blurRad="38100" dist="38100" dir="2700000" algn="tl">
              <a:srgbClr val="000000"/>
            </a:outerShdw>
          </a:effectLst>
          <a:latin typeface="Arial Narrow" pitchFamily="34" charset="0"/>
          <a:ea typeface="Osaka" pitchFamily="1" charset="-128"/>
        </a:defRPr>
      </a:lvl9pPr>
    </p:titleStyle>
    <p:bodyStyle>
      <a:lvl1pPr marL="231775" indent="-231775" algn="l" rtl="0" eaLnBrk="0" fontAlgn="base" hangingPunct="0">
        <a:lnSpc>
          <a:spcPct val="90000"/>
        </a:lnSpc>
        <a:spcBef>
          <a:spcPct val="0"/>
        </a:spcBef>
        <a:spcAft>
          <a:spcPts val="1400"/>
        </a:spcAft>
        <a:buClr>
          <a:schemeClr val="tx2"/>
        </a:buClr>
        <a:buChar char="•"/>
        <a:defRPr sz="2800">
          <a:solidFill>
            <a:schemeClr val="tx1"/>
          </a:solidFill>
          <a:latin typeface="+mn-lt"/>
          <a:ea typeface="+mn-ea"/>
          <a:cs typeface="Osaka"/>
        </a:defRPr>
      </a:lvl1pPr>
      <a:lvl2pPr marL="684213" indent="-287338" algn="l" rtl="0" eaLnBrk="0" fontAlgn="base" hangingPunct="0">
        <a:lnSpc>
          <a:spcPct val="90000"/>
        </a:lnSpc>
        <a:spcBef>
          <a:spcPct val="0"/>
        </a:spcBef>
        <a:spcAft>
          <a:spcPts val="1400"/>
        </a:spcAft>
        <a:buClr>
          <a:schemeClr val="tx2"/>
        </a:buClr>
        <a:buChar char="–"/>
        <a:defRPr sz="2600">
          <a:solidFill>
            <a:schemeClr val="tx1"/>
          </a:solidFill>
          <a:latin typeface="+mn-lt"/>
          <a:ea typeface="+mn-ea"/>
          <a:cs typeface="Osaka"/>
        </a:defRPr>
      </a:lvl2pPr>
      <a:lvl3pPr marL="1025525" indent="-222250" algn="l" rtl="0" eaLnBrk="0" fontAlgn="base" hangingPunct="0">
        <a:lnSpc>
          <a:spcPct val="90000"/>
        </a:lnSpc>
        <a:spcBef>
          <a:spcPct val="0"/>
        </a:spcBef>
        <a:spcAft>
          <a:spcPts val="1400"/>
        </a:spcAft>
        <a:buClr>
          <a:schemeClr val="tx2"/>
        </a:buClr>
        <a:buSzPct val="81000"/>
        <a:buFont typeface="Arial" panose="020B0604020202020204" pitchFamily="34" charset="0"/>
        <a:buChar char="•"/>
        <a:defRPr sz="2400">
          <a:solidFill>
            <a:schemeClr val="tx1"/>
          </a:solidFill>
          <a:latin typeface="+mn-lt"/>
          <a:ea typeface="+mn-ea"/>
          <a:cs typeface="Osaka"/>
        </a:defRPr>
      </a:lvl3pPr>
      <a:lvl4pPr marL="1376363" indent="-231775" algn="l" rtl="0" eaLnBrk="0" fontAlgn="base" hangingPunct="0">
        <a:lnSpc>
          <a:spcPct val="90000"/>
        </a:lnSpc>
        <a:spcBef>
          <a:spcPct val="0"/>
        </a:spcBef>
        <a:spcAft>
          <a:spcPts val="1400"/>
        </a:spcAft>
        <a:buClr>
          <a:schemeClr val="tx2"/>
        </a:buClr>
        <a:buChar char="–"/>
        <a:defRPr sz="2200">
          <a:solidFill>
            <a:schemeClr val="tx1"/>
          </a:solidFill>
          <a:latin typeface="+mn-lt"/>
          <a:ea typeface="+mn-ea"/>
          <a:cs typeface="Osaka"/>
        </a:defRPr>
      </a:lvl4pPr>
      <a:lvl5pPr marL="1652588" indent="-220663" algn="l" rtl="0" eaLnBrk="0" fontAlgn="base" hangingPunct="0">
        <a:lnSpc>
          <a:spcPct val="90000"/>
        </a:lnSpc>
        <a:spcBef>
          <a:spcPct val="0"/>
        </a:spcBef>
        <a:spcAft>
          <a:spcPts val="1400"/>
        </a:spcAft>
        <a:buClr>
          <a:schemeClr val="tx2"/>
        </a:buClr>
        <a:buFont typeface="Arial" panose="020B0604020202020204" pitchFamily="34" charset="0"/>
        <a:buChar char="•"/>
        <a:defRPr sz="2000">
          <a:solidFill>
            <a:schemeClr val="tx1"/>
          </a:solidFill>
          <a:latin typeface="+mn-lt"/>
          <a:ea typeface="+mn-ea"/>
          <a:cs typeface="Osaka"/>
        </a:defRPr>
      </a:lvl5pPr>
      <a:lvl6pPr marL="2514600" indent="-228600" algn="l" rtl="0" eaLnBrk="1" fontAlgn="base" hangingPunct="1">
        <a:lnSpc>
          <a:spcPct val="90000"/>
        </a:lnSpc>
        <a:spcBef>
          <a:spcPct val="60000"/>
        </a:spcBef>
        <a:spcAft>
          <a:spcPct val="0"/>
        </a:spcAft>
        <a:buClr>
          <a:schemeClr val="tx2"/>
        </a:buClr>
        <a:buChar char="»"/>
        <a:defRPr>
          <a:solidFill>
            <a:schemeClr val="tx1"/>
          </a:solidFill>
          <a:latin typeface="+mn-lt"/>
          <a:ea typeface="+mn-ea"/>
        </a:defRPr>
      </a:lvl6pPr>
      <a:lvl7pPr marL="2971800" indent="-228600" algn="l" rtl="0" eaLnBrk="1" fontAlgn="base" hangingPunct="1">
        <a:lnSpc>
          <a:spcPct val="90000"/>
        </a:lnSpc>
        <a:spcBef>
          <a:spcPct val="60000"/>
        </a:spcBef>
        <a:spcAft>
          <a:spcPct val="0"/>
        </a:spcAft>
        <a:buClr>
          <a:schemeClr val="tx2"/>
        </a:buClr>
        <a:buChar char="»"/>
        <a:defRPr>
          <a:solidFill>
            <a:schemeClr val="tx1"/>
          </a:solidFill>
          <a:latin typeface="+mn-lt"/>
          <a:ea typeface="+mn-ea"/>
        </a:defRPr>
      </a:lvl7pPr>
      <a:lvl8pPr marL="3429000" indent="-228600" algn="l" rtl="0" eaLnBrk="1" fontAlgn="base" hangingPunct="1">
        <a:lnSpc>
          <a:spcPct val="90000"/>
        </a:lnSpc>
        <a:spcBef>
          <a:spcPct val="60000"/>
        </a:spcBef>
        <a:spcAft>
          <a:spcPct val="0"/>
        </a:spcAft>
        <a:buClr>
          <a:schemeClr val="tx2"/>
        </a:buClr>
        <a:buChar char="»"/>
        <a:defRPr>
          <a:solidFill>
            <a:schemeClr val="tx1"/>
          </a:solidFill>
          <a:latin typeface="+mn-lt"/>
          <a:ea typeface="+mn-ea"/>
        </a:defRPr>
      </a:lvl8pPr>
      <a:lvl9pPr marL="3886200" indent="-228600" algn="l" rtl="0" eaLnBrk="1" fontAlgn="base" hangingPunct="1">
        <a:lnSpc>
          <a:spcPct val="90000"/>
        </a:lnSpc>
        <a:spcBef>
          <a:spcPct val="60000"/>
        </a:spcBef>
        <a:spcAft>
          <a:spcPct val="0"/>
        </a:spcAft>
        <a:buClr>
          <a:schemeClr val="tx2"/>
        </a:buClr>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9938" name="WCLC 2018_PPT_Presenter Slides_v1-01.png" descr="WCLC 2018_PPT_Presenter Slides_v1-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457950"/>
            <a:ext cx="12192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9939" name="Title Placeholder 2"/>
          <p:cNvSpPr>
            <a:spLocks noGrp="1"/>
          </p:cNvSpPr>
          <p:nvPr>
            <p:ph type="title"/>
          </p:nvPr>
        </p:nvSpPr>
        <p:spPr bwMode="auto">
          <a:xfrm>
            <a:off x="207434" y="368300"/>
            <a:ext cx="1076536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sym typeface="Calibri" panose="020F0502020204030204" pitchFamily="34" charset="0"/>
              </a:rPr>
              <a:t>Click to edit Master title style</a:t>
            </a:r>
          </a:p>
        </p:txBody>
      </p:sp>
      <p:grpSp>
        <p:nvGrpSpPr>
          <p:cNvPr id="39940" name="Group 6"/>
          <p:cNvGrpSpPr>
            <a:grpSpLocks/>
          </p:cNvGrpSpPr>
          <p:nvPr userDrawn="1"/>
        </p:nvGrpSpPr>
        <p:grpSpPr bwMode="auto">
          <a:xfrm>
            <a:off x="0" y="974726"/>
            <a:ext cx="12192000" cy="277813"/>
            <a:chOff x="0" y="872446"/>
            <a:chExt cx="9144000" cy="207746"/>
          </a:xfrm>
        </p:grpSpPr>
        <p:sp>
          <p:nvSpPr>
            <p:cNvPr id="8" name="Rectangle 7"/>
            <p:cNvSpPr/>
            <p:nvPr userDrawn="1"/>
          </p:nvSpPr>
          <p:spPr>
            <a:xfrm>
              <a:off x="0" y="872446"/>
              <a:ext cx="3995928" cy="207746"/>
            </a:xfrm>
            <a:prstGeom prst="rect">
              <a:avLst/>
            </a:prstGeom>
            <a:solidFill>
              <a:srgbClr val="D11F43"/>
            </a:solidFill>
            <a:ln w="127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endParaRPr lang="en-US" sz="1200" kern="0">
                <a:solidFill>
                  <a:srgbClr val="000000"/>
                </a:solidFill>
                <a:cs typeface="Arial" panose="020B0604020202020204" pitchFamily="34" charset="0"/>
                <a:sym typeface="Helvetica"/>
              </a:endParaRPr>
            </a:p>
          </p:txBody>
        </p:sp>
        <p:sp>
          <p:nvSpPr>
            <p:cNvPr id="9" name="Rectangle 8"/>
            <p:cNvSpPr/>
            <p:nvPr userDrawn="1"/>
          </p:nvSpPr>
          <p:spPr>
            <a:xfrm>
              <a:off x="3995928" y="872446"/>
              <a:ext cx="4160520" cy="207746"/>
            </a:xfrm>
            <a:prstGeom prst="rect">
              <a:avLst/>
            </a:prstGeom>
            <a:gradFill>
              <a:gsLst>
                <a:gs pos="0">
                  <a:srgbClr val="1C92CE"/>
                </a:gs>
                <a:gs pos="100000">
                  <a:srgbClr val="0662A7"/>
                </a:gs>
              </a:gsLst>
              <a:lin ang="5400000" scaled="1"/>
            </a:gradFill>
            <a:ln w="127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endParaRPr lang="en-US" sz="1200" kern="0">
                <a:solidFill>
                  <a:srgbClr val="000000"/>
                </a:solidFill>
                <a:cs typeface="Arial" panose="020B0604020202020204" pitchFamily="34" charset="0"/>
                <a:sym typeface="Helvetica"/>
              </a:endParaRPr>
            </a:p>
          </p:txBody>
        </p:sp>
        <p:sp>
          <p:nvSpPr>
            <p:cNvPr id="10" name="Rectangle 9"/>
            <p:cNvSpPr/>
            <p:nvPr userDrawn="1"/>
          </p:nvSpPr>
          <p:spPr>
            <a:xfrm>
              <a:off x="8156448" y="872446"/>
              <a:ext cx="987552" cy="207746"/>
            </a:xfrm>
            <a:prstGeom prst="rect">
              <a:avLst/>
            </a:prstGeom>
            <a:solidFill>
              <a:srgbClr val="C11B3D"/>
            </a:solidFill>
            <a:ln w="127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endParaRPr lang="en-US" sz="1200" kern="0">
                <a:solidFill>
                  <a:srgbClr val="000000"/>
                </a:solidFill>
                <a:cs typeface="Arial" panose="020B0604020202020204" pitchFamily="34" charset="0"/>
                <a:sym typeface="Helvetica"/>
              </a:endParaRPr>
            </a:p>
          </p:txBody>
        </p:sp>
      </p:grpSp>
      <p:sp>
        <p:nvSpPr>
          <p:cNvPr id="27653" name="Slide Number Placeholder 4"/>
          <p:cNvSpPr>
            <a:spLocks noGrp="1"/>
          </p:cNvSpPr>
          <p:nvPr>
            <p:ph type="sldNum" sz="quarter" idx="4"/>
          </p:nvPr>
        </p:nvSpPr>
        <p:spPr bwMode="auto">
          <a:xfrm>
            <a:off x="9393767" y="6484938"/>
            <a:ext cx="274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a:defRPr sz="900">
                <a:solidFill>
                  <a:srgbClr val="FFFFFF"/>
                </a:solidFill>
                <a:sym typeface="Helvetica" panose="020B0604020202020204" pitchFamily="34" charset="0"/>
              </a:defRPr>
            </a:lvl1pPr>
          </a:lstStyle>
          <a:p>
            <a:pPr fontAlgn="base" hangingPunct="0">
              <a:spcBef>
                <a:spcPct val="0"/>
              </a:spcBef>
              <a:spcAft>
                <a:spcPct val="0"/>
              </a:spcAft>
              <a:defRPr/>
            </a:pPr>
            <a:fld id="{C87ED0E6-B10F-496F-AA10-079DD47133B3}" type="slidenum">
              <a:rPr lang="en-US" altLang="en-US">
                <a:cs typeface="Arial" panose="020B0604020202020204" pitchFamily="34" charset="0"/>
              </a:rPr>
              <a:pPr fontAlgn="base" hangingPunct="0">
                <a:spcBef>
                  <a:spcPct val="0"/>
                </a:spcBef>
                <a:spcAft>
                  <a:spcPct val="0"/>
                </a:spcAft>
                <a:defRPr/>
              </a:pPr>
              <a:t>‹#›</a:t>
            </a:fld>
            <a:endParaRPr lang="en-US" altLang="en-US">
              <a:cs typeface="Arial" panose="020B0604020202020204" pitchFamily="34" charset="0"/>
            </a:endParaRPr>
          </a:p>
        </p:txBody>
      </p:sp>
      <p:sp>
        <p:nvSpPr>
          <p:cNvPr id="11" name="TextBox 10"/>
          <p:cNvSpPr txBox="1"/>
          <p:nvPr userDrawn="1"/>
        </p:nvSpPr>
        <p:spPr>
          <a:xfrm>
            <a:off x="785248" y="6477756"/>
            <a:ext cx="9898251"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r>
              <a:rPr lang="en-CA" sz="1200" b="1" kern="0" dirty="0">
                <a:solidFill>
                  <a:srgbClr val="FFFFFF"/>
                </a:solidFill>
                <a:cs typeface="Arial" panose="020B0604020202020204" pitchFamily="34" charset="0"/>
                <a:sym typeface="Helvetica"/>
              </a:rPr>
              <a:t>ENCORE-601: ENT + PEMBRO in PD-(L</a:t>
            </a:r>
            <a:r>
              <a:rPr lang="en-CA" sz="1200" b="1" kern="0">
                <a:solidFill>
                  <a:srgbClr val="FFFFFF"/>
                </a:solidFill>
                <a:cs typeface="Arial" panose="020B0604020202020204" pitchFamily="34" charset="0"/>
                <a:sym typeface="Helvetica"/>
              </a:rPr>
              <a:t>)1-Pretreated </a:t>
            </a:r>
            <a:r>
              <a:rPr lang="en-CA" sz="1200" b="1" kern="0" dirty="0">
                <a:solidFill>
                  <a:srgbClr val="FFFFFF"/>
                </a:solidFill>
                <a:cs typeface="Arial" panose="020B0604020202020204" pitchFamily="34" charset="0"/>
                <a:sym typeface="Helvetica"/>
              </a:rPr>
              <a:t>NSCLC</a:t>
            </a:r>
            <a:endParaRPr lang="en-US" sz="1200" b="1" kern="0" dirty="0">
              <a:solidFill>
                <a:srgbClr val="FFFFFF"/>
              </a:solidFill>
              <a:cs typeface="Arial" panose="020B0604020202020204" pitchFamily="34" charset="0"/>
              <a:sym typeface="Helvetica"/>
            </a:endParaRPr>
          </a:p>
        </p:txBody>
      </p:sp>
    </p:spTree>
    <p:custDataLst>
      <p:tags r:id="rId4"/>
    </p:custDataLst>
    <p:extLst>
      <p:ext uri="{BB962C8B-B14F-4D97-AF65-F5344CB8AC3E}">
        <p14:creationId xmlns:p14="http://schemas.microsoft.com/office/powerpoint/2010/main" val="762209175"/>
      </p:ext>
    </p:extLst>
  </p:cSld>
  <p:clrMap bg1="lt1" tx1="dk1" bg2="lt2" tx2="dk2" accent1="accent1" accent2="accent2" accent3="accent3" accent4="accent4" accent5="accent5" accent6="accent6" hlink="hlink" folHlink="folHlink"/>
  <p:sldLayoutIdLst>
    <p:sldLayoutId id="2147483825" r:id="rId1"/>
    <p:sldLayoutId id="2147483826" r:id="rId2"/>
  </p:sldLayoutIdLst>
  <p:transition spd="med"/>
  <p:hf hdr="0" ftr="0" dt="0"/>
  <p:txStyles>
    <p:titleStyle>
      <a:lvl1pPr algn="l" rtl="0" eaLnBrk="0" fontAlgn="base" hangingPunct="0">
        <a:spcBef>
          <a:spcPct val="0"/>
        </a:spcBef>
        <a:spcAft>
          <a:spcPct val="0"/>
        </a:spcAft>
        <a:defRPr sz="1600" b="1">
          <a:solidFill>
            <a:srgbClr val="000000"/>
          </a:solidFill>
          <a:latin typeface="+mj-lt"/>
          <a:ea typeface="Calibri"/>
          <a:cs typeface="Calibri"/>
          <a:sym typeface="Calibri" panose="020F0502020204030204" pitchFamily="34" charset="0"/>
        </a:defRPr>
      </a:lvl1pPr>
      <a:lvl2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2pPr>
      <a:lvl3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3pPr>
      <a:lvl4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4pPr>
      <a:lvl5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342900" indent="-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1pPr>
      <a:lvl2pPr marL="342900" indent="-381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2pPr>
      <a:lvl3pPr marL="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3pPr>
      <a:lvl4pPr marL="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4pPr>
      <a:lvl5pPr marL="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8914" name="WCLC 2018_PPT_Presenter Slides_v1-01.png" descr="WCLC 2018_PPT_Presenter Slides_v1-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457950"/>
            <a:ext cx="12192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8915" name="Title Placeholder 2"/>
          <p:cNvSpPr>
            <a:spLocks noGrp="1"/>
          </p:cNvSpPr>
          <p:nvPr>
            <p:ph type="title"/>
          </p:nvPr>
        </p:nvSpPr>
        <p:spPr bwMode="auto">
          <a:xfrm>
            <a:off x="207434" y="368300"/>
            <a:ext cx="1076536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sym typeface="Calibri" panose="020F0502020204030204" pitchFamily="34" charset="0"/>
              </a:rPr>
              <a:t>Click to edit Master title style</a:t>
            </a:r>
          </a:p>
        </p:txBody>
      </p:sp>
      <p:grpSp>
        <p:nvGrpSpPr>
          <p:cNvPr id="38916" name="Group 6"/>
          <p:cNvGrpSpPr>
            <a:grpSpLocks/>
          </p:cNvGrpSpPr>
          <p:nvPr userDrawn="1"/>
        </p:nvGrpSpPr>
        <p:grpSpPr bwMode="auto">
          <a:xfrm>
            <a:off x="0" y="974726"/>
            <a:ext cx="12192000" cy="277813"/>
            <a:chOff x="0" y="872446"/>
            <a:chExt cx="9144000" cy="207746"/>
          </a:xfrm>
        </p:grpSpPr>
        <p:sp>
          <p:nvSpPr>
            <p:cNvPr id="8" name="Rectangle 7"/>
            <p:cNvSpPr/>
            <p:nvPr userDrawn="1"/>
          </p:nvSpPr>
          <p:spPr>
            <a:xfrm>
              <a:off x="0" y="872446"/>
              <a:ext cx="3995928" cy="207746"/>
            </a:xfrm>
            <a:prstGeom prst="rect">
              <a:avLst/>
            </a:prstGeom>
            <a:solidFill>
              <a:srgbClr val="D11F43"/>
            </a:solidFill>
            <a:ln w="127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endParaRPr lang="en-US" sz="1200" kern="0">
                <a:solidFill>
                  <a:srgbClr val="000000"/>
                </a:solidFill>
                <a:cs typeface="Arial" panose="020B0604020202020204" pitchFamily="34" charset="0"/>
                <a:sym typeface="Helvetica"/>
              </a:endParaRPr>
            </a:p>
          </p:txBody>
        </p:sp>
        <p:sp>
          <p:nvSpPr>
            <p:cNvPr id="9" name="Rectangle 8"/>
            <p:cNvSpPr/>
            <p:nvPr userDrawn="1"/>
          </p:nvSpPr>
          <p:spPr>
            <a:xfrm>
              <a:off x="3995928" y="872446"/>
              <a:ext cx="4160520" cy="207746"/>
            </a:xfrm>
            <a:prstGeom prst="rect">
              <a:avLst/>
            </a:prstGeom>
            <a:gradFill>
              <a:gsLst>
                <a:gs pos="0">
                  <a:srgbClr val="1C92CE"/>
                </a:gs>
                <a:gs pos="100000">
                  <a:srgbClr val="0662A7"/>
                </a:gs>
              </a:gsLst>
              <a:lin ang="5400000" scaled="1"/>
            </a:gradFill>
            <a:ln w="127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endParaRPr lang="en-US" sz="1200" kern="0">
                <a:solidFill>
                  <a:srgbClr val="000000"/>
                </a:solidFill>
                <a:cs typeface="Arial" panose="020B0604020202020204" pitchFamily="34" charset="0"/>
                <a:sym typeface="Helvetica"/>
              </a:endParaRPr>
            </a:p>
          </p:txBody>
        </p:sp>
        <p:sp>
          <p:nvSpPr>
            <p:cNvPr id="10" name="Rectangle 9"/>
            <p:cNvSpPr/>
            <p:nvPr userDrawn="1"/>
          </p:nvSpPr>
          <p:spPr>
            <a:xfrm>
              <a:off x="8156448" y="872446"/>
              <a:ext cx="987552" cy="207746"/>
            </a:xfrm>
            <a:prstGeom prst="rect">
              <a:avLst/>
            </a:prstGeom>
            <a:solidFill>
              <a:srgbClr val="C11B3D"/>
            </a:solidFill>
            <a:ln w="127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endParaRPr lang="en-US" sz="1200" kern="0">
                <a:solidFill>
                  <a:srgbClr val="000000"/>
                </a:solidFill>
                <a:cs typeface="Arial" panose="020B0604020202020204" pitchFamily="34" charset="0"/>
                <a:sym typeface="Helvetica"/>
              </a:endParaRPr>
            </a:p>
          </p:txBody>
        </p:sp>
      </p:grpSp>
      <p:sp>
        <p:nvSpPr>
          <p:cNvPr id="27653" name="Slide Number Placeholder 4"/>
          <p:cNvSpPr>
            <a:spLocks noGrp="1"/>
          </p:cNvSpPr>
          <p:nvPr>
            <p:ph type="sldNum" sz="quarter" idx="4"/>
          </p:nvPr>
        </p:nvSpPr>
        <p:spPr bwMode="auto">
          <a:xfrm>
            <a:off x="9393767" y="6484938"/>
            <a:ext cx="274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a:defRPr sz="900">
                <a:solidFill>
                  <a:srgbClr val="FFFFFF"/>
                </a:solidFill>
                <a:sym typeface="Helvetica" panose="020B0604020202020204" pitchFamily="34" charset="0"/>
              </a:defRPr>
            </a:lvl1pPr>
          </a:lstStyle>
          <a:p>
            <a:pPr fontAlgn="base" hangingPunct="0">
              <a:spcBef>
                <a:spcPct val="0"/>
              </a:spcBef>
              <a:spcAft>
                <a:spcPct val="0"/>
              </a:spcAft>
              <a:defRPr/>
            </a:pPr>
            <a:fld id="{DC7DE309-2BA2-4958-AC9E-40868C4CC251}" type="slidenum">
              <a:rPr lang="en-US" altLang="en-US">
                <a:cs typeface="Arial" panose="020B0604020202020204" pitchFamily="34" charset="0"/>
              </a:rPr>
              <a:pPr fontAlgn="base" hangingPunct="0">
                <a:spcBef>
                  <a:spcPct val="0"/>
                </a:spcBef>
                <a:spcAft>
                  <a:spcPct val="0"/>
                </a:spcAft>
                <a:defRPr/>
              </a:pPr>
              <a:t>‹#›</a:t>
            </a:fld>
            <a:endParaRPr lang="en-US" altLang="en-US">
              <a:cs typeface="Arial" panose="020B0604020202020204" pitchFamily="34" charset="0"/>
            </a:endParaRPr>
          </a:p>
        </p:txBody>
      </p:sp>
      <p:sp>
        <p:nvSpPr>
          <p:cNvPr id="11" name="TextBox 10"/>
          <p:cNvSpPr txBox="1"/>
          <p:nvPr userDrawn="1"/>
        </p:nvSpPr>
        <p:spPr>
          <a:xfrm>
            <a:off x="785248" y="6477756"/>
            <a:ext cx="9898251"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r>
              <a:rPr lang="en-CA" sz="1200" b="1" kern="0" dirty="0">
                <a:solidFill>
                  <a:srgbClr val="FFFFFF"/>
                </a:solidFill>
                <a:cs typeface="Arial" panose="020B0604020202020204" pitchFamily="34" charset="0"/>
                <a:sym typeface="Helvetica"/>
              </a:rPr>
              <a:t>ENCORE-601: ENT + PEMBRO in PD-(L</a:t>
            </a:r>
            <a:r>
              <a:rPr lang="en-CA" sz="1200" b="1" kern="0">
                <a:solidFill>
                  <a:srgbClr val="FFFFFF"/>
                </a:solidFill>
                <a:cs typeface="Arial" panose="020B0604020202020204" pitchFamily="34" charset="0"/>
                <a:sym typeface="Helvetica"/>
              </a:rPr>
              <a:t>)1-Pretreated </a:t>
            </a:r>
            <a:r>
              <a:rPr lang="en-CA" sz="1200" b="1" kern="0" dirty="0">
                <a:solidFill>
                  <a:srgbClr val="FFFFFF"/>
                </a:solidFill>
                <a:cs typeface="Arial" panose="020B0604020202020204" pitchFamily="34" charset="0"/>
                <a:sym typeface="Helvetica"/>
              </a:rPr>
              <a:t>NSCLC</a:t>
            </a:r>
            <a:endParaRPr lang="en-US" sz="1200" b="1" kern="0" dirty="0">
              <a:solidFill>
                <a:srgbClr val="FFFFFF"/>
              </a:solidFill>
              <a:cs typeface="Arial" panose="020B0604020202020204" pitchFamily="34" charset="0"/>
              <a:sym typeface="Helvetica"/>
            </a:endParaRPr>
          </a:p>
        </p:txBody>
      </p:sp>
    </p:spTree>
    <p:custDataLst>
      <p:tags r:id="rId4"/>
    </p:custDataLst>
    <p:extLst>
      <p:ext uri="{BB962C8B-B14F-4D97-AF65-F5344CB8AC3E}">
        <p14:creationId xmlns:p14="http://schemas.microsoft.com/office/powerpoint/2010/main" val="1553571027"/>
      </p:ext>
    </p:extLst>
  </p:cSld>
  <p:clrMap bg1="lt1" tx1="dk1" bg2="lt2" tx2="dk2" accent1="accent1" accent2="accent2" accent3="accent3" accent4="accent4" accent5="accent5" accent6="accent6" hlink="hlink" folHlink="folHlink"/>
  <p:sldLayoutIdLst>
    <p:sldLayoutId id="2147483828" r:id="rId1"/>
    <p:sldLayoutId id="2147483829" r:id="rId2"/>
  </p:sldLayoutIdLst>
  <p:transition spd="med"/>
  <p:hf hdr="0" ftr="0" dt="0"/>
  <p:txStyles>
    <p:titleStyle>
      <a:lvl1pPr algn="l" rtl="0" eaLnBrk="0" fontAlgn="base" hangingPunct="0">
        <a:spcBef>
          <a:spcPct val="0"/>
        </a:spcBef>
        <a:spcAft>
          <a:spcPct val="0"/>
        </a:spcAft>
        <a:defRPr sz="1600" b="1">
          <a:solidFill>
            <a:srgbClr val="000000"/>
          </a:solidFill>
          <a:latin typeface="+mj-lt"/>
          <a:ea typeface="Calibri"/>
          <a:cs typeface="Calibri"/>
          <a:sym typeface="Calibri" panose="020F0502020204030204" pitchFamily="34" charset="0"/>
        </a:defRPr>
      </a:lvl1pPr>
      <a:lvl2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2pPr>
      <a:lvl3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3pPr>
      <a:lvl4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4pPr>
      <a:lvl5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342900" indent="-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1pPr>
      <a:lvl2pPr marL="342900" indent="-381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2pPr>
      <a:lvl3pPr marL="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3pPr>
      <a:lvl4pPr marL="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4pPr>
      <a:lvl5pPr marL="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3538"/>
          </a:xfrm>
          <a:prstGeom prst="rect">
            <a:avLst/>
          </a:prstGeom>
        </p:spPr>
        <p:txBody>
          <a:bodyPr vert="horz" lIns="91440" tIns="45720" rIns="91440" bIns="45720" rtlCol="0" anchor="ctr"/>
          <a:lstStyle>
            <a:lvl1pPr algn="l" defTabSz="456777" eaLnBrk="1" fontAlgn="auto" hangingPunct="1">
              <a:spcBef>
                <a:spcPts val="0"/>
              </a:spcBef>
              <a:spcAft>
                <a:spcPts val="0"/>
              </a:spcAft>
              <a:defRPr sz="1199" dirty="0">
                <a:solidFill>
                  <a:prstClr val="black">
                    <a:tint val="75000"/>
                  </a:prstClr>
                </a:solidFill>
                <a:latin typeface="+mn-lt"/>
                <a:ea typeface="+mn-ea"/>
                <a:cs typeface="+mn-cs"/>
              </a:defRPr>
            </a:lvl1pPr>
          </a:lstStyle>
          <a:p>
            <a:pPr>
              <a:defRPr/>
            </a:pPr>
            <a:endParaRPr lang="en-US"/>
          </a:p>
        </p:txBody>
      </p:sp>
      <p:sp>
        <p:nvSpPr>
          <p:cNvPr id="5" name="Footer Placeholder 4"/>
          <p:cNvSpPr>
            <a:spLocks noGrp="1"/>
          </p:cNvSpPr>
          <p:nvPr>
            <p:ph type="ftr" sz="quarter" idx="3"/>
          </p:nvPr>
        </p:nvSpPr>
        <p:spPr>
          <a:xfrm>
            <a:off x="4165600" y="6356350"/>
            <a:ext cx="3860800" cy="363538"/>
          </a:xfrm>
          <a:prstGeom prst="rect">
            <a:avLst/>
          </a:prstGeom>
        </p:spPr>
        <p:txBody>
          <a:bodyPr vert="horz" lIns="91440" tIns="45720" rIns="91440" bIns="45720" rtlCol="0" anchor="ctr"/>
          <a:lstStyle>
            <a:lvl1pPr algn="l" defTabSz="456777" eaLnBrk="1" fontAlgn="auto" hangingPunct="1">
              <a:spcBef>
                <a:spcPts val="0"/>
              </a:spcBef>
              <a:spcAft>
                <a:spcPts val="0"/>
              </a:spcAft>
              <a:defRPr sz="1199" dirty="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3538"/>
          </a:xfrm>
          <a:prstGeom prst="rect">
            <a:avLst/>
          </a:prstGeom>
        </p:spPr>
        <p:txBody>
          <a:bodyPr vert="horz" lIns="91440" tIns="45720" rIns="91440" bIns="45720" rtlCol="0" anchor="ctr"/>
          <a:lstStyle>
            <a:lvl1pPr algn="r" defTabSz="456777" eaLnBrk="1" fontAlgn="auto" hangingPunct="1">
              <a:spcBef>
                <a:spcPts val="0"/>
              </a:spcBef>
              <a:spcAft>
                <a:spcPts val="0"/>
              </a:spcAft>
              <a:defRPr sz="1199" smtClean="0">
                <a:solidFill>
                  <a:prstClr val="black">
                    <a:tint val="75000"/>
                  </a:prstClr>
                </a:solidFill>
                <a:latin typeface="+mn-lt"/>
                <a:ea typeface="+mn-ea"/>
                <a:cs typeface="+mn-cs"/>
              </a:defRPr>
            </a:lvl1pPr>
          </a:lstStyle>
          <a:p>
            <a:pPr>
              <a:defRPr/>
            </a:pPr>
            <a:fld id="{AF4CD09A-209E-4E0E-B3B0-E40842EBAD7C}" type="slidenum">
              <a:rPr lang="en-US"/>
              <a:pPr>
                <a:defRPr/>
              </a:pPr>
              <a:t>‹#›</a:t>
            </a:fld>
            <a:endParaRPr lang="en-US" dirty="0"/>
          </a:p>
        </p:txBody>
      </p:sp>
    </p:spTree>
    <p:extLst>
      <p:ext uri="{BB962C8B-B14F-4D97-AF65-F5344CB8AC3E}">
        <p14:creationId xmlns:p14="http://schemas.microsoft.com/office/powerpoint/2010/main" val="412547711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hf sldNum="0" hdr="0" dt="0"/>
  <p:txStyles>
    <p:titleStyle>
      <a:lvl1pPr algn="ctr" defTabSz="455613" rtl="0" fontAlgn="base">
        <a:spcBef>
          <a:spcPct val="0"/>
        </a:spcBef>
        <a:spcAft>
          <a:spcPct val="0"/>
        </a:spcAft>
        <a:defRPr sz="4300" kern="1200">
          <a:solidFill>
            <a:schemeClr val="tx1"/>
          </a:solidFill>
          <a:latin typeface="+mj-lt"/>
          <a:ea typeface="ヒラギノ角ゴ Pro W3" charset="0"/>
          <a:cs typeface="ヒラギノ角ゴ Pro W3" charset="0"/>
        </a:defRPr>
      </a:lvl1pPr>
      <a:lvl2pPr algn="ctr" defTabSz="455613" rtl="0" fontAlgn="base">
        <a:spcBef>
          <a:spcPct val="0"/>
        </a:spcBef>
        <a:spcAft>
          <a:spcPct val="0"/>
        </a:spcAft>
        <a:defRPr sz="4300">
          <a:solidFill>
            <a:schemeClr val="tx1"/>
          </a:solidFill>
          <a:latin typeface="Calibri" charset="0"/>
          <a:ea typeface="ヒラギノ角ゴ Pro W3" charset="0"/>
          <a:cs typeface="ヒラギノ角ゴ Pro W3" charset="0"/>
        </a:defRPr>
      </a:lvl2pPr>
      <a:lvl3pPr algn="ctr" defTabSz="455613" rtl="0" fontAlgn="base">
        <a:spcBef>
          <a:spcPct val="0"/>
        </a:spcBef>
        <a:spcAft>
          <a:spcPct val="0"/>
        </a:spcAft>
        <a:defRPr sz="4300">
          <a:solidFill>
            <a:schemeClr val="tx1"/>
          </a:solidFill>
          <a:latin typeface="Calibri" charset="0"/>
          <a:ea typeface="ヒラギノ角ゴ Pro W3" charset="0"/>
          <a:cs typeface="ヒラギノ角ゴ Pro W3" charset="0"/>
        </a:defRPr>
      </a:lvl3pPr>
      <a:lvl4pPr algn="ctr" defTabSz="455613" rtl="0" fontAlgn="base">
        <a:spcBef>
          <a:spcPct val="0"/>
        </a:spcBef>
        <a:spcAft>
          <a:spcPct val="0"/>
        </a:spcAft>
        <a:defRPr sz="4300">
          <a:solidFill>
            <a:schemeClr val="tx1"/>
          </a:solidFill>
          <a:latin typeface="Calibri" charset="0"/>
          <a:ea typeface="ヒラギノ角ゴ Pro W3" charset="0"/>
          <a:cs typeface="ヒラギノ角ゴ Pro W3" charset="0"/>
        </a:defRPr>
      </a:lvl4pPr>
      <a:lvl5pPr algn="ctr" defTabSz="455613" rtl="0" fontAlgn="base">
        <a:spcBef>
          <a:spcPct val="0"/>
        </a:spcBef>
        <a:spcAft>
          <a:spcPct val="0"/>
        </a:spcAft>
        <a:defRPr sz="4300">
          <a:solidFill>
            <a:schemeClr val="tx1"/>
          </a:solidFill>
          <a:latin typeface="Calibri" charset="0"/>
          <a:ea typeface="ヒラギノ角ゴ Pro W3" charset="0"/>
          <a:cs typeface="ヒラギノ角ゴ Pro W3" charset="0"/>
        </a:defRPr>
      </a:lvl5pPr>
      <a:lvl6pPr marL="456777" algn="ctr" defTabSz="456777" rtl="0" eaLnBrk="1" fontAlgn="base" hangingPunct="1">
        <a:spcBef>
          <a:spcPct val="0"/>
        </a:spcBef>
        <a:spcAft>
          <a:spcPct val="0"/>
        </a:spcAft>
        <a:defRPr sz="4396">
          <a:solidFill>
            <a:schemeClr val="tx1"/>
          </a:solidFill>
          <a:latin typeface="Calibri" charset="0"/>
          <a:ea typeface="ヒラギノ角ゴ Pro W3" charset="0"/>
          <a:cs typeface="ヒラギノ角ゴ Pro W3" charset="0"/>
        </a:defRPr>
      </a:lvl6pPr>
      <a:lvl7pPr marL="913554" algn="ctr" defTabSz="456777" rtl="0" eaLnBrk="1" fontAlgn="base" hangingPunct="1">
        <a:spcBef>
          <a:spcPct val="0"/>
        </a:spcBef>
        <a:spcAft>
          <a:spcPct val="0"/>
        </a:spcAft>
        <a:defRPr sz="4396">
          <a:solidFill>
            <a:schemeClr val="tx1"/>
          </a:solidFill>
          <a:latin typeface="Calibri" charset="0"/>
          <a:ea typeface="ヒラギノ角ゴ Pro W3" charset="0"/>
          <a:cs typeface="ヒラギノ角ゴ Pro W3" charset="0"/>
        </a:defRPr>
      </a:lvl7pPr>
      <a:lvl8pPr marL="1370331" algn="ctr" defTabSz="456777" rtl="0" eaLnBrk="1" fontAlgn="base" hangingPunct="1">
        <a:spcBef>
          <a:spcPct val="0"/>
        </a:spcBef>
        <a:spcAft>
          <a:spcPct val="0"/>
        </a:spcAft>
        <a:defRPr sz="4396">
          <a:solidFill>
            <a:schemeClr val="tx1"/>
          </a:solidFill>
          <a:latin typeface="Calibri" charset="0"/>
          <a:ea typeface="ヒラギノ角ゴ Pro W3" charset="0"/>
          <a:cs typeface="ヒラギノ角ゴ Pro W3" charset="0"/>
        </a:defRPr>
      </a:lvl8pPr>
      <a:lvl9pPr marL="1827108" algn="ctr" defTabSz="456777" rtl="0" eaLnBrk="1" fontAlgn="base" hangingPunct="1">
        <a:spcBef>
          <a:spcPct val="0"/>
        </a:spcBef>
        <a:spcAft>
          <a:spcPct val="0"/>
        </a:spcAft>
        <a:defRPr sz="4396">
          <a:solidFill>
            <a:schemeClr val="tx1"/>
          </a:solidFill>
          <a:latin typeface="Calibri" charset="0"/>
          <a:ea typeface="ヒラギノ角ゴ Pro W3" charset="0"/>
          <a:cs typeface="ヒラギノ角ゴ Pro W3" charset="0"/>
        </a:defRPr>
      </a:lvl9pPr>
    </p:titleStyle>
    <p:bodyStyle>
      <a:lvl1pPr marL="341313" indent="-341313" algn="l" defTabSz="455613" rtl="0" fontAlgn="base">
        <a:spcBef>
          <a:spcPct val="20000"/>
        </a:spcBef>
        <a:spcAft>
          <a:spcPct val="0"/>
        </a:spcAft>
        <a:buFont typeface="Arial" panose="020B0604020202020204" pitchFamily="34" charset="0"/>
        <a:buChar char="•"/>
        <a:defRPr sz="3100" kern="1200">
          <a:solidFill>
            <a:schemeClr val="tx1"/>
          </a:solidFill>
          <a:latin typeface="+mn-lt"/>
          <a:ea typeface="ヒラギノ角ゴ Pro W3" charset="0"/>
          <a:cs typeface="ヒラギノ角ゴ Pro W3" charset="0"/>
        </a:defRPr>
      </a:lvl1pPr>
      <a:lvl2pPr marL="741363" indent="-284163" algn="l" defTabSz="455613" rtl="0" fontAlgn="base">
        <a:spcBef>
          <a:spcPct val="20000"/>
        </a:spcBef>
        <a:spcAft>
          <a:spcPct val="0"/>
        </a:spcAft>
        <a:buFont typeface="Arial" panose="020B0604020202020204" pitchFamily="34" charset="0"/>
        <a:buChar char="–"/>
        <a:defRPr sz="2700" kern="1200">
          <a:solidFill>
            <a:schemeClr val="tx1"/>
          </a:solidFill>
          <a:latin typeface="+mn-lt"/>
          <a:ea typeface="ヒラギノ角ゴ Pro W3" charset="0"/>
          <a:cs typeface="ヒラギノ角ゴ Pro W3" charset="0"/>
        </a:defRPr>
      </a:lvl2pPr>
      <a:lvl3pPr marL="1141413" indent="-227013" algn="l" defTabSz="455613" rtl="0" fontAlgn="base">
        <a:spcBef>
          <a:spcPct val="20000"/>
        </a:spcBef>
        <a:spcAft>
          <a:spcPct val="0"/>
        </a:spcAft>
        <a:buFont typeface="Arial" panose="020B0604020202020204" pitchFamily="34" charset="0"/>
        <a:buChar char="•"/>
        <a:defRPr sz="2300" kern="1200">
          <a:solidFill>
            <a:schemeClr val="tx1"/>
          </a:solidFill>
          <a:latin typeface="+mn-lt"/>
          <a:ea typeface="ヒラギノ角ゴ Pro W3" charset="0"/>
          <a:cs typeface="ヒラギノ角ゴ Pro W3" charset="0"/>
        </a:defRPr>
      </a:lvl3pPr>
      <a:lvl4pPr marL="1598613" indent="-227013" algn="l" defTabSz="455613" rtl="0" fontAlgn="base">
        <a:spcBef>
          <a:spcPct val="20000"/>
        </a:spcBef>
        <a:spcAft>
          <a:spcPct val="0"/>
        </a:spcAft>
        <a:buFont typeface="Arial" panose="020B0604020202020204" pitchFamily="34" charset="0"/>
        <a:buChar char="–"/>
        <a:defRPr sz="1900" kern="1200">
          <a:solidFill>
            <a:schemeClr val="tx1"/>
          </a:solidFill>
          <a:latin typeface="+mn-lt"/>
          <a:ea typeface="ヒラギノ角ゴ Pro W3" charset="0"/>
          <a:cs typeface="ヒラギノ角ゴ Pro W3" charset="0"/>
        </a:defRPr>
      </a:lvl4pPr>
      <a:lvl5pPr marL="2054225" indent="-227013" algn="l" defTabSz="455613" rtl="0" fontAlgn="base">
        <a:spcBef>
          <a:spcPct val="20000"/>
        </a:spcBef>
        <a:spcAft>
          <a:spcPct val="0"/>
        </a:spcAft>
        <a:buFont typeface="Arial" panose="020B0604020202020204" pitchFamily="34" charset="0"/>
        <a:buChar char="»"/>
        <a:defRPr sz="1900" kern="1200">
          <a:solidFill>
            <a:schemeClr val="tx1"/>
          </a:solidFill>
          <a:latin typeface="+mn-lt"/>
          <a:ea typeface="ヒラギノ角ゴ Pro W3" charset="0"/>
          <a:cs typeface="ヒラギノ角ゴ Pro W3" charset="0"/>
        </a:defRPr>
      </a:lvl5pPr>
      <a:lvl6pPr marL="2512274" indent="-228389" algn="l" defTabSz="456777" rtl="0" eaLnBrk="1" latinLnBrk="0" hangingPunct="1">
        <a:spcBef>
          <a:spcPct val="20000"/>
        </a:spcBef>
        <a:buFont typeface="Arial"/>
        <a:buChar char="•"/>
        <a:defRPr sz="1998" kern="1200">
          <a:solidFill>
            <a:schemeClr val="tx1"/>
          </a:solidFill>
          <a:latin typeface="+mn-lt"/>
          <a:ea typeface="+mn-ea"/>
          <a:cs typeface="+mn-cs"/>
        </a:defRPr>
      </a:lvl6pPr>
      <a:lvl7pPr marL="2969051" indent="-228389" algn="l" defTabSz="456777" rtl="0" eaLnBrk="1" latinLnBrk="0" hangingPunct="1">
        <a:spcBef>
          <a:spcPct val="20000"/>
        </a:spcBef>
        <a:buFont typeface="Arial"/>
        <a:buChar char="•"/>
        <a:defRPr sz="1998" kern="1200">
          <a:solidFill>
            <a:schemeClr val="tx1"/>
          </a:solidFill>
          <a:latin typeface="+mn-lt"/>
          <a:ea typeface="+mn-ea"/>
          <a:cs typeface="+mn-cs"/>
        </a:defRPr>
      </a:lvl7pPr>
      <a:lvl8pPr marL="3425828" indent="-228389" algn="l" defTabSz="456777" rtl="0" eaLnBrk="1" latinLnBrk="0" hangingPunct="1">
        <a:spcBef>
          <a:spcPct val="20000"/>
        </a:spcBef>
        <a:buFont typeface="Arial"/>
        <a:buChar char="•"/>
        <a:defRPr sz="1998" kern="1200">
          <a:solidFill>
            <a:schemeClr val="tx1"/>
          </a:solidFill>
          <a:latin typeface="+mn-lt"/>
          <a:ea typeface="+mn-ea"/>
          <a:cs typeface="+mn-cs"/>
        </a:defRPr>
      </a:lvl8pPr>
      <a:lvl9pPr marL="3882605" indent="-228389" algn="l" defTabSz="456777"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777" rtl="0" eaLnBrk="1" latinLnBrk="0" hangingPunct="1">
        <a:defRPr sz="1799" kern="1200">
          <a:solidFill>
            <a:schemeClr val="tx1"/>
          </a:solidFill>
          <a:latin typeface="+mn-lt"/>
          <a:ea typeface="+mn-ea"/>
          <a:cs typeface="+mn-cs"/>
        </a:defRPr>
      </a:lvl1pPr>
      <a:lvl2pPr marL="456777" algn="l" defTabSz="456777" rtl="0" eaLnBrk="1" latinLnBrk="0" hangingPunct="1">
        <a:defRPr sz="1799" kern="1200">
          <a:solidFill>
            <a:schemeClr val="tx1"/>
          </a:solidFill>
          <a:latin typeface="+mn-lt"/>
          <a:ea typeface="+mn-ea"/>
          <a:cs typeface="+mn-cs"/>
        </a:defRPr>
      </a:lvl2pPr>
      <a:lvl3pPr marL="913554" algn="l" defTabSz="456777" rtl="0" eaLnBrk="1" latinLnBrk="0" hangingPunct="1">
        <a:defRPr sz="1799" kern="1200">
          <a:solidFill>
            <a:schemeClr val="tx1"/>
          </a:solidFill>
          <a:latin typeface="+mn-lt"/>
          <a:ea typeface="+mn-ea"/>
          <a:cs typeface="+mn-cs"/>
        </a:defRPr>
      </a:lvl3pPr>
      <a:lvl4pPr marL="1370331" algn="l" defTabSz="456777" rtl="0" eaLnBrk="1" latinLnBrk="0" hangingPunct="1">
        <a:defRPr sz="1799" kern="1200">
          <a:solidFill>
            <a:schemeClr val="tx1"/>
          </a:solidFill>
          <a:latin typeface="+mn-lt"/>
          <a:ea typeface="+mn-ea"/>
          <a:cs typeface="+mn-cs"/>
        </a:defRPr>
      </a:lvl4pPr>
      <a:lvl5pPr marL="1827108" algn="l" defTabSz="456777" rtl="0" eaLnBrk="1" latinLnBrk="0" hangingPunct="1">
        <a:defRPr sz="1799" kern="1200">
          <a:solidFill>
            <a:schemeClr val="tx1"/>
          </a:solidFill>
          <a:latin typeface="+mn-lt"/>
          <a:ea typeface="+mn-ea"/>
          <a:cs typeface="+mn-cs"/>
        </a:defRPr>
      </a:lvl5pPr>
      <a:lvl6pPr marL="2283886" algn="l" defTabSz="456777" rtl="0" eaLnBrk="1" latinLnBrk="0" hangingPunct="1">
        <a:defRPr sz="1799" kern="1200">
          <a:solidFill>
            <a:schemeClr val="tx1"/>
          </a:solidFill>
          <a:latin typeface="+mn-lt"/>
          <a:ea typeface="+mn-ea"/>
          <a:cs typeface="+mn-cs"/>
        </a:defRPr>
      </a:lvl6pPr>
      <a:lvl7pPr marL="2740663" algn="l" defTabSz="456777" rtl="0" eaLnBrk="1" latinLnBrk="0" hangingPunct="1">
        <a:defRPr sz="1799" kern="1200">
          <a:solidFill>
            <a:schemeClr val="tx1"/>
          </a:solidFill>
          <a:latin typeface="+mn-lt"/>
          <a:ea typeface="+mn-ea"/>
          <a:cs typeface="+mn-cs"/>
        </a:defRPr>
      </a:lvl7pPr>
      <a:lvl8pPr marL="3197440" algn="l" defTabSz="456777" rtl="0" eaLnBrk="1" latinLnBrk="0" hangingPunct="1">
        <a:defRPr sz="1799" kern="1200">
          <a:solidFill>
            <a:schemeClr val="tx1"/>
          </a:solidFill>
          <a:latin typeface="+mn-lt"/>
          <a:ea typeface="+mn-ea"/>
          <a:cs typeface="+mn-cs"/>
        </a:defRPr>
      </a:lvl8pPr>
      <a:lvl9pPr marL="3654217" algn="l" defTabSz="456777"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6626" name="WCLC 2018_PPT_Presenter Slides_v1-01.png" descr="WCLC 2018_PPT_Presenter Slides_v1-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457950"/>
            <a:ext cx="12192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6627" name="Title Placeholder 2"/>
          <p:cNvSpPr>
            <a:spLocks noGrp="1"/>
          </p:cNvSpPr>
          <p:nvPr>
            <p:ph type="title"/>
          </p:nvPr>
        </p:nvSpPr>
        <p:spPr bwMode="auto">
          <a:xfrm>
            <a:off x="207434" y="368300"/>
            <a:ext cx="1076536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sym typeface="Calibri" panose="020F0502020204030204" pitchFamily="34" charset="0"/>
              </a:rPr>
              <a:t>Click to edit Master title style</a:t>
            </a:r>
          </a:p>
        </p:txBody>
      </p:sp>
      <p:grpSp>
        <p:nvGrpSpPr>
          <p:cNvPr id="26628" name="Group 6"/>
          <p:cNvGrpSpPr>
            <a:grpSpLocks/>
          </p:cNvGrpSpPr>
          <p:nvPr userDrawn="1"/>
        </p:nvGrpSpPr>
        <p:grpSpPr bwMode="auto">
          <a:xfrm>
            <a:off x="0" y="974726"/>
            <a:ext cx="12192000" cy="277813"/>
            <a:chOff x="0" y="872446"/>
            <a:chExt cx="9144000" cy="207746"/>
          </a:xfrm>
        </p:grpSpPr>
        <p:sp>
          <p:nvSpPr>
            <p:cNvPr id="8" name="Rectangle 7"/>
            <p:cNvSpPr/>
            <p:nvPr userDrawn="1"/>
          </p:nvSpPr>
          <p:spPr>
            <a:xfrm>
              <a:off x="0" y="872446"/>
              <a:ext cx="3995928" cy="207746"/>
            </a:xfrm>
            <a:prstGeom prst="rect">
              <a:avLst/>
            </a:prstGeom>
            <a:solidFill>
              <a:srgbClr val="D11F43"/>
            </a:solidFill>
            <a:ln w="127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endParaRPr lang="en-US" sz="1200" kern="0">
                <a:solidFill>
                  <a:srgbClr val="000000"/>
                </a:solidFill>
                <a:cs typeface="Arial" panose="020B0604020202020204" pitchFamily="34" charset="0"/>
                <a:sym typeface="Helvetica"/>
              </a:endParaRPr>
            </a:p>
          </p:txBody>
        </p:sp>
        <p:sp>
          <p:nvSpPr>
            <p:cNvPr id="9" name="Rectangle 8"/>
            <p:cNvSpPr/>
            <p:nvPr userDrawn="1"/>
          </p:nvSpPr>
          <p:spPr>
            <a:xfrm>
              <a:off x="3995928" y="872446"/>
              <a:ext cx="4160520" cy="207746"/>
            </a:xfrm>
            <a:prstGeom prst="rect">
              <a:avLst/>
            </a:prstGeom>
            <a:gradFill>
              <a:gsLst>
                <a:gs pos="0">
                  <a:srgbClr val="1C92CE"/>
                </a:gs>
                <a:gs pos="100000">
                  <a:srgbClr val="0662A7"/>
                </a:gs>
              </a:gsLst>
              <a:lin ang="5400000" scaled="1"/>
            </a:gradFill>
            <a:ln w="127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endParaRPr lang="en-US" sz="1200" kern="0">
                <a:solidFill>
                  <a:srgbClr val="000000"/>
                </a:solidFill>
                <a:cs typeface="Arial" panose="020B0604020202020204" pitchFamily="34" charset="0"/>
                <a:sym typeface="Helvetica"/>
              </a:endParaRPr>
            </a:p>
          </p:txBody>
        </p:sp>
        <p:sp>
          <p:nvSpPr>
            <p:cNvPr id="10" name="Rectangle 9"/>
            <p:cNvSpPr/>
            <p:nvPr userDrawn="1"/>
          </p:nvSpPr>
          <p:spPr>
            <a:xfrm>
              <a:off x="8156448" y="872446"/>
              <a:ext cx="987552" cy="207746"/>
            </a:xfrm>
            <a:prstGeom prst="rect">
              <a:avLst/>
            </a:prstGeom>
            <a:solidFill>
              <a:srgbClr val="C11B3D"/>
            </a:solidFill>
            <a:ln w="127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endParaRPr lang="en-US" sz="1200" kern="0">
                <a:solidFill>
                  <a:srgbClr val="000000"/>
                </a:solidFill>
                <a:cs typeface="Arial" panose="020B0604020202020204" pitchFamily="34" charset="0"/>
                <a:sym typeface="Helvetica"/>
              </a:endParaRPr>
            </a:p>
          </p:txBody>
        </p:sp>
      </p:grpSp>
      <p:sp>
        <p:nvSpPr>
          <p:cNvPr id="27653" name="Slide Number Placeholder 4"/>
          <p:cNvSpPr>
            <a:spLocks noGrp="1"/>
          </p:cNvSpPr>
          <p:nvPr>
            <p:ph type="sldNum" sz="quarter" idx="4"/>
          </p:nvPr>
        </p:nvSpPr>
        <p:spPr bwMode="auto">
          <a:xfrm>
            <a:off x="9393767" y="6484938"/>
            <a:ext cx="274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a:defRPr sz="900">
                <a:solidFill>
                  <a:srgbClr val="FFFFFF"/>
                </a:solidFill>
                <a:sym typeface="Helvetica" panose="020B0604020202020204" pitchFamily="34" charset="0"/>
              </a:defRPr>
            </a:lvl1pPr>
          </a:lstStyle>
          <a:p>
            <a:pPr fontAlgn="base" hangingPunct="0">
              <a:spcBef>
                <a:spcPct val="0"/>
              </a:spcBef>
              <a:spcAft>
                <a:spcPct val="0"/>
              </a:spcAft>
              <a:defRPr/>
            </a:pPr>
            <a:fld id="{1A22A164-C813-44EB-8806-0CADA8B5BEE3}" type="slidenum">
              <a:rPr lang="en-US" altLang="en-US">
                <a:cs typeface="Arial" panose="020B0604020202020204" pitchFamily="34" charset="0"/>
              </a:rPr>
              <a:pPr fontAlgn="base" hangingPunct="0">
                <a:spcBef>
                  <a:spcPct val="0"/>
                </a:spcBef>
                <a:spcAft>
                  <a:spcPct val="0"/>
                </a:spcAft>
                <a:defRPr/>
              </a:pPr>
              <a:t>‹#›</a:t>
            </a:fld>
            <a:endParaRPr lang="en-US" altLang="en-US">
              <a:cs typeface="Arial" panose="020B0604020202020204" pitchFamily="34" charset="0"/>
            </a:endParaRPr>
          </a:p>
        </p:txBody>
      </p:sp>
      <p:sp>
        <p:nvSpPr>
          <p:cNvPr id="11" name="TextBox 10"/>
          <p:cNvSpPr txBox="1"/>
          <p:nvPr userDrawn="1"/>
        </p:nvSpPr>
        <p:spPr>
          <a:xfrm>
            <a:off x="785248" y="6477756"/>
            <a:ext cx="9898251"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r>
              <a:rPr lang="en-CA" sz="1200" b="1" kern="0" dirty="0">
                <a:solidFill>
                  <a:srgbClr val="FFFFFF"/>
                </a:solidFill>
                <a:cs typeface="Arial" panose="020B0604020202020204" pitchFamily="34" charset="0"/>
                <a:sym typeface="Helvetica"/>
              </a:rPr>
              <a:t>ENCORE-601: ENT + PEMBRO in PD-(L</a:t>
            </a:r>
            <a:r>
              <a:rPr lang="en-CA" sz="1200" b="1" kern="0">
                <a:solidFill>
                  <a:srgbClr val="FFFFFF"/>
                </a:solidFill>
                <a:cs typeface="Arial" panose="020B0604020202020204" pitchFamily="34" charset="0"/>
                <a:sym typeface="Helvetica"/>
              </a:rPr>
              <a:t>)1-Pretreated </a:t>
            </a:r>
            <a:r>
              <a:rPr lang="en-CA" sz="1200" b="1" kern="0" dirty="0">
                <a:solidFill>
                  <a:srgbClr val="FFFFFF"/>
                </a:solidFill>
                <a:cs typeface="Arial" panose="020B0604020202020204" pitchFamily="34" charset="0"/>
                <a:sym typeface="Helvetica"/>
              </a:rPr>
              <a:t>NSCLC</a:t>
            </a:r>
            <a:endParaRPr lang="en-US" sz="1200" b="1" kern="0" dirty="0">
              <a:solidFill>
                <a:srgbClr val="FFFFFF"/>
              </a:solidFill>
              <a:cs typeface="Arial" panose="020B0604020202020204" pitchFamily="34" charset="0"/>
              <a:sym typeface="Helvetica"/>
            </a:endParaRPr>
          </a:p>
        </p:txBody>
      </p:sp>
    </p:spTree>
    <p:custDataLst>
      <p:tags r:id="rId4"/>
    </p:custDataLst>
    <p:extLst>
      <p:ext uri="{BB962C8B-B14F-4D97-AF65-F5344CB8AC3E}">
        <p14:creationId xmlns:p14="http://schemas.microsoft.com/office/powerpoint/2010/main" val="1590196661"/>
      </p:ext>
    </p:extLst>
  </p:cSld>
  <p:clrMap bg1="lt1" tx1="dk1" bg2="lt2" tx2="dk2" accent1="accent1" accent2="accent2" accent3="accent3" accent4="accent4" accent5="accent5" accent6="accent6" hlink="hlink" folHlink="folHlink"/>
  <p:sldLayoutIdLst>
    <p:sldLayoutId id="2147483918" r:id="rId1"/>
    <p:sldLayoutId id="2147483919" r:id="rId2"/>
  </p:sldLayoutIdLst>
  <p:transition spd="med"/>
  <p:hf hdr="0" ftr="0" dt="0"/>
  <p:txStyles>
    <p:titleStyle>
      <a:lvl1pPr algn="l" rtl="0" eaLnBrk="0" fontAlgn="base" hangingPunct="0">
        <a:spcBef>
          <a:spcPct val="0"/>
        </a:spcBef>
        <a:spcAft>
          <a:spcPct val="0"/>
        </a:spcAft>
        <a:defRPr sz="1600" b="1">
          <a:solidFill>
            <a:srgbClr val="000000"/>
          </a:solidFill>
          <a:latin typeface="+mj-lt"/>
          <a:ea typeface="Calibri"/>
          <a:cs typeface="Calibri"/>
          <a:sym typeface="Calibri" panose="020F0502020204030204" pitchFamily="34" charset="0"/>
        </a:defRPr>
      </a:lvl1pPr>
      <a:lvl2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2pPr>
      <a:lvl3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3pPr>
      <a:lvl4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4pPr>
      <a:lvl5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342900" indent="-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1pPr>
      <a:lvl2pPr marL="342900" indent="-381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2pPr>
      <a:lvl3pPr marL="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3pPr>
      <a:lvl4pPr marL="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4pPr>
      <a:lvl5pPr marL="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7650" name="WCLC 2018_PPT_Presenter Slides_v1-01.png" descr="WCLC 2018_PPT_Presenter Slides_v1-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457950"/>
            <a:ext cx="12192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7651" name="Title Placeholder 2"/>
          <p:cNvSpPr>
            <a:spLocks noGrp="1"/>
          </p:cNvSpPr>
          <p:nvPr>
            <p:ph type="title"/>
          </p:nvPr>
        </p:nvSpPr>
        <p:spPr bwMode="auto">
          <a:xfrm>
            <a:off x="207434" y="368300"/>
            <a:ext cx="1076536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sym typeface="Calibri" panose="020F0502020204030204" pitchFamily="34" charset="0"/>
              </a:rPr>
              <a:t>Click to edit Master title style</a:t>
            </a:r>
          </a:p>
        </p:txBody>
      </p:sp>
      <p:grpSp>
        <p:nvGrpSpPr>
          <p:cNvPr id="27652" name="Group 6"/>
          <p:cNvGrpSpPr>
            <a:grpSpLocks/>
          </p:cNvGrpSpPr>
          <p:nvPr userDrawn="1"/>
        </p:nvGrpSpPr>
        <p:grpSpPr bwMode="auto">
          <a:xfrm>
            <a:off x="0" y="974726"/>
            <a:ext cx="12192000" cy="277813"/>
            <a:chOff x="0" y="872446"/>
            <a:chExt cx="9144000" cy="207746"/>
          </a:xfrm>
        </p:grpSpPr>
        <p:sp>
          <p:nvSpPr>
            <p:cNvPr id="8" name="Rectangle 7"/>
            <p:cNvSpPr/>
            <p:nvPr userDrawn="1"/>
          </p:nvSpPr>
          <p:spPr>
            <a:xfrm>
              <a:off x="0" y="872446"/>
              <a:ext cx="3995928" cy="207746"/>
            </a:xfrm>
            <a:prstGeom prst="rect">
              <a:avLst/>
            </a:prstGeom>
            <a:solidFill>
              <a:srgbClr val="D11F43"/>
            </a:solidFill>
            <a:ln w="127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endParaRPr lang="en-US" sz="1200" kern="0">
                <a:solidFill>
                  <a:srgbClr val="000000"/>
                </a:solidFill>
                <a:cs typeface="Arial" panose="020B0604020202020204" pitchFamily="34" charset="0"/>
                <a:sym typeface="Helvetica"/>
              </a:endParaRPr>
            </a:p>
          </p:txBody>
        </p:sp>
        <p:sp>
          <p:nvSpPr>
            <p:cNvPr id="9" name="Rectangle 8"/>
            <p:cNvSpPr/>
            <p:nvPr userDrawn="1"/>
          </p:nvSpPr>
          <p:spPr>
            <a:xfrm>
              <a:off x="3995928" y="872446"/>
              <a:ext cx="4160520" cy="207746"/>
            </a:xfrm>
            <a:prstGeom prst="rect">
              <a:avLst/>
            </a:prstGeom>
            <a:gradFill>
              <a:gsLst>
                <a:gs pos="0">
                  <a:srgbClr val="1C92CE"/>
                </a:gs>
                <a:gs pos="100000">
                  <a:srgbClr val="0662A7"/>
                </a:gs>
              </a:gsLst>
              <a:lin ang="5400000" scaled="1"/>
            </a:gradFill>
            <a:ln w="127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endParaRPr lang="en-US" sz="1200" kern="0">
                <a:solidFill>
                  <a:srgbClr val="000000"/>
                </a:solidFill>
                <a:cs typeface="Arial" panose="020B0604020202020204" pitchFamily="34" charset="0"/>
                <a:sym typeface="Helvetica"/>
              </a:endParaRPr>
            </a:p>
          </p:txBody>
        </p:sp>
        <p:sp>
          <p:nvSpPr>
            <p:cNvPr id="10" name="Rectangle 9"/>
            <p:cNvSpPr/>
            <p:nvPr userDrawn="1"/>
          </p:nvSpPr>
          <p:spPr>
            <a:xfrm>
              <a:off x="8156448" y="872446"/>
              <a:ext cx="987552" cy="207746"/>
            </a:xfrm>
            <a:prstGeom prst="rect">
              <a:avLst/>
            </a:prstGeom>
            <a:solidFill>
              <a:srgbClr val="C11B3D"/>
            </a:solidFill>
            <a:ln w="127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endParaRPr lang="en-US" sz="1200" kern="0">
                <a:solidFill>
                  <a:srgbClr val="000000"/>
                </a:solidFill>
                <a:cs typeface="Arial" panose="020B0604020202020204" pitchFamily="34" charset="0"/>
                <a:sym typeface="Helvetica"/>
              </a:endParaRPr>
            </a:p>
          </p:txBody>
        </p:sp>
      </p:grpSp>
      <p:sp>
        <p:nvSpPr>
          <p:cNvPr id="28677" name="Slide Number Placeholder 4"/>
          <p:cNvSpPr>
            <a:spLocks noGrp="1"/>
          </p:cNvSpPr>
          <p:nvPr>
            <p:ph type="sldNum" sz="quarter" idx="4"/>
          </p:nvPr>
        </p:nvSpPr>
        <p:spPr bwMode="auto">
          <a:xfrm>
            <a:off x="9393767" y="6484938"/>
            <a:ext cx="274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a:defRPr sz="900">
                <a:solidFill>
                  <a:srgbClr val="FFFFFF"/>
                </a:solidFill>
                <a:sym typeface="Helvetica" panose="020B0604020202020204" pitchFamily="34" charset="0"/>
              </a:defRPr>
            </a:lvl1pPr>
          </a:lstStyle>
          <a:p>
            <a:pPr fontAlgn="base" hangingPunct="0">
              <a:spcBef>
                <a:spcPct val="0"/>
              </a:spcBef>
              <a:spcAft>
                <a:spcPct val="0"/>
              </a:spcAft>
              <a:defRPr/>
            </a:pPr>
            <a:fld id="{EF6CC47A-D36C-4C50-8054-21070D5C9F45}" type="slidenum">
              <a:rPr lang="en-US" altLang="en-US">
                <a:cs typeface="Arial" panose="020B0604020202020204" pitchFamily="34" charset="0"/>
              </a:rPr>
              <a:pPr fontAlgn="base" hangingPunct="0">
                <a:spcBef>
                  <a:spcPct val="0"/>
                </a:spcBef>
                <a:spcAft>
                  <a:spcPct val="0"/>
                </a:spcAft>
                <a:defRPr/>
              </a:pPr>
              <a:t>‹#›</a:t>
            </a:fld>
            <a:endParaRPr lang="en-US" altLang="en-US">
              <a:cs typeface="Arial" panose="020B0604020202020204" pitchFamily="34" charset="0"/>
            </a:endParaRPr>
          </a:p>
        </p:txBody>
      </p:sp>
      <p:sp>
        <p:nvSpPr>
          <p:cNvPr id="11" name="TextBox 10"/>
          <p:cNvSpPr txBox="1"/>
          <p:nvPr userDrawn="1"/>
        </p:nvSpPr>
        <p:spPr>
          <a:xfrm>
            <a:off x="785248" y="6477756"/>
            <a:ext cx="9898251"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hangingPunct="0">
              <a:defRPr/>
            </a:pPr>
            <a:r>
              <a:rPr lang="en-CA" sz="1200" b="1" kern="0" dirty="0">
                <a:solidFill>
                  <a:srgbClr val="FFFFFF"/>
                </a:solidFill>
                <a:cs typeface="Arial" panose="020B0604020202020204" pitchFamily="34" charset="0"/>
                <a:sym typeface="Helvetica"/>
              </a:rPr>
              <a:t>ENCORE-601: ENT + PEMBRO in PD-(L</a:t>
            </a:r>
            <a:r>
              <a:rPr lang="en-CA" sz="1200" b="1" kern="0">
                <a:solidFill>
                  <a:srgbClr val="FFFFFF"/>
                </a:solidFill>
                <a:cs typeface="Arial" panose="020B0604020202020204" pitchFamily="34" charset="0"/>
                <a:sym typeface="Helvetica"/>
              </a:rPr>
              <a:t>)1-Pretreated </a:t>
            </a:r>
            <a:r>
              <a:rPr lang="en-CA" sz="1200" b="1" kern="0" dirty="0">
                <a:solidFill>
                  <a:srgbClr val="FFFFFF"/>
                </a:solidFill>
                <a:cs typeface="Arial" panose="020B0604020202020204" pitchFamily="34" charset="0"/>
                <a:sym typeface="Helvetica"/>
              </a:rPr>
              <a:t>NSCLC</a:t>
            </a:r>
            <a:endParaRPr lang="en-US" sz="1200" b="1" kern="0" dirty="0">
              <a:solidFill>
                <a:srgbClr val="FFFFFF"/>
              </a:solidFill>
              <a:cs typeface="Arial" panose="020B0604020202020204" pitchFamily="34" charset="0"/>
              <a:sym typeface="Helvetica"/>
            </a:endParaRPr>
          </a:p>
        </p:txBody>
      </p:sp>
    </p:spTree>
    <p:custDataLst>
      <p:tags r:id="rId4"/>
    </p:custDataLst>
    <p:extLst>
      <p:ext uri="{BB962C8B-B14F-4D97-AF65-F5344CB8AC3E}">
        <p14:creationId xmlns:p14="http://schemas.microsoft.com/office/powerpoint/2010/main" val="3848279238"/>
      </p:ext>
    </p:extLst>
  </p:cSld>
  <p:clrMap bg1="lt1" tx1="dk1" bg2="lt2" tx2="dk2" accent1="accent1" accent2="accent2" accent3="accent3" accent4="accent4" accent5="accent5" accent6="accent6" hlink="hlink" folHlink="folHlink"/>
  <p:sldLayoutIdLst>
    <p:sldLayoutId id="2147483921" r:id="rId1"/>
    <p:sldLayoutId id="2147483922" r:id="rId2"/>
  </p:sldLayoutIdLst>
  <p:transition spd="med"/>
  <p:hf hdr="0" ftr="0" dt="0"/>
  <p:txStyles>
    <p:titleStyle>
      <a:lvl1pPr algn="l" rtl="0" eaLnBrk="0" fontAlgn="base" hangingPunct="0">
        <a:spcBef>
          <a:spcPct val="0"/>
        </a:spcBef>
        <a:spcAft>
          <a:spcPct val="0"/>
        </a:spcAft>
        <a:defRPr sz="1600" b="1">
          <a:solidFill>
            <a:srgbClr val="000000"/>
          </a:solidFill>
          <a:latin typeface="+mj-lt"/>
          <a:ea typeface="Calibri"/>
          <a:cs typeface="Calibri"/>
          <a:sym typeface="Calibri" panose="020F0502020204030204" pitchFamily="34" charset="0"/>
        </a:defRPr>
      </a:lvl1pPr>
      <a:lvl2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2pPr>
      <a:lvl3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3pPr>
      <a:lvl4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4pPr>
      <a:lvl5pPr algn="l" rtl="0" eaLnBrk="0" fontAlgn="base" hangingPunct="0">
        <a:spcBef>
          <a:spcPct val="0"/>
        </a:spcBef>
        <a:spcAft>
          <a:spcPct val="0"/>
        </a:spcAft>
        <a:defRPr sz="1600" b="1">
          <a:solidFill>
            <a:srgbClr val="000000"/>
          </a:solidFill>
          <a:latin typeface="Arial" panose="020B0604020202020204" pitchFamily="34" charset="0"/>
          <a:ea typeface="Calibri"/>
          <a:cs typeface="Calibri"/>
          <a:sym typeface="Calibri" panose="020F0502020204030204" pitchFamily="34" charset="0"/>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342900" indent="-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1pPr>
      <a:lvl2pPr marL="342900" indent="-381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2pPr>
      <a:lvl3pPr marL="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3pPr>
      <a:lvl4pPr marL="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4pPr>
      <a:lvl5pPr marL="342900" algn="ctr" rtl="0" eaLnBrk="0" fontAlgn="base" hangingPunct="0">
        <a:spcBef>
          <a:spcPts val="800"/>
        </a:spcBef>
        <a:spcAft>
          <a:spcPct val="0"/>
        </a:spcAft>
        <a:defRPr sz="3200">
          <a:solidFill>
            <a:srgbClr val="878787"/>
          </a:solidFill>
          <a:latin typeface="Calibri"/>
          <a:ea typeface="Calibri"/>
          <a:cs typeface="Calibri"/>
          <a:sym typeface="Calibri" panose="020F050202020403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8"/>
          <p:cNvSpPr>
            <a:spLocks noChangeArrowheads="1"/>
          </p:cNvSpPr>
          <p:nvPr userDrawn="1"/>
        </p:nvSpPr>
        <p:spPr bwMode="auto">
          <a:xfrm>
            <a:off x="0" y="6308726"/>
            <a:ext cx="12192000" cy="549275"/>
          </a:xfrm>
          <a:prstGeom prst="rect">
            <a:avLst/>
          </a:prstGeom>
          <a:solidFill>
            <a:srgbClr val="C5203E"/>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en-US" sz="1800">
              <a:solidFill>
                <a:srgbClr val="FFFFFF"/>
              </a:solidFill>
              <a:latin typeface="Calibri Regular"/>
            </a:endParaRPr>
          </a:p>
        </p:txBody>
      </p:sp>
      <p:pic>
        <p:nvPicPr>
          <p:cNvPr id="21507" name="Picture 9"/>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9609668" y="477838"/>
            <a:ext cx="222461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146051" y="6394450"/>
            <a:ext cx="11899900" cy="368300"/>
          </a:xfrm>
          <a:prstGeom prst="rect">
            <a:avLst/>
          </a:prstGeom>
        </p:spPr>
        <p:txBody>
          <a:bodyPr>
            <a:spAutoFit/>
          </a:bodyPr>
          <a:lstStyle/>
          <a:p>
            <a:pPr algn="ctr">
              <a:defRPr/>
            </a:pPr>
            <a:r>
              <a:rPr lang="en-US" sz="1800" kern="1500" spc="450" dirty="0">
                <a:solidFill>
                  <a:srgbClr val="FEFFFE"/>
                </a:solidFill>
                <a:latin typeface="Arial" panose="020B0604020202020204" pitchFamily="34" charset="0"/>
                <a:cs typeface="Arial" panose="020B0604020202020204" pitchFamily="34" charset="0"/>
              </a:rPr>
              <a:t>AUGUST 15–18, 2018 | CORDOBA, ARGENTINA</a:t>
            </a:r>
          </a:p>
        </p:txBody>
      </p:sp>
      <p:cxnSp>
        <p:nvCxnSpPr>
          <p:cNvPr id="13" name="Straight Connector 12"/>
          <p:cNvCxnSpPr>
            <a:cxnSpLocks/>
          </p:cNvCxnSpPr>
          <p:nvPr userDrawn="1"/>
        </p:nvCxnSpPr>
        <p:spPr>
          <a:xfrm flipH="1">
            <a:off x="355601" y="963613"/>
            <a:ext cx="114511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userDrawn="1"/>
        </p:nvSpPr>
        <p:spPr>
          <a:xfrm>
            <a:off x="355600" y="293688"/>
            <a:ext cx="9144000" cy="64611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1800" b="1" dirty="0">
                <a:solidFill>
                  <a:srgbClr val="5C6670"/>
                </a:solidFill>
              </a:rPr>
              <a:t>CLICK TO EDIT MASTER TITLE STYLE</a:t>
            </a:r>
          </a:p>
        </p:txBody>
      </p:sp>
    </p:spTree>
    <p:extLst>
      <p:ext uri="{BB962C8B-B14F-4D97-AF65-F5344CB8AC3E}">
        <p14:creationId xmlns:p14="http://schemas.microsoft.com/office/powerpoint/2010/main" val="3322528944"/>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1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6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6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6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6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6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6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6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6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6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67.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1.xml"/></Relationships>
</file>

<file path=ppt/slides/_rels/slide11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6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6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67.xml"/></Relationships>
</file>

<file path=ppt/slides/_rels/slide11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6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6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67.xml"/></Relationships>
</file>

<file path=ppt/slides/_rels/slide11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6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6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6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67.xml"/></Relationships>
</file>

<file path=ppt/slides/_rels/slide1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1.xml"/></Relationships>
</file>

<file path=ppt/slides/_rels/slide12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67.xml"/></Relationships>
</file>

<file path=ppt/slides/_rels/slide12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67.xml"/></Relationships>
</file>

<file path=ppt/slides/_rels/slide12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78.xml"/></Relationships>
</file>

<file path=ppt/slides/_rels/slide12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67.xml"/></Relationships>
</file>

<file path=ppt/slides/_rels/slide12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67.xml"/></Relationships>
</file>

<file path=ppt/slides/_rels/slide12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67.xml"/></Relationships>
</file>

<file path=ppt/slides/_rels/slide12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6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6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67.xml"/></Relationships>
</file>

<file path=ppt/slides/_rels/slide12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67.xml"/></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1.xml"/></Relationships>
</file>

<file path=ppt/slides/_rels/slide13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67.xml"/></Relationships>
</file>

<file path=ppt/slides/_rels/slide13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67.xml"/></Relationships>
</file>

<file path=ppt/slides/_rels/slide13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43.jpg"/><Relationship Id="rId7" Type="http://schemas.openxmlformats.org/officeDocument/2006/relationships/image" Target="../media/image39.jpg"/><Relationship Id="rId12"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89.xml"/><Relationship Id="rId6" Type="http://schemas.openxmlformats.org/officeDocument/2006/relationships/image" Target="../media/image38.jpg"/><Relationship Id="rId11" Type="http://schemas.openxmlformats.org/officeDocument/2006/relationships/image" Target="../media/image18.jpg"/><Relationship Id="rId5" Type="http://schemas.openxmlformats.org/officeDocument/2006/relationships/image" Target="../media/image37.jpg"/><Relationship Id="rId10" Type="http://schemas.openxmlformats.org/officeDocument/2006/relationships/image" Target="../media/image42.jpg"/><Relationship Id="rId4" Type="http://schemas.openxmlformats.org/officeDocument/2006/relationships/image" Target="../media/image36.jpg"/><Relationship Id="rId9" Type="http://schemas.openxmlformats.org/officeDocument/2006/relationships/image" Target="../media/image41.jp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5.xml"/></Relationships>
</file>

<file path=ppt/slides/_rels/slide13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96.xml"/><Relationship Id="rId5" Type="http://schemas.openxmlformats.org/officeDocument/2006/relationships/image" Target="../media/image156.jpeg"/><Relationship Id="rId4" Type="http://schemas.openxmlformats.org/officeDocument/2006/relationships/image" Target="../media/image155.sv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38.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emf"/><Relationship Id="rId7" Type="http://schemas.openxmlformats.org/officeDocument/2006/relationships/image" Target="../media/image162.png"/><Relationship Id="rId12" Type="http://schemas.openxmlformats.org/officeDocument/2006/relationships/image" Target="../media/image167.svg"/><Relationship Id="rId2" Type="http://schemas.openxmlformats.org/officeDocument/2006/relationships/image" Target="../media/image157.png"/><Relationship Id="rId1" Type="http://schemas.openxmlformats.org/officeDocument/2006/relationships/slideLayout" Target="../slideLayouts/slideLayout300.xml"/><Relationship Id="rId6" Type="http://schemas.openxmlformats.org/officeDocument/2006/relationships/image" Target="../media/image161.pn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13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301.xml"/><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jpeg"/></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1.xml"/></Relationships>
</file>

<file path=ppt/slides/_rels/slide14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02.xml"/><Relationship Id="rId5" Type="http://schemas.openxmlformats.org/officeDocument/2006/relationships/image" Target="../media/image176.svg"/><Relationship Id="rId4" Type="http://schemas.openxmlformats.org/officeDocument/2006/relationships/image" Target="../media/image175.png"/></Relationships>
</file>

<file path=ppt/slides/_rels/slide14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03.xml"/></Relationships>
</file>

<file path=ppt/slides/_rels/slide14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93.xml"/></Relationships>
</file>

<file path=ppt/slides/_rels/slide14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88.xml"/></Relationships>
</file>

<file path=ppt/slides/_rels/slide14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04.xml"/></Relationships>
</file>

<file path=ppt/slides/_rels/slide14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xml"/><Relationship Id="rId1" Type="http://schemas.openxmlformats.org/officeDocument/2006/relationships/slideLayout" Target="../slideLayouts/slideLayout305.xml"/><Relationship Id="rId4" Type="http://schemas.openxmlformats.org/officeDocument/2006/relationships/image" Target="../media/image182.png"/></Relationships>
</file>

<file path=ppt/slides/_rels/slide14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88.xml"/></Relationships>
</file>

<file path=ppt/slides/_rels/slide14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88.xml"/></Relationships>
</file>

<file path=ppt/slides/_rels/slide14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86.xml"/></Relationships>
</file>

<file path=ppt/slides/_rels/slide14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89.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1.xml"/></Relationships>
</file>

<file path=ppt/slides/_rels/slide150.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89.xml"/></Relationships>
</file>

<file path=ppt/slides/_rels/slide15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306.xml"/></Relationships>
</file>

<file path=ppt/slides/_rels/slide15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307.xml"/></Relationships>
</file>

<file path=ppt/slides/_rels/slide15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308.xml"/></Relationships>
</file>

<file path=ppt/slides/_rels/slide15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309.xml"/></Relationships>
</file>

<file path=ppt/slides/_rels/slide15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89.xml"/></Relationships>
</file>

<file path=ppt/slides/_rels/slide15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89.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0.xml"/></Relationships>
</file>

<file path=ppt/slides/_rels/slide16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94.xml"/></Relationships>
</file>

<file path=ppt/slides/_rels/slide16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43.jpg"/><Relationship Id="rId7"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289.xml"/><Relationship Id="rId6" Type="http://schemas.openxmlformats.org/officeDocument/2006/relationships/image" Target="../media/image38.jpg"/><Relationship Id="rId11" Type="http://schemas.openxmlformats.org/officeDocument/2006/relationships/image" Target="../media/image18.jpg"/><Relationship Id="rId5" Type="http://schemas.openxmlformats.org/officeDocument/2006/relationships/image" Target="../media/image37.jpg"/><Relationship Id="rId10" Type="http://schemas.openxmlformats.org/officeDocument/2006/relationships/image" Target="../media/image42.jpg"/><Relationship Id="rId4" Type="http://schemas.openxmlformats.org/officeDocument/2006/relationships/image" Target="../media/image36.jpg"/><Relationship Id="rId9" Type="http://schemas.openxmlformats.org/officeDocument/2006/relationships/image" Target="../media/image41.jpg"/></Relationships>
</file>

<file path=ppt/slides/_rels/slide1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5.png"/><Relationship Id="rId1" Type="http://schemas.openxmlformats.org/officeDocument/2006/relationships/slideLayout" Target="../slideLayouts/slideLayout311.xml"/><Relationship Id="rId4" Type="http://schemas.openxmlformats.org/officeDocument/2006/relationships/image" Target="../media/image196.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2.xml"/></Relationships>
</file>

<file path=ppt/slides/_rels/slide166.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31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312.xml"/></Relationships>
</file>

<file path=ppt/slides/_rels/slide168.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312.xml"/></Relationships>
</file>

<file path=ppt/slides/_rels/slide169.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312.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1.xml"/></Relationships>
</file>

<file path=ppt/slides/_rels/slide170.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312.xml"/></Relationships>
</file>

<file path=ppt/slides/_rels/slide171.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312.xml"/></Relationships>
</file>

<file path=ppt/slides/_rels/slide172.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312.xml"/></Relationships>
</file>

<file path=ppt/slides/_rels/slide173.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312.xml"/></Relationships>
</file>

<file path=ppt/slides/_rels/slide174.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3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2.xml"/></Relationships>
</file>

<file path=ppt/slides/_rels/slide178.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312.xml"/></Relationships>
</file>

<file path=ppt/slides/_rels/slide179.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312.xml"/></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0.xml"/></Relationships>
</file>

<file path=ppt/slides/_rels/slide180.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312.xml"/></Relationships>
</file>

<file path=ppt/slides/_rels/slide181.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312.xml"/></Relationships>
</file>

<file path=ppt/slides/_rels/slide182.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312.xml"/></Relationships>
</file>

<file path=ppt/slides/_rels/slide183.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312.xml"/></Relationships>
</file>

<file path=ppt/slides/_rels/slide184.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312.xml"/></Relationships>
</file>

<file path=ppt/slides/_rels/slide185.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3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8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3.xml"/><Relationship Id="rId1" Type="http://schemas.openxmlformats.org/officeDocument/2006/relationships/slideLayout" Target="../slideLayouts/slideLayout313.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35.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5.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5.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5.xml"/></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5.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5.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5.xml"/><Relationship Id="rId5" Type="http://schemas.openxmlformats.org/officeDocument/2006/relationships/image" Target="../media/image94.png"/><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2.xml"/></Relationships>
</file>

<file path=ppt/slides/_rels/slide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5.xml"/></Relationships>
</file>

<file path=ppt/slides/_rels/slide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45.xml"/></Relationships>
</file>

<file path=ppt/slides/_rels/slide5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5.xml"/></Relationships>
</file>

<file path=ppt/slides/_rels/slide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5.xml"/></Relationships>
</file>

<file path=ppt/slides/_rels/slide5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5.xml"/></Relationships>
</file>

<file path=ppt/slides/_rels/slide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45.xml"/></Relationships>
</file>

<file path=ppt/slides/_rels/slide5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45.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5.xml"/></Relationships>
</file>

<file path=ppt/slides/_rels/slide6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5.xml"/></Relationships>
</file>

<file path=ppt/slides/_rels/slide6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9.xml"/></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9.xml"/></Relationships>
</file>

<file path=ppt/slides/_rels/slide6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45.xml"/></Relationships>
</file>

<file path=ppt/slides/_rels/slide6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45.xml"/></Relationships>
</file>

<file path=ppt/slides/_rels/slide6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39.xml"/></Relationships>
</file>

<file path=ppt/slides/_rels/slide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49.xml"/></Relationships>
</file>

<file path=ppt/slides/_rels/slide8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4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9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4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9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4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9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4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7.xml"/></Relationships>
</file>

<file path=ppt/slides/_rels/slide9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15076-DBA1-D5C5-A31A-634B8301EF0C}"/>
              </a:ext>
            </a:extLst>
          </p:cNvPr>
          <p:cNvSpPr/>
          <p:nvPr/>
        </p:nvSpPr>
        <p:spPr>
          <a:xfrm>
            <a:off x="5640" y="3445918"/>
            <a:ext cx="12161972" cy="461345"/>
          </a:xfrm>
          <a:prstGeom prst="rect">
            <a:avLst/>
          </a:prstGeom>
        </p:spPr>
        <p:txBody>
          <a:bodyPr wrap="square">
            <a:spAutoFit/>
          </a:bodyPr>
          <a:lstStyle/>
          <a:p>
            <a:pPr algn="ctr"/>
            <a:r>
              <a:rPr lang="en-US" sz="2398" spc="799" dirty="0">
                <a:solidFill>
                  <a:srgbClr val="FFC82C"/>
                </a:solidFill>
                <a:latin typeface="Corporate A Medium" panose="02000503080000020004" pitchFamily="2" charset="0"/>
              </a:rPr>
              <a:t>Lung Cancer</a:t>
            </a:r>
          </a:p>
        </p:txBody>
      </p:sp>
      <p:sp>
        <p:nvSpPr>
          <p:cNvPr id="3" name="Rectangle 2">
            <a:extLst>
              <a:ext uri="{FF2B5EF4-FFF2-40B4-BE49-F238E27FC236}">
                <a16:creationId xmlns:a16="http://schemas.microsoft.com/office/drawing/2014/main" id="{1FE53E99-9D97-9543-891B-6D21CCF7E15F}"/>
              </a:ext>
            </a:extLst>
          </p:cNvPr>
          <p:cNvSpPr/>
          <p:nvPr/>
        </p:nvSpPr>
        <p:spPr>
          <a:xfrm>
            <a:off x="-14833" y="4094737"/>
            <a:ext cx="12161972" cy="420243"/>
          </a:xfrm>
          <a:prstGeom prst="rect">
            <a:avLst/>
          </a:prstGeom>
        </p:spPr>
        <p:txBody>
          <a:bodyPr wrap="square">
            <a:spAutoFit/>
          </a:bodyPr>
          <a:lstStyle/>
          <a:p>
            <a:pPr algn="ctr"/>
            <a:r>
              <a:rPr lang="en-US" sz="2131" dirty="0">
                <a:solidFill>
                  <a:schemeClr val="bg1"/>
                </a:solidFill>
                <a:latin typeface="Corporate S Demi" panose="02020500000000000000" pitchFamily="18" charset="0"/>
              </a:rPr>
              <a:t>Wednesday, June 26, 2024</a:t>
            </a:r>
          </a:p>
        </p:txBody>
      </p:sp>
      <p:sp>
        <p:nvSpPr>
          <p:cNvPr id="4" name="Rectangle 3">
            <a:extLst>
              <a:ext uri="{FF2B5EF4-FFF2-40B4-BE49-F238E27FC236}">
                <a16:creationId xmlns:a16="http://schemas.microsoft.com/office/drawing/2014/main" id="{C3071F45-79C8-48A1-7F0D-543B0F038163}"/>
              </a:ext>
            </a:extLst>
          </p:cNvPr>
          <p:cNvSpPr/>
          <p:nvPr/>
        </p:nvSpPr>
        <p:spPr>
          <a:xfrm>
            <a:off x="10516221" y="590200"/>
            <a:ext cx="753446" cy="251149"/>
          </a:xfrm>
          <a:prstGeom prst="rect">
            <a:avLst/>
          </a:prstGeom>
          <a:solidFill>
            <a:srgbClr val="FFC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8"/>
          </a:p>
        </p:txBody>
      </p:sp>
    </p:spTree>
    <p:extLst>
      <p:ext uri="{BB962C8B-B14F-4D97-AF65-F5344CB8AC3E}">
        <p14:creationId xmlns:p14="http://schemas.microsoft.com/office/powerpoint/2010/main" val="264567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94" y="193750"/>
            <a:ext cx="6106625" cy="313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1F0FEA15-3929-C9FE-CC7B-295C836D3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961" y="3402591"/>
            <a:ext cx="6488386" cy="341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3441025"/>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4251D-AA66-0A1F-230B-3C9C298FB12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A15802A-C751-57ED-8EF3-186ECB713436}"/>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DC65549-6F92-59FC-5981-2D80432667C0}"/>
              </a:ext>
            </a:extLst>
          </p:cNvPr>
          <p:cNvPicPr>
            <a:picLocks noChangeAspect="1"/>
          </p:cNvPicPr>
          <p:nvPr/>
        </p:nvPicPr>
        <p:blipFill>
          <a:blip r:embed="rId2"/>
          <a:stretch>
            <a:fillRect/>
          </a:stretch>
        </p:blipFill>
        <p:spPr>
          <a:xfrm>
            <a:off x="5639" y="4556"/>
            <a:ext cx="12180722" cy="6848888"/>
          </a:xfrm>
          <a:prstGeom prst="rect">
            <a:avLst/>
          </a:prstGeom>
        </p:spPr>
      </p:pic>
    </p:spTree>
    <p:extLst>
      <p:ext uri="{BB962C8B-B14F-4D97-AF65-F5344CB8AC3E}">
        <p14:creationId xmlns:p14="http://schemas.microsoft.com/office/powerpoint/2010/main" val="35793155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D76B-9DB2-DB62-558B-941D7F3C9FA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7A36D83-8136-4611-ED79-D85099E1B0F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471274C9-BD1B-7842-7AA1-126335944889}"/>
              </a:ext>
            </a:extLst>
          </p:cNvPr>
          <p:cNvPicPr>
            <a:picLocks noChangeAspect="1"/>
          </p:cNvPicPr>
          <p:nvPr/>
        </p:nvPicPr>
        <p:blipFill>
          <a:blip r:embed="rId2"/>
          <a:stretch>
            <a:fillRect/>
          </a:stretch>
        </p:blipFill>
        <p:spPr>
          <a:xfrm>
            <a:off x="5639" y="21267"/>
            <a:ext cx="12180722" cy="6815469"/>
          </a:xfrm>
          <a:prstGeom prst="rect">
            <a:avLst/>
          </a:prstGeom>
        </p:spPr>
      </p:pic>
    </p:spTree>
    <p:extLst>
      <p:ext uri="{BB962C8B-B14F-4D97-AF65-F5344CB8AC3E}">
        <p14:creationId xmlns:p14="http://schemas.microsoft.com/office/powerpoint/2010/main" val="12516438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0079B-CD7B-E717-1FAF-8ECDB03ADA7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55AF539-ADE9-5491-7AB5-6D8E719121B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CC50F6F2-FEA8-522C-7068-BF6D46A20F63}"/>
              </a:ext>
            </a:extLst>
          </p:cNvPr>
          <p:cNvPicPr>
            <a:picLocks noChangeAspect="1"/>
          </p:cNvPicPr>
          <p:nvPr/>
        </p:nvPicPr>
        <p:blipFill>
          <a:blip r:embed="rId2"/>
          <a:stretch>
            <a:fillRect/>
          </a:stretch>
        </p:blipFill>
        <p:spPr>
          <a:xfrm>
            <a:off x="5639" y="35051"/>
            <a:ext cx="12180722" cy="6787899"/>
          </a:xfrm>
          <a:prstGeom prst="rect">
            <a:avLst/>
          </a:prstGeom>
        </p:spPr>
      </p:pic>
    </p:spTree>
    <p:extLst>
      <p:ext uri="{BB962C8B-B14F-4D97-AF65-F5344CB8AC3E}">
        <p14:creationId xmlns:p14="http://schemas.microsoft.com/office/powerpoint/2010/main" val="42718567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467A-79D1-3736-2B7E-9679E77177F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8CD339D-4664-9421-041B-62D20000EE4C}"/>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7AFF3D0B-6C4C-8D42-776D-0655C9D21E51}"/>
              </a:ext>
            </a:extLst>
          </p:cNvPr>
          <p:cNvPicPr>
            <a:picLocks noChangeAspect="1"/>
          </p:cNvPicPr>
          <p:nvPr/>
        </p:nvPicPr>
        <p:blipFill>
          <a:blip r:embed="rId2"/>
          <a:stretch>
            <a:fillRect/>
          </a:stretch>
        </p:blipFill>
        <p:spPr>
          <a:xfrm>
            <a:off x="5639" y="10434"/>
            <a:ext cx="12180722" cy="6837135"/>
          </a:xfrm>
          <a:prstGeom prst="rect">
            <a:avLst/>
          </a:prstGeom>
        </p:spPr>
      </p:pic>
    </p:spTree>
    <p:extLst>
      <p:ext uri="{BB962C8B-B14F-4D97-AF65-F5344CB8AC3E}">
        <p14:creationId xmlns:p14="http://schemas.microsoft.com/office/powerpoint/2010/main" val="33321967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1352-ABDE-EB3C-FF26-4364550FC2C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4EB0A07-55A3-ED67-4651-89357AD22986}"/>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3B05B9B-CE71-5CC9-AAE8-284199E01082}"/>
              </a:ext>
            </a:extLst>
          </p:cNvPr>
          <p:cNvPicPr>
            <a:picLocks noChangeAspect="1"/>
          </p:cNvPicPr>
          <p:nvPr/>
        </p:nvPicPr>
        <p:blipFill>
          <a:blip r:embed="rId2"/>
          <a:stretch>
            <a:fillRect/>
          </a:stretch>
        </p:blipFill>
        <p:spPr>
          <a:xfrm>
            <a:off x="5639" y="9949"/>
            <a:ext cx="12180722" cy="6838104"/>
          </a:xfrm>
          <a:prstGeom prst="rect">
            <a:avLst/>
          </a:prstGeom>
        </p:spPr>
      </p:pic>
    </p:spTree>
    <p:extLst>
      <p:ext uri="{BB962C8B-B14F-4D97-AF65-F5344CB8AC3E}">
        <p14:creationId xmlns:p14="http://schemas.microsoft.com/office/powerpoint/2010/main" val="40580050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BC6AA-B92A-1DE7-3F59-4B496594BAB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8980FD3-DB06-F2FB-EF02-DA5C80AC7A25}"/>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AE9701B3-707B-847F-3C01-6164A1D6697F}"/>
              </a:ext>
            </a:extLst>
          </p:cNvPr>
          <p:cNvPicPr>
            <a:picLocks noChangeAspect="1"/>
          </p:cNvPicPr>
          <p:nvPr/>
        </p:nvPicPr>
        <p:blipFill>
          <a:blip r:embed="rId2"/>
          <a:stretch>
            <a:fillRect/>
          </a:stretch>
        </p:blipFill>
        <p:spPr>
          <a:xfrm>
            <a:off x="8282" y="1"/>
            <a:ext cx="12175436" cy="6858001"/>
          </a:xfrm>
          <a:prstGeom prst="rect">
            <a:avLst/>
          </a:prstGeom>
        </p:spPr>
      </p:pic>
    </p:spTree>
    <p:extLst>
      <p:ext uri="{BB962C8B-B14F-4D97-AF65-F5344CB8AC3E}">
        <p14:creationId xmlns:p14="http://schemas.microsoft.com/office/powerpoint/2010/main" val="42014720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D6AAF-EE17-84C2-5CCB-A36DEF2BF2A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1DC7133-91CE-271F-DD14-CEEB0A1B4C1F}"/>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5BA8933-733C-ECB4-AD0D-D0A3EE60D82C}"/>
              </a:ext>
            </a:extLst>
          </p:cNvPr>
          <p:cNvPicPr>
            <a:picLocks noChangeAspect="1"/>
          </p:cNvPicPr>
          <p:nvPr/>
        </p:nvPicPr>
        <p:blipFill>
          <a:blip r:embed="rId2"/>
          <a:stretch>
            <a:fillRect/>
          </a:stretch>
        </p:blipFill>
        <p:spPr>
          <a:xfrm>
            <a:off x="14429" y="1"/>
            <a:ext cx="12163142" cy="6858001"/>
          </a:xfrm>
          <a:prstGeom prst="rect">
            <a:avLst/>
          </a:prstGeom>
        </p:spPr>
      </p:pic>
    </p:spTree>
    <p:extLst>
      <p:ext uri="{BB962C8B-B14F-4D97-AF65-F5344CB8AC3E}">
        <p14:creationId xmlns:p14="http://schemas.microsoft.com/office/powerpoint/2010/main" val="29517298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4832-FDEB-09CD-5AE3-C792B7B0224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152A209-2740-85D5-54F4-63134C77F66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6596096-06E7-AA54-3A0C-FA0EBF799CE8}"/>
              </a:ext>
            </a:extLst>
          </p:cNvPr>
          <p:cNvPicPr>
            <a:picLocks noChangeAspect="1"/>
          </p:cNvPicPr>
          <p:nvPr/>
        </p:nvPicPr>
        <p:blipFill>
          <a:blip r:embed="rId2"/>
          <a:stretch>
            <a:fillRect/>
          </a:stretch>
        </p:blipFill>
        <p:spPr>
          <a:xfrm>
            <a:off x="5639" y="47914"/>
            <a:ext cx="12180722" cy="6762173"/>
          </a:xfrm>
          <a:prstGeom prst="rect">
            <a:avLst/>
          </a:prstGeom>
        </p:spPr>
      </p:pic>
    </p:spTree>
    <p:extLst>
      <p:ext uri="{BB962C8B-B14F-4D97-AF65-F5344CB8AC3E}">
        <p14:creationId xmlns:p14="http://schemas.microsoft.com/office/powerpoint/2010/main" val="22755188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A5296-A643-D226-10FA-8F25E155C0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028374-01A1-14F1-DE2A-F7AC5A0AEBE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8960DB6-1BE8-A22E-D7E0-A1E520C27BB1}"/>
              </a:ext>
            </a:extLst>
          </p:cNvPr>
          <p:cNvPicPr>
            <a:picLocks noChangeAspect="1"/>
          </p:cNvPicPr>
          <p:nvPr/>
        </p:nvPicPr>
        <p:blipFill>
          <a:blip r:embed="rId2"/>
          <a:stretch>
            <a:fillRect/>
          </a:stretch>
        </p:blipFill>
        <p:spPr>
          <a:xfrm>
            <a:off x="5639" y="7139"/>
            <a:ext cx="12180722" cy="6843722"/>
          </a:xfrm>
          <a:prstGeom prst="rect">
            <a:avLst/>
          </a:prstGeom>
        </p:spPr>
      </p:pic>
    </p:spTree>
    <p:extLst>
      <p:ext uri="{BB962C8B-B14F-4D97-AF65-F5344CB8AC3E}">
        <p14:creationId xmlns:p14="http://schemas.microsoft.com/office/powerpoint/2010/main" val="12802698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7AB56-BFFC-5D39-9514-BA92D435E3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2EE026-C0C0-0756-330C-3B8CCA92A6A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50EA0FB-2260-5BD8-127C-370C9F1489E5}"/>
              </a:ext>
            </a:extLst>
          </p:cNvPr>
          <p:cNvPicPr>
            <a:picLocks noChangeAspect="1"/>
          </p:cNvPicPr>
          <p:nvPr/>
        </p:nvPicPr>
        <p:blipFill>
          <a:blip r:embed="rId2"/>
          <a:stretch>
            <a:fillRect/>
          </a:stretch>
        </p:blipFill>
        <p:spPr>
          <a:xfrm>
            <a:off x="38833" y="1"/>
            <a:ext cx="12114334" cy="6858001"/>
          </a:xfrm>
          <a:prstGeom prst="rect">
            <a:avLst/>
          </a:prstGeom>
        </p:spPr>
      </p:pic>
    </p:spTree>
    <p:extLst>
      <p:ext uri="{BB962C8B-B14F-4D97-AF65-F5344CB8AC3E}">
        <p14:creationId xmlns:p14="http://schemas.microsoft.com/office/powerpoint/2010/main" val="1358919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15243D"/>
                </a:solidFill>
              </a:rPr>
              <a:t>Neoadjuvant</a:t>
            </a:r>
            <a:r>
              <a:rPr lang="en-US" dirty="0">
                <a:solidFill>
                  <a:srgbClr val="15243D"/>
                </a:solidFill>
              </a:rPr>
              <a:t>  </a:t>
            </a:r>
            <a:r>
              <a:rPr lang="en-US" dirty="0" err="1">
                <a:solidFill>
                  <a:srgbClr val="15243D"/>
                </a:solidFill>
              </a:rPr>
              <a:t>Nivolumab</a:t>
            </a:r>
            <a:r>
              <a:rPr lang="en-US" dirty="0">
                <a:solidFill>
                  <a:srgbClr val="15243D"/>
                </a:solidFill>
              </a:rPr>
              <a:t> and Chemotherapy in Stage III Non–Small-Cell Lung Cancer</a:t>
            </a:r>
          </a:p>
        </p:txBody>
      </p:sp>
      <p:pic>
        <p:nvPicPr>
          <p:cNvPr id="5" name="Content Placeholder 4"/>
          <p:cNvPicPr>
            <a:picLocks noGrp="1" noChangeAspect="1"/>
          </p:cNvPicPr>
          <p:nvPr>
            <p:ph idx="1"/>
          </p:nvPr>
        </p:nvPicPr>
        <p:blipFill>
          <a:blip r:embed="rId2"/>
          <a:stretch>
            <a:fillRect/>
          </a:stretch>
        </p:blipFill>
        <p:spPr>
          <a:xfrm>
            <a:off x="6416041" y="1719785"/>
            <a:ext cx="5471160" cy="4376928"/>
          </a:xfrm>
          <a:prstGeom prst="rect">
            <a:avLst/>
          </a:prstGeom>
        </p:spPr>
      </p:pic>
      <p:pic>
        <p:nvPicPr>
          <p:cNvPr id="4" name="Picture 3"/>
          <p:cNvPicPr>
            <a:picLocks noChangeAspect="1"/>
          </p:cNvPicPr>
          <p:nvPr/>
        </p:nvPicPr>
        <p:blipFill>
          <a:blip r:embed="rId3"/>
          <a:stretch>
            <a:fillRect/>
          </a:stretch>
        </p:blipFill>
        <p:spPr>
          <a:xfrm>
            <a:off x="267928" y="1889760"/>
            <a:ext cx="5386112" cy="4249289"/>
          </a:xfrm>
          <a:prstGeom prst="rect">
            <a:avLst/>
          </a:prstGeom>
        </p:spPr>
      </p:pic>
      <p:sp>
        <p:nvSpPr>
          <p:cNvPr id="6" name="Rectangle 5"/>
          <p:cNvSpPr/>
          <p:nvPr/>
        </p:nvSpPr>
        <p:spPr>
          <a:xfrm>
            <a:off x="6665299" y="6323313"/>
            <a:ext cx="4972643" cy="369332"/>
          </a:xfrm>
          <a:prstGeom prst="rect">
            <a:avLst/>
          </a:prstGeom>
        </p:spPr>
        <p:txBody>
          <a:bodyPr wrap="none">
            <a:spAutoFit/>
          </a:bodyPr>
          <a:lstStyle/>
          <a:p>
            <a:r>
              <a:rPr lang="en-US" dirty="0" err="1">
                <a:solidFill>
                  <a:srgbClr val="15243D"/>
                </a:solidFill>
              </a:rPr>
              <a:t>Provencio</a:t>
            </a:r>
            <a:r>
              <a:rPr lang="en-US" dirty="0">
                <a:solidFill>
                  <a:srgbClr val="15243D"/>
                </a:solidFill>
              </a:rPr>
              <a:t> M, et </a:t>
            </a:r>
            <a:r>
              <a:rPr lang="en-US" dirty="0" err="1">
                <a:solidFill>
                  <a:srgbClr val="15243D"/>
                </a:solidFill>
              </a:rPr>
              <a:t>al.N</a:t>
            </a:r>
            <a:r>
              <a:rPr lang="en-US" dirty="0">
                <a:solidFill>
                  <a:srgbClr val="15243D"/>
                </a:solidFill>
              </a:rPr>
              <a:t> </a:t>
            </a:r>
            <a:r>
              <a:rPr lang="en-US" dirty="0" err="1">
                <a:solidFill>
                  <a:srgbClr val="15243D"/>
                </a:solidFill>
              </a:rPr>
              <a:t>Engl</a:t>
            </a:r>
            <a:r>
              <a:rPr lang="en-US" dirty="0">
                <a:solidFill>
                  <a:srgbClr val="15243D"/>
                </a:solidFill>
              </a:rPr>
              <a:t> J Med 2023; 389:504-513</a:t>
            </a:r>
          </a:p>
        </p:txBody>
      </p:sp>
    </p:spTree>
    <p:extLst>
      <p:ext uri="{BB962C8B-B14F-4D97-AF65-F5344CB8AC3E}">
        <p14:creationId xmlns:p14="http://schemas.microsoft.com/office/powerpoint/2010/main" val="8438203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0917-C795-B3E9-92B8-FD696ADCEE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6B08E9-EAC2-565A-2166-287335665D4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8C11A1B-2091-CB2D-FC96-99A478F6B513}"/>
              </a:ext>
            </a:extLst>
          </p:cNvPr>
          <p:cNvPicPr>
            <a:picLocks noChangeAspect="1"/>
          </p:cNvPicPr>
          <p:nvPr/>
        </p:nvPicPr>
        <p:blipFill>
          <a:blip r:embed="rId2"/>
          <a:stretch>
            <a:fillRect/>
          </a:stretch>
        </p:blipFill>
        <p:spPr>
          <a:xfrm>
            <a:off x="5639" y="6799"/>
            <a:ext cx="12180722" cy="6844405"/>
          </a:xfrm>
          <a:prstGeom prst="rect">
            <a:avLst/>
          </a:prstGeom>
        </p:spPr>
      </p:pic>
    </p:spTree>
    <p:extLst>
      <p:ext uri="{BB962C8B-B14F-4D97-AF65-F5344CB8AC3E}">
        <p14:creationId xmlns:p14="http://schemas.microsoft.com/office/powerpoint/2010/main" val="23726445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D92FE-3B09-23CC-5074-4E2E9BA561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BB0B98-B1CD-C97E-332A-54D90CF08D6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1FD7BB7-222E-5301-1194-A06038A72AA7}"/>
              </a:ext>
            </a:extLst>
          </p:cNvPr>
          <p:cNvPicPr>
            <a:picLocks noChangeAspect="1"/>
          </p:cNvPicPr>
          <p:nvPr/>
        </p:nvPicPr>
        <p:blipFill>
          <a:blip r:embed="rId2"/>
          <a:stretch>
            <a:fillRect/>
          </a:stretch>
        </p:blipFill>
        <p:spPr>
          <a:xfrm>
            <a:off x="5639" y="14414"/>
            <a:ext cx="12180722" cy="6829174"/>
          </a:xfrm>
          <a:prstGeom prst="rect">
            <a:avLst/>
          </a:prstGeom>
        </p:spPr>
      </p:pic>
    </p:spTree>
    <p:extLst>
      <p:ext uri="{BB962C8B-B14F-4D97-AF65-F5344CB8AC3E}">
        <p14:creationId xmlns:p14="http://schemas.microsoft.com/office/powerpoint/2010/main" val="6752131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75AD-1EB6-15D4-5B58-7CA45FE1AF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FCBBF2-69D6-6176-E929-A0236375F08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5A0263A-2C6B-4DE2-F117-78965736D9F4}"/>
              </a:ext>
            </a:extLst>
          </p:cNvPr>
          <p:cNvPicPr>
            <a:picLocks noChangeAspect="1"/>
          </p:cNvPicPr>
          <p:nvPr/>
        </p:nvPicPr>
        <p:blipFill>
          <a:blip r:embed="rId2"/>
          <a:stretch>
            <a:fillRect/>
          </a:stretch>
        </p:blipFill>
        <p:spPr>
          <a:xfrm>
            <a:off x="5639" y="21497"/>
            <a:ext cx="12180722" cy="6815008"/>
          </a:xfrm>
          <a:prstGeom prst="rect">
            <a:avLst/>
          </a:prstGeom>
        </p:spPr>
      </p:pic>
    </p:spTree>
    <p:extLst>
      <p:ext uri="{BB962C8B-B14F-4D97-AF65-F5344CB8AC3E}">
        <p14:creationId xmlns:p14="http://schemas.microsoft.com/office/powerpoint/2010/main" val="13287535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58F8-BE26-63E9-D0F9-657722C750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4ED82C-C252-6E9C-7EF3-7B416D5D038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801EB48-89D7-8E9E-8101-986A379F645E}"/>
              </a:ext>
            </a:extLst>
          </p:cNvPr>
          <p:cNvPicPr>
            <a:picLocks noChangeAspect="1"/>
          </p:cNvPicPr>
          <p:nvPr/>
        </p:nvPicPr>
        <p:blipFill>
          <a:blip r:embed="rId2"/>
          <a:stretch>
            <a:fillRect/>
          </a:stretch>
        </p:blipFill>
        <p:spPr>
          <a:xfrm>
            <a:off x="5639" y="23698"/>
            <a:ext cx="12180722" cy="6810607"/>
          </a:xfrm>
          <a:prstGeom prst="rect">
            <a:avLst/>
          </a:prstGeom>
        </p:spPr>
      </p:pic>
    </p:spTree>
    <p:extLst>
      <p:ext uri="{BB962C8B-B14F-4D97-AF65-F5344CB8AC3E}">
        <p14:creationId xmlns:p14="http://schemas.microsoft.com/office/powerpoint/2010/main" val="34629955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360E0-F608-7493-1294-E2C5C01392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9537EDF-7233-998A-E6C1-3FF4D9E7E35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8DED9A3-F075-BDD5-CFB2-52B982293316}"/>
              </a:ext>
            </a:extLst>
          </p:cNvPr>
          <p:cNvPicPr>
            <a:picLocks noChangeAspect="1"/>
          </p:cNvPicPr>
          <p:nvPr/>
        </p:nvPicPr>
        <p:blipFill>
          <a:blip r:embed="rId2"/>
          <a:stretch>
            <a:fillRect/>
          </a:stretch>
        </p:blipFill>
        <p:spPr>
          <a:xfrm>
            <a:off x="5639" y="60040"/>
            <a:ext cx="12180722" cy="6737923"/>
          </a:xfrm>
          <a:prstGeom prst="rect">
            <a:avLst/>
          </a:prstGeom>
        </p:spPr>
      </p:pic>
    </p:spTree>
    <p:extLst>
      <p:ext uri="{BB962C8B-B14F-4D97-AF65-F5344CB8AC3E}">
        <p14:creationId xmlns:p14="http://schemas.microsoft.com/office/powerpoint/2010/main" val="12676582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E5F78-805E-92D5-D644-D3F7C77ED5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D55814-F3C6-EF57-58F5-A58B2EAABED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E21CC68-3A81-8D70-1DB8-1BC4B081B966}"/>
              </a:ext>
            </a:extLst>
          </p:cNvPr>
          <p:cNvPicPr>
            <a:picLocks noChangeAspect="1"/>
          </p:cNvPicPr>
          <p:nvPr/>
        </p:nvPicPr>
        <p:blipFill>
          <a:blip r:embed="rId2"/>
          <a:stretch>
            <a:fillRect/>
          </a:stretch>
        </p:blipFill>
        <p:spPr>
          <a:xfrm>
            <a:off x="5639" y="10969"/>
            <a:ext cx="12180722" cy="6836062"/>
          </a:xfrm>
          <a:prstGeom prst="rect">
            <a:avLst/>
          </a:prstGeom>
        </p:spPr>
      </p:pic>
    </p:spTree>
    <p:extLst>
      <p:ext uri="{BB962C8B-B14F-4D97-AF65-F5344CB8AC3E}">
        <p14:creationId xmlns:p14="http://schemas.microsoft.com/office/powerpoint/2010/main" val="28506897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1C53-2A47-2D68-2C96-6D973A1E13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1FFC69-E422-DB61-FADF-DBAA6A760F3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3062FD4-8CA3-E060-F874-7699EB613C8F}"/>
              </a:ext>
            </a:extLst>
          </p:cNvPr>
          <p:cNvPicPr>
            <a:picLocks noChangeAspect="1"/>
          </p:cNvPicPr>
          <p:nvPr/>
        </p:nvPicPr>
        <p:blipFill>
          <a:blip r:embed="rId2"/>
          <a:stretch>
            <a:fillRect/>
          </a:stretch>
        </p:blipFill>
        <p:spPr>
          <a:xfrm>
            <a:off x="6760" y="1"/>
            <a:ext cx="12178481" cy="6858001"/>
          </a:xfrm>
          <a:prstGeom prst="rect">
            <a:avLst/>
          </a:prstGeom>
        </p:spPr>
      </p:pic>
    </p:spTree>
    <p:extLst>
      <p:ext uri="{BB962C8B-B14F-4D97-AF65-F5344CB8AC3E}">
        <p14:creationId xmlns:p14="http://schemas.microsoft.com/office/powerpoint/2010/main" val="12291400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3EE7-E3A4-750B-F5F4-9D3FA6EFF7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F6090D-8E97-5005-F709-CEA702987C9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55E8079-A6B5-34B9-4438-5D70329C4C59}"/>
              </a:ext>
            </a:extLst>
          </p:cNvPr>
          <p:cNvPicPr>
            <a:picLocks noChangeAspect="1"/>
          </p:cNvPicPr>
          <p:nvPr/>
        </p:nvPicPr>
        <p:blipFill>
          <a:blip r:embed="rId2"/>
          <a:stretch>
            <a:fillRect/>
          </a:stretch>
        </p:blipFill>
        <p:spPr>
          <a:xfrm>
            <a:off x="5639" y="24022"/>
            <a:ext cx="12180722" cy="6809956"/>
          </a:xfrm>
          <a:prstGeom prst="rect">
            <a:avLst/>
          </a:prstGeom>
        </p:spPr>
      </p:pic>
    </p:spTree>
    <p:extLst>
      <p:ext uri="{BB962C8B-B14F-4D97-AF65-F5344CB8AC3E}">
        <p14:creationId xmlns:p14="http://schemas.microsoft.com/office/powerpoint/2010/main" val="6513076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4643A-350A-1142-6EE4-BF59C1B2B4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EEABED-5D01-3400-3FCB-F335E071FA8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8ED1842-DF0C-C8A2-5C22-6648B94CDB23}"/>
              </a:ext>
            </a:extLst>
          </p:cNvPr>
          <p:cNvPicPr>
            <a:picLocks noChangeAspect="1"/>
          </p:cNvPicPr>
          <p:nvPr/>
        </p:nvPicPr>
        <p:blipFill>
          <a:blip r:embed="rId2"/>
          <a:stretch>
            <a:fillRect/>
          </a:stretch>
        </p:blipFill>
        <p:spPr>
          <a:xfrm>
            <a:off x="5639" y="23370"/>
            <a:ext cx="12180722" cy="6811261"/>
          </a:xfrm>
          <a:prstGeom prst="rect">
            <a:avLst/>
          </a:prstGeom>
        </p:spPr>
      </p:pic>
    </p:spTree>
    <p:extLst>
      <p:ext uri="{BB962C8B-B14F-4D97-AF65-F5344CB8AC3E}">
        <p14:creationId xmlns:p14="http://schemas.microsoft.com/office/powerpoint/2010/main" val="1737633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9F568-32BD-1ED4-3A23-2379B56422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55CAE0-CA48-45B3-B2D0-90AA36B6A2B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8CAB01E-5D88-CF33-8D7A-3B17518E4333}"/>
              </a:ext>
            </a:extLst>
          </p:cNvPr>
          <p:cNvPicPr>
            <a:picLocks noChangeAspect="1"/>
          </p:cNvPicPr>
          <p:nvPr/>
        </p:nvPicPr>
        <p:blipFill>
          <a:blip r:embed="rId2"/>
          <a:stretch>
            <a:fillRect/>
          </a:stretch>
        </p:blipFill>
        <p:spPr>
          <a:xfrm>
            <a:off x="33969" y="1"/>
            <a:ext cx="12124063" cy="6858001"/>
          </a:xfrm>
          <a:prstGeom prst="rect">
            <a:avLst/>
          </a:prstGeom>
        </p:spPr>
      </p:pic>
    </p:spTree>
    <p:extLst>
      <p:ext uri="{BB962C8B-B14F-4D97-AF65-F5344CB8AC3E}">
        <p14:creationId xmlns:p14="http://schemas.microsoft.com/office/powerpoint/2010/main" val="60059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297" y="1803920"/>
            <a:ext cx="10972800" cy="810103"/>
          </a:xfrm>
        </p:spPr>
        <p:txBody>
          <a:bodyPr/>
          <a:lstStyle/>
          <a:p>
            <a:r>
              <a:rPr lang="en-US" sz="3600" dirty="0">
                <a:solidFill>
                  <a:srgbClr val="15243D"/>
                </a:solidFill>
              </a:rPr>
              <a:t>ADJUVANT IMMUNOTHERAPY IN NSCLC</a:t>
            </a:r>
            <a:br>
              <a:rPr lang="en-US" sz="3600" dirty="0">
                <a:solidFill>
                  <a:srgbClr val="15243D"/>
                </a:solidFill>
              </a:rPr>
            </a:br>
            <a:br>
              <a:rPr lang="en-US" sz="3600" dirty="0">
                <a:solidFill>
                  <a:srgbClr val="15243D"/>
                </a:solidFill>
              </a:rPr>
            </a:br>
            <a:br>
              <a:rPr lang="en-US" sz="3600" dirty="0">
                <a:solidFill>
                  <a:srgbClr val="15243D"/>
                </a:solidFill>
              </a:rPr>
            </a:br>
            <a:r>
              <a:rPr lang="en-US" sz="3600" dirty="0">
                <a:solidFill>
                  <a:srgbClr val="15243D"/>
                </a:solidFill>
              </a:rPr>
              <a:t>	*IMPOWER 010</a:t>
            </a:r>
            <a:br>
              <a:rPr lang="en-US" sz="3600" dirty="0">
                <a:solidFill>
                  <a:srgbClr val="15243D"/>
                </a:solidFill>
              </a:rPr>
            </a:br>
            <a:r>
              <a:rPr lang="en-US" sz="3600" dirty="0">
                <a:solidFill>
                  <a:srgbClr val="15243D"/>
                </a:solidFill>
              </a:rPr>
              <a:t>	*Keynote 091</a:t>
            </a:r>
            <a:br>
              <a:rPr lang="en-US" sz="3600" dirty="0">
                <a:solidFill>
                  <a:srgbClr val="15243D"/>
                </a:solidFill>
              </a:rPr>
            </a:br>
            <a:r>
              <a:rPr lang="en-US" sz="3600" dirty="0">
                <a:solidFill>
                  <a:srgbClr val="15243D"/>
                </a:solidFill>
              </a:rPr>
              <a:t>	</a:t>
            </a:r>
          </a:p>
        </p:txBody>
      </p:sp>
      <p:pic>
        <p:nvPicPr>
          <p:cNvPr id="4" name="Picture 3"/>
          <p:cNvPicPr>
            <a:picLocks noChangeAspect="1"/>
          </p:cNvPicPr>
          <p:nvPr/>
        </p:nvPicPr>
        <p:blipFill>
          <a:blip r:embed="rId2"/>
          <a:stretch>
            <a:fillRect/>
          </a:stretch>
        </p:blipFill>
        <p:spPr>
          <a:xfrm>
            <a:off x="8073205" y="5417833"/>
            <a:ext cx="3829235" cy="1124868"/>
          </a:xfrm>
          <a:prstGeom prst="rect">
            <a:avLst/>
          </a:prstGeom>
        </p:spPr>
      </p:pic>
      <p:sp>
        <p:nvSpPr>
          <p:cNvPr id="5" name="TextBox 4">
            <a:extLst>
              <a:ext uri="{FF2B5EF4-FFF2-40B4-BE49-F238E27FC236}">
                <a16:creationId xmlns:a16="http://schemas.microsoft.com/office/drawing/2014/main" id="{4194C4CE-E849-F3F5-B046-3AEB313836B4}"/>
              </a:ext>
            </a:extLst>
          </p:cNvPr>
          <p:cNvSpPr txBox="1"/>
          <p:nvPr/>
        </p:nvSpPr>
        <p:spPr>
          <a:xfrm>
            <a:off x="5105401" y="6142591"/>
            <a:ext cx="2164079" cy="400110"/>
          </a:xfrm>
          <a:prstGeom prst="rect">
            <a:avLst/>
          </a:prstGeom>
          <a:noFill/>
        </p:spPr>
        <p:txBody>
          <a:bodyPr wrap="square">
            <a:spAutoFit/>
          </a:bodyPr>
          <a:lstStyle/>
          <a:p>
            <a:pPr fontAlgn="base">
              <a:spcBef>
                <a:spcPct val="0"/>
              </a:spcBef>
              <a:spcAft>
                <a:spcPct val="0"/>
              </a:spcAft>
            </a:pPr>
            <a:r>
              <a:rPr lang="en-US" sz="2000" b="1" dirty="0">
                <a:solidFill>
                  <a:srgbClr val="0070C0"/>
                </a:solidFill>
                <a:latin typeface="TwitterChirp"/>
                <a:cs typeface="Arial" charset="0"/>
              </a:rPr>
              <a:t>@LuisRaezMD</a:t>
            </a:r>
            <a:endParaRPr lang="en-US" sz="2000" b="1" dirty="0">
              <a:solidFill>
                <a:srgbClr val="0070C0"/>
              </a:solidFill>
              <a:latin typeface="Arial" charset="0"/>
              <a:cs typeface="Arial" charset="0"/>
            </a:endParaRPr>
          </a:p>
        </p:txBody>
      </p:sp>
    </p:spTree>
    <p:extLst>
      <p:ext uri="{BB962C8B-B14F-4D97-AF65-F5344CB8AC3E}">
        <p14:creationId xmlns:p14="http://schemas.microsoft.com/office/powerpoint/2010/main" val="5671252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ED9DD-2584-A400-179B-44F6419191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D46950-54B2-89CF-F2FD-3665726FF4B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C72371D-0311-87CA-46B0-C34F0B3E5F62}"/>
              </a:ext>
            </a:extLst>
          </p:cNvPr>
          <p:cNvPicPr>
            <a:picLocks noChangeAspect="1"/>
          </p:cNvPicPr>
          <p:nvPr/>
        </p:nvPicPr>
        <p:blipFill>
          <a:blip r:embed="rId2"/>
          <a:stretch>
            <a:fillRect/>
          </a:stretch>
        </p:blipFill>
        <p:spPr>
          <a:xfrm>
            <a:off x="5639" y="7667"/>
            <a:ext cx="12180722" cy="6842667"/>
          </a:xfrm>
          <a:prstGeom prst="rect">
            <a:avLst/>
          </a:prstGeom>
        </p:spPr>
      </p:pic>
    </p:spTree>
    <p:extLst>
      <p:ext uri="{BB962C8B-B14F-4D97-AF65-F5344CB8AC3E}">
        <p14:creationId xmlns:p14="http://schemas.microsoft.com/office/powerpoint/2010/main" val="7330273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77FACC-E3BA-3EC1-5BA3-2ED9E6AF97D2}"/>
              </a:ext>
            </a:extLst>
          </p:cNvPr>
          <p:cNvPicPr>
            <a:picLocks noChangeAspect="1"/>
          </p:cNvPicPr>
          <p:nvPr/>
        </p:nvPicPr>
        <p:blipFill>
          <a:blip r:embed="rId2"/>
          <a:stretch>
            <a:fillRect/>
          </a:stretch>
        </p:blipFill>
        <p:spPr>
          <a:xfrm>
            <a:off x="5639" y="28573"/>
            <a:ext cx="12180722" cy="6800856"/>
          </a:xfrm>
          <a:prstGeom prst="rect">
            <a:avLst/>
          </a:prstGeom>
        </p:spPr>
      </p:pic>
    </p:spTree>
    <p:extLst>
      <p:ext uri="{BB962C8B-B14F-4D97-AF65-F5344CB8AC3E}">
        <p14:creationId xmlns:p14="http://schemas.microsoft.com/office/powerpoint/2010/main" val="24945971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AFB05-6B13-DA57-7D5C-9A23A1F62E53}"/>
              </a:ext>
            </a:extLst>
          </p:cNvPr>
          <p:cNvPicPr>
            <a:picLocks noChangeAspect="1"/>
          </p:cNvPicPr>
          <p:nvPr/>
        </p:nvPicPr>
        <p:blipFill>
          <a:blip r:embed="rId2"/>
          <a:stretch>
            <a:fillRect/>
          </a:stretch>
        </p:blipFill>
        <p:spPr>
          <a:xfrm>
            <a:off x="-44189" y="6481"/>
            <a:ext cx="10608300" cy="5779363"/>
          </a:xfrm>
          <a:prstGeom prst="rect">
            <a:avLst/>
          </a:prstGeom>
        </p:spPr>
      </p:pic>
    </p:spTree>
    <p:extLst>
      <p:ext uri="{BB962C8B-B14F-4D97-AF65-F5344CB8AC3E}">
        <p14:creationId xmlns:p14="http://schemas.microsoft.com/office/powerpoint/2010/main" val="13129015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BC2661-BAA3-DAEF-593C-50C75969560D}"/>
              </a:ext>
            </a:extLst>
          </p:cNvPr>
          <p:cNvPicPr>
            <a:picLocks noChangeAspect="1"/>
          </p:cNvPicPr>
          <p:nvPr/>
        </p:nvPicPr>
        <p:blipFill>
          <a:blip r:embed="rId2"/>
          <a:stretch>
            <a:fillRect/>
          </a:stretch>
        </p:blipFill>
        <p:spPr>
          <a:xfrm>
            <a:off x="17443" y="1"/>
            <a:ext cx="12157114" cy="6858001"/>
          </a:xfrm>
          <a:prstGeom prst="rect">
            <a:avLst/>
          </a:prstGeom>
        </p:spPr>
      </p:pic>
    </p:spTree>
    <p:extLst>
      <p:ext uri="{BB962C8B-B14F-4D97-AF65-F5344CB8AC3E}">
        <p14:creationId xmlns:p14="http://schemas.microsoft.com/office/powerpoint/2010/main" val="12967844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256CB6-1A31-F74F-B297-8F979765AEC8}"/>
              </a:ext>
            </a:extLst>
          </p:cNvPr>
          <p:cNvPicPr>
            <a:picLocks noChangeAspect="1"/>
          </p:cNvPicPr>
          <p:nvPr/>
        </p:nvPicPr>
        <p:blipFill>
          <a:blip r:embed="rId2"/>
          <a:stretch>
            <a:fillRect/>
          </a:stretch>
        </p:blipFill>
        <p:spPr>
          <a:xfrm>
            <a:off x="5639" y="25564"/>
            <a:ext cx="12180722" cy="6806873"/>
          </a:xfrm>
          <a:prstGeom prst="rect">
            <a:avLst/>
          </a:prstGeom>
        </p:spPr>
      </p:pic>
    </p:spTree>
    <p:extLst>
      <p:ext uri="{BB962C8B-B14F-4D97-AF65-F5344CB8AC3E}">
        <p14:creationId xmlns:p14="http://schemas.microsoft.com/office/powerpoint/2010/main" val="38610270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B1B0-87EC-3D40-637D-65BFF72FEC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532A9E-C8CB-2E11-75F9-CED43C0E309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AFC2D29-40CD-D2A0-B0C8-59A5EFDA55B8}"/>
              </a:ext>
            </a:extLst>
          </p:cNvPr>
          <p:cNvPicPr>
            <a:picLocks noChangeAspect="1"/>
          </p:cNvPicPr>
          <p:nvPr/>
        </p:nvPicPr>
        <p:blipFill>
          <a:blip r:embed="rId2"/>
          <a:stretch>
            <a:fillRect/>
          </a:stretch>
        </p:blipFill>
        <p:spPr>
          <a:xfrm>
            <a:off x="5639" y="8349"/>
            <a:ext cx="12180722" cy="6841303"/>
          </a:xfrm>
          <a:prstGeom prst="rect">
            <a:avLst/>
          </a:prstGeom>
        </p:spPr>
      </p:pic>
    </p:spTree>
    <p:extLst>
      <p:ext uri="{BB962C8B-B14F-4D97-AF65-F5344CB8AC3E}">
        <p14:creationId xmlns:p14="http://schemas.microsoft.com/office/powerpoint/2010/main" val="22875528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61FC-02E8-1F6E-DF67-C8DF07D917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5BAFAE-5EFD-0CEE-1C64-23AFD6F33F0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E394E9E-9A4B-9A45-4A0C-B5B2D5C42388}"/>
              </a:ext>
            </a:extLst>
          </p:cNvPr>
          <p:cNvPicPr>
            <a:picLocks noChangeAspect="1"/>
          </p:cNvPicPr>
          <p:nvPr/>
        </p:nvPicPr>
        <p:blipFill>
          <a:blip r:embed="rId2"/>
          <a:stretch>
            <a:fillRect/>
          </a:stretch>
        </p:blipFill>
        <p:spPr>
          <a:xfrm>
            <a:off x="8282" y="1"/>
            <a:ext cx="12175436" cy="6858001"/>
          </a:xfrm>
          <a:prstGeom prst="rect">
            <a:avLst/>
          </a:prstGeom>
        </p:spPr>
      </p:pic>
    </p:spTree>
    <p:extLst>
      <p:ext uri="{BB962C8B-B14F-4D97-AF65-F5344CB8AC3E}">
        <p14:creationId xmlns:p14="http://schemas.microsoft.com/office/powerpoint/2010/main" val="23892419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B93D-2742-E35F-D0C3-2D409D5E9F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A852E8-B8C3-4488-AE85-35A9411A8BC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2AB2094-AFBE-5785-92B3-872FEF77181A}"/>
              </a:ext>
            </a:extLst>
          </p:cNvPr>
          <p:cNvPicPr>
            <a:picLocks noChangeAspect="1"/>
          </p:cNvPicPr>
          <p:nvPr/>
        </p:nvPicPr>
        <p:blipFill>
          <a:blip r:embed="rId2"/>
          <a:stretch>
            <a:fillRect/>
          </a:stretch>
        </p:blipFill>
        <p:spPr>
          <a:xfrm>
            <a:off x="19325" y="1"/>
            <a:ext cx="12153350" cy="6858001"/>
          </a:xfrm>
          <a:prstGeom prst="rect">
            <a:avLst/>
          </a:prstGeom>
        </p:spPr>
      </p:pic>
    </p:spTree>
    <p:extLst>
      <p:ext uri="{BB962C8B-B14F-4D97-AF65-F5344CB8AC3E}">
        <p14:creationId xmlns:p14="http://schemas.microsoft.com/office/powerpoint/2010/main" val="4752428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42E4C-4D70-F454-02FD-12CCD0A4AB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E38FFA-1249-4B30-A7DB-A28DAD8854E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3EF95FE-4FA9-A7CE-1698-6BF6094A393D}"/>
              </a:ext>
            </a:extLst>
          </p:cNvPr>
          <p:cNvPicPr>
            <a:picLocks noChangeAspect="1"/>
          </p:cNvPicPr>
          <p:nvPr/>
        </p:nvPicPr>
        <p:blipFill>
          <a:blip r:embed="rId2"/>
          <a:stretch>
            <a:fillRect/>
          </a:stretch>
        </p:blipFill>
        <p:spPr>
          <a:xfrm>
            <a:off x="11043" y="1"/>
            <a:ext cx="12169914" cy="6858001"/>
          </a:xfrm>
          <a:prstGeom prst="rect">
            <a:avLst/>
          </a:prstGeom>
        </p:spPr>
      </p:pic>
    </p:spTree>
    <p:extLst>
      <p:ext uri="{BB962C8B-B14F-4D97-AF65-F5344CB8AC3E}">
        <p14:creationId xmlns:p14="http://schemas.microsoft.com/office/powerpoint/2010/main" val="8295699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1F2ED7-7CD1-869E-250C-F57C9D9D15ED}"/>
              </a:ext>
            </a:extLst>
          </p:cNvPr>
          <p:cNvPicPr>
            <a:picLocks noChangeAspect="1"/>
          </p:cNvPicPr>
          <p:nvPr/>
        </p:nvPicPr>
        <p:blipFill>
          <a:blip r:embed="rId2"/>
          <a:stretch>
            <a:fillRect/>
          </a:stretch>
        </p:blipFill>
        <p:spPr>
          <a:xfrm>
            <a:off x="5639" y="18179"/>
            <a:ext cx="12180722" cy="6821645"/>
          </a:xfrm>
          <a:prstGeom prst="rect">
            <a:avLst/>
          </a:prstGeom>
        </p:spPr>
      </p:pic>
    </p:spTree>
    <p:extLst>
      <p:ext uri="{BB962C8B-B14F-4D97-AF65-F5344CB8AC3E}">
        <p14:creationId xmlns:p14="http://schemas.microsoft.com/office/powerpoint/2010/main" val="3358481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B6BA-611F-BD16-BEE3-F30444CF1C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ADD643-7991-4E60-08C8-B59F53807E0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DA24D19-0925-3683-AD67-AFE0AE30D964}"/>
              </a:ext>
            </a:extLst>
          </p:cNvPr>
          <p:cNvPicPr>
            <a:picLocks noChangeAspect="1"/>
          </p:cNvPicPr>
          <p:nvPr/>
        </p:nvPicPr>
        <p:blipFill>
          <a:blip r:embed="rId2"/>
          <a:stretch>
            <a:fillRect/>
          </a:stretch>
        </p:blipFill>
        <p:spPr>
          <a:xfrm>
            <a:off x="8860" y="0"/>
            <a:ext cx="12174279" cy="6858000"/>
          </a:xfrm>
          <a:prstGeom prst="rect">
            <a:avLst/>
          </a:prstGeom>
        </p:spPr>
      </p:pic>
    </p:spTree>
    <p:extLst>
      <p:ext uri="{BB962C8B-B14F-4D97-AF65-F5344CB8AC3E}">
        <p14:creationId xmlns:p14="http://schemas.microsoft.com/office/powerpoint/2010/main" val="39200511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00BEE2-DFF2-CA69-6482-D532BC75DFD4}"/>
              </a:ext>
            </a:extLst>
          </p:cNvPr>
          <p:cNvPicPr>
            <a:picLocks noChangeAspect="1"/>
          </p:cNvPicPr>
          <p:nvPr/>
        </p:nvPicPr>
        <p:blipFill>
          <a:blip r:embed="rId2"/>
          <a:stretch>
            <a:fillRect/>
          </a:stretch>
        </p:blipFill>
        <p:spPr>
          <a:xfrm>
            <a:off x="5639" y="869"/>
            <a:ext cx="12180722" cy="6856264"/>
          </a:xfrm>
          <a:prstGeom prst="rect">
            <a:avLst/>
          </a:prstGeom>
        </p:spPr>
      </p:pic>
    </p:spTree>
    <p:extLst>
      <p:ext uri="{BB962C8B-B14F-4D97-AF65-F5344CB8AC3E}">
        <p14:creationId xmlns:p14="http://schemas.microsoft.com/office/powerpoint/2010/main" val="19491042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8BE8-F495-DA03-15AA-88B1744CBF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42E125-0016-30A5-0840-7DC1010CB7A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58CD33A-57F2-7587-7C3F-6D6C7C339183}"/>
              </a:ext>
            </a:extLst>
          </p:cNvPr>
          <p:cNvPicPr>
            <a:picLocks noChangeAspect="1"/>
          </p:cNvPicPr>
          <p:nvPr/>
        </p:nvPicPr>
        <p:blipFill>
          <a:blip r:embed="rId2"/>
          <a:stretch>
            <a:fillRect/>
          </a:stretch>
        </p:blipFill>
        <p:spPr>
          <a:xfrm>
            <a:off x="5639" y="22807"/>
            <a:ext cx="12180722" cy="6812386"/>
          </a:xfrm>
          <a:prstGeom prst="rect">
            <a:avLst/>
          </a:prstGeom>
        </p:spPr>
      </p:pic>
    </p:spTree>
    <p:extLst>
      <p:ext uri="{BB962C8B-B14F-4D97-AF65-F5344CB8AC3E}">
        <p14:creationId xmlns:p14="http://schemas.microsoft.com/office/powerpoint/2010/main" val="22260851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15014" y="1"/>
            <a:ext cx="12161972" cy="6858001"/>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15014" y="1"/>
            <a:ext cx="12161972" cy="6858001"/>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15014" y="1"/>
            <a:ext cx="12161972" cy="685800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5639" y="-16918"/>
            <a:ext cx="12161972" cy="6858001"/>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5639" y="1"/>
            <a:ext cx="12180723" cy="6858001"/>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3940" y="1"/>
            <a:ext cx="12161972" cy="6858001"/>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15014" y="121808"/>
            <a:ext cx="12161972" cy="6858001"/>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24389" y="24747"/>
            <a:ext cx="12161972" cy="6858001"/>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15014" y="1"/>
            <a:ext cx="12161972" cy="6858001"/>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5640" y="3445918"/>
            <a:ext cx="12161972" cy="584327"/>
          </a:xfrm>
          <a:prstGeom prst="rect">
            <a:avLst/>
          </a:prstGeom>
        </p:spPr>
        <p:txBody>
          <a:bodyPr wrap="square">
            <a:spAutoFit/>
          </a:bodyPr>
          <a:lstStyle/>
          <a:p>
            <a:pPr algn="ctr" defTabSz="1218072" fontAlgn="base">
              <a:spcBef>
                <a:spcPct val="0"/>
              </a:spcBef>
              <a:spcAft>
                <a:spcPct val="0"/>
              </a:spcAft>
            </a:pPr>
            <a:r>
              <a:rPr lang="en-US" sz="3197" spc="799" dirty="0">
                <a:solidFill>
                  <a:srgbClr val="FFC82C"/>
                </a:solidFill>
                <a:latin typeface="Corporate A Medium" panose="02000503080000020004" pitchFamily="2" charset="0"/>
                <a:ea typeface="ＭＳ Ｐゴシック"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24389" y="4094737"/>
            <a:ext cx="12161972" cy="420243"/>
          </a:xfrm>
          <a:prstGeom prst="rect">
            <a:avLst/>
          </a:prstGeom>
        </p:spPr>
        <p:txBody>
          <a:bodyPr wrap="square">
            <a:spAutoFit/>
          </a:bodyPr>
          <a:lstStyle/>
          <a:p>
            <a:pPr algn="ctr" defTabSz="1218072" fontAlgn="base">
              <a:spcBef>
                <a:spcPct val="0"/>
              </a:spcBef>
              <a:spcAft>
                <a:spcPct val="0"/>
              </a:spcAft>
            </a:pPr>
            <a:r>
              <a:rPr lang="en-US" sz="2131" dirty="0">
                <a:solidFill>
                  <a:srgbClr val="FFFFFF"/>
                </a:solidFill>
                <a:latin typeface="Corporate S Demi" panose="02020500000000000000" pitchFamily="18" charset="0"/>
                <a:ea typeface="ＭＳ Ｐゴシック" charset="0"/>
              </a:rPr>
              <a:t>Wednesday  June 26, 2024</a:t>
            </a:r>
          </a:p>
        </p:txBody>
      </p:sp>
      <p:pic>
        <p:nvPicPr>
          <p:cNvPr id="2" name="Picture 1" descr="A close-up of a logo&#10;&#10;Description automatically generated">
            <a:extLst>
              <a:ext uri="{FF2B5EF4-FFF2-40B4-BE49-F238E27FC236}">
                <a16:creationId xmlns:a16="http://schemas.microsoft.com/office/drawing/2014/main" id="{AF629517-F3FD-848E-7F02-31B63DA1A974}"/>
              </a:ext>
            </a:extLst>
          </p:cNvPr>
          <p:cNvPicPr>
            <a:picLocks noChangeAspect="1"/>
          </p:cNvPicPr>
          <p:nvPr/>
        </p:nvPicPr>
        <p:blipFill rotWithShape="1">
          <a:blip r:embed="rId12"/>
          <a:srcRect l="18750" t="30536" r="20663" b="29224"/>
          <a:stretch/>
        </p:blipFill>
        <p:spPr>
          <a:xfrm>
            <a:off x="9306220" y="5789576"/>
            <a:ext cx="2404247" cy="838321"/>
          </a:xfrm>
          <a:prstGeom prst="rect">
            <a:avLst/>
          </a:prstGeom>
        </p:spPr>
      </p:pic>
    </p:spTree>
    <p:extLst>
      <p:ext uri="{BB962C8B-B14F-4D97-AF65-F5344CB8AC3E}">
        <p14:creationId xmlns:p14="http://schemas.microsoft.com/office/powerpoint/2010/main" val="17709050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32748" y="2395202"/>
            <a:ext cx="8526505" cy="2937247"/>
          </a:xfrm>
        </p:spPr>
        <p:txBody>
          <a:bodyPr/>
          <a:lstStyle/>
          <a:p>
            <a:r>
              <a:rPr lang="en-US" b="1" dirty="0">
                <a:solidFill>
                  <a:srgbClr val="002E51"/>
                </a:solidFill>
              </a:rPr>
              <a:t>Estelamari Rodriguez, MD MPH</a:t>
            </a:r>
          </a:p>
          <a:p>
            <a:r>
              <a:rPr lang="en-US" dirty="0">
                <a:solidFill>
                  <a:srgbClr val="002E51"/>
                </a:solidFill>
              </a:rPr>
              <a:t>Clinical Research Lead, Thoracic SDG</a:t>
            </a:r>
          </a:p>
          <a:p>
            <a:r>
              <a:rPr lang="en-US" dirty="0">
                <a:solidFill>
                  <a:srgbClr val="002E51"/>
                </a:solidFill>
              </a:rPr>
              <a:t>Sylvester Comprehensive Cancer Center</a:t>
            </a:r>
          </a:p>
          <a:p>
            <a:r>
              <a:rPr lang="en-US" dirty="0">
                <a:solidFill>
                  <a:srgbClr val="002E51"/>
                </a:solidFill>
              </a:rPr>
              <a:t>Miami, FL</a:t>
            </a:r>
          </a:p>
        </p:txBody>
      </p:sp>
      <p:sp>
        <p:nvSpPr>
          <p:cNvPr id="4" name="Title 3"/>
          <p:cNvSpPr>
            <a:spLocks noGrp="1"/>
          </p:cNvSpPr>
          <p:nvPr>
            <p:ph type="title"/>
          </p:nvPr>
        </p:nvSpPr>
        <p:spPr>
          <a:xfrm>
            <a:off x="5639" y="169797"/>
            <a:ext cx="12180722" cy="1048277"/>
          </a:xfrm>
        </p:spPr>
        <p:txBody>
          <a:bodyPr/>
          <a:lstStyle/>
          <a:p>
            <a:r>
              <a:rPr lang="en-US" b="1" dirty="0">
                <a:solidFill>
                  <a:srgbClr val="002E51"/>
                </a:solidFill>
              </a:rPr>
              <a:t>Antibody-Drug Conjugates in NSCLC: Winners and Losers </a:t>
            </a:r>
          </a:p>
        </p:txBody>
      </p:sp>
    </p:spTree>
    <p:extLst>
      <p:ext uri="{BB962C8B-B14F-4D97-AF65-F5344CB8AC3E}">
        <p14:creationId xmlns:p14="http://schemas.microsoft.com/office/powerpoint/2010/main" val="34206634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7354-DDC6-4545-3FBD-B7CAFDFC6AA6}"/>
              </a:ext>
            </a:extLst>
          </p:cNvPr>
          <p:cNvSpPr>
            <a:spLocks noGrp="1"/>
          </p:cNvSpPr>
          <p:nvPr>
            <p:ph type="title"/>
          </p:nvPr>
        </p:nvSpPr>
        <p:spPr/>
        <p:txBody>
          <a:bodyPr>
            <a:normAutofit fontScale="90000"/>
          </a:bodyPr>
          <a:lstStyle/>
          <a:p>
            <a:pPr algn="l"/>
            <a:endParaRPr lang="en-US" b="1" dirty="0">
              <a:solidFill>
                <a:srgbClr val="062060"/>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A4E9FBB3-BB58-7882-001F-30B35199CD7A}"/>
              </a:ext>
            </a:extLst>
          </p:cNvPr>
          <p:cNvSpPr>
            <a:spLocks noGrp="1"/>
          </p:cNvSpPr>
          <p:nvPr>
            <p:ph type="body" sz="quarter" idx="10"/>
          </p:nvPr>
        </p:nvSpPr>
        <p:spPr>
          <a:xfrm>
            <a:off x="5579470" y="5898488"/>
            <a:ext cx="6606891" cy="247968"/>
          </a:xfrm>
        </p:spPr>
        <p:txBody>
          <a:bodyPr>
            <a:normAutofit fontScale="92500" lnSpcReduction="10000"/>
          </a:bodyPr>
          <a:lstStyle/>
          <a:p>
            <a:r>
              <a:rPr lang="en-US" dirty="0"/>
              <a:t>Slide Courtesy: Dr. Ben Levy</a:t>
            </a:r>
          </a:p>
        </p:txBody>
      </p:sp>
      <p:pic>
        <p:nvPicPr>
          <p:cNvPr id="73" name="Picture 2" descr="Targeted Therapy | CFCH | Centre for Clinical Haematology">
            <a:extLst>
              <a:ext uri="{FF2B5EF4-FFF2-40B4-BE49-F238E27FC236}">
                <a16:creationId xmlns:a16="http://schemas.microsoft.com/office/drawing/2014/main" id="{11208429-46AA-226D-2476-28CA7431FC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02" t="24514" r="48880"/>
          <a:stretch/>
        </p:blipFill>
        <p:spPr bwMode="auto">
          <a:xfrm>
            <a:off x="1435423" y="1466844"/>
            <a:ext cx="2395261" cy="429370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Targeted Therapy | CFCH | Centre for Clinical Haematology">
            <a:extLst>
              <a:ext uri="{FF2B5EF4-FFF2-40B4-BE49-F238E27FC236}">
                <a16:creationId xmlns:a16="http://schemas.microsoft.com/office/drawing/2014/main" id="{171D6390-5DF8-33A6-4FBA-B6DA5BBD14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19" t="24514" r="26263"/>
          <a:stretch/>
        </p:blipFill>
        <p:spPr bwMode="auto">
          <a:xfrm>
            <a:off x="7880761" y="1262231"/>
            <a:ext cx="2395261" cy="4534070"/>
          </a:xfrm>
          <a:prstGeom prst="rect">
            <a:avLst/>
          </a:prstGeom>
          <a:noFill/>
          <a:extLst>
            <a:ext uri="{909E8E84-426E-40DD-AFC4-6F175D3DCCD1}">
              <a14:hiddenFill xmlns:a14="http://schemas.microsoft.com/office/drawing/2010/main">
                <a:solidFill>
                  <a:srgbClr val="FFFFFF"/>
                </a:solidFill>
              </a14:hiddenFill>
            </a:ext>
          </a:extLst>
        </p:spPr>
      </p:pic>
      <p:pic>
        <p:nvPicPr>
          <p:cNvPr id="75" name="Graphic 74" descr="Question mark with solid fill">
            <a:extLst>
              <a:ext uri="{FF2B5EF4-FFF2-40B4-BE49-F238E27FC236}">
                <a16:creationId xmlns:a16="http://schemas.microsoft.com/office/drawing/2014/main" id="{621344B2-2E6A-5EE7-38C2-F8B5F5C737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82492" y="3121627"/>
            <a:ext cx="336883" cy="336883"/>
          </a:xfrm>
          <a:prstGeom prst="rect">
            <a:avLst/>
          </a:prstGeom>
        </p:spPr>
      </p:pic>
      <p:pic>
        <p:nvPicPr>
          <p:cNvPr id="76" name="Graphic 75" descr="Question mark with solid fill">
            <a:extLst>
              <a:ext uri="{FF2B5EF4-FFF2-40B4-BE49-F238E27FC236}">
                <a16:creationId xmlns:a16="http://schemas.microsoft.com/office/drawing/2014/main" id="{236B2FB4-C76B-9CEF-4767-D782B397FB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2512" y="3109438"/>
            <a:ext cx="351832" cy="351832"/>
          </a:xfrm>
          <a:prstGeom prst="rect">
            <a:avLst/>
          </a:prstGeom>
        </p:spPr>
      </p:pic>
      <p:pic>
        <p:nvPicPr>
          <p:cNvPr id="77" name="Picture 4" descr="How a “No” Becomes a “Yes” - Veritus Group">
            <a:extLst>
              <a:ext uri="{FF2B5EF4-FFF2-40B4-BE49-F238E27FC236}">
                <a16:creationId xmlns:a16="http://schemas.microsoft.com/office/drawing/2014/main" id="{1A6F7A98-1377-3554-3931-4DE5FC4939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7246" y="2658535"/>
            <a:ext cx="2616952" cy="17414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8B9EF6-41EF-D27F-D197-A92CB64C74E1}"/>
              </a:ext>
            </a:extLst>
          </p:cNvPr>
          <p:cNvSpPr txBox="1"/>
          <p:nvPr/>
        </p:nvSpPr>
        <p:spPr>
          <a:xfrm>
            <a:off x="124475" y="297090"/>
            <a:ext cx="12254212" cy="584327"/>
          </a:xfrm>
          <a:prstGeom prst="rect">
            <a:avLst/>
          </a:prstGeom>
          <a:noFill/>
        </p:spPr>
        <p:txBody>
          <a:bodyPr wrap="square" rtlCol="0">
            <a:spAutoFit/>
          </a:bodyPr>
          <a:lstStyle/>
          <a:p>
            <a:pPr defTabSz="1218072" fontAlgn="base">
              <a:spcBef>
                <a:spcPct val="0"/>
              </a:spcBef>
              <a:spcAft>
                <a:spcPct val="0"/>
              </a:spcAft>
            </a:pPr>
            <a:r>
              <a:rPr lang="en-US" sz="3197" b="1" dirty="0">
                <a:solidFill>
                  <a:srgbClr val="062060"/>
                </a:solidFill>
                <a:latin typeface="Arial" panose="020B0604020202020204" pitchFamily="34" charset="0"/>
                <a:ea typeface="ＭＳ Ｐゴシック" charset="0"/>
                <a:cs typeface="Arial" panose="020B0604020202020204" pitchFamily="34" charset="0"/>
              </a:rPr>
              <a:t>ADCs Combine the Best of  Chemo and Targeted Therapy</a:t>
            </a: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7106442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7354-DDC6-4545-3FBD-B7CAFDFC6AA6}"/>
              </a:ext>
            </a:extLst>
          </p:cNvPr>
          <p:cNvSpPr>
            <a:spLocks noGrp="1"/>
          </p:cNvSpPr>
          <p:nvPr>
            <p:ph type="title"/>
          </p:nvPr>
        </p:nvSpPr>
        <p:spPr/>
        <p:txBody>
          <a:bodyPr>
            <a:noAutofit/>
          </a:bodyPr>
          <a:lstStyle/>
          <a:p>
            <a:pPr algn="l"/>
            <a:endParaRPr lang="en-US" sz="3730" b="1" dirty="0">
              <a:solidFill>
                <a:srgbClr val="062060"/>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BF44076A-DDF1-A2C4-96FC-D42F0203B80E}"/>
              </a:ext>
            </a:extLst>
          </p:cNvPr>
          <p:cNvGraphicFramePr>
            <a:graphicFrameLocks noGrp="1"/>
          </p:cNvGraphicFramePr>
          <p:nvPr/>
        </p:nvGraphicFramePr>
        <p:xfrm>
          <a:off x="193837" y="900492"/>
          <a:ext cx="11804326" cy="4978870"/>
        </p:xfrm>
        <a:graphic>
          <a:graphicData uri="http://schemas.openxmlformats.org/drawingml/2006/table">
            <a:tbl>
              <a:tblPr firstRow="1" bandRow="1">
                <a:tableStyleId>{72833802-FEF1-4C79-8D5D-14CF1EAF98D9}</a:tableStyleId>
              </a:tblPr>
              <a:tblGrid>
                <a:gridCol w="3466019">
                  <a:extLst>
                    <a:ext uri="{9D8B030D-6E8A-4147-A177-3AD203B41FA5}">
                      <a16:colId xmlns:a16="http://schemas.microsoft.com/office/drawing/2014/main" val="2875554120"/>
                    </a:ext>
                  </a:extLst>
                </a:gridCol>
                <a:gridCol w="1632555">
                  <a:extLst>
                    <a:ext uri="{9D8B030D-6E8A-4147-A177-3AD203B41FA5}">
                      <a16:colId xmlns:a16="http://schemas.microsoft.com/office/drawing/2014/main" val="3082939883"/>
                    </a:ext>
                  </a:extLst>
                </a:gridCol>
                <a:gridCol w="1742520">
                  <a:extLst>
                    <a:ext uri="{9D8B030D-6E8A-4147-A177-3AD203B41FA5}">
                      <a16:colId xmlns:a16="http://schemas.microsoft.com/office/drawing/2014/main" val="3980136841"/>
                    </a:ext>
                  </a:extLst>
                </a:gridCol>
                <a:gridCol w="4963232">
                  <a:extLst>
                    <a:ext uri="{9D8B030D-6E8A-4147-A177-3AD203B41FA5}">
                      <a16:colId xmlns:a16="http://schemas.microsoft.com/office/drawing/2014/main" val="4178659469"/>
                    </a:ext>
                  </a:extLst>
                </a:gridCol>
              </a:tblGrid>
              <a:tr h="548132">
                <a:tc>
                  <a:txBody>
                    <a:bodyPr/>
                    <a:lstStyle/>
                    <a:p>
                      <a:r>
                        <a:rPr lang="en-US" sz="1500"/>
                        <a:t>Agent</a:t>
                      </a:r>
                    </a:p>
                  </a:txBody>
                  <a:tcPr marL="91355" marR="91355" marT="45678" marB="45678"/>
                </a:tc>
                <a:tc>
                  <a:txBody>
                    <a:bodyPr/>
                    <a:lstStyle/>
                    <a:p>
                      <a:pPr algn="ctr"/>
                      <a:r>
                        <a:rPr lang="en-US" sz="1500"/>
                        <a:t>Antigen Target</a:t>
                      </a:r>
                    </a:p>
                  </a:txBody>
                  <a:tcPr marL="91355" marR="91355" marT="45678" marB="45678"/>
                </a:tc>
                <a:tc>
                  <a:txBody>
                    <a:bodyPr/>
                    <a:lstStyle/>
                    <a:p>
                      <a:pPr algn="ctr"/>
                      <a:r>
                        <a:rPr lang="en-US" sz="1500" dirty="0"/>
                        <a:t>Cytotoxic Payload</a:t>
                      </a:r>
                    </a:p>
                  </a:txBody>
                  <a:tcPr marL="91355" marR="91355" marT="45678" marB="45678"/>
                </a:tc>
                <a:tc>
                  <a:txBody>
                    <a:bodyPr/>
                    <a:lstStyle/>
                    <a:p>
                      <a:r>
                        <a:rPr lang="en-US" sz="1500"/>
                        <a:t>Approved Indications</a:t>
                      </a:r>
                    </a:p>
                  </a:txBody>
                  <a:tcPr marL="91355" marR="91355" marT="45678" marB="45678"/>
                </a:tc>
                <a:extLst>
                  <a:ext uri="{0D108BD9-81ED-4DB2-BD59-A6C34878D82A}">
                    <a16:rowId xmlns:a16="http://schemas.microsoft.com/office/drawing/2014/main" val="1041808974"/>
                  </a:ext>
                </a:extLst>
              </a:tr>
              <a:tr h="370497">
                <a:tc>
                  <a:txBody>
                    <a:bodyPr/>
                    <a:lstStyle/>
                    <a:p>
                      <a:r>
                        <a:rPr lang="en-US" sz="1500" dirty="0" err="1"/>
                        <a:t>Gemtuzumab</a:t>
                      </a:r>
                      <a:r>
                        <a:rPr lang="en-US" sz="1500" dirty="0"/>
                        <a:t> </a:t>
                      </a:r>
                      <a:r>
                        <a:rPr lang="en-US" sz="1500" dirty="0" err="1"/>
                        <a:t>ozogamicin</a:t>
                      </a:r>
                      <a:r>
                        <a:rPr lang="en-US" sz="1500" dirty="0"/>
                        <a:t> (</a:t>
                      </a:r>
                      <a:r>
                        <a:rPr lang="en-US" sz="1500" b="1" dirty="0" err="1"/>
                        <a:t>Mylotarg</a:t>
                      </a:r>
                      <a:r>
                        <a:rPr lang="en-US" sz="1500" dirty="0"/>
                        <a:t>)</a:t>
                      </a:r>
                    </a:p>
                  </a:txBody>
                  <a:tcPr marL="91355" marR="91355" marT="45678" marB="45678"/>
                </a:tc>
                <a:tc>
                  <a:txBody>
                    <a:bodyPr/>
                    <a:lstStyle/>
                    <a:p>
                      <a:pPr algn="ctr"/>
                      <a:r>
                        <a:rPr lang="en-US" sz="1500"/>
                        <a:t>CD33</a:t>
                      </a:r>
                    </a:p>
                  </a:txBody>
                  <a:tcPr marL="91355" marR="91355" marT="45678" marB="45678"/>
                </a:tc>
                <a:tc>
                  <a:txBody>
                    <a:bodyPr/>
                    <a:lstStyle/>
                    <a:p>
                      <a:pPr algn="ctr"/>
                      <a:r>
                        <a:rPr lang="en-US" sz="1500" dirty="0"/>
                        <a:t>Calicheamicin</a:t>
                      </a:r>
                    </a:p>
                  </a:txBody>
                  <a:tcPr marL="91355" marR="91355" marT="45678" marB="45678"/>
                </a:tc>
                <a:tc>
                  <a:txBody>
                    <a:bodyPr/>
                    <a:lstStyle/>
                    <a:p>
                      <a:r>
                        <a:rPr lang="en-US" sz="1500" dirty="0"/>
                        <a:t>AML</a:t>
                      </a:r>
                    </a:p>
                  </a:txBody>
                  <a:tcPr marL="91355" marR="91355" marT="45678" marB="45678"/>
                </a:tc>
                <a:extLst>
                  <a:ext uri="{0D108BD9-81ED-4DB2-BD59-A6C34878D82A}">
                    <a16:rowId xmlns:a16="http://schemas.microsoft.com/office/drawing/2014/main" val="3091067486"/>
                  </a:ext>
                </a:extLst>
              </a:tr>
              <a:tr h="370497">
                <a:tc>
                  <a:txBody>
                    <a:bodyPr/>
                    <a:lstStyle/>
                    <a:p>
                      <a:r>
                        <a:rPr lang="en-US" sz="1500" dirty="0" err="1"/>
                        <a:t>Inotuzumab</a:t>
                      </a:r>
                      <a:r>
                        <a:rPr lang="en-US" sz="1500" dirty="0"/>
                        <a:t> </a:t>
                      </a:r>
                      <a:r>
                        <a:rPr lang="en-US" sz="1500" dirty="0" err="1"/>
                        <a:t>ozogamicin</a:t>
                      </a:r>
                      <a:r>
                        <a:rPr lang="en-US" sz="1500" dirty="0"/>
                        <a:t> (</a:t>
                      </a:r>
                      <a:r>
                        <a:rPr lang="en-US" sz="1500" b="1" dirty="0" err="1"/>
                        <a:t>Besponsa</a:t>
                      </a:r>
                      <a:r>
                        <a:rPr lang="en-US" sz="1500" dirty="0"/>
                        <a:t>)</a:t>
                      </a:r>
                    </a:p>
                  </a:txBody>
                  <a:tcPr marL="91355" marR="91355" marT="45678" marB="45678"/>
                </a:tc>
                <a:tc>
                  <a:txBody>
                    <a:bodyPr/>
                    <a:lstStyle/>
                    <a:p>
                      <a:pPr algn="ctr"/>
                      <a:r>
                        <a:rPr lang="en-US" sz="1500"/>
                        <a:t>CD22</a:t>
                      </a:r>
                    </a:p>
                  </a:txBody>
                  <a:tcPr marL="91355" marR="91355" marT="45678" marB="45678"/>
                </a:tc>
                <a:tc>
                  <a:txBody>
                    <a:bodyPr/>
                    <a:lstStyle/>
                    <a:p>
                      <a:pPr algn="ctr"/>
                      <a:r>
                        <a:rPr lang="en-US" sz="1500"/>
                        <a:t>Calicheamicin</a:t>
                      </a:r>
                    </a:p>
                  </a:txBody>
                  <a:tcPr marL="91355" marR="91355" marT="45678" marB="45678"/>
                </a:tc>
                <a:tc>
                  <a:txBody>
                    <a:bodyPr/>
                    <a:lstStyle/>
                    <a:p>
                      <a:r>
                        <a:rPr lang="en-US" sz="1500"/>
                        <a:t>B-ALL</a:t>
                      </a:r>
                    </a:p>
                  </a:txBody>
                  <a:tcPr marL="91355" marR="91355" marT="45678" marB="45678"/>
                </a:tc>
                <a:extLst>
                  <a:ext uri="{0D108BD9-81ED-4DB2-BD59-A6C34878D82A}">
                    <a16:rowId xmlns:a16="http://schemas.microsoft.com/office/drawing/2014/main" val="1411028372"/>
                  </a:ext>
                </a:extLst>
              </a:tr>
              <a:tr h="370497">
                <a:tc>
                  <a:txBody>
                    <a:bodyPr/>
                    <a:lstStyle/>
                    <a:p>
                      <a:r>
                        <a:rPr lang="en-US" sz="1500" dirty="0" err="1"/>
                        <a:t>Polatuzumab</a:t>
                      </a:r>
                      <a:r>
                        <a:rPr lang="en-US" sz="1500" dirty="0"/>
                        <a:t> </a:t>
                      </a:r>
                      <a:r>
                        <a:rPr lang="en-US" sz="1500" dirty="0" err="1"/>
                        <a:t>vedotin</a:t>
                      </a:r>
                      <a:r>
                        <a:rPr lang="en-US" sz="1500" dirty="0"/>
                        <a:t> (</a:t>
                      </a:r>
                      <a:r>
                        <a:rPr lang="en-US" sz="1500" b="1" dirty="0" err="1"/>
                        <a:t>Polivy</a:t>
                      </a:r>
                      <a:r>
                        <a:rPr lang="en-US" sz="1500" dirty="0"/>
                        <a:t>)</a:t>
                      </a:r>
                    </a:p>
                  </a:txBody>
                  <a:tcPr marL="91355" marR="91355" marT="45678" marB="45678"/>
                </a:tc>
                <a:tc>
                  <a:txBody>
                    <a:bodyPr/>
                    <a:lstStyle/>
                    <a:p>
                      <a:pPr algn="ctr"/>
                      <a:r>
                        <a:rPr lang="en-US" sz="1500"/>
                        <a:t>CD79b</a:t>
                      </a:r>
                    </a:p>
                  </a:txBody>
                  <a:tcPr marL="91355" marR="91355" marT="45678" marB="45678"/>
                </a:tc>
                <a:tc>
                  <a:txBody>
                    <a:bodyPr/>
                    <a:lstStyle/>
                    <a:p>
                      <a:pPr algn="ctr"/>
                      <a:r>
                        <a:rPr lang="en-US" sz="1500"/>
                        <a:t>MMAE</a:t>
                      </a:r>
                    </a:p>
                  </a:txBody>
                  <a:tcPr marL="91355" marR="91355" marT="45678" marB="45678"/>
                </a:tc>
                <a:tc>
                  <a:txBody>
                    <a:bodyPr/>
                    <a:lstStyle/>
                    <a:p>
                      <a:r>
                        <a:rPr lang="en-US" sz="1500"/>
                        <a:t>Lymphoma (DLBCL, HGBL)</a:t>
                      </a:r>
                    </a:p>
                  </a:txBody>
                  <a:tcPr marL="91355" marR="91355" marT="45678" marB="45678"/>
                </a:tc>
                <a:extLst>
                  <a:ext uri="{0D108BD9-81ED-4DB2-BD59-A6C34878D82A}">
                    <a16:rowId xmlns:a16="http://schemas.microsoft.com/office/drawing/2014/main" val="2092088824"/>
                  </a:ext>
                </a:extLst>
              </a:tr>
              <a:tr h="370497">
                <a:tc>
                  <a:txBody>
                    <a:bodyPr/>
                    <a:lstStyle/>
                    <a:p>
                      <a:r>
                        <a:rPr lang="en-US" sz="1500" dirty="0"/>
                        <a:t>Brentuximab </a:t>
                      </a:r>
                      <a:r>
                        <a:rPr lang="en-US" sz="1500" dirty="0" err="1"/>
                        <a:t>vedotin</a:t>
                      </a:r>
                      <a:r>
                        <a:rPr lang="en-US" sz="1500" dirty="0"/>
                        <a:t> (</a:t>
                      </a:r>
                      <a:r>
                        <a:rPr lang="en-US" sz="1500" b="1" dirty="0" err="1"/>
                        <a:t>Adcetris</a:t>
                      </a:r>
                      <a:r>
                        <a:rPr lang="en-US" sz="1500" dirty="0"/>
                        <a:t>)</a:t>
                      </a:r>
                    </a:p>
                  </a:txBody>
                  <a:tcPr marL="91355" marR="91355" marT="45678" marB="45678"/>
                </a:tc>
                <a:tc>
                  <a:txBody>
                    <a:bodyPr/>
                    <a:lstStyle/>
                    <a:p>
                      <a:pPr algn="ctr"/>
                      <a:r>
                        <a:rPr lang="en-US" sz="1500"/>
                        <a:t>CD30</a:t>
                      </a:r>
                    </a:p>
                  </a:txBody>
                  <a:tcPr marL="91355" marR="91355" marT="45678" marB="45678"/>
                </a:tc>
                <a:tc>
                  <a:txBody>
                    <a:bodyPr/>
                    <a:lstStyle/>
                    <a:p>
                      <a:pPr algn="ctr"/>
                      <a:r>
                        <a:rPr lang="en-US" sz="1500"/>
                        <a:t>MMAE</a:t>
                      </a:r>
                    </a:p>
                  </a:txBody>
                  <a:tcPr marL="91355" marR="91355" marT="45678" marB="45678"/>
                </a:tc>
                <a:tc>
                  <a:txBody>
                    <a:bodyPr/>
                    <a:lstStyle/>
                    <a:p>
                      <a:r>
                        <a:rPr lang="en-US" sz="1500"/>
                        <a:t>Lymphoma (</a:t>
                      </a:r>
                      <a:r>
                        <a:rPr lang="en-US" sz="1500" err="1"/>
                        <a:t>cHL</a:t>
                      </a:r>
                      <a:r>
                        <a:rPr lang="en-US" sz="1500"/>
                        <a:t>, </a:t>
                      </a:r>
                      <a:r>
                        <a:rPr lang="en-US" sz="1500" err="1"/>
                        <a:t>sALCL</a:t>
                      </a:r>
                      <a:r>
                        <a:rPr lang="en-US" sz="1500"/>
                        <a:t>, PTCL)</a:t>
                      </a:r>
                    </a:p>
                  </a:txBody>
                  <a:tcPr marL="91355" marR="91355" marT="45678" marB="45678"/>
                </a:tc>
                <a:extLst>
                  <a:ext uri="{0D108BD9-81ED-4DB2-BD59-A6C34878D82A}">
                    <a16:rowId xmlns:a16="http://schemas.microsoft.com/office/drawing/2014/main" val="4077832581"/>
                  </a:ext>
                </a:extLst>
              </a:tr>
              <a:tr h="370497">
                <a:tc>
                  <a:txBody>
                    <a:bodyPr/>
                    <a:lstStyle/>
                    <a:p>
                      <a:r>
                        <a:rPr lang="en-US" sz="1500" dirty="0" err="1"/>
                        <a:t>Loncastuximab</a:t>
                      </a:r>
                      <a:r>
                        <a:rPr lang="en-US" sz="1500" dirty="0"/>
                        <a:t> </a:t>
                      </a:r>
                      <a:r>
                        <a:rPr lang="en-US" sz="1500" dirty="0" err="1"/>
                        <a:t>tesirine</a:t>
                      </a:r>
                      <a:r>
                        <a:rPr lang="en-US" sz="1500" dirty="0"/>
                        <a:t> (</a:t>
                      </a:r>
                      <a:r>
                        <a:rPr lang="en-US" sz="1500" b="1" dirty="0" err="1"/>
                        <a:t>Zylonta</a:t>
                      </a:r>
                      <a:r>
                        <a:rPr lang="en-US" sz="1500" dirty="0"/>
                        <a:t>)</a:t>
                      </a:r>
                    </a:p>
                  </a:txBody>
                  <a:tcPr marL="91355" marR="91355" marT="45678" marB="45678"/>
                </a:tc>
                <a:tc>
                  <a:txBody>
                    <a:bodyPr/>
                    <a:lstStyle/>
                    <a:p>
                      <a:pPr algn="ctr"/>
                      <a:r>
                        <a:rPr lang="en-US" sz="1500"/>
                        <a:t>CD19</a:t>
                      </a:r>
                    </a:p>
                  </a:txBody>
                  <a:tcPr marL="91355" marR="91355" marT="45678" marB="45678"/>
                </a:tc>
                <a:tc>
                  <a:txBody>
                    <a:bodyPr/>
                    <a:lstStyle/>
                    <a:p>
                      <a:pPr algn="ctr"/>
                      <a:r>
                        <a:rPr lang="en-US" sz="1500"/>
                        <a:t>SG3199</a:t>
                      </a:r>
                    </a:p>
                  </a:txBody>
                  <a:tcPr marL="91355" marR="91355" marT="45678" marB="45678"/>
                </a:tc>
                <a:tc>
                  <a:txBody>
                    <a:bodyPr/>
                    <a:lstStyle/>
                    <a:p>
                      <a:r>
                        <a:rPr lang="en-US" sz="1500"/>
                        <a:t>Lymphoma (LBCL, DLBCL)</a:t>
                      </a:r>
                    </a:p>
                  </a:txBody>
                  <a:tcPr marL="91355" marR="91355" marT="45678" marB="45678"/>
                </a:tc>
                <a:extLst>
                  <a:ext uri="{0D108BD9-81ED-4DB2-BD59-A6C34878D82A}">
                    <a16:rowId xmlns:a16="http://schemas.microsoft.com/office/drawing/2014/main" val="3235128430"/>
                  </a:ext>
                </a:extLst>
              </a:tr>
              <a:tr h="370497">
                <a:tc>
                  <a:txBody>
                    <a:bodyPr/>
                    <a:lstStyle/>
                    <a:p>
                      <a:r>
                        <a:rPr lang="en-US" sz="1500" dirty="0"/>
                        <a:t>Trastuzumab emtansine (</a:t>
                      </a:r>
                      <a:r>
                        <a:rPr lang="en-US" sz="1500" b="1" dirty="0" err="1"/>
                        <a:t>Kadcyla</a:t>
                      </a:r>
                      <a:r>
                        <a:rPr lang="en-US" sz="1500" dirty="0"/>
                        <a:t>)</a:t>
                      </a:r>
                    </a:p>
                  </a:txBody>
                  <a:tcPr marL="91355" marR="91355" marT="45678" marB="45678"/>
                </a:tc>
                <a:tc>
                  <a:txBody>
                    <a:bodyPr/>
                    <a:lstStyle/>
                    <a:p>
                      <a:pPr algn="ctr"/>
                      <a:r>
                        <a:rPr lang="en-US" sz="1500"/>
                        <a:t>Her-2</a:t>
                      </a:r>
                    </a:p>
                  </a:txBody>
                  <a:tcPr marL="91355" marR="91355" marT="45678" marB="45678"/>
                </a:tc>
                <a:tc>
                  <a:txBody>
                    <a:bodyPr/>
                    <a:lstStyle/>
                    <a:p>
                      <a:pPr algn="ctr"/>
                      <a:r>
                        <a:rPr lang="en-US" sz="1500"/>
                        <a:t>DM1</a:t>
                      </a:r>
                    </a:p>
                  </a:txBody>
                  <a:tcPr marL="91355" marR="91355" marT="45678" marB="45678"/>
                </a:tc>
                <a:tc>
                  <a:txBody>
                    <a:bodyPr/>
                    <a:lstStyle/>
                    <a:p>
                      <a:r>
                        <a:rPr lang="en-US" sz="1500"/>
                        <a:t>Breast cancer</a:t>
                      </a:r>
                    </a:p>
                  </a:txBody>
                  <a:tcPr marL="91355" marR="91355" marT="45678" marB="45678"/>
                </a:tc>
                <a:extLst>
                  <a:ext uri="{0D108BD9-81ED-4DB2-BD59-A6C34878D82A}">
                    <a16:rowId xmlns:a16="http://schemas.microsoft.com/office/drawing/2014/main" val="2994664100"/>
                  </a:ext>
                </a:extLst>
              </a:tr>
              <a:tr h="548132">
                <a:tc>
                  <a:txBody>
                    <a:bodyPr/>
                    <a:lstStyle/>
                    <a:p>
                      <a:r>
                        <a:rPr lang="en-US" sz="1500" dirty="0"/>
                        <a:t>Trastuzumab </a:t>
                      </a:r>
                      <a:r>
                        <a:rPr lang="en-US" sz="1500" dirty="0" err="1"/>
                        <a:t>deruxtecan</a:t>
                      </a:r>
                      <a:r>
                        <a:rPr lang="en-US" sz="1500" dirty="0"/>
                        <a:t> (</a:t>
                      </a:r>
                      <a:r>
                        <a:rPr lang="en-US" sz="1500" b="1" dirty="0" err="1"/>
                        <a:t>Enhertu</a:t>
                      </a:r>
                      <a:r>
                        <a:rPr lang="en-US" sz="1500" dirty="0"/>
                        <a:t>)</a:t>
                      </a:r>
                    </a:p>
                  </a:txBody>
                  <a:tcPr marL="91355" marR="91355" marT="45678" marB="45678"/>
                </a:tc>
                <a:tc>
                  <a:txBody>
                    <a:bodyPr/>
                    <a:lstStyle/>
                    <a:p>
                      <a:pPr algn="ctr"/>
                      <a:r>
                        <a:rPr lang="en-US" sz="1500"/>
                        <a:t>HER2</a:t>
                      </a:r>
                    </a:p>
                  </a:txBody>
                  <a:tcPr marL="91355" marR="91355" marT="45678" marB="45678"/>
                </a:tc>
                <a:tc>
                  <a:txBody>
                    <a:bodyPr/>
                    <a:lstStyle/>
                    <a:p>
                      <a:pPr algn="ctr"/>
                      <a:r>
                        <a:rPr lang="en-US" sz="1500" err="1"/>
                        <a:t>DXd</a:t>
                      </a:r>
                      <a:endParaRPr lang="en-US" sz="1500"/>
                    </a:p>
                  </a:txBody>
                  <a:tcPr marL="91355" marR="91355" marT="45678" marB="45678"/>
                </a:tc>
                <a:tc>
                  <a:txBody>
                    <a:bodyPr/>
                    <a:lstStyle/>
                    <a:p>
                      <a:r>
                        <a:rPr lang="en-US" sz="1500"/>
                        <a:t>HER2 + or low BC, NSCLC, Gastric or GEJ adenocarcinoma</a:t>
                      </a:r>
                    </a:p>
                  </a:txBody>
                  <a:tcPr marL="91355" marR="91355" marT="45678" marB="45678"/>
                </a:tc>
                <a:extLst>
                  <a:ext uri="{0D108BD9-81ED-4DB2-BD59-A6C34878D82A}">
                    <a16:rowId xmlns:a16="http://schemas.microsoft.com/office/drawing/2014/main" val="363921549"/>
                  </a:ext>
                </a:extLst>
              </a:tr>
              <a:tr h="370497">
                <a:tc>
                  <a:txBody>
                    <a:bodyPr/>
                    <a:lstStyle/>
                    <a:p>
                      <a:r>
                        <a:rPr lang="en-US" sz="1500" dirty="0"/>
                        <a:t>Sacituzumab </a:t>
                      </a:r>
                      <a:r>
                        <a:rPr lang="en-US" sz="1500" dirty="0" err="1"/>
                        <a:t>govitecan</a:t>
                      </a:r>
                      <a:r>
                        <a:rPr lang="en-US" sz="1500" dirty="0"/>
                        <a:t> (</a:t>
                      </a:r>
                      <a:r>
                        <a:rPr lang="en-US" sz="1500" b="1" dirty="0" err="1"/>
                        <a:t>Trodelvy</a:t>
                      </a:r>
                      <a:r>
                        <a:rPr lang="en-US" sz="1500" dirty="0"/>
                        <a:t>)</a:t>
                      </a:r>
                    </a:p>
                  </a:txBody>
                  <a:tcPr marL="91355" marR="91355" marT="45678" marB="45678"/>
                </a:tc>
                <a:tc>
                  <a:txBody>
                    <a:bodyPr/>
                    <a:lstStyle/>
                    <a:p>
                      <a:pPr algn="ctr"/>
                      <a:r>
                        <a:rPr lang="en-US" sz="1500"/>
                        <a:t>TROP-2</a:t>
                      </a:r>
                    </a:p>
                  </a:txBody>
                  <a:tcPr marL="91355" marR="91355" marT="45678" marB="45678"/>
                </a:tc>
                <a:tc>
                  <a:txBody>
                    <a:bodyPr/>
                    <a:lstStyle/>
                    <a:p>
                      <a:pPr algn="ctr"/>
                      <a:r>
                        <a:rPr lang="en-US" sz="1500"/>
                        <a:t>SN-38</a:t>
                      </a:r>
                    </a:p>
                  </a:txBody>
                  <a:tcPr marL="91355" marR="91355" marT="45678" marB="45678"/>
                </a:tc>
                <a:tc>
                  <a:txBody>
                    <a:bodyPr/>
                    <a:lstStyle/>
                    <a:p>
                      <a:r>
                        <a:rPr lang="en-US" sz="1500"/>
                        <a:t>BC (HR-positive or TN), Metastatic urothelial carcinoma</a:t>
                      </a:r>
                    </a:p>
                  </a:txBody>
                  <a:tcPr marL="91355" marR="91355" marT="45678" marB="45678"/>
                </a:tc>
                <a:extLst>
                  <a:ext uri="{0D108BD9-81ED-4DB2-BD59-A6C34878D82A}">
                    <a16:rowId xmlns:a16="http://schemas.microsoft.com/office/drawing/2014/main" val="3368720617"/>
                  </a:ext>
                </a:extLst>
              </a:tr>
              <a:tr h="370497">
                <a:tc>
                  <a:txBody>
                    <a:bodyPr/>
                    <a:lstStyle/>
                    <a:p>
                      <a:r>
                        <a:rPr lang="en-US" sz="1500" dirty="0" err="1"/>
                        <a:t>Tisotumab</a:t>
                      </a:r>
                      <a:r>
                        <a:rPr lang="en-US" sz="1500" dirty="0"/>
                        <a:t> </a:t>
                      </a:r>
                      <a:r>
                        <a:rPr lang="en-US" sz="1500" dirty="0" err="1"/>
                        <a:t>vedotin</a:t>
                      </a:r>
                      <a:r>
                        <a:rPr lang="en-US" sz="1500" dirty="0"/>
                        <a:t> (</a:t>
                      </a:r>
                      <a:r>
                        <a:rPr lang="en-US" sz="1500" b="1" dirty="0" err="1"/>
                        <a:t>Tivdak</a:t>
                      </a:r>
                      <a:r>
                        <a:rPr lang="en-US" sz="1500" dirty="0"/>
                        <a:t>)</a:t>
                      </a:r>
                    </a:p>
                  </a:txBody>
                  <a:tcPr marL="91355" marR="91355" marT="45678" marB="45678"/>
                </a:tc>
                <a:tc>
                  <a:txBody>
                    <a:bodyPr/>
                    <a:lstStyle/>
                    <a:p>
                      <a:pPr algn="ctr"/>
                      <a:r>
                        <a:rPr lang="en-US" sz="1500"/>
                        <a:t>Tissue Factor</a:t>
                      </a:r>
                    </a:p>
                  </a:txBody>
                  <a:tcPr marL="91355" marR="91355" marT="45678" marB="45678"/>
                </a:tc>
                <a:tc>
                  <a:txBody>
                    <a:bodyPr/>
                    <a:lstStyle/>
                    <a:p>
                      <a:pPr algn="ctr"/>
                      <a:r>
                        <a:rPr lang="en-US" sz="1500"/>
                        <a:t>MMAE</a:t>
                      </a:r>
                    </a:p>
                  </a:txBody>
                  <a:tcPr marL="91355" marR="91355" marT="45678" marB="45678"/>
                </a:tc>
                <a:tc>
                  <a:txBody>
                    <a:bodyPr/>
                    <a:lstStyle/>
                    <a:p>
                      <a:r>
                        <a:rPr lang="en-US" sz="1500"/>
                        <a:t>Cervical cancer</a:t>
                      </a:r>
                    </a:p>
                  </a:txBody>
                  <a:tcPr marL="91355" marR="91355" marT="45678" marB="45678"/>
                </a:tc>
                <a:extLst>
                  <a:ext uri="{0D108BD9-81ED-4DB2-BD59-A6C34878D82A}">
                    <a16:rowId xmlns:a16="http://schemas.microsoft.com/office/drawing/2014/main" val="3956298061"/>
                  </a:ext>
                </a:extLst>
              </a:tr>
              <a:tr h="548132">
                <a:tc>
                  <a:txBody>
                    <a:bodyPr/>
                    <a:lstStyle/>
                    <a:p>
                      <a:r>
                        <a:rPr lang="en-US" sz="1500" dirty="0" err="1"/>
                        <a:t>Mirvetuximab</a:t>
                      </a:r>
                      <a:r>
                        <a:rPr lang="en-US" sz="1500" dirty="0"/>
                        <a:t> </a:t>
                      </a:r>
                      <a:r>
                        <a:rPr lang="en-US" sz="1500" dirty="0" err="1"/>
                        <a:t>soravtansine-gynx</a:t>
                      </a:r>
                      <a:r>
                        <a:rPr lang="en-US" sz="1500" dirty="0"/>
                        <a:t> (</a:t>
                      </a:r>
                      <a:r>
                        <a:rPr lang="en-US" sz="1500" b="1" dirty="0" err="1"/>
                        <a:t>Elahere</a:t>
                      </a:r>
                      <a:r>
                        <a:rPr lang="en-US" sz="1500" dirty="0"/>
                        <a:t>)</a:t>
                      </a:r>
                    </a:p>
                  </a:txBody>
                  <a:tcPr marL="91355" marR="91355" marT="45678" marB="4567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a:t>FR</a:t>
                      </a:r>
                      <a:r>
                        <a:rPr lang="el-GR" sz="1500"/>
                        <a:t>α</a:t>
                      </a:r>
                      <a:endParaRPr lang="en-US" sz="1500"/>
                    </a:p>
                  </a:txBody>
                  <a:tcPr marL="91355" marR="91355" marT="45678" marB="45678"/>
                </a:tc>
                <a:tc>
                  <a:txBody>
                    <a:bodyPr/>
                    <a:lstStyle/>
                    <a:p>
                      <a:pPr algn="ctr"/>
                      <a:r>
                        <a:rPr lang="en-US" sz="1500"/>
                        <a:t>DM4</a:t>
                      </a:r>
                    </a:p>
                  </a:txBody>
                  <a:tcPr marL="91355" marR="91355" marT="45678" marB="45678"/>
                </a:tc>
                <a:tc>
                  <a:txBody>
                    <a:bodyPr/>
                    <a:lstStyle/>
                    <a:p>
                      <a:r>
                        <a:rPr lang="en-US" sz="1500"/>
                        <a:t>Ovarian, fallopian tube, or peritoneal cancer</a:t>
                      </a:r>
                    </a:p>
                  </a:txBody>
                  <a:tcPr marL="91355" marR="91355" marT="45678" marB="45678"/>
                </a:tc>
                <a:extLst>
                  <a:ext uri="{0D108BD9-81ED-4DB2-BD59-A6C34878D82A}">
                    <a16:rowId xmlns:a16="http://schemas.microsoft.com/office/drawing/2014/main" val="876960734"/>
                  </a:ext>
                </a:extLst>
              </a:tr>
              <a:tr h="370497">
                <a:tc>
                  <a:txBody>
                    <a:bodyPr/>
                    <a:lstStyle/>
                    <a:p>
                      <a:r>
                        <a:rPr lang="en-US" sz="1500" dirty="0" err="1"/>
                        <a:t>Enfortumab</a:t>
                      </a:r>
                      <a:r>
                        <a:rPr lang="en-US" sz="1500" dirty="0"/>
                        <a:t> </a:t>
                      </a:r>
                      <a:r>
                        <a:rPr lang="en-US" sz="1500" dirty="0" err="1"/>
                        <a:t>vedotin</a:t>
                      </a:r>
                      <a:r>
                        <a:rPr lang="en-US" sz="1500" dirty="0"/>
                        <a:t> (</a:t>
                      </a:r>
                      <a:r>
                        <a:rPr lang="en-US" sz="1500" b="1" dirty="0" err="1"/>
                        <a:t>Padcev</a:t>
                      </a:r>
                      <a:r>
                        <a:rPr lang="en-US" sz="1500" dirty="0"/>
                        <a:t>)</a:t>
                      </a:r>
                    </a:p>
                  </a:txBody>
                  <a:tcPr marL="91355" marR="91355" marT="45678" marB="45678"/>
                </a:tc>
                <a:tc>
                  <a:txBody>
                    <a:bodyPr/>
                    <a:lstStyle/>
                    <a:p>
                      <a:pPr algn="ctr"/>
                      <a:r>
                        <a:rPr lang="en-US" sz="1500"/>
                        <a:t>Nectin-4</a:t>
                      </a:r>
                    </a:p>
                  </a:txBody>
                  <a:tcPr marL="91355" marR="91355" marT="45678" marB="45678"/>
                </a:tc>
                <a:tc>
                  <a:txBody>
                    <a:bodyPr/>
                    <a:lstStyle/>
                    <a:p>
                      <a:pPr algn="ctr"/>
                      <a:r>
                        <a:rPr lang="en-US" sz="1500"/>
                        <a:t>MMAE</a:t>
                      </a:r>
                    </a:p>
                  </a:txBody>
                  <a:tcPr marL="91355" marR="91355" marT="45678" marB="45678"/>
                </a:tc>
                <a:tc>
                  <a:txBody>
                    <a:bodyPr/>
                    <a:lstStyle/>
                    <a:p>
                      <a:r>
                        <a:rPr lang="en-US" sz="1500" dirty="0"/>
                        <a:t>Metastatic urothelial carcinoma</a:t>
                      </a:r>
                    </a:p>
                  </a:txBody>
                  <a:tcPr marL="91355" marR="91355" marT="45678" marB="45678"/>
                </a:tc>
                <a:extLst>
                  <a:ext uri="{0D108BD9-81ED-4DB2-BD59-A6C34878D82A}">
                    <a16:rowId xmlns:a16="http://schemas.microsoft.com/office/drawing/2014/main" val="1296725162"/>
                  </a:ext>
                </a:extLst>
              </a:tr>
            </a:tbl>
          </a:graphicData>
        </a:graphic>
      </p:graphicFrame>
      <p:sp>
        <p:nvSpPr>
          <p:cNvPr id="5" name="TextBox 4">
            <a:extLst>
              <a:ext uri="{FF2B5EF4-FFF2-40B4-BE49-F238E27FC236}">
                <a16:creationId xmlns:a16="http://schemas.microsoft.com/office/drawing/2014/main" id="{671198E4-F5E1-5A96-65FB-33A56F93BB6D}"/>
              </a:ext>
            </a:extLst>
          </p:cNvPr>
          <p:cNvSpPr txBox="1"/>
          <p:nvPr/>
        </p:nvSpPr>
        <p:spPr>
          <a:xfrm>
            <a:off x="5640" y="311947"/>
            <a:ext cx="7055905" cy="584327"/>
          </a:xfrm>
          <a:prstGeom prst="rect">
            <a:avLst/>
          </a:prstGeom>
          <a:noFill/>
        </p:spPr>
        <p:txBody>
          <a:bodyPr wrap="square" rtlCol="0">
            <a:spAutoFit/>
          </a:bodyPr>
          <a:lstStyle/>
          <a:p>
            <a:pPr defTabSz="1218072" fontAlgn="base">
              <a:spcBef>
                <a:spcPct val="0"/>
              </a:spcBef>
              <a:spcAft>
                <a:spcPct val="0"/>
              </a:spcAft>
            </a:pPr>
            <a:r>
              <a:rPr lang="en-US" sz="3197" b="1">
                <a:solidFill>
                  <a:srgbClr val="062060"/>
                </a:solidFill>
                <a:latin typeface="Arial" panose="020B0604020202020204" pitchFamily="34" charset="0"/>
                <a:ea typeface="ＭＳ Ｐゴシック" charset="0"/>
                <a:cs typeface="Arial" panose="020B0604020202020204" pitchFamily="34" charset="0"/>
              </a:rPr>
              <a:t>FDA Approved ADCs</a:t>
            </a: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673107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7354-DDC6-4545-3FBD-B7CAFDFC6AA6}"/>
              </a:ext>
            </a:extLst>
          </p:cNvPr>
          <p:cNvSpPr>
            <a:spLocks noGrp="1"/>
          </p:cNvSpPr>
          <p:nvPr>
            <p:ph type="title"/>
          </p:nvPr>
        </p:nvSpPr>
        <p:spPr/>
        <p:txBody>
          <a:bodyPr>
            <a:normAutofit fontScale="90000"/>
          </a:bodyPr>
          <a:lstStyle/>
          <a:p>
            <a:pPr algn="l"/>
            <a:endParaRPr lang="en-US" b="1" dirty="0">
              <a:solidFill>
                <a:srgbClr val="062060"/>
              </a:solidFill>
              <a:latin typeface="Arial" panose="020B0604020202020204" pitchFamily="34" charset="0"/>
              <a:cs typeface="Arial" panose="020B0604020202020204" pitchFamily="34" charset="0"/>
            </a:endParaRPr>
          </a:p>
        </p:txBody>
      </p:sp>
      <p:sp>
        <p:nvSpPr>
          <p:cNvPr id="73" name="Text Placeholder 72">
            <a:extLst>
              <a:ext uri="{FF2B5EF4-FFF2-40B4-BE49-F238E27FC236}">
                <a16:creationId xmlns:a16="http://schemas.microsoft.com/office/drawing/2014/main" id="{3D1CF516-BC3F-5E6B-3B64-49D2AA9E2173}"/>
              </a:ext>
            </a:extLst>
          </p:cNvPr>
          <p:cNvSpPr>
            <a:spLocks noGrp="1"/>
          </p:cNvSpPr>
          <p:nvPr>
            <p:ph type="body" sz="quarter" idx="10"/>
          </p:nvPr>
        </p:nvSpPr>
        <p:spPr>
          <a:xfrm>
            <a:off x="5511057" y="5906538"/>
            <a:ext cx="6606891" cy="247968"/>
          </a:xfrm>
        </p:spPr>
        <p:txBody>
          <a:bodyPr>
            <a:normAutofit fontScale="92500" lnSpcReduction="10000"/>
          </a:bodyPr>
          <a:lstStyle/>
          <a:p>
            <a:r>
              <a:rPr lang="en-US" dirty="0"/>
              <a:t>Slide by: Dr. Ben Levy; Chau CH, et al. Lancet. 2019;394:793-804.</a:t>
            </a:r>
          </a:p>
        </p:txBody>
      </p:sp>
      <p:grpSp>
        <p:nvGrpSpPr>
          <p:cNvPr id="3" name="Group 2">
            <a:extLst>
              <a:ext uri="{FF2B5EF4-FFF2-40B4-BE49-F238E27FC236}">
                <a16:creationId xmlns:a16="http://schemas.microsoft.com/office/drawing/2014/main" id="{11D896CF-B3E5-79B4-2D08-10366154511B}"/>
              </a:ext>
            </a:extLst>
          </p:cNvPr>
          <p:cNvGrpSpPr/>
          <p:nvPr/>
        </p:nvGrpSpPr>
        <p:grpSpPr>
          <a:xfrm>
            <a:off x="385162" y="472861"/>
            <a:ext cx="11862375" cy="5194294"/>
            <a:chOff x="279058" y="958243"/>
            <a:chExt cx="11873359" cy="5199104"/>
          </a:xfrm>
        </p:grpSpPr>
        <p:grpSp>
          <p:nvGrpSpPr>
            <p:cNvPr id="4" name="Group 3">
              <a:extLst>
                <a:ext uri="{FF2B5EF4-FFF2-40B4-BE49-F238E27FC236}">
                  <a16:creationId xmlns:a16="http://schemas.microsoft.com/office/drawing/2014/main" id="{C70A6175-0C5A-E47C-F868-71DABD5CF179}"/>
                </a:ext>
              </a:extLst>
            </p:cNvPr>
            <p:cNvGrpSpPr/>
            <p:nvPr/>
          </p:nvGrpSpPr>
          <p:grpSpPr>
            <a:xfrm>
              <a:off x="279058" y="958243"/>
              <a:ext cx="11873359" cy="5178618"/>
              <a:chOff x="279058" y="958243"/>
              <a:chExt cx="11873359" cy="5178618"/>
            </a:xfrm>
          </p:grpSpPr>
          <p:sp>
            <p:nvSpPr>
              <p:cNvPr id="6" name="Title 1">
                <a:extLst>
                  <a:ext uri="{FF2B5EF4-FFF2-40B4-BE49-F238E27FC236}">
                    <a16:creationId xmlns:a16="http://schemas.microsoft.com/office/drawing/2014/main" id="{5158046F-1CB8-9C33-71CE-90CEAF18E7E1}"/>
                  </a:ext>
                </a:extLst>
              </p:cNvPr>
              <p:cNvSpPr txBox="1">
                <a:spLocks/>
              </p:cNvSpPr>
              <p:nvPr/>
            </p:nvSpPr>
            <p:spPr bwMode="auto">
              <a:xfrm>
                <a:off x="1028231" y="958243"/>
                <a:ext cx="9848663" cy="588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2800" b="1">
                    <a:solidFill>
                      <a:schemeClr val="accent1"/>
                    </a:solidFill>
                    <a:latin typeface="Arial" pitchFamily="34" charset="0"/>
                    <a:ea typeface="+mj-ea"/>
                    <a:cs typeface="Arial" pitchFamily="34" charset="0"/>
                  </a:defRPr>
                </a:lvl1pPr>
                <a:lvl2pPr algn="l" rtl="0" eaLnBrk="0" fontAlgn="base" hangingPunct="0">
                  <a:spcBef>
                    <a:spcPct val="0"/>
                  </a:spcBef>
                  <a:spcAft>
                    <a:spcPct val="0"/>
                  </a:spcAft>
                  <a:defRPr sz="2800">
                    <a:solidFill>
                      <a:schemeClr val="tx2"/>
                    </a:solidFill>
                    <a:latin typeface="Arial" pitchFamily="34" charset="0"/>
                    <a:ea typeface="ＭＳ Ｐゴシック" charset="-128"/>
                    <a:cs typeface="ＭＳ Ｐゴシック" charset="0"/>
                  </a:defRPr>
                </a:lvl2pPr>
                <a:lvl3pPr algn="l" rtl="0" eaLnBrk="0" fontAlgn="base" hangingPunct="0">
                  <a:spcBef>
                    <a:spcPct val="0"/>
                  </a:spcBef>
                  <a:spcAft>
                    <a:spcPct val="0"/>
                  </a:spcAft>
                  <a:defRPr sz="2800">
                    <a:solidFill>
                      <a:schemeClr val="tx2"/>
                    </a:solidFill>
                    <a:latin typeface="Arial" pitchFamily="34" charset="0"/>
                    <a:ea typeface="ＭＳ Ｐゴシック" charset="-128"/>
                    <a:cs typeface="ＭＳ Ｐゴシック" charset="0"/>
                  </a:defRPr>
                </a:lvl3pPr>
                <a:lvl4pPr algn="l" rtl="0" eaLnBrk="0" fontAlgn="base" hangingPunct="0">
                  <a:spcBef>
                    <a:spcPct val="0"/>
                  </a:spcBef>
                  <a:spcAft>
                    <a:spcPct val="0"/>
                  </a:spcAft>
                  <a:defRPr sz="2800">
                    <a:solidFill>
                      <a:schemeClr val="tx2"/>
                    </a:solidFill>
                    <a:latin typeface="Arial" pitchFamily="34" charset="0"/>
                    <a:ea typeface="ＭＳ Ｐゴシック" charset="-128"/>
                    <a:cs typeface="ＭＳ Ｐゴシック" charset="0"/>
                  </a:defRPr>
                </a:lvl4pPr>
                <a:lvl5pPr algn="l" rtl="0" eaLnBrk="0" fontAlgn="base" hangingPunct="0">
                  <a:spcBef>
                    <a:spcPct val="0"/>
                  </a:spcBef>
                  <a:spcAft>
                    <a:spcPct val="0"/>
                  </a:spcAft>
                  <a:defRPr sz="2800">
                    <a:solidFill>
                      <a:schemeClr val="tx2"/>
                    </a:solidFill>
                    <a:latin typeface="Arial" pitchFamily="34" charset="0"/>
                    <a:ea typeface="ＭＳ Ｐゴシック" charset="-128"/>
                    <a:cs typeface="ＭＳ Ｐゴシック" charset="0"/>
                  </a:defRPr>
                </a:lvl5pPr>
                <a:lvl6pPr marL="457200" algn="l" rtl="0" eaLnBrk="1" fontAlgn="base" hangingPunct="1">
                  <a:spcBef>
                    <a:spcPct val="0"/>
                  </a:spcBef>
                  <a:spcAft>
                    <a:spcPct val="0"/>
                  </a:spcAft>
                  <a:defRPr sz="2800">
                    <a:solidFill>
                      <a:schemeClr val="tx2"/>
                    </a:solidFill>
                    <a:latin typeface="Arial" pitchFamily="34" charset="0"/>
                    <a:ea typeface="ＭＳ Ｐゴシック" charset="-128"/>
                  </a:defRPr>
                </a:lvl6pPr>
                <a:lvl7pPr marL="914400" algn="l" rtl="0" eaLnBrk="1" fontAlgn="base" hangingPunct="1">
                  <a:spcBef>
                    <a:spcPct val="0"/>
                  </a:spcBef>
                  <a:spcAft>
                    <a:spcPct val="0"/>
                  </a:spcAft>
                  <a:defRPr sz="2800">
                    <a:solidFill>
                      <a:schemeClr val="tx2"/>
                    </a:solidFill>
                    <a:latin typeface="Arial" pitchFamily="34" charset="0"/>
                    <a:ea typeface="ＭＳ Ｐゴシック" charset="-128"/>
                  </a:defRPr>
                </a:lvl7pPr>
                <a:lvl8pPr marL="1371600" algn="l" rtl="0" eaLnBrk="1" fontAlgn="base" hangingPunct="1">
                  <a:spcBef>
                    <a:spcPct val="0"/>
                  </a:spcBef>
                  <a:spcAft>
                    <a:spcPct val="0"/>
                  </a:spcAft>
                  <a:defRPr sz="2800">
                    <a:solidFill>
                      <a:schemeClr val="tx2"/>
                    </a:solidFill>
                    <a:latin typeface="Arial" pitchFamily="34" charset="0"/>
                    <a:ea typeface="ＭＳ Ｐゴシック" charset="-128"/>
                  </a:defRPr>
                </a:lvl8pPr>
                <a:lvl9pPr marL="1828800" algn="l" rtl="0" eaLnBrk="1" fontAlgn="base" hangingPunct="1">
                  <a:spcBef>
                    <a:spcPct val="0"/>
                  </a:spcBef>
                  <a:spcAft>
                    <a:spcPct val="0"/>
                  </a:spcAft>
                  <a:defRPr sz="2800">
                    <a:solidFill>
                      <a:schemeClr val="tx2"/>
                    </a:solidFill>
                    <a:latin typeface="Arial" pitchFamily="34" charset="0"/>
                    <a:ea typeface="ＭＳ Ｐゴシック" charset="-128"/>
                  </a:defRPr>
                </a:lvl9pPr>
              </a:lstStyle>
              <a:p>
                <a:pPr algn="ctr" defTabSz="913554">
                  <a:defRPr/>
                </a:pPr>
                <a:r>
                  <a:rPr lang="en-US" sz="1998" kern="0" dirty="0">
                    <a:solidFill>
                      <a:srgbClr val="47484F"/>
                    </a:solidFill>
                    <a:ea typeface="ＭＳ Ｐゴシック"/>
                  </a:rPr>
                  <a:t>Important Properties of the ADC Components and Target Antigen</a:t>
                </a:r>
              </a:p>
            </p:txBody>
          </p:sp>
          <p:grpSp>
            <p:nvGrpSpPr>
              <p:cNvPr id="7" name="Group 6">
                <a:extLst>
                  <a:ext uri="{FF2B5EF4-FFF2-40B4-BE49-F238E27FC236}">
                    <a16:creationId xmlns:a16="http://schemas.microsoft.com/office/drawing/2014/main" id="{B1B31A6E-C4CA-7C87-851B-5D092CB2A90E}"/>
                  </a:ext>
                </a:extLst>
              </p:cNvPr>
              <p:cNvGrpSpPr/>
              <p:nvPr/>
            </p:nvGrpSpPr>
            <p:grpSpPr>
              <a:xfrm>
                <a:off x="279058" y="1692673"/>
                <a:ext cx="11873359" cy="4444188"/>
                <a:chOff x="279058" y="1692673"/>
                <a:chExt cx="11873359" cy="4444188"/>
              </a:xfrm>
            </p:grpSpPr>
            <p:grpSp>
              <p:nvGrpSpPr>
                <p:cNvPr id="8" name="Group 7">
                  <a:extLst>
                    <a:ext uri="{FF2B5EF4-FFF2-40B4-BE49-F238E27FC236}">
                      <a16:creationId xmlns:a16="http://schemas.microsoft.com/office/drawing/2014/main" id="{F7983574-70BA-DB24-A270-1F659CB19A04}"/>
                    </a:ext>
                  </a:extLst>
                </p:cNvPr>
                <p:cNvGrpSpPr/>
                <p:nvPr/>
              </p:nvGrpSpPr>
              <p:grpSpPr>
                <a:xfrm>
                  <a:off x="279058" y="1692673"/>
                  <a:ext cx="11873359" cy="4444188"/>
                  <a:chOff x="279058" y="1692673"/>
                  <a:chExt cx="11873359" cy="4444188"/>
                </a:xfrm>
              </p:grpSpPr>
              <p:grpSp>
                <p:nvGrpSpPr>
                  <p:cNvPr id="10" name="Group 9">
                    <a:extLst>
                      <a:ext uri="{FF2B5EF4-FFF2-40B4-BE49-F238E27FC236}">
                        <a16:creationId xmlns:a16="http://schemas.microsoft.com/office/drawing/2014/main" id="{3DE65BAE-2BCA-0EAF-6463-4401B05256FB}"/>
                      </a:ext>
                    </a:extLst>
                  </p:cNvPr>
                  <p:cNvGrpSpPr/>
                  <p:nvPr/>
                </p:nvGrpSpPr>
                <p:grpSpPr>
                  <a:xfrm>
                    <a:off x="7699705" y="2063016"/>
                    <a:ext cx="4219196" cy="2232000"/>
                    <a:chOff x="228345" y="4141218"/>
                    <a:chExt cx="4219196" cy="1967413"/>
                  </a:xfrm>
                </p:grpSpPr>
                <p:sp>
                  <p:nvSpPr>
                    <p:cNvPr id="70" name="TextBox 69">
                      <a:extLst>
                        <a:ext uri="{FF2B5EF4-FFF2-40B4-BE49-F238E27FC236}">
                          <a16:creationId xmlns:a16="http://schemas.microsoft.com/office/drawing/2014/main" id="{C0B09DCD-6B52-C32C-2134-2D27A97AF88C}"/>
                        </a:ext>
                      </a:extLst>
                    </p:cNvPr>
                    <p:cNvSpPr txBox="1"/>
                    <p:nvPr/>
                  </p:nvSpPr>
                  <p:spPr>
                    <a:xfrm>
                      <a:off x="228347" y="4141218"/>
                      <a:ext cx="4219194" cy="1967413"/>
                    </a:xfrm>
                    <a:prstGeom prst="rect">
                      <a:avLst/>
                    </a:prstGeom>
                    <a:solidFill>
                      <a:srgbClr val="E7EBED"/>
                    </a:solidFill>
                  </p:spPr>
                  <p:txBody>
                    <a:bodyPr wrap="square" lIns="182711" tIns="0" rIns="91355" bIns="0" rtlCol="0" anchor="ctr" anchorCtr="0">
                      <a:noAutofit/>
                    </a:bodyPr>
                    <a:lstStyle/>
                    <a:p>
                      <a:pPr defTabSz="456777">
                        <a:lnSpc>
                          <a:spcPts val="1599"/>
                        </a:lnSpc>
                        <a:defRPr/>
                      </a:pPr>
                      <a:r>
                        <a:rPr lang="en-US" sz="1599" b="1">
                          <a:solidFill>
                            <a:srgbClr val="0F3853"/>
                          </a:solidFill>
                          <a:latin typeface="Arial" panose="020B0604020202020204" pitchFamily="34" charset="0"/>
                          <a:ea typeface="ＭＳ Ｐゴシック"/>
                          <a:cs typeface="Arial" panose="020B0604020202020204" pitchFamily="34" charset="0"/>
                        </a:rPr>
                        <a:t>Linker</a:t>
                      </a: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Stable in circulation</a:t>
                      </a: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Efficient release of payload at target site</a:t>
                      </a: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Prevents premature release of payload at nontarget tissue</a:t>
                      </a: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Efficient linker technology </a:t>
                      </a:r>
                      <a:br>
                        <a:rPr lang="en-US" sz="1399">
                          <a:solidFill>
                            <a:srgbClr val="0F3853"/>
                          </a:solidFill>
                          <a:latin typeface="Arial" panose="020B0604020202020204" pitchFamily="34" charset="0"/>
                          <a:ea typeface="ＭＳ Ｐゴシック"/>
                          <a:cs typeface="Arial" panose="020B0604020202020204" pitchFamily="34" charset="0"/>
                        </a:rPr>
                      </a:br>
                      <a:r>
                        <a:rPr lang="en-US" sz="1399" b="1">
                          <a:solidFill>
                            <a:srgbClr val="116EA7"/>
                          </a:solidFill>
                          <a:latin typeface="Arial" panose="020B0604020202020204" pitchFamily="34" charset="0"/>
                          <a:ea typeface="ＭＳ Ｐゴシック"/>
                          <a:cs typeface="Arial" panose="020B0604020202020204" pitchFamily="34" charset="0"/>
                        </a:rPr>
                        <a:t>(cleavable vs </a:t>
                      </a:r>
                      <a:r>
                        <a:rPr lang="en-US" sz="1399" b="1" err="1">
                          <a:solidFill>
                            <a:srgbClr val="116EA7"/>
                          </a:solidFill>
                          <a:latin typeface="Arial" panose="020B0604020202020204" pitchFamily="34" charset="0"/>
                          <a:ea typeface="ＭＳ Ｐゴシック"/>
                          <a:cs typeface="Arial" panose="020B0604020202020204" pitchFamily="34" charset="0"/>
                        </a:rPr>
                        <a:t>noncleavable</a:t>
                      </a:r>
                      <a:r>
                        <a:rPr lang="en-US" sz="1399" b="1">
                          <a:solidFill>
                            <a:srgbClr val="116EA7"/>
                          </a:solidFill>
                          <a:latin typeface="Arial" panose="020B0604020202020204" pitchFamily="34" charset="0"/>
                          <a:ea typeface="ＭＳ Ｐゴシック"/>
                          <a:cs typeface="Arial" panose="020B0604020202020204" pitchFamily="34" charset="0"/>
                        </a:rPr>
                        <a:t>)</a:t>
                      </a: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Site of conjugation</a:t>
                      </a: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DAR affects drug distribution</a:t>
                      </a:r>
                      <a:br>
                        <a:rPr lang="en-US" sz="1399">
                          <a:solidFill>
                            <a:srgbClr val="0F3853"/>
                          </a:solidFill>
                          <a:latin typeface="Arial" panose="020B0604020202020204" pitchFamily="34" charset="0"/>
                          <a:ea typeface="ＭＳ Ｐゴシック"/>
                          <a:cs typeface="Arial" panose="020B0604020202020204" pitchFamily="34" charset="0"/>
                        </a:rPr>
                      </a:br>
                      <a:r>
                        <a:rPr lang="en-US" sz="1399">
                          <a:solidFill>
                            <a:srgbClr val="0F3853"/>
                          </a:solidFill>
                          <a:latin typeface="Arial" panose="020B0604020202020204" pitchFamily="34" charset="0"/>
                          <a:ea typeface="ＭＳ Ｐゴシック"/>
                          <a:cs typeface="Arial" panose="020B0604020202020204" pitchFamily="34" charset="0"/>
                        </a:rPr>
                        <a:t>and pharmacokinetics</a:t>
                      </a:r>
                    </a:p>
                  </p:txBody>
                </p:sp>
                <p:sp>
                  <p:nvSpPr>
                    <p:cNvPr id="71" name="Rectangle 70">
                      <a:extLst>
                        <a:ext uri="{FF2B5EF4-FFF2-40B4-BE49-F238E27FC236}">
                          <a16:creationId xmlns:a16="http://schemas.microsoft.com/office/drawing/2014/main" id="{19F4D7A6-BD80-4D6F-8B8A-2E9DE09B33C9}"/>
                        </a:ext>
                      </a:extLst>
                    </p:cNvPr>
                    <p:cNvSpPr/>
                    <p:nvPr/>
                  </p:nvSpPr>
                  <p:spPr>
                    <a:xfrm>
                      <a:off x="228345" y="4141218"/>
                      <a:ext cx="36000" cy="196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711" rIns="91355" rtlCol="0" anchor="ctr"/>
                    <a:lstStyle/>
                    <a:p>
                      <a:pPr algn="ctr" defTabSz="456777">
                        <a:lnSpc>
                          <a:spcPts val="1599"/>
                        </a:lnSpc>
                        <a:defRPr/>
                      </a:pPr>
                      <a:endParaRPr lang="en-US" sz="1399">
                        <a:solidFill>
                          <a:prstClr val="white"/>
                        </a:solidFill>
                        <a:latin typeface="Arial" panose="020B0604020202020204" pitchFamily="34" charset="0"/>
                        <a:ea typeface="ＭＳ Ｐゴシック"/>
                        <a:cs typeface="Arial" panose="020B0604020202020204" pitchFamily="34" charset="0"/>
                      </a:endParaRPr>
                    </a:p>
                  </p:txBody>
                </p:sp>
              </p:grpSp>
              <p:grpSp>
                <p:nvGrpSpPr>
                  <p:cNvPr id="11" name="Group 10">
                    <a:extLst>
                      <a:ext uri="{FF2B5EF4-FFF2-40B4-BE49-F238E27FC236}">
                        <a16:creationId xmlns:a16="http://schemas.microsoft.com/office/drawing/2014/main" id="{2DE58B7B-AA0D-4B48-EE5E-778C5DBE1663}"/>
                      </a:ext>
                    </a:extLst>
                  </p:cNvPr>
                  <p:cNvGrpSpPr/>
                  <p:nvPr/>
                </p:nvGrpSpPr>
                <p:grpSpPr>
                  <a:xfrm>
                    <a:off x="6363261" y="3103220"/>
                    <a:ext cx="1348482" cy="947244"/>
                    <a:chOff x="6276698" y="3103220"/>
                    <a:chExt cx="1348482" cy="947244"/>
                  </a:xfrm>
                </p:grpSpPr>
                <p:cxnSp>
                  <p:nvCxnSpPr>
                    <p:cNvPr id="67" name="Straight Arrow Connector 66">
                      <a:extLst>
                        <a:ext uri="{FF2B5EF4-FFF2-40B4-BE49-F238E27FC236}">
                          <a16:creationId xmlns:a16="http://schemas.microsoft.com/office/drawing/2014/main" id="{6D89DB40-5437-F2B2-B6F5-A1BCB203EBCE}"/>
                        </a:ext>
                      </a:extLst>
                    </p:cNvPr>
                    <p:cNvCxnSpPr>
                      <a:cxnSpLocks/>
                    </p:cNvCxnSpPr>
                    <p:nvPr/>
                  </p:nvCxnSpPr>
                  <p:spPr>
                    <a:xfrm>
                      <a:off x="6276698" y="4046154"/>
                      <a:ext cx="972313" cy="0"/>
                    </a:xfrm>
                    <a:prstGeom prst="straightConnector1">
                      <a:avLst/>
                    </a:prstGeom>
                    <a:ln w="1270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71683CD-2C28-E404-A409-323F299CAB4D}"/>
                        </a:ext>
                      </a:extLst>
                    </p:cNvPr>
                    <p:cNvCxnSpPr>
                      <a:cxnSpLocks/>
                    </p:cNvCxnSpPr>
                    <p:nvPr/>
                  </p:nvCxnSpPr>
                  <p:spPr>
                    <a:xfrm>
                      <a:off x="7245511" y="3103220"/>
                      <a:ext cx="379669" cy="0"/>
                    </a:xfrm>
                    <a:prstGeom prst="straightConnector1">
                      <a:avLst/>
                    </a:prstGeom>
                    <a:ln w="1270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B05F3E8-0DF6-D47C-140F-19003DB0D1EB}"/>
                        </a:ext>
                      </a:extLst>
                    </p:cNvPr>
                    <p:cNvCxnSpPr>
                      <a:cxnSpLocks/>
                    </p:cNvCxnSpPr>
                    <p:nvPr/>
                  </p:nvCxnSpPr>
                  <p:spPr>
                    <a:xfrm>
                      <a:off x="7245511" y="3103220"/>
                      <a:ext cx="0" cy="947244"/>
                    </a:xfrm>
                    <a:prstGeom prst="straightConnector1">
                      <a:avLst/>
                    </a:prstGeom>
                    <a:ln w="1270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005DD998-7555-4E24-9450-C4178D6E12C3}"/>
                      </a:ext>
                    </a:extLst>
                  </p:cNvPr>
                  <p:cNvGrpSpPr/>
                  <p:nvPr/>
                </p:nvGrpSpPr>
                <p:grpSpPr>
                  <a:xfrm>
                    <a:off x="4566553" y="2797065"/>
                    <a:ext cx="2796903" cy="2194415"/>
                    <a:chOff x="4207768" y="2797065"/>
                    <a:chExt cx="2796903" cy="2194415"/>
                  </a:xfrm>
                </p:grpSpPr>
                <p:grpSp>
                  <p:nvGrpSpPr>
                    <p:cNvPr id="38" name="Group 37">
                      <a:extLst>
                        <a:ext uri="{FF2B5EF4-FFF2-40B4-BE49-F238E27FC236}">
                          <a16:creationId xmlns:a16="http://schemas.microsoft.com/office/drawing/2014/main" id="{ED3B2C13-F783-8D19-F87D-B5AD19C4FCE2}"/>
                        </a:ext>
                      </a:extLst>
                    </p:cNvPr>
                    <p:cNvGrpSpPr/>
                    <p:nvPr/>
                  </p:nvGrpSpPr>
                  <p:grpSpPr>
                    <a:xfrm>
                      <a:off x="4560798" y="2797065"/>
                      <a:ext cx="2193970" cy="2194415"/>
                      <a:chOff x="1722348" y="3038464"/>
                      <a:chExt cx="2193970" cy="2194415"/>
                    </a:xfrm>
                  </p:grpSpPr>
                  <p:grpSp>
                    <p:nvGrpSpPr>
                      <p:cNvPr id="42" name="Group 41">
                        <a:extLst>
                          <a:ext uri="{FF2B5EF4-FFF2-40B4-BE49-F238E27FC236}">
                            <a16:creationId xmlns:a16="http://schemas.microsoft.com/office/drawing/2014/main" id="{45F1B9F7-8945-A301-546A-0570CEB59F00}"/>
                          </a:ext>
                        </a:extLst>
                      </p:cNvPr>
                      <p:cNvGrpSpPr/>
                      <p:nvPr/>
                    </p:nvGrpSpPr>
                    <p:grpSpPr>
                      <a:xfrm>
                        <a:off x="1722348" y="3038464"/>
                        <a:ext cx="2106678" cy="2194415"/>
                        <a:chOff x="500511" y="2748244"/>
                        <a:chExt cx="2018970" cy="2218627"/>
                      </a:xfrm>
                      <a:solidFill>
                        <a:srgbClr val="1F73AA"/>
                      </a:solidFill>
                    </p:grpSpPr>
                    <p:grpSp>
                      <p:nvGrpSpPr>
                        <p:cNvPr id="44" name="Group 43">
                          <a:extLst>
                            <a:ext uri="{FF2B5EF4-FFF2-40B4-BE49-F238E27FC236}">
                              <a16:creationId xmlns:a16="http://schemas.microsoft.com/office/drawing/2014/main" id="{849BA44B-9848-78F8-C3F7-0B64D763A668}"/>
                            </a:ext>
                          </a:extLst>
                        </p:cNvPr>
                        <p:cNvGrpSpPr/>
                        <p:nvPr/>
                      </p:nvGrpSpPr>
                      <p:grpSpPr>
                        <a:xfrm>
                          <a:off x="500511" y="2748244"/>
                          <a:ext cx="2018970" cy="2213488"/>
                          <a:chOff x="-2608094" y="2717952"/>
                          <a:chExt cx="2018970" cy="2213488"/>
                        </a:xfrm>
                        <a:grpFill/>
                      </p:grpSpPr>
                      <p:cxnSp>
                        <p:nvCxnSpPr>
                          <p:cNvPr id="46" name="Straight Connector 45">
                            <a:extLst>
                              <a:ext uri="{FF2B5EF4-FFF2-40B4-BE49-F238E27FC236}">
                                <a16:creationId xmlns:a16="http://schemas.microsoft.com/office/drawing/2014/main" id="{0475F65E-86FF-9F51-AF60-7834DB04EE94}"/>
                              </a:ext>
                            </a:extLst>
                          </p:cNvPr>
                          <p:cNvCxnSpPr>
                            <a:cxnSpLocks/>
                          </p:cNvCxnSpPr>
                          <p:nvPr/>
                        </p:nvCxnSpPr>
                        <p:spPr>
                          <a:xfrm>
                            <a:off x="-1352912" y="4593232"/>
                            <a:ext cx="360000" cy="0"/>
                          </a:xfrm>
                          <a:prstGeom prst="line">
                            <a:avLst/>
                          </a:prstGeom>
                          <a:grpFill/>
                          <a:ln w="76200" cap="flat" cmpd="sng" algn="ctr">
                            <a:solidFill>
                              <a:schemeClr val="tx1">
                                <a:lumMod val="60000"/>
                                <a:lumOff val="40000"/>
                              </a:schemeClr>
                            </a:solidFill>
                            <a:prstDash val="solid"/>
                            <a:miter lim="800000"/>
                            <a:tailEnd type="none" w="sm" len="sm"/>
                          </a:ln>
                          <a:effectLst/>
                        </p:spPr>
                      </p:cxnSp>
                      <p:cxnSp>
                        <p:nvCxnSpPr>
                          <p:cNvPr id="47" name="Straight Connector 46">
                            <a:extLst>
                              <a:ext uri="{FF2B5EF4-FFF2-40B4-BE49-F238E27FC236}">
                                <a16:creationId xmlns:a16="http://schemas.microsoft.com/office/drawing/2014/main" id="{A6B99234-C98D-6FD0-BC8B-10F5B57C1C94}"/>
                              </a:ext>
                            </a:extLst>
                          </p:cNvPr>
                          <p:cNvCxnSpPr>
                            <a:cxnSpLocks/>
                          </p:cNvCxnSpPr>
                          <p:nvPr/>
                        </p:nvCxnSpPr>
                        <p:spPr>
                          <a:xfrm>
                            <a:off x="-1210447" y="3562805"/>
                            <a:ext cx="92177" cy="56050"/>
                          </a:xfrm>
                          <a:prstGeom prst="line">
                            <a:avLst/>
                          </a:prstGeom>
                          <a:grpFill/>
                          <a:ln w="38100" cap="flat" cmpd="sng" algn="ctr">
                            <a:solidFill>
                              <a:schemeClr val="bg2"/>
                            </a:solidFill>
                            <a:prstDash val="solid"/>
                            <a:miter lim="800000"/>
                            <a:tailEnd type="none" w="sm" len="sm"/>
                          </a:ln>
                          <a:effectLst/>
                        </p:spPr>
                      </p:cxnSp>
                      <p:cxnSp>
                        <p:nvCxnSpPr>
                          <p:cNvPr id="48" name="Straight Connector 47">
                            <a:extLst>
                              <a:ext uri="{FF2B5EF4-FFF2-40B4-BE49-F238E27FC236}">
                                <a16:creationId xmlns:a16="http://schemas.microsoft.com/office/drawing/2014/main" id="{8F4FC101-CBEA-2800-89DE-0BB01D67E130}"/>
                              </a:ext>
                            </a:extLst>
                          </p:cNvPr>
                          <p:cNvCxnSpPr>
                            <a:cxnSpLocks/>
                          </p:cNvCxnSpPr>
                          <p:nvPr/>
                        </p:nvCxnSpPr>
                        <p:spPr>
                          <a:xfrm flipH="1">
                            <a:off x="-2075923" y="3592158"/>
                            <a:ext cx="92177" cy="56050"/>
                          </a:xfrm>
                          <a:prstGeom prst="line">
                            <a:avLst/>
                          </a:prstGeom>
                          <a:grpFill/>
                          <a:ln w="38100" cap="flat" cmpd="sng" algn="ctr">
                            <a:solidFill>
                              <a:schemeClr val="bg2"/>
                            </a:solidFill>
                            <a:prstDash val="solid"/>
                            <a:miter lim="800000"/>
                            <a:tailEnd type="none" w="sm" len="sm"/>
                          </a:ln>
                          <a:effectLst/>
                        </p:spPr>
                      </p:cxnSp>
                      <p:sp>
                        <p:nvSpPr>
                          <p:cNvPr id="49" name="Rounded Rectangle 343">
                            <a:extLst>
                              <a:ext uri="{FF2B5EF4-FFF2-40B4-BE49-F238E27FC236}">
                                <a16:creationId xmlns:a16="http://schemas.microsoft.com/office/drawing/2014/main" id="{C1D55DBF-A295-0BAD-15A4-FEB86E3651CD}"/>
                              </a:ext>
                            </a:extLst>
                          </p:cNvPr>
                          <p:cNvSpPr/>
                          <p:nvPr/>
                        </p:nvSpPr>
                        <p:spPr>
                          <a:xfrm rot="1772836">
                            <a:off x="-1324718" y="3203332"/>
                            <a:ext cx="54560" cy="697742"/>
                          </a:xfrm>
                          <a:prstGeom prst="roundRect">
                            <a:avLst/>
                          </a:prstGeom>
                          <a:solidFill>
                            <a:srgbClr val="003854"/>
                          </a:solidFill>
                          <a:ln w="254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50" name="Rounded Rectangle 344">
                            <a:extLst>
                              <a:ext uri="{FF2B5EF4-FFF2-40B4-BE49-F238E27FC236}">
                                <a16:creationId xmlns:a16="http://schemas.microsoft.com/office/drawing/2014/main" id="{00F015AE-02BF-C4DA-0A01-1477CA04D562}"/>
                              </a:ext>
                            </a:extLst>
                          </p:cNvPr>
                          <p:cNvSpPr/>
                          <p:nvPr/>
                        </p:nvSpPr>
                        <p:spPr>
                          <a:xfrm rot="19827164" flipH="1">
                            <a:off x="-1935616" y="3198878"/>
                            <a:ext cx="54560" cy="697742"/>
                          </a:xfrm>
                          <a:prstGeom prst="roundRect">
                            <a:avLst/>
                          </a:prstGeom>
                          <a:solidFill>
                            <a:srgbClr val="003854"/>
                          </a:solidFill>
                          <a:ln w="254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grpSp>
                        <p:nvGrpSpPr>
                          <p:cNvPr id="51" name="Group 50">
                            <a:extLst>
                              <a:ext uri="{FF2B5EF4-FFF2-40B4-BE49-F238E27FC236}">
                                <a16:creationId xmlns:a16="http://schemas.microsoft.com/office/drawing/2014/main" id="{0CABC9BD-5196-B96F-9E39-7D4DED306EF7}"/>
                              </a:ext>
                            </a:extLst>
                          </p:cNvPr>
                          <p:cNvGrpSpPr/>
                          <p:nvPr/>
                        </p:nvGrpSpPr>
                        <p:grpSpPr>
                          <a:xfrm>
                            <a:off x="-1769050" y="3833350"/>
                            <a:ext cx="329658" cy="697742"/>
                            <a:chOff x="5199462" y="-2041117"/>
                            <a:chExt cx="276240" cy="584680"/>
                          </a:xfrm>
                          <a:grpFill/>
                        </p:grpSpPr>
                        <p:sp>
                          <p:nvSpPr>
                            <p:cNvPr id="63" name="Rounded Rectangle 360">
                              <a:extLst>
                                <a:ext uri="{FF2B5EF4-FFF2-40B4-BE49-F238E27FC236}">
                                  <a16:creationId xmlns:a16="http://schemas.microsoft.com/office/drawing/2014/main" id="{CC891C53-FDEB-A7B1-9438-787A35DEA5EF}"/>
                                </a:ext>
                              </a:extLst>
                            </p:cNvPr>
                            <p:cNvSpPr/>
                            <p:nvPr/>
                          </p:nvSpPr>
                          <p:spPr>
                            <a:xfrm>
                              <a:off x="5199462" y="-2041117"/>
                              <a:ext cx="45719" cy="584680"/>
                            </a:xfrm>
                            <a:prstGeom prst="roundRect">
                              <a:avLst/>
                            </a:prstGeom>
                            <a:solidFill>
                              <a:srgbClr val="003854"/>
                            </a:solidFill>
                            <a:ln w="254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64" name="Rounded Rectangle 361">
                              <a:extLst>
                                <a:ext uri="{FF2B5EF4-FFF2-40B4-BE49-F238E27FC236}">
                                  <a16:creationId xmlns:a16="http://schemas.microsoft.com/office/drawing/2014/main" id="{823AE165-4766-575C-A72F-673D33D93C4C}"/>
                                </a:ext>
                              </a:extLst>
                            </p:cNvPr>
                            <p:cNvSpPr/>
                            <p:nvPr/>
                          </p:nvSpPr>
                          <p:spPr>
                            <a:xfrm>
                              <a:off x="5429983" y="-2041117"/>
                              <a:ext cx="45719" cy="584680"/>
                            </a:xfrm>
                            <a:prstGeom prst="roundRect">
                              <a:avLst/>
                            </a:prstGeom>
                            <a:solidFill>
                              <a:srgbClr val="003854"/>
                            </a:solidFill>
                            <a:ln w="254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65" name="Rounded Rectangle 362">
                              <a:extLst>
                                <a:ext uri="{FF2B5EF4-FFF2-40B4-BE49-F238E27FC236}">
                                  <a16:creationId xmlns:a16="http://schemas.microsoft.com/office/drawing/2014/main" id="{14FA91A5-103F-87CF-E5C7-255D7A2A8A99}"/>
                                </a:ext>
                              </a:extLst>
                            </p:cNvPr>
                            <p:cNvSpPr/>
                            <p:nvPr/>
                          </p:nvSpPr>
                          <p:spPr>
                            <a:xfrm rot="5400000">
                              <a:off x="5323653" y="-2100012"/>
                              <a:ext cx="18288" cy="210312"/>
                            </a:xfrm>
                            <a:prstGeom prst="roundRect">
                              <a:avLst/>
                            </a:prstGeom>
                            <a:solidFill>
                              <a:srgbClr val="003854"/>
                            </a:solidFill>
                            <a:ln w="254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66" name="Rounded Rectangle 363">
                              <a:extLst>
                                <a:ext uri="{FF2B5EF4-FFF2-40B4-BE49-F238E27FC236}">
                                  <a16:creationId xmlns:a16="http://schemas.microsoft.com/office/drawing/2014/main" id="{3BBA98B7-DBF2-B06C-3A11-5562403835DA}"/>
                                </a:ext>
                              </a:extLst>
                            </p:cNvPr>
                            <p:cNvSpPr/>
                            <p:nvPr/>
                          </p:nvSpPr>
                          <p:spPr>
                            <a:xfrm rot="5400000">
                              <a:off x="5323653" y="-2057482"/>
                              <a:ext cx="18288" cy="210312"/>
                            </a:xfrm>
                            <a:prstGeom prst="roundRect">
                              <a:avLst/>
                            </a:prstGeom>
                            <a:solidFill>
                              <a:srgbClr val="003854"/>
                            </a:solidFill>
                            <a:ln w="254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grpSp>
                      <p:sp>
                        <p:nvSpPr>
                          <p:cNvPr id="52" name="Rounded Rectangle 356">
                            <a:extLst>
                              <a:ext uri="{FF2B5EF4-FFF2-40B4-BE49-F238E27FC236}">
                                <a16:creationId xmlns:a16="http://schemas.microsoft.com/office/drawing/2014/main" id="{45B99051-E7D2-FD80-A11E-BDB9D52C09CC}"/>
                              </a:ext>
                            </a:extLst>
                          </p:cNvPr>
                          <p:cNvSpPr/>
                          <p:nvPr/>
                        </p:nvSpPr>
                        <p:spPr>
                          <a:xfrm>
                            <a:off x="-1863643" y="3987360"/>
                            <a:ext cx="245525" cy="467781"/>
                          </a:xfrm>
                          <a:prstGeom prst="roundRect">
                            <a:avLst/>
                          </a:prstGeom>
                          <a:grpFill/>
                          <a:ln w="19050" cap="flat" cmpd="sng" algn="ctr">
                            <a:solidFill>
                              <a:schemeClr val="bg2"/>
                            </a:solid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53" name="Rounded Rectangle 357">
                            <a:extLst>
                              <a:ext uri="{FF2B5EF4-FFF2-40B4-BE49-F238E27FC236}">
                                <a16:creationId xmlns:a16="http://schemas.microsoft.com/office/drawing/2014/main" id="{34B46780-A614-7259-52F6-51A884E93E1A}"/>
                              </a:ext>
                            </a:extLst>
                          </p:cNvPr>
                          <p:cNvSpPr/>
                          <p:nvPr/>
                        </p:nvSpPr>
                        <p:spPr>
                          <a:xfrm>
                            <a:off x="-1590838" y="3987360"/>
                            <a:ext cx="245525" cy="467781"/>
                          </a:xfrm>
                          <a:prstGeom prst="roundRect">
                            <a:avLst/>
                          </a:prstGeom>
                          <a:grpFill/>
                          <a:ln w="19050" cap="flat" cmpd="sng" algn="ctr">
                            <a:solidFill>
                              <a:schemeClr val="bg2"/>
                            </a:solid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54" name="Rounded Rectangle 359">
                            <a:extLst>
                              <a:ext uri="{FF2B5EF4-FFF2-40B4-BE49-F238E27FC236}">
                                <a16:creationId xmlns:a16="http://schemas.microsoft.com/office/drawing/2014/main" id="{2CE291B9-0D35-B986-B556-7B1A17BACAF8}"/>
                              </a:ext>
                            </a:extLst>
                          </p:cNvPr>
                          <p:cNvSpPr/>
                          <p:nvPr/>
                        </p:nvSpPr>
                        <p:spPr>
                          <a:xfrm>
                            <a:off x="-1590838" y="4463659"/>
                            <a:ext cx="245525" cy="467781"/>
                          </a:xfrm>
                          <a:prstGeom prst="roundRect">
                            <a:avLst/>
                          </a:prstGeom>
                          <a:grpFill/>
                          <a:ln w="19050" cap="flat" cmpd="sng" algn="ctr">
                            <a:solidFill>
                              <a:schemeClr val="bg2"/>
                            </a:solid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55" name="Rounded Rectangle 348">
                            <a:extLst>
                              <a:ext uri="{FF2B5EF4-FFF2-40B4-BE49-F238E27FC236}">
                                <a16:creationId xmlns:a16="http://schemas.microsoft.com/office/drawing/2014/main" id="{9EF17BF6-B599-5E29-BF07-51C0321229EB}"/>
                              </a:ext>
                            </a:extLst>
                          </p:cNvPr>
                          <p:cNvSpPr/>
                          <p:nvPr/>
                        </p:nvSpPr>
                        <p:spPr>
                          <a:xfrm rot="1744706">
                            <a:off x="-1364183" y="3137568"/>
                            <a:ext cx="245525" cy="467781"/>
                          </a:xfrm>
                          <a:prstGeom prst="roundRect">
                            <a:avLst/>
                          </a:prstGeom>
                          <a:grpFill/>
                          <a:ln w="19050" cap="flat" cmpd="sng" algn="ctr">
                            <a:solidFill>
                              <a:schemeClr val="bg2"/>
                            </a:solid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56" name="Rounded Rectangle 349">
                            <a:extLst>
                              <a:ext uri="{FF2B5EF4-FFF2-40B4-BE49-F238E27FC236}">
                                <a16:creationId xmlns:a16="http://schemas.microsoft.com/office/drawing/2014/main" id="{BB712DB8-1AAB-BEA9-217D-81F3F6707DAF}"/>
                              </a:ext>
                            </a:extLst>
                          </p:cNvPr>
                          <p:cNvSpPr/>
                          <p:nvPr/>
                        </p:nvSpPr>
                        <p:spPr>
                          <a:xfrm rot="1744706">
                            <a:off x="-1066159" y="3303300"/>
                            <a:ext cx="245525" cy="467781"/>
                          </a:xfrm>
                          <a:prstGeom prst="roundRect">
                            <a:avLst/>
                          </a:prstGeom>
                          <a:grpFill/>
                          <a:ln w="19050" cap="flat" cmpd="sng" algn="ctr">
                            <a:solidFill>
                              <a:schemeClr val="bg2"/>
                            </a:solid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57" name="Rounded Rectangle 352">
                            <a:extLst>
                              <a:ext uri="{FF2B5EF4-FFF2-40B4-BE49-F238E27FC236}">
                                <a16:creationId xmlns:a16="http://schemas.microsoft.com/office/drawing/2014/main" id="{67C52370-E5E7-F2FA-6735-CB58384F1425}"/>
                              </a:ext>
                            </a:extLst>
                          </p:cNvPr>
                          <p:cNvSpPr/>
                          <p:nvPr/>
                        </p:nvSpPr>
                        <p:spPr>
                          <a:xfrm rot="19855294" flipH="1">
                            <a:off x="-2079785" y="3155532"/>
                            <a:ext cx="245525" cy="467781"/>
                          </a:xfrm>
                          <a:prstGeom prst="roundRect">
                            <a:avLst/>
                          </a:prstGeom>
                          <a:grpFill/>
                          <a:ln w="19050" cap="flat" cmpd="sng" algn="ctr">
                            <a:solidFill>
                              <a:schemeClr val="bg2"/>
                            </a:solid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58" name="Rounded Rectangle 353">
                            <a:extLst>
                              <a:ext uri="{FF2B5EF4-FFF2-40B4-BE49-F238E27FC236}">
                                <a16:creationId xmlns:a16="http://schemas.microsoft.com/office/drawing/2014/main" id="{0B68AD9F-323F-A082-BCE6-9F98A3E609A0}"/>
                              </a:ext>
                            </a:extLst>
                          </p:cNvPr>
                          <p:cNvSpPr/>
                          <p:nvPr/>
                        </p:nvSpPr>
                        <p:spPr>
                          <a:xfrm rot="19855294" flipH="1">
                            <a:off x="-2377810" y="3321264"/>
                            <a:ext cx="245525" cy="467781"/>
                          </a:xfrm>
                          <a:prstGeom prst="roundRect">
                            <a:avLst/>
                          </a:prstGeom>
                          <a:grpFill/>
                          <a:ln w="19050" cap="flat" cmpd="sng" algn="ctr">
                            <a:solidFill>
                              <a:schemeClr val="bg2"/>
                            </a:solid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59" name="Rounded Rectangle 352">
                            <a:extLst>
                              <a:ext uri="{FF2B5EF4-FFF2-40B4-BE49-F238E27FC236}">
                                <a16:creationId xmlns:a16="http://schemas.microsoft.com/office/drawing/2014/main" id="{3708DA0F-BB5F-75FC-6ECF-8CF9E9980557}"/>
                              </a:ext>
                            </a:extLst>
                          </p:cNvPr>
                          <p:cNvSpPr/>
                          <p:nvPr/>
                        </p:nvSpPr>
                        <p:spPr>
                          <a:xfrm rot="19855294" flipH="1">
                            <a:off x="-2310069" y="2735382"/>
                            <a:ext cx="245525" cy="467781"/>
                          </a:xfrm>
                          <a:prstGeom prst="roundRect">
                            <a:avLst/>
                          </a:prstGeom>
                          <a:solidFill>
                            <a:schemeClr val="accent6"/>
                          </a:solidFill>
                          <a:ln w="19050" cap="flat" cmpd="sng" algn="ctr">
                            <a:solidFill>
                              <a:schemeClr val="accent6">
                                <a:lumMod val="50000"/>
                              </a:schemeClr>
                            </a:solid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60" name="Rounded Rectangle 353">
                            <a:extLst>
                              <a:ext uri="{FF2B5EF4-FFF2-40B4-BE49-F238E27FC236}">
                                <a16:creationId xmlns:a16="http://schemas.microsoft.com/office/drawing/2014/main" id="{7362F332-5362-4B0A-95A8-142F44E6ECCE}"/>
                              </a:ext>
                            </a:extLst>
                          </p:cNvPr>
                          <p:cNvSpPr/>
                          <p:nvPr/>
                        </p:nvSpPr>
                        <p:spPr>
                          <a:xfrm rot="19855294" flipH="1">
                            <a:off x="-2608094" y="2901114"/>
                            <a:ext cx="245525" cy="467781"/>
                          </a:xfrm>
                          <a:prstGeom prst="roundRect">
                            <a:avLst/>
                          </a:prstGeom>
                          <a:solidFill>
                            <a:schemeClr val="accent6"/>
                          </a:solidFill>
                          <a:ln w="19050" cap="flat" cmpd="sng" algn="ctr">
                            <a:solidFill>
                              <a:schemeClr val="accent6">
                                <a:lumMod val="50000"/>
                              </a:schemeClr>
                            </a:solid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61" name="Rounded Rectangle 348">
                            <a:extLst>
                              <a:ext uri="{FF2B5EF4-FFF2-40B4-BE49-F238E27FC236}">
                                <a16:creationId xmlns:a16="http://schemas.microsoft.com/office/drawing/2014/main" id="{B031ED9C-D700-62C8-E56A-2427EB42FE3F}"/>
                              </a:ext>
                            </a:extLst>
                          </p:cNvPr>
                          <p:cNvSpPr/>
                          <p:nvPr/>
                        </p:nvSpPr>
                        <p:spPr>
                          <a:xfrm rot="1744706">
                            <a:off x="-1132673" y="2717952"/>
                            <a:ext cx="245525" cy="467781"/>
                          </a:xfrm>
                          <a:prstGeom prst="roundRect">
                            <a:avLst/>
                          </a:prstGeom>
                          <a:solidFill>
                            <a:schemeClr val="accent6"/>
                          </a:solidFill>
                          <a:ln w="19050" cap="flat" cmpd="sng" algn="ctr">
                            <a:solidFill>
                              <a:schemeClr val="accent6">
                                <a:lumMod val="50000"/>
                              </a:schemeClr>
                            </a:solid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62" name="Rounded Rectangle 349">
                            <a:extLst>
                              <a:ext uri="{FF2B5EF4-FFF2-40B4-BE49-F238E27FC236}">
                                <a16:creationId xmlns:a16="http://schemas.microsoft.com/office/drawing/2014/main" id="{664DFBA0-F2FD-F028-3E2B-B305337F5E23}"/>
                              </a:ext>
                            </a:extLst>
                          </p:cNvPr>
                          <p:cNvSpPr/>
                          <p:nvPr/>
                        </p:nvSpPr>
                        <p:spPr>
                          <a:xfrm rot="1744706">
                            <a:off x="-834649" y="2883684"/>
                            <a:ext cx="245525" cy="467781"/>
                          </a:xfrm>
                          <a:prstGeom prst="roundRect">
                            <a:avLst/>
                          </a:prstGeom>
                          <a:solidFill>
                            <a:schemeClr val="accent6"/>
                          </a:solidFill>
                          <a:ln w="19050" cap="flat" cmpd="sng" algn="ctr">
                            <a:solidFill>
                              <a:schemeClr val="accent6">
                                <a:lumMod val="50000"/>
                              </a:schemeClr>
                            </a:solid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grpSp>
                    <p:sp>
                      <p:nvSpPr>
                        <p:cNvPr id="45" name="Rounded Rectangle 356">
                          <a:extLst>
                            <a:ext uri="{FF2B5EF4-FFF2-40B4-BE49-F238E27FC236}">
                              <a16:creationId xmlns:a16="http://schemas.microsoft.com/office/drawing/2014/main" id="{BEAC5CA5-0833-5989-2B5F-E3597760FA5F}"/>
                            </a:ext>
                          </a:extLst>
                        </p:cNvPr>
                        <p:cNvSpPr/>
                        <p:nvPr/>
                      </p:nvSpPr>
                      <p:spPr>
                        <a:xfrm>
                          <a:off x="1244962" y="4499090"/>
                          <a:ext cx="245525" cy="467781"/>
                        </a:xfrm>
                        <a:prstGeom prst="roundRect">
                          <a:avLst/>
                        </a:prstGeom>
                        <a:grpFill/>
                        <a:ln w="19050" cap="flat" cmpd="sng" algn="ctr">
                          <a:solidFill>
                            <a:schemeClr val="bg2"/>
                          </a:solid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grpSp>
                  <p:sp>
                    <p:nvSpPr>
                      <p:cNvPr id="43" name="Explosion: 8 Points 45">
                        <a:extLst>
                          <a:ext uri="{FF2B5EF4-FFF2-40B4-BE49-F238E27FC236}">
                            <a16:creationId xmlns:a16="http://schemas.microsoft.com/office/drawing/2014/main" id="{E49206CF-A582-DFE4-C233-02A6C63EE511}"/>
                          </a:ext>
                        </a:extLst>
                      </p:cNvPr>
                      <p:cNvSpPr/>
                      <p:nvPr/>
                    </p:nvSpPr>
                    <p:spPr>
                      <a:xfrm>
                        <a:off x="3242318" y="4523929"/>
                        <a:ext cx="674000" cy="705909"/>
                      </a:xfrm>
                      <a:prstGeom prst="irregularSeal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798">
                          <a:solidFill>
                            <a:prstClr val="white"/>
                          </a:solidFill>
                          <a:latin typeface="Arial" panose="020B0604020202020204" pitchFamily="34" charset="0"/>
                          <a:ea typeface="ＭＳ Ｐゴシック"/>
                          <a:cs typeface="Arial" panose="020B0604020202020204" pitchFamily="34" charset="0"/>
                        </a:endParaRPr>
                      </a:p>
                    </p:txBody>
                  </p:sp>
                </p:grpSp>
                <p:sp>
                  <p:nvSpPr>
                    <p:cNvPr id="39" name="TextBox 38">
                      <a:extLst>
                        <a:ext uri="{FF2B5EF4-FFF2-40B4-BE49-F238E27FC236}">
                          <a16:creationId xmlns:a16="http://schemas.microsoft.com/office/drawing/2014/main" id="{0137E723-55C5-3F03-D27E-6532EE7EB81F}"/>
                        </a:ext>
                      </a:extLst>
                    </p:cNvPr>
                    <p:cNvSpPr txBox="1"/>
                    <p:nvPr/>
                  </p:nvSpPr>
                  <p:spPr>
                    <a:xfrm>
                      <a:off x="4207768" y="3438840"/>
                      <a:ext cx="652525" cy="268977"/>
                    </a:xfrm>
                    <a:prstGeom prst="rect">
                      <a:avLst/>
                    </a:prstGeom>
                    <a:noFill/>
                  </p:spPr>
                  <p:txBody>
                    <a:bodyPr wrap="square">
                      <a:spAutoFit/>
                    </a:bodyPr>
                    <a:lstStyle/>
                    <a:p>
                      <a:pPr algn="ctr" defTabSz="456777">
                        <a:lnSpc>
                          <a:spcPts val="1499"/>
                        </a:lnSpc>
                        <a:defRPr/>
                      </a:pPr>
                      <a:r>
                        <a:rPr lang="en-GB" sz="1099" b="1">
                          <a:solidFill>
                            <a:srgbClr val="0F3853"/>
                          </a:solidFill>
                          <a:latin typeface="Arial" panose="020B0604020202020204" pitchFamily="34" charset="0"/>
                          <a:ea typeface="ＭＳ Ｐゴシック"/>
                          <a:cs typeface="Arial" panose="020B0604020202020204" pitchFamily="34" charset="0"/>
                        </a:rPr>
                        <a:t>Fab</a:t>
                      </a:r>
                    </a:p>
                  </p:txBody>
                </p:sp>
                <p:sp>
                  <p:nvSpPr>
                    <p:cNvPr id="40" name="TextBox 39">
                      <a:extLst>
                        <a:ext uri="{FF2B5EF4-FFF2-40B4-BE49-F238E27FC236}">
                          <a16:creationId xmlns:a16="http://schemas.microsoft.com/office/drawing/2014/main" id="{B8C3FA85-D492-60C8-6891-B01EEDC2F021}"/>
                        </a:ext>
                      </a:extLst>
                    </p:cNvPr>
                    <p:cNvSpPr txBox="1"/>
                    <p:nvPr/>
                  </p:nvSpPr>
                  <p:spPr>
                    <a:xfrm>
                      <a:off x="6352146" y="3443417"/>
                      <a:ext cx="652525" cy="268977"/>
                    </a:xfrm>
                    <a:prstGeom prst="rect">
                      <a:avLst/>
                    </a:prstGeom>
                    <a:noFill/>
                  </p:spPr>
                  <p:txBody>
                    <a:bodyPr wrap="square">
                      <a:spAutoFit/>
                    </a:bodyPr>
                    <a:lstStyle/>
                    <a:p>
                      <a:pPr algn="ctr" defTabSz="456777">
                        <a:lnSpc>
                          <a:spcPts val="1499"/>
                        </a:lnSpc>
                        <a:defRPr/>
                      </a:pPr>
                      <a:r>
                        <a:rPr lang="en-GB" sz="1099" b="1">
                          <a:solidFill>
                            <a:srgbClr val="0F3853"/>
                          </a:solidFill>
                          <a:latin typeface="Arial" panose="020B0604020202020204" pitchFamily="34" charset="0"/>
                          <a:ea typeface="ＭＳ Ｐゴシック"/>
                          <a:cs typeface="Arial" panose="020B0604020202020204" pitchFamily="34" charset="0"/>
                        </a:rPr>
                        <a:t>Fab</a:t>
                      </a:r>
                    </a:p>
                  </p:txBody>
                </p:sp>
                <p:sp>
                  <p:nvSpPr>
                    <p:cNvPr id="41" name="TextBox 40">
                      <a:extLst>
                        <a:ext uri="{FF2B5EF4-FFF2-40B4-BE49-F238E27FC236}">
                          <a16:creationId xmlns:a16="http://schemas.microsoft.com/office/drawing/2014/main" id="{D12DD608-B89C-53DC-72E2-6282E57E7F6D}"/>
                        </a:ext>
                      </a:extLst>
                    </p:cNvPr>
                    <p:cNvSpPr txBox="1"/>
                    <p:nvPr/>
                  </p:nvSpPr>
                  <p:spPr>
                    <a:xfrm>
                      <a:off x="4857049" y="4152919"/>
                      <a:ext cx="652525" cy="268977"/>
                    </a:xfrm>
                    <a:prstGeom prst="rect">
                      <a:avLst/>
                    </a:prstGeom>
                    <a:noFill/>
                  </p:spPr>
                  <p:txBody>
                    <a:bodyPr wrap="square">
                      <a:spAutoFit/>
                    </a:bodyPr>
                    <a:lstStyle/>
                    <a:p>
                      <a:pPr algn="ctr" defTabSz="456777">
                        <a:lnSpc>
                          <a:spcPts val="1499"/>
                        </a:lnSpc>
                        <a:defRPr/>
                      </a:pPr>
                      <a:r>
                        <a:rPr lang="en-GB" sz="1099" b="1">
                          <a:solidFill>
                            <a:srgbClr val="0F3853"/>
                          </a:solidFill>
                          <a:latin typeface="Arial" panose="020B0604020202020204" pitchFamily="34" charset="0"/>
                          <a:ea typeface="ＭＳ Ｐゴシック"/>
                          <a:cs typeface="Arial" panose="020B0604020202020204" pitchFamily="34" charset="0"/>
                        </a:rPr>
                        <a:t>Fc</a:t>
                      </a:r>
                    </a:p>
                  </p:txBody>
                </p:sp>
              </p:grpSp>
              <p:grpSp>
                <p:nvGrpSpPr>
                  <p:cNvPr id="13" name="Group 12">
                    <a:extLst>
                      <a:ext uri="{FF2B5EF4-FFF2-40B4-BE49-F238E27FC236}">
                        <a16:creationId xmlns:a16="http://schemas.microsoft.com/office/drawing/2014/main" id="{B1312DDA-01BF-68EC-6C89-EA01FE5C254A}"/>
                      </a:ext>
                    </a:extLst>
                  </p:cNvPr>
                  <p:cNvGrpSpPr/>
                  <p:nvPr/>
                </p:nvGrpSpPr>
                <p:grpSpPr>
                  <a:xfrm>
                    <a:off x="279058" y="2750455"/>
                    <a:ext cx="4212000" cy="1121354"/>
                    <a:chOff x="5979275" y="1419379"/>
                    <a:chExt cx="4057636" cy="1223562"/>
                  </a:xfrm>
                </p:grpSpPr>
                <p:sp>
                  <p:nvSpPr>
                    <p:cNvPr id="36" name="TextBox 35">
                      <a:extLst>
                        <a:ext uri="{FF2B5EF4-FFF2-40B4-BE49-F238E27FC236}">
                          <a16:creationId xmlns:a16="http://schemas.microsoft.com/office/drawing/2014/main" id="{E30B2D7C-7126-39A1-B3AF-5A2C4D2AE29E}"/>
                        </a:ext>
                      </a:extLst>
                    </p:cNvPr>
                    <p:cNvSpPr txBox="1"/>
                    <p:nvPr/>
                  </p:nvSpPr>
                  <p:spPr>
                    <a:xfrm>
                      <a:off x="5979275" y="1419381"/>
                      <a:ext cx="4057636" cy="1223560"/>
                    </a:xfrm>
                    <a:prstGeom prst="rect">
                      <a:avLst/>
                    </a:prstGeom>
                    <a:solidFill>
                      <a:srgbClr val="E7EBED"/>
                    </a:solidFill>
                  </p:spPr>
                  <p:txBody>
                    <a:bodyPr wrap="square" lIns="182711" tIns="0" rIns="91355" bIns="0" rtlCol="0" anchor="ctr" anchorCtr="0">
                      <a:noAutofit/>
                    </a:bodyPr>
                    <a:lstStyle/>
                    <a:p>
                      <a:pPr defTabSz="456777">
                        <a:lnSpc>
                          <a:spcPts val="1599"/>
                        </a:lnSpc>
                        <a:defRPr/>
                      </a:pPr>
                      <a:r>
                        <a:rPr lang="en-US" sz="1599" b="1">
                          <a:solidFill>
                            <a:srgbClr val="0F3853"/>
                          </a:solidFill>
                          <a:latin typeface="Arial" panose="020B0604020202020204" pitchFamily="34" charset="0"/>
                          <a:ea typeface="ＭＳ Ｐゴシック"/>
                          <a:cs typeface="Arial" panose="020B0604020202020204" pitchFamily="34" charset="0"/>
                        </a:rPr>
                        <a:t>Antibody</a:t>
                      </a:r>
                      <a:endParaRPr lang="en-US" sz="1399" b="1">
                        <a:solidFill>
                          <a:srgbClr val="0F3853"/>
                        </a:solidFill>
                        <a:latin typeface="Arial" panose="020B0604020202020204" pitchFamily="34" charset="0"/>
                        <a:ea typeface="ＭＳ Ｐゴシック"/>
                        <a:cs typeface="Arial" panose="020B0604020202020204" pitchFamily="34" charset="0"/>
                      </a:endParaRP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High affinity and avidity for tumor antigen</a:t>
                      </a: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Chimeric or humanized to</a:t>
                      </a:r>
                      <a:br>
                        <a:rPr lang="en-US" sz="1399">
                          <a:solidFill>
                            <a:srgbClr val="0F3853"/>
                          </a:solidFill>
                          <a:latin typeface="Arial" panose="020B0604020202020204" pitchFamily="34" charset="0"/>
                          <a:ea typeface="ＭＳ Ｐゴシック"/>
                          <a:cs typeface="Arial" panose="020B0604020202020204" pitchFamily="34" charset="0"/>
                        </a:rPr>
                      </a:br>
                      <a:r>
                        <a:rPr lang="en-US" sz="1399">
                          <a:solidFill>
                            <a:srgbClr val="0F3853"/>
                          </a:solidFill>
                          <a:latin typeface="Arial" panose="020B0604020202020204" pitchFamily="34" charset="0"/>
                          <a:ea typeface="ＭＳ Ｐゴシック"/>
                          <a:cs typeface="Arial" panose="020B0604020202020204" pitchFamily="34" charset="0"/>
                        </a:rPr>
                        <a:t>decrease immunogenicity</a:t>
                      </a: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Long half-life and high molecular weight</a:t>
                      </a:r>
                    </a:p>
                  </p:txBody>
                </p:sp>
                <p:sp>
                  <p:nvSpPr>
                    <p:cNvPr id="37" name="Rectangle 36">
                      <a:extLst>
                        <a:ext uri="{FF2B5EF4-FFF2-40B4-BE49-F238E27FC236}">
                          <a16:creationId xmlns:a16="http://schemas.microsoft.com/office/drawing/2014/main" id="{6531EA26-CEE1-6025-C0C6-2FD713503301}"/>
                        </a:ext>
                      </a:extLst>
                    </p:cNvPr>
                    <p:cNvSpPr/>
                    <p:nvPr/>
                  </p:nvSpPr>
                  <p:spPr>
                    <a:xfrm>
                      <a:off x="5979275" y="1419379"/>
                      <a:ext cx="36000" cy="1223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711" rIns="91355" rtlCol="0" anchor="ctr"/>
                    <a:lstStyle/>
                    <a:p>
                      <a:pPr algn="ctr" defTabSz="456777">
                        <a:lnSpc>
                          <a:spcPts val="1599"/>
                        </a:lnSpc>
                        <a:defRPr/>
                      </a:pPr>
                      <a:endParaRPr lang="en-US" sz="1399">
                        <a:solidFill>
                          <a:prstClr val="white"/>
                        </a:solidFill>
                        <a:latin typeface="Arial" panose="020B0604020202020204" pitchFamily="34" charset="0"/>
                        <a:ea typeface="ＭＳ Ｐゴシック"/>
                        <a:cs typeface="Arial" panose="020B0604020202020204" pitchFamily="34" charset="0"/>
                      </a:endParaRPr>
                    </a:p>
                  </p:txBody>
                </p:sp>
              </p:grpSp>
              <p:grpSp>
                <p:nvGrpSpPr>
                  <p:cNvPr id="14" name="Group 13">
                    <a:extLst>
                      <a:ext uri="{FF2B5EF4-FFF2-40B4-BE49-F238E27FC236}">
                        <a16:creationId xmlns:a16="http://schemas.microsoft.com/office/drawing/2014/main" id="{A6657D3D-16EC-A480-D644-9D41B3DF48FC}"/>
                      </a:ext>
                    </a:extLst>
                  </p:cNvPr>
                  <p:cNvGrpSpPr/>
                  <p:nvPr/>
                </p:nvGrpSpPr>
                <p:grpSpPr>
                  <a:xfrm>
                    <a:off x="279058" y="1763962"/>
                    <a:ext cx="4212000" cy="900000"/>
                    <a:chOff x="192495" y="1617807"/>
                    <a:chExt cx="4212000" cy="900000"/>
                  </a:xfrm>
                </p:grpSpPr>
                <p:sp>
                  <p:nvSpPr>
                    <p:cNvPr id="34" name="TextBox 33">
                      <a:extLst>
                        <a:ext uri="{FF2B5EF4-FFF2-40B4-BE49-F238E27FC236}">
                          <a16:creationId xmlns:a16="http://schemas.microsoft.com/office/drawing/2014/main" id="{5E25D3ED-BB8F-A264-706D-E5AB5EFEEA3A}"/>
                        </a:ext>
                      </a:extLst>
                    </p:cNvPr>
                    <p:cNvSpPr txBox="1"/>
                    <p:nvPr/>
                  </p:nvSpPr>
                  <p:spPr>
                    <a:xfrm>
                      <a:off x="192495" y="1617807"/>
                      <a:ext cx="4212000" cy="900000"/>
                    </a:xfrm>
                    <a:prstGeom prst="rect">
                      <a:avLst/>
                    </a:prstGeom>
                    <a:solidFill>
                      <a:srgbClr val="E7EBED"/>
                    </a:solidFill>
                  </p:spPr>
                  <p:txBody>
                    <a:bodyPr wrap="square" lIns="182711" tIns="0" rIns="91355" bIns="0" rtlCol="0" anchor="ctr" anchorCtr="0">
                      <a:noAutofit/>
                    </a:bodyPr>
                    <a:lstStyle/>
                    <a:p>
                      <a:pPr defTabSz="456777">
                        <a:lnSpc>
                          <a:spcPts val="1599"/>
                        </a:lnSpc>
                        <a:defRPr/>
                      </a:pPr>
                      <a:r>
                        <a:rPr lang="en-US" sz="1599" b="1">
                          <a:solidFill>
                            <a:srgbClr val="0F3853"/>
                          </a:solidFill>
                          <a:latin typeface="Arial" panose="020B0604020202020204" pitchFamily="34" charset="0"/>
                          <a:ea typeface="ＭＳ Ｐゴシック"/>
                          <a:cs typeface="Arial" panose="020B0604020202020204" pitchFamily="34" charset="0"/>
                        </a:rPr>
                        <a:t>Antigen</a:t>
                      </a: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High homogeneous expression on tumor</a:t>
                      </a: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Low or no expression on healthy tissues</a:t>
                      </a: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High affinity and avidity for antibody recognition</a:t>
                      </a:r>
                    </a:p>
                  </p:txBody>
                </p:sp>
                <p:sp>
                  <p:nvSpPr>
                    <p:cNvPr id="35" name="Rectangle 34">
                      <a:extLst>
                        <a:ext uri="{FF2B5EF4-FFF2-40B4-BE49-F238E27FC236}">
                          <a16:creationId xmlns:a16="http://schemas.microsoft.com/office/drawing/2014/main" id="{89D06AF0-84CD-43F6-41F3-511FA8051AC1}"/>
                        </a:ext>
                      </a:extLst>
                    </p:cNvPr>
                    <p:cNvSpPr/>
                    <p:nvPr/>
                  </p:nvSpPr>
                  <p:spPr>
                    <a:xfrm>
                      <a:off x="192495" y="1617807"/>
                      <a:ext cx="36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711" rIns="91355" rtlCol="0" anchor="ctr"/>
                    <a:lstStyle/>
                    <a:p>
                      <a:pPr algn="ctr" defTabSz="456777">
                        <a:lnSpc>
                          <a:spcPts val="1599"/>
                        </a:lnSpc>
                        <a:defRPr/>
                      </a:pPr>
                      <a:endParaRPr lang="en-US" sz="1399">
                        <a:solidFill>
                          <a:prstClr val="white"/>
                        </a:solidFill>
                        <a:latin typeface="Arial" panose="020B0604020202020204" pitchFamily="34" charset="0"/>
                        <a:ea typeface="ＭＳ Ｐゴシック"/>
                        <a:cs typeface="Arial" panose="020B0604020202020204" pitchFamily="34" charset="0"/>
                      </a:endParaRPr>
                    </a:p>
                  </p:txBody>
                </p:sp>
              </p:grpSp>
              <p:cxnSp>
                <p:nvCxnSpPr>
                  <p:cNvPr id="15" name="Straight Arrow Connector 14">
                    <a:extLst>
                      <a:ext uri="{FF2B5EF4-FFF2-40B4-BE49-F238E27FC236}">
                        <a16:creationId xmlns:a16="http://schemas.microsoft.com/office/drawing/2014/main" id="{3C33F12C-E4A6-F64D-5FE5-EB93C549AF30}"/>
                      </a:ext>
                    </a:extLst>
                  </p:cNvPr>
                  <p:cNvCxnSpPr>
                    <a:cxnSpLocks/>
                  </p:cNvCxnSpPr>
                  <p:nvPr/>
                </p:nvCxnSpPr>
                <p:spPr>
                  <a:xfrm>
                    <a:off x="5970319" y="2720826"/>
                    <a:ext cx="0" cy="307588"/>
                  </a:xfrm>
                  <a:prstGeom prst="straightConnector1">
                    <a:avLst/>
                  </a:prstGeom>
                  <a:ln w="12700">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0213F9-1BA9-B1F6-12CE-9D23EB384529}"/>
                      </a:ext>
                    </a:extLst>
                  </p:cNvPr>
                  <p:cNvCxnSpPr>
                    <a:cxnSpLocks/>
                  </p:cNvCxnSpPr>
                  <p:nvPr/>
                </p:nvCxnSpPr>
                <p:spPr>
                  <a:xfrm flipH="1">
                    <a:off x="4566553" y="2720826"/>
                    <a:ext cx="1403766" cy="0"/>
                  </a:xfrm>
                  <a:prstGeom prst="straightConnector1">
                    <a:avLst/>
                  </a:prstGeom>
                  <a:ln w="1270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5AE2E54-E709-4709-C43E-E529F68237BB}"/>
                      </a:ext>
                    </a:extLst>
                  </p:cNvPr>
                  <p:cNvGrpSpPr/>
                  <p:nvPr/>
                </p:nvGrpSpPr>
                <p:grpSpPr>
                  <a:xfrm>
                    <a:off x="4155040" y="1692673"/>
                    <a:ext cx="415323" cy="2237715"/>
                    <a:chOff x="4068477" y="1692673"/>
                    <a:chExt cx="415323" cy="2237715"/>
                  </a:xfrm>
                </p:grpSpPr>
                <p:cxnSp>
                  <p:nvCxnSpPr>
                    <p:cNvPr id="31" name="Straight Arrow Connector 30">
                      <a:extLst>
                        <a:ext uri="{FF2B5EF4-FFF2-40B4-BE49-F238E27FC236}">
                          <a16:creationId xmlns:a16="http://schemas.microsoft.com/office/drawing/2014/main" id="{062E4B66-D1C1-FA0B-BAEC-B2DEEF45CB21}"/>
                        </a:ext>
                      </a:extLst>
                    </p:cNvPr>
                    <p:cNvCxnSpPr>
                      <a:cxnSpLocks/>
                    </p:cNvCxnSpPr>
                    <p:nvPr/>
                  </p:nvCxnSpPr>
                  <p:spPr>
                    <a:xfrm flipV="1">
                      <a:off x="4483800" y="1698388"/>
                      <a:ext cx="0" cy="2232000"/>
                    </a:xfrm>
                    <a:prstGeom prst="straightConnector1">
                      <a:avLst/>
                    </a:prstGeom>
                    <a:ln w="1270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ED9D2E9-4938-836F-7EE3-85CB16D0D294}"/>
                        </a:ext>
                      </a:extLst>
                    </p:cNvPr>
                    <p:cNvCxnSpPr>
                      <a:cxnSpLocks/>
                    </p:cNvCxnSpPr>
                    <p:nvPr/>
                  </p:nvCxnSpPr>
                  <p:spPr>
                    <a:xfrm flipH="1">
                      <a:off x="4068477" y="1692673"/>
                      <a:ext cx="415323" cy="0"/>
                    </a:xfrm>
                    <a:prstGeom prst="straightConnector1">
                      <a:avLst/>
                    </a:prstGeom>
                    <a:ln w="1270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7021B19-5822-8ABB-1095-14FA6D014991}"/>
                        </a:ext>
                      </a:extLst>
                    </p:cNvPr>
                    <p:cNvCxnSpPr>
                      <a:cxnSpLocks/>
                    </p:cNvCxnSpPr>
                    <p:nvPr/>
                  </p:nvCxnSpPr>
                  <p:spPr>
                    <a:xfrm flipH="1">
                      <a:off x="4068477" y="3930388"/>
                      <a:ext cx="415323" cy="0"/>
                    </a:xfrm>
                    <a:prstGeom prst="straightConnector1">
                      <a:avLst/>
                    </a:prstGeom>
                    <a:ln w="1270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FFA3EFD-FAA8-EEA4-E8A1-84C54A5F499B}"/>
                      </a:ext>
                    </a:extLst>
                  </p:cNvPr>
                  <p:cNvGrpSpPr/>
                  <p:nvPr/>
                </p:nvGrpSpPr>
                <p:grpSpPr>
                  <a:xfrm>
                    <a:off x="4276690" y="5502691"/>
                    <a:ext cx="2397098" cy="634170"/>
                    <a:chOff x="5087629" y="4706112"/>
                    <a:chExt cx="916404" cy="634170"/>
                  </a:xfrm>
                </p:grpSpPr>
                <p:cxnSp>
                  <p:nvCxnSpPr>
                    <p:cNvPr id="29" name="Straight Arrow Connector 28">
                      <a:extLst>
                        <a:ext uri="{FF2B5EF4-FFF2-40B4-BE49-F238E27FC236}">
                          <a16:creationId xmlns:a16="http://schemas.microsoft.com/office/drawing/2014/main" id="{326AB25D-C1B1-5066-4452-AD6A0563CFE8}"/>
                        </a:ext>
                      </a:extLst>
                    </p:cNvPr>
                    <p:cNvCxnSpPr>
                      <a:cxnSpLocks/>
                    </p:cNvCxnSpPr>
                    <p:nvPr/>
                  </p:nvCxnSpPr>
                  <p:spPr>
                    <a:xfrm flipH="1">
                      <a:off x="5087629" y="5340282"/>
                      <a:ext cx="914261" cy="0"/>
                    </a:xfrm>
                    <a:prstGeom prst="straightConnector1">
                      <a:avLst/>
                    </a:prstGeom>
                    <a:ln w="12700">
                      <a:solidFill>
                        <a:schemeClr val="tx1"/>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36BC617-B792-628B-AE3B-5177BB33406D}"/>
                        </a:ext>
                      </a:extLst>
                    </p:cNvPr>
                    <p:cNvCxnSpPr>
                      <a:cxnSpLocks/>
                    </p:cNvCxnSpPr>
                    <p:nvPr/>
                  </p:nvCxnSpPr>
                  <p:spPr>
                    <a:xfrm flipV="1">
                      <a:off x="6004033" y="4706112"/>
                      <a:ext cx="0" cy="634170"/>
                    </a:xfrm>
                    <a:prstGeom prst="straightConnector1">
                      <a:avLst/>
                    </a:prstGeom>
                    <a:ln w="12700">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46AE2797-0000-28DE-6F8B-C5596F1EF64A}"/>
                      </a:ext>
                    </a:extLst>
                  </p:cNvPr>
                  <p:cNvGrpSpPr/>
                  <p:nvPr/>
                </p:nvGrpSpPr>
                <p:grpSpPr>
                  <a:xfrm>
                    <a:off x="279058" y="4273353"/>
                    <a:ext cx="4222183" cy="1728000"/>
                    <a:chOff x="192495" y="4273353"/>
                    <a:chExt cx="4222183" cy="1728000"/>
                  </a:xfrm>
                </p:grpSpPr>
                <p:sp>
                  <p:nvSpPr>
                    <p:cNvPr id="27" name="TextBox 26">
                      <a:extLst>
                        <a:ext uri="{FF2B5EF4-FFF2-40B4-BE49-F238E27FC236}">
                          <a16:creationId xmlns:a16="http://schemas.microsoft.com/office/drawing/2014/main" id="{7B08FC99-D909-2E51-1F68-8286E1DA03FA}"/>
                        </a:ext>
                      </a:extLst>
                    </p:cNvPr>
                    <p:cNvSpPr txBox="1"/>
                    <p:nvPr/>
                  </p:nvSpPr>
                  <p:spPr>
                    <a:xfrm>
                      <a:off x="202678" y="4273353"/>
                      <a:ext cx="4212000" cy="1728000"/>
                    </a:xfrm>
                    <a:prstGeom prst="rect">
                      <a:avLst/>
                    </a:prstGeom>
                    <a:solidFill>
                      <a:srgbClr val="E7EBED"/>
                    </a:solidFill>
                  </p:spPr>
                  <p:txBody>
                    <a:bodyPr wrap="square" lIns="182711" tIns="0" rIns="91355" bIns="0" rtlCol="0" anchor="ctr" anchorCtr="0">
                      <a:noAutofit/>
                    </a:bodyPr>
                    <a:lstStyle/>
                    <a:p>
                      <a:pPr defTabSz="456777">
                        <a:lnSpc>
                          <a:spcPts val="1599"/>
                        </a:lnSpc>
                        <a:defRPr/>
                      </a:pPr>
                      <a:r>
                        <a:rPr lang="en-US" sz="1599" b="1">
                          <a:solidFill>
                            <a:srgbClr val="0F3853"/>
                          </a:solidFill>
                          <a:latin typeface="Arial" panose="020B0604020202020204" pitchFamily="34" charset="0"/>
                          <a:ea typeface="ＭＳ Ｐゴシック"/>
                          <a:cs typeface="Arial" panose="020B0604020202020204" pitchFamily="34" charset="0"/>
                        </a:rPr>
                        <a:t>Cytotoxic Payload</a:t>
                      </a: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Highly potent agents:</a:t>
                      </a:r>
                    </a:p>
                    <a:p>
                      <a:pPr marL="742263" lvl="1" indent="-285486" defTabSz="456777">
                        <a:lnSpc>
                          <a:spcPts val="1599"/>
                        </a:lnSpc>
                        <a:buFont typeface="Arial" panose="020B0604020202020204" pitchFamily="34" charset="0"/>
                        <a:buChar char="•"/>
                        <a:defRPr/>
                      </a:pPr>
                      <a:r>
                        <a:rPr lang="en-US" sz="1399">
                          <a:solidFill>
                            <a:srgbClr val="0F3853"/>
                          </a:solidFill>
                          <a:latin typeface="Arial" panose="020B0604020202020204" pitchFamily="34" charset="0"/>
                          <a:ea typeface="ＭＳ Ｐゴシック"/>
                          <a:cs typeface="Arial" panose="020B0604020202020204" pitchFamily="34" charset="0"/>
                        </a:rPr>
                        <a:t>Calicheamicin</a:t>
                      </a:r>
                    </a:p>
                    <a:p>
                      <a:pPr marL="742263" lvl="1" indent="-285486" defTabSz="456777">
                        <a:lnSpc>
                          <a:spcPts val="1599"/>
                        </a:lnSpc>
                        <a:buFont typeface="Arial" panose="020B0604020202020204" pitchFamily="34" charset="0"/>
                        <a:buChar char="•"/>
                        <a:defRPr/>
                      </a:pPr>
                      <a:r>
                        <a:rPr lang="en-US" sz="1399">
                          <a:solidFill>
                            <a:srgbClr val="0F3853"/>
                          </a:solidFill>
                          <a:latin typeface="Arial" panose="020B0604020202020204" pitchFamily="34" charset="0"/>
                          <a:ea typeface="ＭＳ Ｐゴシック"/>
                          <a:cs typeface="Arial" panose="020B0604020202020204" pitchFamily="34" charset="0"/>
                        </a:rPr>
                        <a:t>Maytansine derivative (DM1 or DM4)</a:t>
                      </a:r>
                    </a:p>
                    <a:p>
                      <a:pPr marL="742263" lvl="1" indent="-285486" defTabSz="456777">
                        <a:lnSpc>
                          <a:spcPts val="1599"/>
                        </a:lnSpc>
                        <a:buFont typeface="Arial" panose="020B0604020202020204" pitchFamily="34" charset="0"/>
                        <a:buChar char="•"/>
                        <a:defRPr/>
                      </a:pPr>
                      <a:r>
                        <a:rPr lang="en-US" sz="1399">
                          <a:solidFill>
                            <a:srgbClr val="0F3853"/>
                          </a:solidFill>
                          <a:latin typeface="Arial" panose="020B0604020202020204" pitchFamily="34" charset="0"/>
                          <a:ea typeface="ＭＳ Ｐゴシック"/>
                          <a:cs typeface="Arial" panose="020B0604020202020204" pitchFamily="34" charset="0"/>
                        </a:rPr>
                        <a:t>Auristatin (MMAE or MMAF)</a:t>
                      </a:r>
                    </a:p>
                    <a:p>
                      <a:pPr marL="742263" lvl="1" indent="-285486" defTabSz="456777">
                        <a:lnSpc>
                          <a:spcPts val="1599"/>
                        </a:lnSpc>
                        <a:buFont typeface="Arial" panose="020B0604020202020204" pitchFamily="34" charset="0"/>
                        <a:buChar char="•"/>
                        <a:defRPr/>
                      </a:pPr>
                      <a:r>
                        <a:rPr lang="en-US" sz="1399">
                          <a:solidFill>
                            <a:srgbClr val="0F3853"/>
                          </a:solidFill>
                          <a:latin typeface="Arial" panose="020B0604020202020204" pitchFamily="34" charset="0"/>
                          <a:ea typeface="ＭＳ Ｐゴシック"/>
                          <a:cs typeface="Arial" panose="020B0604020202020204" pitchFamily="34" charset="0"/>
                        </a:rPr>
                        <a:t>SN-38</a:t>
                      </a:r>
                    </a:p>
                    <a:p>
                      <a:pPr marL="742263" lvl="1" indent="-285486" defTabSz="456777">
                        <a:lnSpc>
                          <a:spcPts val="1599"/>
                        </a:lnSpc>
                        <a:buFont typeface="Arial" panose="020B0604020202020204" pitchFamily="34" charset="0"/>
                        <a:buChar char="•"/>
                        <a:defRPr/>
                      </a:pPr>
                      <a:r>
                        <a:rPr lang="en-US" sz="1399">
                          <a:solidFill>
                            <a:srgbClr val="0F3853"/>
                          </a:solidFill>
                          <a:latin typeface="Arial" panose="020B0604020202020204" pitchFamily="34" charset="0"/>
                          <a:ea typeface="ＭＳ Ｐゴシック"/>
                          <a:cs typeface="Arial" panose="020B0604020202020204" pitchFamily="34" charset="0"/>
                        </a:rPr>
                        <a:t>DXd topoisomerase I inhibitor</a:t>
                      </a:r>
                    </a:p>
                    <a:p>
                      <a:pPr marL="171292" indent="-171292" defTabSz="456777">
                        <a:lnSpc>
                          <a:spcPts val="1599"/>
                        </a:lnSpc>
                        <a:buFont typeface="Wingdings" panose="05000000000000000000" pitchFamily="2" charset="2"/>
                        <a:buChar char="§"/>
                        <a:defRPr/>
                      </a:pPr>
                      <a:r>
                        <a:rPr lang="en-US" sz="1399">
                          <a:solidFill>
                            <a:srgbClr val="0F3853"/>
                          </a:solidFill>
                          <a:latin typeface="Arial" panose="020B0604020202020204" pitchFamily="34" charset="0"/>
                          <a:ea typeface="ＭＳ Ｐゴシック"/>
                          <a:cs typeface="Arial" panose="020B0604020202020204" pitchFamily="34" charset="0"/>
                        </a:rPr>
                        <a:t>Optimal DAR (range: 2 to 8)</a:t>
                      </a:r>
                    </a:p>
                  </p:txBody>
                </p:sp>
                <p:sp>
                  <p:nvSpPr>
                    <p:cNvPr id="28" name="Rectangle 27">
                      <a:extLst>
                        <a:ext uri="{FF2B5EF4-FFF2-40B4-BE49-F238E27FC236}">
                          <a16:creationId xmlns:a16="http://schemas.microsoft.com/office/drawing/2014/main" id="{E4BA9CC4-3059-C792-627C-8CA46EB7C084}"/>
                        </a:ext>
                      </a:extLst>
                    </p:cNvPr>
                    <p:cNvSpPr/>
                    <p:nvPr/>
                  </p:nvSpPr>
                  <p:spPr>
                    <a:xfrm>
                      <a:off x="192495" y="4273353"/>
                      <a:ext cx="36000" cy="172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711" rIns="91355" rtlCol="0" anchor="ctr"/>
                    <a:lstStyle/>
                    <a:p>
                      <a:pPr algn="ctr" defTabSz="456777">
                        <a:lnSpc>
                          <a:spcPts val="1599"/>
                        </a:lnSpc>
                        <a:defRPr/>
                      </a:pPr>
                      <a:endParaRPr lang="en-US" sz="1399">
                        <a:solidFill>
                          <a:prstClr val="white"/>
                        </a:solidFill>
                        <a:latin typeface="Arial" panose="020B0604020202020204" pitchFamily="34" charset="0"/>
                        <a:ea typeface="ＭＳ Ｐゴシック"/>
                        <a:cs typeface="Arial" panose="020B0604020202020204" pitchFamily="34" charset="0"/>
                      </a:endParaRPr>
                    </a:p>
                  </p:txBody>
                </p:sp>
              </p:grpSp>
              <p:grpSp>
                <p:nvGrpSpPr>
                  <p:cNvPr id="20" name="Group 19">
                    <a:extLst>
                      <a:ext uri="{FF2B5EF4-FFF2-40B4-BE49-F238E27FC236}">
                        <a16:creationId xmlns:a16="http://schemas.microsoft.com/office/drawing/2014/main" id="{89FFF55C-9999-0AF9-60A0-95BB4FD16359}"/>
                      </a:ext>
                    </a:extLst>
                  </p:cNvPr>
                  <p:cNvGrpSpPr/>
                  <p:nvPr/>
                </p:nvGrpSpPr>
                <p:grpSpPr>
                  <a:xfrm>
                    <a:off x="7492011" y="4158578"/>
                    <a:ext cx="4660406" cy="1848434"/>
                    <a:chOff x="7486048" y="4152919"/>
                    <a:chExt cx="4660406" cy="1848434"/>
                  </a:xfrm>
                </p:grpSpPr>
                <p:grpSp>
                  <p:nvGrpSpPr>
                    <p:cNvPr id="21" name="Group 20">
                      <a:extLst>
                        <a:ext uri="{FF2B5EF4-FFF2-40B4-BE49-F238E27FC236}">
                          <a16:creationId xmlns:a16="http://schemas.microsoft.com/office/drawing/2014/main" id="{9C0E9207-B7D9-F204-8371-0C251E863C38}"/>
                        </a:ext>
                      </a:extLst>
                    </p:cNvPr>
                    <p:cNvGrpSpPr/>
                    <p:nvPr/>
                  </p:nvGrpSpPr>
                  <p:grpSpPr>
                    <a:xfrm>
                      <a:off x="7486048" y="4152919"/>
                      <a:ext cx="4660406" cy="736188"/>
                      <a:chOff x="7486048" y="4113517"/>
                      <a:chExt cx="4660406" cy="775590"/>
                    </a:xfrm>
                  </p:grpSpPr>
                  <p:sp>
                    <p:nvSpPr>
                      <p:cNvPr id="25" name="Isosceles Triangle 27">
                        <a:extLst>
                          <a:ext uri="{FF2B5EF4-FFF2-40B4-BE49-F238E27FC236}">
                            <a16:creationId xmlns:a16="http://schemas.microsoft.com/office/drawing/2014/main" id="{85C60629-DBDF-2F06-22A1-A4D23A649C2D}"/>
                          </a:ext>
                        </a:extLst>
                      </p:cNvPr>
                      <p:cNvSpPr/>
                      <p:nvPr/>
                    </p:nvSpPr>
                    <p:spPr>
                      <a:xfrm>
                        <a:off x="7486048" y="4113517"/>
                        <a:ext cx="4660406" cy="7755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GB" sz="1798">
                          <a:solidFill>
                            <a:prstClr val="white"/>
                          </a:solidFill>
                          <a:latin typeface="Arial" panose="020B0604020202020204" pitchFamily="34" charset="0"/>
                          <a:ea typeface="ＭＳ Ｐゴシック"/>
                          <a:cs typeface="Arial" panose="020B0604020202020204" pitchFamily="34" charset="0"/>
                        </a:endParaRPr>
                      </a:p>
                    </p:txBody>
                  </p:sp>
                  <p:sp>
                    <p:nvSpPr>
                      <p:cNvPr id="26" name="Isosceles Triangle 28">
                        <a:extLst>
                          <a:ext uri="{FF2B5EF4-FFF2-40B4-BE49-F238E27FC236}">
                            <a16:creationId xmlns:a16="http://schemas.microsoft.com/office/drawing/2014/main" id="{3099BC67-4148-D194-1003-178EE0E0150D}"/>
                          </a:ext>
                        </a:extLst>
                      </p:cNvPr>
                      <p:cNvSpPr/>
                      <p:nvPr/>
                    </p:nvSpPr>
                    <p:spPr>
                      <a:xfrm>
                        <a:off x="7729743" y="4154073"/>
                        <a:ext cx="4173016" cy="694478"/>
                      </a:xfrm>
                      <a:prstGeom prst="triangle">
                        <a:avLst/>
                      </a:prstGeom>
                      <a:solidFill>
                        <a:srgbClr val="E9F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GB" sz="1798">
                          <a:solidFill>
                            <a:prstClr val="white"/>
                          </a:solidFill>
                          <a:latin typeface="Arial" panose="020B0604020202020204" pitchFamily="34" charset="0"/>
                          <a:ea typeface="ＭＳ Ｐゴシック"/>
                          <a:cs typeface="Arial" panose="020B0604020202020204" pitchFamily="34" charset="0"/>
                        </a:endParaRPr>
                      </a:p>
                    </p:txBody>
                  </p:sp>
                </p:grpSp>
                <p:grpSp>
                  <p:nvGrpSpPr>
                    <p:cNvPr id="22" name="Group 21">
                      <a:extLst>
                        <a:ext uri="{FF2B5EF4-FFF2-40B4-BE49-F238E27FC236}">
                          <a16:creationId xmlns:a16="http://schemas.microsoft.com/office/drawing/2014/main" id="{CD70C375-8449-1FDE-7C6B-4CFC6CDE8132}"/>
                        </a:ext>
                      </a:extLst>
                    </p:cNvPr>
                    <p:cNvGrpSpPr/>
                    <p:nvPr/>
                  </p:nvGrpSpPr>
                  <p:grpSpPr>
                    <a:xfrm>
                      <a:off x="7697553" y="4849353"/>
                      <a:ext cx="4215385" cy="1152000"/>
                      <a:chOff x="7322862" y="4950942"/>
                      <a:chExt cx="4215385" cy="1152000"/>
                    </a:xfrm>
                  </p:grpSpPr>
                  <p:sp>
                    <p:nvSpPr>
                      <p:cNvPr id="23" name="TextBox 6">
                        <a:extLst>
                          <a:ext uri="{FF2B5EF4-FFF2-40B4-BE49-F238E27FC236}">
                            <a16:creationId xmlns:a16="http://schemas.microsoft.com/office/drawing/2014/main" id="{CE9112A3-1F5E-5D32-87EC-AB08FDAB0F9E}"/>
                          </a:ext>
                        </a:extLst>
                      </p:cNvPr>
                      <p:cNvSpPr txBox="1"/>
                      <p:nvPr/>
                    </p:nvSpPr>
                    <p:spPr>
                      <a:xfrm>
                        <a:off x="7360459" y="4950942"/>
                        <a:ext cx="4177788" cy="1119291"/>
                      </a:xfrm>
                      <a:prstGeom prst="rect">
                        <a:avLst/>
                      </a:prstGeom>
                      <a:solidFill>
                        <a:srgbClr val="E9F1F7"/>
                      </a:solidFill>
                    </p:spPr>
                    <p:txBody>
                      <a:bodyPr wrap="square" rtlCol="0">
                        <a:spAutoFit/>
                      </a:bodyPr>
                      <a:lstStyle/>
                      <a:p>
                        <a:pPr defTabSz="913554" fontAlgn="base">
                          <a:lnSpc>
                            <a:spcPts val="1599"/>
                          </a:lnSpc>
                          <a:spcBef>
                            <a:spcPct val="0"/>
                          </a:spcBef>
                          <a:spcAft>
                            <a:spcPct val="0"/>
                          </a:spcAft>
                          <a:defRPr/>
                        </a:pPr>
                        <a:r>
                          <a:rPr lang="en-US" sz="1399" b="1">
                            <a:solidFill>
                              <a:srgbClr val="116EA7"/>
                            </a:solidFill>
                            <a:latin typeface="Arial" panose="020B0604020202020204" pitchFamily="34" charset="0"/>
                            <a:ea typeface="ＭＳ Ｐゴシック" charset="0"/>
                            <a:cs typeface="Arial" panose="020B0604020202020204" pitchFamily="34" charset="0"/>
                          </a:rPr>
                          <a:t>Cleavable Linkers </a:t>
                        </a:r>
                        <a:br>
                          <a:rPr lang="en-US" sz="1399">
                            <a:solidFill>
                              <a:srgbClr val="116EA7"/>
                            </a:solidFill>
                            <a:latin typeface="Arial" panose="020B0604020202020204" pitchFamily="34" charset="0"/>
                            <a:ea typeface="ＭＳ Ｐゴシック" charset="0"/>
                            <a:cs typeface="Arial" panose="020B0604020202020204" pitchFamily="34" charset="0"/>
                          </a:rPr>
                        </a:br>
                        <a:r>
                          <a:rPr lang="en-US" sz="1399">
                            <a:solidFill>
                              <a:srgbClr val="116EA7"/>
                            </a:solidFill>
                            <a:latin typeface="Arial" panose="020B0604020202020204" pitchFamily="34" charset="0"/>
                            <a:ea typeface="ＭＳ Ｐゴシック" charset="0"/>
                            <a:cs typeface="Arial" panose="020B0604020202020204" pitchFamily="34" charset="0"/>
                          </a:rPr>
                          <a:t>Depend on physiological conditions: </a:t>
                        </a:r>
                        <a:br>
                          <a:rPr lang="en-US" sz="1399">
                            <a:solidFill>
                              <a:srgbClr val="116EA7"/>
                            </a:solidFill>
                            <a:latin typeface="Arial" panose="020B0604020202020204" pitchFamily="34" charset="0"/>
                            <a:ea typeface="ＭＳ Ｐゴシック" charset="0"/>
                            <a:cs typeface="Arial" panose="020B0604020202020204" pitchFamily="34" charset="0"/>
                          </a:rPr>
                        </a:br>
                        <a:r>
                          <a:rPr lang="en-US" sz="1399">
                            <a:solidFill>
                              <a:srgbClr val="116EA7"/>
                            </a:solidFill>
                            <a:latin typeface="Arial" panose="020B0604020202020204" pitchFamily="34" charset="0"/>
                            <a:ea typeface="ＭＳ Ｐゴシック" charset="0"/>
                            <a:cs typeface="Arial" panose="020B0604020202020204" pitchFamily="34" charset="0"/>
                          </a:rPr>
                          <a:t>pH, proteolysis, or high intracellular glutathione</a:t>
                        </a:r>
                        <a:br>
                          <a:rPr lang="en-US" sz="1399">
                            <a:solidFill>
                              <a:srgbClr val="116EA7"/>
                            </a:solidFill>
                            <a:latin typeface="Arial" panose="020B0604020202020204" pitchFamily="34" charset="0"/>
                            <a:ea typeface="ＭＳ Ｐゴシック" charset="0"/>
                            <a:cs typeface="Arial" panose="020B0604020202020204" pitchFamily="34" charset="0"/>
                          </a:rPr>
                        </a:br>
                        <a:r>
                          <a:rPr lang="en-US" sz="1399" b="1" err="1">
                            <a:solidFill>
                              <a:srgbClr val="116EA7"/>
                            </a:solidFill>
                            <a:latin typeface="Arial" panose="020B0604020202020204" pitchFamily="34" charset="0"/>
                            <a:ea typeface="ＭＳ Ｐゴシック" charset="0"/>
                            <a:cs typeface="Arial" panose="020B0604020202020204" pitchFamily="34" charset="0"/>
                          </a:rPr>
                          <a:t>Noncleavable</a:t>
                        </a:r>
                        <a:r>
                          <a:rPr lang="en-US" sz="1399" b="1">
                            <a:solidFill>
                              <a:srgbClr val="116EA7"/>
                            </a:solidFill>
                            <a:latin typeface="Arial" panose="020B0604020202020204" pitchFamily="34" charset="0"/>
                            <a:ea typeface="ＭＳ Ｐゴシック" charset="0"/>
                            <a:cs typeface="Arial" panose="020B0604020202020204" pitchFamily="34" charset="0"/>
                          </a:rPr>
                          <a:t> Linkers </a:t>
                        </a:r>
                        <a:br>
                          <a:rPr lang="en-US" sz="1399">
                            <a:solidFill>
                              <a:srgbClr val="116EA7"/>
                            </a:solidFill>
                            <a:latin typeface="Arial" panose="020B0604020202020204" pitchFamily="34" charset="0"/>
                            <a:ea typeface="ＭＳ Ｐゴシック" charset="0"/>
                            <a:cs typeface="Arial" panose="020B0604020202020204" pitchFamily="34" charset="0"/>
                          </a:rPr>
                        </a:br>
                        <a:r>
                          <a:rPr lang="en-US" sz="1399">
                            <a:solidFill>
                              <a:srgbClr val="116EA7"/>
                            </a:solidFill>
                            <a:latin typeface="Arial" panose="020B0604020202020204" pitchFamily="34" charset="0"/>
                            <a:ea typeface="ＭＳ Ｐゴシック" charset="0"/>
                            <a:cs typeface="Arial" panose="020B0604020202020204" pitchFamily="34" charset="0"/>
                          </a:rPr>
                          <a:t>Depend on lysosomal degradation</a:t>
                        </a:r>
                      </a:p>
                    </p:txBody>
                  </p:sp>
                  <p:sp>
                    <p:nvSpPr>
                      <p:cNvPr id="24" name="Rectangle 23">
                        <a:extLst>
                          <a:ext uri="{FF2B5EF4-FFF2-40B4-BE49-F238E27FC236}">
                            <a16:creationId xmlns:a16="http://schemas.microsoft.com/office/drawing/2014/main" id="{A6E333F7-9EAA-855D-9423-72C3D4EFD6FF}"/>
                          </a:ext>
                        </a:extLst>
                      </p:cNvPr>
                      <p:cNvSpPr/>
                      <p:nvPr/>
                    </p:nvSpPr>
                    <p:spPr>
                      <a:xfrm>
                        <a:off x="7322862" y="4950942"/>
                        <a:ext cx="3600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711" rIns="91355" rtlCol="0" anchor="ctr"/>
                      <a:lstStyle/>
                      <a:p>
                        <a:pPr algn="ctr" defTabSz="456777">
                          <a:lnSpc>
                            <a:spcPts val="1599"/>
                          </a:lnSpc>
                          <a:defRPr/>
                        </a:pPr>
                        <a:endParaRPr lang="en-US" sz="1399">
                          <a:solidFill>
                            <a:prstClr val="white"/>
                          </a:solidFill>
                          <a:latin typeface="Arial" panose="020B0604020202020204" pitchFamily="34" charset="0"/>
                          <a:ea typeface="ＭＳ Ｐゴシック"/>
                          <a:cs typeface="Arial" panose="020B0604020202020204" pitchFamily="34" charset="0"/>
                        </a:endParaRPr>
                      </a:p>
                    </p:txBody>
                  </p:sp>
                </p:grpSp>
              </p:grpSp>
            </p:grpSp>
            <p:cxnSp>
              <p:nvCxnSpPr>
                <p:cNvPr id="9" name="Straight Arrow Connector 8">
                  <a:extLst>
                    <a:ext uri="{FF2B5EF4-FFF2-40B4-BE49-F238E27FC236}">
                      <a16:creationId xmlns:a16="http://schemas.microsoft.com/office/drawing/2014/main" id="{F2872497-1C51-6D69-1589-16531C8954F1}"/>
                    </a:ext>
                  </a:extLst>
                </p:cNvPr>
                <p:cNvCxnSpPr>
                  <a:cxnSpLocks/>
                </p:cNvCxnSpPr>
                <p:nvPr/>
              </p:nvCxnSpPr>
              <p:spPr>
                <a:xfrm flipH="1">
                  <a:off x="6361685" y="4046154"/>
                  <a:ext cx="0" cy="562099"/>
                </a:xfrm>
                <a:prstGeom prst="straightConnector1">
                  <a:avLst/>
                </a:prstGeom>
                <a:ln w="12700">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grpSp>
        </p:grpSp>
        <p:sp>
          <p:nvSpPr>
            <p:cNvPr id="5" name="TextBox 4">
              <a:extLst>
                <a:ext uri="{FF2B5EF4-FFF2-40B4-BE49-F238E27FC236}">
                  <a16:creationId xmlns:a16="http://schemas.microsoft.com/office/drawing/2014/main" id="{7623B4A0-63C1-1B9E-C5F2-73291D4F25DE}"/>
                </a:ext>
              </a:extLst>
            </p:cNvPr>
            <p:cNvSpPr txBox="1"/>
            <p:nvPr/>
          </p:nvSpPr>
          <p:spPr>
            <a:xfrm>
              <a:off x="11026713" y="5972638"/>
              <a:ext cx="1030715" cy="184709"/>
            </a:xfrm>
            <a:prstGeom prst="rect">
              <a:avLst/>
            </a:prstGeom>
            <a:noFill/>
          </p:spPr>
          <p:txBody>
            <a:bodyPr wrap="square">
              <a:spAutoFit/>
            </a:bodyPr>
            <a:lstStyle/>
            <a:p>
              <a:pPr algn="ctr" defTabSz="1218043" eaLnBrk="0" fontAlgn="base" hangingPunct="0">
                <a:spcBef>
                  <a:spcPct val="0"/>
                </a:spcBef>
                <a:spcAft>
                  <a:spcPct val="0"/>
                </a:spcAft>
                <a:defRPr/>
              </a:pPr>
              <a:r>
                <a:rPr lang="en-US" sz="599">
                  <a:solidFill>
                    <a:srgbClr val="FFFFFF">
                      <a:lumMod val="75000"/>
                    </a:srgbClr>
                  </a:solidFill>
                  <a:latin typeface="Arial" panose="020B0604020202020204" pitchFamily="34" charset="0"/>
                  <a:ea typeface="ＭＳ Ｐゴシック"/>
                  <a:cs typeface="Arial" panose="020B0604020202020204" pitchFamily="34" charset="0"/>
                </a:rPr>
                <a:t>© Medscape, LLC</a:t>
              </a:r>
            </a:p>
          </p:txBody>
        </p:sp>
      </p:grpSp>
      <p:sp>
        <p:nvSpPr>
          <p:cNvPr id="72" name="TextBox 71">
            <a:extLst>
              <a:ext uri="{FF2B5EF4-FFF2-40B4-BE49-F238E27FC236}">
                <a16:creationId xmlns:a16="http://schemas.microsoft.com/office/drawing/2014/main" id="{97043BDC-B258-B098-9A38-1C94B82CA6AA}"/>
              </a:ext>
            </a:extLst>
          </p:cNvPr>
          <p:cNvSpPr txBox="1"/>
          <p:nvPr/>
        </p:nvSpPr>
        <p:spPr>
          <a:xfrm>
            <a:off x="169039" y="0"/>
            <a:ext cx="11835028" cy="584327"/>
          </a:xfrm>
          <a:prstGeom prst="rect">
            <a:avLst/>
          </a:prstGeom>
          <a:noFill/>
        </p:spPr>
        <p:txBody>
          <a:bodyPr wrap="square" rtlCol="0">
            <a:spAutoFit/>
          </a:bodyPr>
          <a:lstStyle/>
          <a:p>
            <a:pPr defTabSz="1218072" fontAlgn="base">
              <a:spcBef>
                <a:spcPct val="0"/>
              </a:spcBef>
              <a:spcAft>
                <a:spcPct val="0"/>
              </a:spcAft>
            </a:pPr>
            <a:r>
              <a:rPr lang="en-US" sz="3197" b="1" dirty="0">
                <a:solidFill>
                  <a:srgbClr val="062060"/>
                </a:solidFill>
                <a:latin typeface="Arial" panose="020B0604020202020204" pitchFamily="34" charset="0"/>
                <a:ea typeface="ＭＳ Ｐゴシック" charset="0"/>
                <a:cs typeface="Arial" panose="020B0604020202020204" pitchFamily="34" charset="0"/>
              </a:rPr>
              <a:t>Overview of Antibody-Drug Conjugates (ADCs)</a:t>
            </a: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5001267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E96B-59AF-D321-EC8A-122D3935FAB1}"/>
              </a:ext>
            </a:extLst>
          </p:cNvPr>
          <p:cNvSpPr>
            <a:spLocks noGrp="1"/>
          </p:cNvSpPr>
          <p:nvPr>
            <p:ph type="title"/>
          </p:nvPr>
        </p:nvSpPr>
        <p:spPr>
          <a:xfrm>
            <a:off x="843064" y="283370"/>
            <a:ext cx="10505872" cy="2852737"/>
          </a:xfrm>
        </p:spPr>
        <p:txBody>
          <a:bodyPr>
            <a:normAutofit/>
          </a:bodyPr>
          <a:lstStyle/>
          <a:p>
            <a:r>
              <a:rPr lang="en-US" sz="4796" b="1" dirty="0">
                <a:solidFill>
                  <a:srgbClr val="062060"/>
                </a:solidFill>
                <a:latin typeface="Arial" panose="020B0604020202020204" pitchFamily="34" charset="0"/>
                <a:cs typeface="Arial" panose="020B0604020202020204" pitchFamily="34" charset="0"/>
              </a:rPr>
              <a:t>ADC Mechanism of Action</a:t>
            </a:r>
          </a:p>
        </p:txBody>
      </p:sp>
    </p:spTree>
    <p:extLst>
      <p:ext uri="{BB962C8B-B14F-4D97-AF65-F5344CB8AC3E}">
        <p14:creationId xmlns:p14="http://schemas.microsoft.com/office/powerpoint/2010/main" val="26319253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7354-DDC6-4545-3FBD-B7CAFDFC6AA6}"/>
              </a:ext>
            </a:extLst>
          </p:cNvPr>
          <p:cNvSpPr>
            <a:spLocks noGrp="1"/>
          </p:cNvSpPr>
          <p:nvPr>
            <p:ph type="title"/>
          </p:nvPr>
        </p:nvSpPr>
        <p:spPr/>
        <p:txBody>
          <a:bodyPr>
            <a:noAutofit/>
          </a:bodyPr>
          <a:lstStyle/>
          <a:p>
            <a:pPr algn="l"/>
            <a:endParaRPr lang="en-US" sz="3197" b="1" dirty="0">
              <a:solidFill>
                <a:srgbClr val="062060"/>
              </a:solidFill>
              <a:latin typeface="Arial" panose="020B0604020202020204" pitchFamily="34" charset="0"/>
              <a:cs typeface="Arial" panose="020B0604020202020204" pitchFamily="34" charset="0"/>
            </a:endParaRPr>
          </a:p>
        </p:txBody>
      </p:sp>
      <p:sp>
        <p:nvSpPr>
          <p:cNvPr id="73" name="Text Placeholder 72">
            <a:extLst>
              <a:ext uri="{FF2B5EF4-FFF2-40B4-BE49-F238E27FC236}">
                <a16:creationId xmlns:a16="http://schemas.microsoft.com/office/drawing/2014/main" id="{44F2B5F5-6CF6-C586-27A7-86885FEC3001}"/>
              </a:ext>
            </a:extLst>
          </p:cNvPr>
          <p:cNvSpPr>
            <a:spLocks noGrp="1"/>
          </p:cNvSpPr>
          <p:nvPr>
            <p:ph type="body" sz="quarter" idx="10"/>
          </p:nvPr>
        </p:nvSpPr>
        <p:spPr>
          <a:xfrm>
            <a:off x="2389315" y="6639935"/>
            <a:ext cx="6606891" cy="247968"/>
          </a:xfrm>
        </p:spPr>
        <p:txBody>
          <a:bodyPr>
            <a:normAutofit fontScale="92500" lnSpcReduction="10000"/>
          </a:bodyPr>
          <a:lstStyle/>
          <a:p>
            <a:r>
              <a:rPr lang="en-US" dirty="0"/>
              <a:t>Slide Courtesy: Dr. Ben Levy; Chau CH, et al. Lancet. 2019</a:t>
            </a:r>
          </a:p>
        </p:txBody>
      </p:sp>
      <p:grpSp>
        <p:nvGrpSpPr>
          <p:cNvPr id="3" name="Group 2">
            <a:extLst>
              <a:ext uri="{FF2B5EF4-FFF2-40B4-BE49-F238E27FC236}">
                <a16:creationId xmlns:a16="http://schemas.microsoft.com/office/drawing/2014/main" id="{DECBCCE2-DC0A-79A6-C873-1C5E73E20422}"/>
              </a:ext>
            </a:extLst>
          </p:cNvPr>
          <p:cNvGrpSpPr/>
          <p:nvPr/>
        </p:nvGrpSpPr>
        <p:grpSpPr>
          <a:xfrm>
            <a:off x="580368" y="763500"/>
            <a:ext cx="11669721" cy="5359811"/>
            <a:chOff x="40798" y="1248555"/>
            <a:chExt cx="11680527" cy="5364774"/>
          </a:xfrm>
        </p:grpSpPr>
        <p:grpSp>
          <p:nvGrpSpPr>
            <p:cNvPr id="4" name="Group 3">
              <a:extLst>
                <a:ext uri="{FF2B5EF4-FFF2-40B4-BE49-F238E27FC236}">
                  <a16:creationId xmlns:a16="http://schemas.microsoft.com/office/drawing/2014/main" id="{29483E79-8B37-0782-BB5C-34753AE606D8}"/>
                </a:ext>
              </a:extLst>
            </p:cNvPr>
            <p:cNvGrpSpPr/>
            <p:nvPr/>
          </p:nvGrpSpPr>
          <p:grpSpPr>
            <a:xfrm>
              <a:off x="40798" y="1248555"/>
              <a:ext cx="11680527" cy="5364774"/>
              <a:chOff x="40798" y="1248555"/>
              <a:chExt cx="11680527" cy="5364774"/>
            </a:xfrm>
          </p:grpSpPr>
          <p:grpSp>
            <p:nvGrpSpPr>
              <p:cNvPr id="10" name="Group 9">
                <a:extLst>
                  <a:ext uri="{FF2B5EF4-FFF2-40B4-BE49-F238E27FC236}">
                    <a16:creationId xmlns:a16="http://schemas.microsoft.com/office/drawing/2014/main" id="{AB5EF43A-CA28-C508-E3A2-1A3084A9CD2B}"/>
                  </a:ext>
                </a:extLst>
              </p:cNvPr>
              <p:cNvGrpSpPr/>
              <p:nvPr/>
            </p:nvGrpSpPr>
            <p:grpSpPr>
              <a:xfrm>
                <a:off x="452974" y="2950087"/>
                <a:ext cx="11268351" cy="2531709"/>
                <a:chOff x="426732" y="2950087"/>
                <a:chExt cx="11268351" cy="2531709"/>
              </a:xfrm>
            </p:grpSpPr>
            <p:sp>
              <p:nvSpPr>
                <p:cNvPr id="233" name="Freeform 228">
                  <a:extLst>
                    <a:ext uri="{FF2B5EF4-FFF2-40B4-BE49-F238E27FC236}">
                      <a16:creationId xmlns:a16="http://schemas.microsoft.com/office/drawing/2014/main" id="{019EED22-FCCB-C828-CD79-79611E3FCE8D}"/>
                    </a:ext>
                  </a:extLst>
                </p:cNvPr>
                <p:cNvSpPr/>
                <p:nvPr/>
              </p:nvSpPr>
              <p:spPr>
                <a:xfrm>
                  <a:off x="426732" y="2958052"/>
                  <a:ext cx="11268351" cy="2523744"/>
                </a:xfrm>
                <a:custGeom>
                  <a:avLst/>
                  <a:gdLst>
                    <a:gd name="connsiteX0" fmla="*/ 0 w 11268351"/>
                    <a:gd name="connsiteY0" fmla="*/ 0 h 2523744"/>
                    <a:gd name="connsiteX1" fmla="*/ 667729 w 11268351"/>
                    <a:gd name="connsiteY1" fmla="*/ 0 h 2523744"/>
                    <a:gd name="connsiteX2" fmla="*/ 667729 w 11268351"/>
                    <a:gd name="connsiteY2" fmla="*/ 2371 h 2523744"/>
                    <a:gd name="connsiteX3" fmla="*/ 715379 w 11268351"/>
                    <a:gd name="connsiteY3" fmla="*/ 4222 h 2523744"/>
                    <a:gd name="connsiteX4" fmla="*/ 2058082 w 11268351"/>
                    <a:gd name="connsiteY4" fmla="*/ 10659 h 2523744"/>
                    <a:gd name="connsiteX5" fmla="*/ 2801522 w 11268351"/>
                    <a:gd name="connsiteY5" fmla="*/ 1447416 h 2523744"/>
                    <a:gd name="connsiteX6" fmla="*/ 3373080 w 11268351"/>
                    <a:gd name="connsiteY6" fmla="*/ 122151 h 2523744"/>
                    <a:gd name="connsiteX7" fmla="*/ 3957795 w 11268351"/>
                    <a:gd name="connsiteY7" fmla="*/ 20594 h 2523744"/>
                    <a:gd name="connsiteX8" fmla="*/ 5001136 w 11268351"/>
                    <a:gd name="connsiteY8" fmla="*/ 10659 h 2523744"/>
                    <a:gd name="connsiteX9" fmla="*/ 6054288 w 11268351"/>
                    <a:gd name="connsiteY9" fmla="*/ 26429 h 2523744"/>
                    <a:gd name="connsiteX10" fmla="*/ 11268351 w 11268351"/>
                    <a:gd name="connsiteY10" fmla="*/ 1333 h 2523744"/>
                    <a:gd name="connsiteX11" fmla="*/ 11268351 w 11268351"/>
                    <a:gd name="connsiteY11" fmla="*/ 2523744 h 2523744"/>
                    <a:gd name="connsiteX12" fmla="*/ 667729 w 11268351"/>
                    <a:gd name="connsiteY12" fmla="*/ 2523744 h 2523744"/>
                    <a:gd name="connsiteX13" fmla="*/ 641032 w 11268351"/>
                    <a:gd name="connsiteY13" fmla="*/ 2523744 h 2523744"/>
                    <a:gd name="connsiteX14" fmla="*/ 0 w 11268351"/>
                    <a:gd name="connsiteY14" fmla="*/ 2523744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68351" h="2523744">
                      <a:moveTo>
                        <a:pt x="0" y="0"/>
                      </a:moveTo>
                      <a:lnTo>
                        <a:pt x="667729" y="0"/>
                      </a:lnTo>
                      <a:lnTo>
                        <a:pt x="667729" y="2371"/>
                      </a:lnTo>
                      <a:lnTo>
                        <a:pt x="715379" y="4222"/>
                      </a:lnTo>
                      <a:cubicBezTo>
                        <a:pt x="961270" y="8985"/>
                        <a:pt x="1675917" y="1300"/>
                        <a:pt x="2058082" y="10659"/>
                      </a:cubicBezTo>
                      <a:cubicBezTo>
                        <a:pt x="2489507" y="82068"/>
                        <a:pt x="1544953" y="1401512"/>
                        <a:pt x="2801522" y="1447416"/>
                      </a:cubicBezTo>
                      <a:cubicBezTo>
                        <a:pt x="3704142" y="1480391"/>
                        <a:pt x="3397039" y="352903"/>
                        <a:pt x="3373080" y="122151"/>
                      </a:cubicBezTo>
                      <a:cubicBezTo>
                        <a:pt x="3361736" y="12897"/>
                        <a:pt x="3678878" y="7715"/>
                        <a:pt x="3957795" y="20594"/>
                      </a:cubicBezTo>
                      <a:cubicBezTo>
                        <a:pt x="4227624" y="13602"/>
                        <a:pt x="4597187" y="21172"/>
                        <a:pt x="5001136" y="10659"/>
                      </a:cubicBezTo>
                      <a:cubicBezTo>
                        <a:pt x="5219942" y="170985"/>
                        <a:pt x="5557970" y="327609"/>
                        <a:pt x="6054288" y="26429"/>
                      </a:cubicBezTo>
                      <a:lnTo>
                        <a:pt x="11268351" y="1333"/>
                      </a:lnTo>
                      <a:lnTo>
                        <a:pt x="11268351" y="2523744"/>
                      </a:lnTo>
                      <a:lnTo>
                        <a:pt x="667729" y="2523744"/>
                      </a:lnTo>
                      <a:lnTo>
                        <a:pt x="641032" y="2523744"/>
                      </a:lnTo>
                      <a:lnTo>
                        <a:pt x="0" y="2523744"/>
                      </a:lnTo>
                      <a:close/>
                    </a:path>
                  </a:pathLst>
                </a:custGeom>
                <a:gradFill>
                  <a:gsLst>
                    <a:gs pos="25009">
                      <a:schemeClr val="bg1">
                        <a:lumMod val="95000"/>
                      </a:schemeClr>
                    </a:gs>
                    <a:gs pos="89000">
                      <a:srgbClr val="FFFFFF">
                        <a:alpha val="0"/>
                      </a:srgbClr>
                    </a:gs>
                    <a:gs pos="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pic>
              <p:nvPicPr>
                <p:cNvPr id="234" name="Picture 233">
                  <a:extLst>
                    <a:ext uri="{FF2B5EF4-FFF2-40B4-BE49-F238E27FC236}">
                      <a16:creationId xmlns:a16="http://schemas.microsoft.com/office/drawing/2014/main" id="{B38D8E59-E542-16E5-B070-80588403F716}"/>
                    </a:ext>
                  </a:extLst>
                </p:cNvPr>
                <p:cNvPicPr>
                  <a:picLocks noChangeAspect="1"/>
                </p:cNvPicPr>
                <p:nvPr/>
              </p:nvPicPr>
              <p:blipFill rotWithShape="1">
                <a:blip r:embed="rId2">
                  <a:extLst>
                    <a:ext uri="{28A0092B-C50C-407E-A947-70E740481C1C}">
                      <a14:useLocalDpi xmlns:a14="http://schemas.microsoft.com/office/drawing/2010/main" val="0"/>
                    </a:ext>
                  </a:extLst>
                </a:blip>
                <a:srcRect r="13478"/>
                <a:stretch/>
              </p:blipFill>
              <p:spPr>
                <a:xfrm flipH="1">
                  <a:off x="2500084" y="2950087"/>
                  <a:ext cx="9194997" cy="1460254"/>
                </a:xfrm>
                <a:prstGeom prst="rect">
                  <a:avLst/>
                </a:prstGeom>
                <a:noFill/>
              </p:spPr>
            </p:pic>
            <p:cxnSp>
              <p:nvCxnSpPr>
                <p:cNvPr id="235" name="Straight Connector 234">
                  <a:extLst>
                    <a:ext uri="{FF2B5EF4-FFF2-40B4-BE49-F238E27FC236}">
                      <a16:creationId xmlns:a16="http://schemas.microsoft.com/office/drawing/2014/main" id="{360173A2-7306-A8B8-B574-A2E866F17EE5}"/>
                    </a:ext>
                  </a:extLst>
                </p:cNvPr>
                <p:cNvCxnSpPr>
                  <a:cxnSpLocks/>
                </p:cNvCxnSpPr>
                <p:nvPr/>
              </p:nvCxnSpPr>
              <p:spPr>
                <a:xfrm flipH="1">
                  <a:off x="426732" y="2970386"/>
                  <a:ext cx="207792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2BF3BCF-ED44-DD61-4E53-A803F0F871ED}"/>
                  </a:ext>
                </a:extLst>
              </p:cNvPr>
              <p:cNvGrpSpPr/>
              <p:nvPr/>
            </p:nvGrpSpPr>
            <p:grpSpPr>
              <a:xfrm flipH="1">
                <a:off x="2652507" y="4923679"/>
                <a:ext cx="1116492" cy="1116490"/>
                <a:chOff x="9114321" y="3045371"/>
                <a:chExt cx="1092232" cy="1092232"/>
              </a:xfrm>
            </p:grpSpPr>
            <p:sp>
              <p:nvSpPr>
                <p:cNvPr id="205" name="Oval 204">
                  <a:extLst>
                    <a:ext uri="{FF2B5EF4-FFF2-40B4-BE49-F238E27FC236}">
                      <a16:creationId xmlns:a16="http://schemas.microsoft.com/office/drawing/2014/main" id="{F4E73AAB-E3F5-F720-64E1-776EC2246EA1}"/>
                    </a:ext>
                  </a:extLst>
                </p:cNvPr>
                <p:cNvSpPr/>
                <p:nvPr/>
              </p:nvSpPr>
              <p:spPr>
                <a:xfrm rot="16200000">
                  <a:off x="9114321" y="3045371"/>
                  <a:ext cx="1092232" cy="1092232"/>
                </a:xfrm>
                <a:prstGeom prst="ellipse">
                  <a:avLst/>
                </a:prstGeom>
                <a:solidFill>
                  <a:srgbClr val="F3FAFF"/>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nvGrpSpPr>
                <p:cNvPr id="206" name="Group 205">
                  <a:extLst>
                    <a:ext uri="{FF2B5EF4-FFF2-40B4-BE49-F238E27FC236}">
                      <a16:creationId xmlns:a16="http://schemas.microsoft.com/office/drawing/2014/main" id="{3CBA9318-3DEE-8695-7D37-7914DC504B3A}"/>
                    </a:ext>
                  </a:extLst>
                </p:cNvPr>
                <p:cNvGrpSpPr/>
                <p:nvPr/>
              </p:nvGrpSpPr>
              <p:grpSpPr>
                <a:xfrm>
                  <a:off x="9157091" y="3150707"/>
                  <a:ext cx="963226" cy="861503"/>
                  <a:chOff x="9157091" y="3150707"/>
                  <a:chExt cx="963226" cy="861503"/>
                </a:xfrm>
              </p:grpSpPr>
              <p:sp>
                <p:nvSpPr>
                  <p:cNvPr id="207" name="Rectangle 206">
                    <a:extLst>
                      <a:ext uri="{FF2B5EF4-FFF2-40B4-BE49-F238E27FC236}">
                        <a16:creationId xmlns:a16="http://schemas.microsoft.com/office/drawing/2014/main" id="{F921A39A-E2BF-AECC-3855-21E34F5BC742}"/>
                      </a:ext>
                    </a:extLst>
                  </p:cNvPr>
                  <p:cNvSpPr/>
                  <p:nvPr/>
                </p:nvSpPr>
                <p:spPr>
                  <a:xfrm rot="6354288">
                    <a:off x="9529722" y="3345018"/>
                    <a:ext cx="74107" cy="12704"/>
                  </a:xfrm>
                  <a:prstGeom prst="rect">
                    <a:avLst/>
                  </a:prstGeom>
                  <a:solidFill>
                    <a:srgbClr val="003854"/>
                  </a:solidFill>
                  <a:ln w="254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08" name="Rectangle 207">
                    <a:extLst>
                      <a:ext uri="{FF2B5EF4-FFF2-40B4-BE49-F238E27FC236}">
                        <a16:creationId xmlns:a16="http://schemas.microsoft.com/office/drawing/2014/main" id="{53EB54F5-DA71-A804-2CF6-AF1432BB518F}"/>
                      </a:ext>
                    </a:extLst>
                  </p:cNvPr>
                  <p:cNvSpPr/>
                  <p:nvPr/>
                </p:nvSpPr>
                <p:spPr>
                  <a:xfrm rot="6354288">
                    <a:off x="9585592" y="3360938"/>
                    <a:ext cx="74107" cy="12704"/>
                  </a:xfrm>
                  <a:prstGeom prst="rect">
                    <a:avLst/>
                  </a:prstGeom>
                  <a:solidFill>
                    <a:srgbClr val="003854"/>
                  </a:solidFill>
                  <a:ln w="254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09" name="Rectangle 208">
                    <a:extLst>
                      <a:ext uri="{FF2B5EF4-FFF2-40B4-BE49-F238E27FC236}">
                        <a16:creationId xmlns:a16="http://schemas.microsoft.com/office/drawing/2014/main" id="{A9E3002B-3DE5-E974-E65C-BEF3311B81BC}"/>
                      </a:ext>
                    </a:extLst>
                  </p:cNvPr>
                  <p:cNvSpPr/>
                  <p:nvPr/>
                </p:nvSpPr>
                <p:spPr>
                  <a:xfrm rot="8260902">
                    <a:off x="9961109" y="3475584"/>
                    <a:ext cx="74107" cy="12704"/>
                  </a:xfrm>
                  <a:prstGeom prst="rect">
                    <a:avLst/>
                  </a:prstGeom>
                  <a:solidFill>
                    <a:srgbClr val="003854"/>
                  </a:solidFill>
                  <a:ln w="254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10" name="Rectangle 209">
                    <a:extLst>
                      <a:ext uri="{FF2B5EF4-FFF2-40B4-BE49-F238E27FC236}">
                        <a16:creationId xmlns:a16="http://schemas.microsoft.com/office/drawing/2014/main" id="{5BA519A0-A997-F9FE-8A47-55F916908591}"/>
                      </a:ext>
                    </a:extLst>
                  </p:cNvPr>
                  <p:cNvSpPr/>
                  <p:nvPr/>
                </p:nvSpPr>
                <p:spPr>
                  <a:xfrm rot="8260902">
                    <a:off x="10000840" y="3516061"/>
                    <a:ext cx="74107" cy="12704"/>
                  </a:xfrm>
                  <a:prstGeom prst="rect">
                    <a:avLst/>
                  </a:prstGeom>
                  <a:solidFill>
                    <a:srgbClr val="003854"/>
                  </a:solidFill>
                  <a:ln w="254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11" name="Rectangle 210">
                    <a:extLst>
                      <a:ext uri="{FF2B5EF4-FFF2-40B4-BE49-F238E27FC236}">
                        <a16:creationId xmlns:a16="http://schemas.microsoft.com/office/drawing/2014/main" id="{D655B208-F116-F430-591A-02CA6AE54194}"/>
                      </a:ext>
                    </a:extLst>
                  </p:cNvPr>
                  <p:cNvSpPr/>
                  <p:nvPr/>
                </p:nvSpPr>
                <p:spPr>
                  <a:xfrm rot="4447674" flipH="1">
                    <a:off x="9742683" y="3307711"/>
                    <a:ext cx="74107" cy="12704"/>
                  </a:xfrm>
                  <a:prstGeom prst="rect">
                    <a:avLst/>
                  </a:prstGeom>
                  <a:solidFill>
                    <a:srgbClr val="003854"/>
                  </a:solidFill>
                  <a:ln w="254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12" name="Rectangle 211">
                    <a:extLst>
                      <a:ext uri="{FF2B5EF4-FFF2-40B4-BE49-F238E27FC236}">
                        <a16:creationId xmlns:a16="http://schemas.microsoft.com/office/drawing/2014/main" id="{D6A1F853-54A7-9ADC-9039-DA112D95EFD1}"/>
                      </a:ext>
                    </a:extLst>
                  </p:cNvPr>
                  <p:cNvSpPr/>
                  <p:nvPr/>
                </p:nvSpPr>
                <p:spPr>
                  <a:xfrm rot="4447674" flipH="1">
                    <a:off x="9797781" y="3294255"/>
                    <a:ext cx="74107" cy="12704"/>
                  </a:xfrm>
                  <a:prstGeom prst="rect">
                    <a:avLst/>
                  </a:prstGeom>
                  <a:solidFill>
                    <a:srgbClr val="003854"/>
                  </a:solidFill>
                  <a:ln w="254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cxnSp>
                <p:nvCxnSpPr>
                  <p:cNvPr id="213" name="Straight Connector 212">
                    <a:extLst>
                      <a:ext uri="{FF2B5EF4-FFF2-40B4-BE49-F238E27FC236}">
                        <a16:creationId xmlns:a16="http://schemas.microsoft.com/office/drawing/2014/main" id="{CC2F753D-4084-BAC8-CA3A-829DC390E0BD}"/>
                      </a:ext>
                    </a:extLst>
                  </p:cNvPr>
                  <p:cNvCxnSpPr>
                    <a:cxnSpLocks/>
                  </p:cNvCxnSpPr>
                  <p:nvPr/>
                </p:nvCxnSpPr>
                <p:spPr>
                  <a:xfrm rot="6354288">
                    <a:off x="9414437" y="3194284"/>
                    <a:ext cx="8232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14" name="Oval 213">
                    <a:extLst>
                      <a:ext uri="{FF2B5EF4-FFF2-40B4-BE49-F238E27FC236}">
                        <a16:creationId xmlns:a16="http://schemas.microsoft.com/office/drawing/2014/main" id="{43CE17A1-B827-30FD-C2AF-CC669DF37733}"/>
                      </a:ext>
                    </a:extLst>
                  </p:cNvPr>
                  <p:cNvSpPr/>
                  <p:nvPr/>
                </p:nvSpPr>
                <p:spPr>
                  <a:xfrm rot="6354288">
                    <a:off x="10052572" y="3597572"/>
                    <a:ext cx="67745" cy="67745"/>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cxnSp>
                <p:nvCxnSpPr>
                  <p:cNvPr id="215" name="Straight Connector 214">
                    <a:extLst>
                      <a:ext uri="{FF2B5EF4-FFF2-40B4-BE49-F238E27FC236}">
                        <a16:creationId xmlns:a16="http://schemas.microsoft.com/office/drawing/2014/main" id="{0E3D9DAD-9FE3-C158-8505-15240D95B816}"/>
                      </a:ext>
                    </a:extLst>
                  </p:cNvPr>
                  <p:cNvCxnSpPr>
                    <a:cxnSpLocks/>
                  </p:cNvCxnSpPr>
                  <p:nvPr/>
                </p:nvCxnSpPr>
                <p:spPr>
                  <a:xfrm rot="6354288" flipH="1">
                    <a:off x="9307060" y="3593181"/>
                    <a:ext cx="8232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16" name="Oval 215">
                    <a:extLst>
                      <a:ext uri="{FF2B5EF4-FFF2-40B4-BE49-F238E27FC236}">
                        <a16:creationId xmlns:a16="http://schemas.microsoft.com/office/drawing/2014/main" id="{27B7C520-AFD4-F2E3-3471-EBB796D68F82}"/>
                      </a:ext>
                    </a:extLst>
                  </p:cNvPr>
                  <p:cNvSpPr/>
                  <p:nvPr/>
                </p:nvSpPr>
                <p:spPr>
                  <a:xfrm rot="6354288" flipH="1">
                    <a:off x="9518186" y="3897592"/>
                    <a:ext cx="67746" cy="67745"/>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cxnSp>
                <p:nvCxnSpPr>
                  <p:cNvPr id="217" name="Straight Connector 216">
                    <a:extLst>
                      <a:ext uri="{FF2B5EF4-FFF2-40B4-BE49-F238E27FC236}">
                        <a16:creationId xmlns:a16="http://schemas.microsoft.com/office/drawing/2014/main" id="{152CA5DC-94D9-AA28-3364-EC88B465D647}"/>
                      </a:ext>
                    </a:extLst>
                  </p:cNvPr>
                  <p:cNvCxnSpPr>
                    <a:cxnSpLocks/>
                  </p:cNvCxnSpPr>
                  <p:nvPr/>
                </p:nvCxnSpPr>
                <p:spPr>
                  <a:xfrm rot="4554288" flipH="1">
                    <a:off x="9977598" y="3730747"/>
                    <a:ext cx="8232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18" name="Oval 217">
                    <a:extLst>
                      <a:ext uri="{FF2B5EF4-FFF2-40B4-BE49-F238E27FC236}">
                        <a16:creationId xmlns:a16="http://schemas.microsoft.com/office/drawing/2014/main" id="{52C27DA4-6B66-808B-D24B-855442CA2B5F}"/>
                      </a:ext>
                    </a:extLst>
                  </p:cNvPr>
                  <p:cNvSpPr/>
                  <p:nvPr/>
                </p:nvSpPr>
                <p:spPr>
                  <a:xfrm rot="4554288" flipH="1">
                    <a:off x="9273974" y="3731380"/>
                    <a:ext cx="67746" cy="67745"/>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cxnSp>
                <p:nvCxnSpPr>
                  <p:cNvPr id="219" name="Straight Connector 218">
                    <a:extLst>
                      <a:ext uri="{FF2B5EF4-FFF2-40B4-BE49-F238E27FC236}">
                        <a16:creationId xmlns:a16="http://schemas.microsoft.com/office/drawing/2014/main" id="{582AC7FD-6EAE-A4F5-3404-8A23063DF016}"/>
                      </a:ext>
                    </a:extLst>
                  </p:cNvPr>
                  <p:cNvCxnSpPr>
                    <a:cxnSpLocks/>
                  </p:cNvCxnSpPr>
                  <p:nvPr/>
                </p:nvCxnSpPr>
                <p:spPr>
                  <a:xfrm rot="4554288" flipV="1">
                    <a:off x="9419071" y="3779141"/>
                    <a:ext cx="8232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20" name="Oval 219">
                    <a:extLst>
                      <a:ext uri="{FF2B5EF4-FFF2-40B4-BE49-F238E27FC236}">
                        <a16:creationId xmlns:a16="http://schemas.microsoft.com/office/drawing/2014/main" id="{9D39DAB3-D326-FA84-1F16-4235A61EA875}"/>
                      </a:ext>
                    </a:extLst>
                  </p:cNvPr>
                  <p:cNvSpPr/>
                  <p:nvPr/>
                </p:nvSpPr>
                <p:spPr>
                  <a:xfrm rot="4554288" flipV="1">
                    <a:off x="9223085" y="3407827"/>
                    <a:ext cx="67745" cy="67746"/>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221" name="Rounded Rectangle 173">
                    <a:extLst>
                      <a:ext uri="{FF2B5EF4-FFF2-40B4-BE49-F238E27FC236}">
                        <a16:creationId xmlns:a16="http://schemas.microsoft.com/office/drawing/2014/main" id="{8200DD2A-ABE2-3657-D3B5-630999408B96}"/>
                      </a:ext>
                    </a:extLst>
                  </p:cNvPr>
                  <p:cNvSpPr/>
                  <p:nvPr/>
                </p:nvSpPr>
                <p:spPr>
                  <a:xfrm rot="6482511" flipH="1">
                    <a:off x="9568798" y="3433140"/>
                    <a:ext cx="79665" cy="152160"/>
                  </a:xfrm>
                  <a:prstGeom prst="roundRect">
                    <a:avLst/>
                  </a:prstGeom>
                  <a:solidFill>
                    <a:schemeClr val="tx2"/>
                  </a:solidFill>
                  <a:ln w="127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22" name="Rounded Rectangle 174">
                    <a:extLst>
                      <a:ext uri="{FF2B5EF4-FFF2-40B4-BE49-F238E27FC236}">
                        <a16:creationId xmlns:a16="http://schemas.microsoft.com/office/drawing/2014/main" id="{2B54C24F-31AB-D92E-A097-F205DD89CF43}"/>
                      </a:ext>
                    </a:extLst>
                  </p:cNvPr>
                  <p:cNvSpPr/>
                  <p:nvPr/>
                </p:nvSpPr>
                <p:spPr>
                  <a:xfrm rot="10348126" flipH="1">
                    <a:off x="9322273" y="3306870"/>
                    <a:ext cx="79665" cy="152160"/>
                  </a:xfrm>
                  <a:prstGeom prst="roundRect">
                    <a:avLst/>
                  </a:prstGeom>
                  <a:solidFill>
                    <a:schemeClr val="tx2"/>
                  </a:solidFill>
                  <a:ln w="127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23" name="Rounded Rectangle 175">
                    <a:extLst>
                      <a:ext uri="{FF2B5EF4-FFF2-40B4-BE49-F238E27FC236}">
                        <a16:creationId xmlns:a16="http://schemas.microsoft.com/office/drawing/2014/main" id="{9CD3E4C3-921A-9EE2-3A0E-9B8A7EEB31CE}"/>
                      </a:ext>
                    </a:extLst>
                  </p:cNvPr>
                  <p:cNvSpPr/>
                  <p:nvPr/>
                </p:nvSpPr>
                <p:spPr>
                  <a:xfrm rot="10348126" flipH="1">
                    <a:off x="9734151" y="3860050"/>
                    <a:ext cx="79665" cy="152160"/>
                  </a:xfrm>
                  <a:prstGeom prst="roundRect">
                    <a:avLst/>
                  </a:prstGeom>
                  <a:solidFill>
                    <a:schemeClr val="tx2"/>
                  </a:solidFill>
                  <a:ln w="127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24" name="Rounded Rectangle 176">
                    <a:extLst>
                      <a:ext uri="{FF2B5EF4-FFF2-40B4-BE49-F238E27FC236}">
                        <a16:creationId xmlns:a16="http://schemas.microsoft.com/office/drawing/2014/main" id="{C1715C13-8A29-7D37-08AC-116510AF6505}"/>
                      </a:ext>
                    </a:extLst>
                  </p:cNvPr>
                  <p:cNvSpPr/>
                  <p:nvPr/>
                </p:nvSpPr>
                <p:spPr>
                  <a:xfrm rot="5098930" flipH="1">
                    <a:off x="9352336" y="3814954"/>
                    <a:ext cx="79665" cy="152160"/>
                  </a:xfrm>
                  <a:prstGeom prst="roundRect">
                    <a:avLst/>
                  </a:prstGeom>
                  <a:solidFill>
                    <a:schemeClr val="tx2"/>
                  </a:solidFill>
                  <a:ln w="127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25" name="Rounded Rectangle 177">
                    <a:extLst>
                      <a:ext uri="{FF2B5EF4-FFF2-40B4-BE49-F238E27FC236}">
                        <a16:creationId xmlns:a16="http://schemas.microsoft.com/office/drawing/2014/main" id="{DEB7801D-F9CE-2C3B-D545-A24A358CECF6}"/>
                      </a:ext>
                    </a:extLst>
                  </p:cNvPr>
                  <p:cNvSpPr/>
                  <p:nvPr/>
                </p:nvSpPr>
                <p:spPr>
                  <a:xfrm rot="3788526" flipH="1">
                    <a:off x="9797286" y="3556402"/>
                    <a:ext cx="79665" cy="152160"/>
                  </a:xfrm>
                  <a:prstGeom prst="roundRect">
                    <a:avLst/>
                  </a:prstGeom>
                  <a:solidFill>
                    <a:schemeClr val="tx2"/>
                  </a:solidFill>
                  <a:ln w="127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26" name="Rounded Rectangle 178">
                    <a:extLst>
                      <a:ext uri="{FF2B5EF4-FFF2-40B4-BE49-F238E27FC236}">
                        <a16:creationId xmlns:a16="http://schemas.microsoft.com/office/drawing/2014/main" id="{807F3DBB-15F0-3FB9-2782-851BD787997A}"/>
                      </a:ext>
                    </a:extLst>
                  </p:cNvPr>
                  <p:cNvSpPr/>
                  <p:nvPr/>
                </p:nvSpPr>
                <p:spPr>
                  <a:xfrm rot="3788526" flipH="1">
                    <a:off x="9725132" y="3114460"/>
                    <a:ext cx="79665" cy="152160"/>
                  </a:xfrm>
                  <a:prstGeom prst="roundRect">
                    <a:avLst/>
                  </a:prstGeom>
                  <a:solidFill>
                    <a:schemeClr val="tx2"/>
                  </a:solidFill>
                  <a:ln w="127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27" name="Rounded Rectangle 179">
                    <a:extLst>
                      <a:ext uri="{FF2B5EF4-FFF2-40B4-BE49-F238E27FC236}">
                        <a16:creationId xmlns:a16="http://schemas.microsoft.com/office/drawing/2014/main" id="{6966CBB8-314E-4F35-F4EB-E7A42D0A2FD2}"/>
                      </a:ext>
                    </a:extLst>
                  </p:cNvPr>
                  <p:cNvSpPr/>
                  <p:nvPr/>
                </p:nvSpPr>
                <p:spPr>
                  <a:xfrm rot="7722023" flipH="1">
                    <a:off x="9954430" y="3288361"/>
                    <a:ext cx="79665" cy="152160"/>
                  </a:xfrm>
                  <a:prstGeom prst="roundRect">
                    <a:avLst/>
                  </a:prstGeom>
                  <a:solidFill>
                    <a:schemeClr val="tx2"/>
                  </a:solidFill>
                  <a:ln w="127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28" name="Rounded Rectangle 180">
                    <a:extLst>
                      <a:ext uri="{FF2B5EF4-FFF2-40B4-BE49-F238E27FC236}">
                        <a16:creationId xmlns:a16="http://schemas.microsoft.com/office/drawing/2014/main" id="{C0DAB25D-D436-36C0-5DCE-01423E6F38CA}"/>
                      </a:ext>
                    </a:extLst>
                  </p:cNvPr>
                  <p:cNvSpPr/>
                  <p:nvPr/>
                </p:nvSpPr>
                <p:spPr>
                  <a:xfrm rot="3788526" flipH="1">
                    <a:off x="9529716" y="3604504"/>
                    <a:ext cx="79665" cy="152160"/>
                  </a:xfrm>
                  <a:prstGeom prst="roundRect">
                    <a:avLst/>
                  </a:prstGeom>
                  <a:solidFill>
                    <a:schemeClr val="tx2"/>
                  </a:solidFill>
                  <a:ln w="127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29" name="Rounded Rectangle 181">
                    <a:extLst>
                      <a:ext uri="{FF2B5EF4-FFF2-40B4-BE49-F238E27FC236}">
                        <a16:creationId xmlns:a16="http://schemas.microsoft.com/office/drawing/2014/main" id="{88122A9E-C77A-A1BF-F0D3-B4DC22F6403C}"/>
                      </a:ext>
                    </a:extLst>
                  </p:cNvPr>
                  <p:cNvSpPr/>
                  <p:nvPr/>
                </p:nvSpPr>
                <p:spPr>
                  <a:xfrm rot="3788526" flipH="1">
                    <a:off x="9947607" y="3796914"/>
                    <a:ext cx="79665" cy="152160"/>
                  </a:xfrm>
                  <a:prstGeom prst="roundRect">
                    <a:avLst/>
                  </a:prstGeom>
                  <a:solidFill>
                    <a:schemeClr val="tx2"/>
                  </a:solidFill>
                  <a:ln w="127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30" name="Rounded Rectangle 182">
                    <a:extLst>
                      <a:ext uri="{FF2B5EF4-FFF2-40B4-BE49-F238E27FC236}">
                        <a16:creationId xmlns:a16="http://schemas.microsoft.com/office/drawing/2014/main" id="{C20E8AF5-E5F2-E131-EACF-0F09C14764AC}"/>
                      </a:ext>
                    </a:extLst>
                  </p:cNvPr>
                  <p:cNvSpPr/>
                  <p:nvPr/>
                </p:nvSpPr>
                <p:spPr>
                  <a:xfrm rot="4905482" flipH="1">
                    <a:off x="9702607" y="3444724"/>
                    <a:ext cx="79665" cy="152160"/>
                  </a:xfrm>
                  <a:prstGeom prst="roundRect">
                    <a:avLst/>
                  </a:prstGeom>
                  <a:solidFill>
                    <a:schemeClr val="tx2"/>
                  </a:solidFill>
                  <a:ln w="127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31" name="Rounded Rectangle 183">
                    <a:extLst>
                      <a:ext uri="{FF2B5EF4-FFF2-40B4-BE49-F238E27FC236}">
                        <a16:creationId xmlns:a16="http://schemas.microsoft.com/office/drawing/2014/main" id="{E9FC76E7-4FC7-A6B4-B924-CF0E2DDAA17C}"/>
                      </a:ext>
                    </a:extLst>
                  </p:cNvPr>
                  <p:cNvSpPr/>
                  <p:nvPr/>
                </p:nvSpPr>
                <p:spPr>
                  <a:xfrm rot="8012574" flipH="1">
                    <a:off x="9698416" y="3763196"/>
                    <a:ext cx="79665" cy="152160"/>
                  </a:xfrm>
                  <a:prstGeom prst="roundRect">
                    <a:avLst/>
                  </a:prstGeom>
                  <a:solidFill>
                    <a:schemeClr val="tx2"/>
                  </a:solidFill>
                  <a:ln w="127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sp>
                <p:nvSpPr>
                  <p:cNvPr id="232" name="Rounded Rectangle 184">
                    <a:extLst>
                      <a:ext uri="{FF2B5EF4-FFF2-40B4-BE49-F238E27FC236}">
                        <a16:creationId xmlns:a16="http://schemas.microsoft.com/office/drawing/2014/main" id="{102C4B79-CB32-2603-C6EE-5ABBD9F602CE}"/>
                      </a:ext>
                    </a:extLst>
                  </p:cNvPr>
                  <p:cNvSpPr/>
                  <p:nvPr/>
                </p:nvSpPr>
                <p:spPr>
                  <a:xfrm rot="3860915" flipH="1">
                    <a:off x="9193338" y="3507652"/>
                    <a:ext cx="79665" cy="152160"/>
                  </a:xfrm>
                  <a:prstGeom prst="roundRect">
                    <a:avLst/>
                  </a:prstGeom>
                  <a:solidFill>
                    <a:schemeClr val="tx2"/>
                  </a:solidFill>
                  <a:ln w="12700" cap="flat" cmpd="sng" algn="ctr">
                    <a:noFill/>
                    <a:prstDash val="solid"/>
                  </a:ln>
                  <a:effectLst/>
                </p:spPr>
                <p:txBody>
                  <a:bodyPr rtlCol="0" anchor="ctr"/>
                  <a:lstStyle/>
                  <a:p>
                    <a:pPr algn="ctr" defTabSz="456777">
                      <a:defRPr/>
                    </a:pPr>
                    <a:endParaRPr lang="en-US" sz="1798" kern="0">
                      <a:solidFill>
                        <a:prstClr val="white"/>
                      </a:solidFill>
                      <a:latin typeface="Arial" panose="020B0604020202020204" pitchFamily="34" charset="0"/>
                      <a:ea typeface="ＭＳ Ｐゴシック"/>
                      <a:cs typeface="Arial" panose="020B0604020202020204" pitchFamily="34" charset="0"/>
                    </a:endParaRPr>
                  </a:p>
                </p:txBody>
              </p:sp>
            </p:grpSp>
          </p:grpSp>
          <p:sp>
            <p:nvSpPr>
              <p:cNvPr id="12" name="TextBox 11">
                <a:extLst>
                  <a:ext uri="{FF2B5EF4-FFF2-40B4-BE49-F238E27FC236}">
                    <a16:creationId xmlns:a16="http://schemas.microsoft.com/office/drawing/2014/main" id="{2047D5F8-E4E9-CE58-070F-A85F9E802E66}"/>
                  </a:ext>
                </a:extLst>
              </p:cNvPr>
              <p:cNvSpPr txBox="1"/>
              <p:nvPr/>
            </p:nvSpPr>
            <p:spPr>
              <a:xfrm rot="5400000" flipH="1">
                <a:off x="10162616" y="5585695"/>
                <a:ext cx="1657213" cy="230918"/>
              </a:xfrm>
              <a:prstGeom prst="rect">
                <a:avLst/>
              </a:prstGeom>
              <a:noFill/>
            </p:spPr>
            <p:txBody>
              <a:bodyPr wrap="square" rtlCol="0">
                <a:spAutoFit/>
              </a:bodyPr>
              <a:lstStyle/>
              <a:p>
                <a:pPr algn="r" defTabSz="456777">
                  <a:defRPr/>
                </a:pPr>
                <a:r>
                  <a:rPr lang="en-US" sz="899">
                    <a:solidFill>
                      <a:prstClr val="white">
                        <a:lumMod val="75000"/>
                      </a:prstClr>
                    </a:solidFill>
                    <a:latin typeface="Arial" panose="020B0604020202020204" pitchFamily="34" charset="0"/>
                    <a:ea typeface="ＭＳ Ｐゴシック"/>
                    <a:cs typeface="Arial" panose="020B0604020202020204" pitchFamily="34" charset="0"/>
                  </a:rPr>
                  <a:t>© Medscape, LLC</a:t>
                </a:r>
              </a:p>
            </p:txBody>
          </p:sp>
          <p:grpSp>
            <p:nvGrpSpPr>
              <p:cNvPr id="13" name="Group 12">
                <a:extLst>
                  <a:ext uri="{FF2B5EF4-FFF2-40B4-BE49-F238E27FC236}">
                    <a16:creationId xmlns:a16="http://schemas.microsoft.com/office/drawing/2014/main" id="{4DE8B9E1-85F2-EBD7-2DED-0AA2625EAD37}"/>
                  </a:ext>
                </a:extLst>
              </p:cNvPr>
              <p:cNvGrpSpPr/>
              <p:nvPr/>
            </p:nvGrpSpPr>
            <p:grpSpPr>
              <a:xfrm rot="8405226" flipH="1">
                <a:off x="736595" y="1634661"/>
                <a:ext cx="588334" cy="796194"/>
                <a:chOff x="2132941" y="2425887"/>
                <a:chExt cx="432888" cy="585829"/>
              </a:xfrm>
            </p:grpSpPr>
            <p:grpSp>
              <p:nvGrpSpPr>
                <p:cNvPr id="182" name="Group 181">
                  <a:extLst>
                    <a:ext uri="{FF2B5EF4-FFF2-40B4-BE49-F238E27FC236}">
                      <a16:creationId xmlns:a16="http://schemas.microsoft.com/office/drawing/2014/main" id="{7753BC5C-616E-78D9-0ACD-224D1D8398E8}"/>
                    </a:ext>
                  </a:extLst>
                </p:cNvPr>
                <p:cNvGrpSpPr/>
                <p:nvPr/>
              </p:nvGrpSpPr>
              <p:grpSpPr>
                <a:xfrm>
                  <a:off x="2132941" y="2425887"/>
                  <a:ext cx="432888" cy="585829"/>
                  <a:chOff x="-970101" y="4113254"/>
                  <a:chExt cx="939429" cy="1271331"/>
                </a:xfrm>
              </p:grpSpPr>
              <p:sp>
                <p:nvSpPr>
                  <p:cNvPr id="193" name="Rectangle 343">
                    <a:extLst>
                      <a:ext uri="{FF2B5EF4-FFF2-40B4-BE49-F238E27FC236}">
                        <a16:creationId xmlns:a16="http://schemas.microsoft.com/office/drawing/2014/main" id="{3DC438C9-325F-D715-A513-56E766D81CF1}"/>
                      </a:ext>
                    </a:extLst>
                  </p:cNvPr>
                  <p:cNvSpPr/>
                  <p:nvPr/>
                </p:nvSpPr>
                <p:spPr>
                  <a:xfrm rot="19695364" flipH="1">
                    <a:off x="-951463" y="4137075"/>
                    <a:ext cx="479594" cy="1247510"/>
                  </a:xfrm>
                  <a:custGeom>
                    <a:avLst/>
                    <a:gdLst>
                      <a:gd name="connsiteX0" fmla="*/ 0 w 2006360"/>
                      <a:gd name="connsiteY0" fmla="*/ 0 h 5218904"/>
                      <a:gd name="connsiteX1" fmla="*/ 375996 w 2006360"/>
                      <a:gd name="connsiteY1" fmla="*/ 0 h 5218904"/>
                      <a:gd name="connsiteX2" fmla="*/ 375997 w 2006360"/>
                      <a:gd name="connsiteY2" fmla="*/ 2385823 h 5218904"/>
                      <a:gd name="connsiteX3" fmla="*/ 2006360 w 2006360"/>
                      <a:gd name="connsiteY3" fmla="*/ 5021084 h 5218904"/>
                      <a:gd name="connsiteX4" fmla="*/ 1686610 w 2006360"/>
                      <a:gd name="connsiteY4" fmla="*/ 5218904 h 5218904"/>
                      <a:gd name="connsiteX5" fmla="*/ 2803 w 2006360"/>
                      <a:gd name="connsiteY5" fmla="*/ 2497259 h 5218904"/>
                      <a:gd name="connsiteX6" fmla="*/ 1 w 2006360"/>
                      <a:gd name="connsiteY6" fmla="*/ 2484967 h 5218904"/>
                      <a:gd name="connsiteX7" fmla="*/ 0 w 2006360"/>
                      <a:gd name="connsiteY7" fmla="*/ 0 h 521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360" h="5218904">
                        <a:moveTo>
                          <a:pt x="0" y="0"/>
                        </a:moveTo>
                        <a:lnTo>
                          <a:pt x="375996" y="0"/>
                        </a:lnTo>
                        <a:cubicBezTo>
                          <a:pt x="375996" y="795274"/>
                          <a:pt x="375997" y="1590549"/>
                          <a:pt x="375997" y="2385823"/>
                        </a:cubicBezTo>
                        <a:lnTo>
                          <a:pt x="2006360" y="5021084"/>
                        </a:lnTo>
                        <a:lnTo>
                          <a:pt x="1686610" y="5218904"/>
                        </a:lnTo>
                        <a:lnTo>
                          <a:pt x="2803" y="2497259"/>
                        </a:lnTo>
                        <a:lnTo>
                          <a:pt x="1" y="2484967"/>
                        </a:lnTo>
                        <a:cubicBezTo>
                          <a:pt x="1" y="1656645"/>
                          <a:pt x="0" y="828322"/>
                          <a:pt x="0" y="0"/>
                        </a:cubicBezTo>
                        <a:close/>
                      </a:path>
                    </a:pathLst>
                  </a:custGeom>
                  <a:solidFill>
                    <a:srgbClr val="003854"/>
                  </a:solidFill>
                  <a:ln w="12700" cap="flat" cmpd="sng" algn="ctr">
                    <a:solidFill>
                      <a:srgbClr val="003854"/>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grpSp>
                <p:nvGrpSpPr>
                  <p:cNvPr id="194" name="Group 193">
                    <a:extLst>
                      <a:ext uri="{FF2B5EF4-FFF2-40B4-BE49-F238E27FC236}">
                        <a16:creationId xmlns:a16="http://schemas.microsoft.com/office/drawing/2014/main" id="{0C8593F9-58AC-39CA-CAB8-128984411E5D}"/>
                      </a:ext>
                    </a:extLst>
                  </p:cNvPr>
                  <p:cNvGrpSpPr/>
                  <p:nvPr/>
                </p:nvGrpSpPr>
                <p:grpSpPr>
                  <a:xfrm>
                    <a:off x="-970101" y="4113254"/>
                    <a:ext cx="939429" cy="1271331"/>
                    <a:chOff x="-970101" y="4113254"/>
                    <a:chExt cx="939429" cy="1271331"/>
                  </a:xfrm>
                </p:grpSpPr>
                <p:sp>
                  <p:nvSpPr>
                    <p:cNvPr id="195" name="Rectangle 194">
                      <a:extLst>
                        <a:ext uri="{FF2B5EF4-FFF2-40B4-BE49-F238E27FC236}">
                          <a16:creationId xmlns:a16="http://schemas.microsoft.com/office/drawing/2014/main" id="{5F8D903C-3F10-08F8-9F89-F981A45F375A}"/>
                        </a:ext>
                      </a:extLst>
                    </p:cNvPr>
                    <p:cNvSpPr/>
                    <p:nvPr/>
                  </p:nvSpPr>
                  <p:spPr>
                    <a:xfrm>
                      <a:off x="-584607" y="4682872"/>
                      <a:ext cx="164654" cy="28226"/>
                    </a:xfrm>
                    <a:prstGeom prst="rect">
                      <a:avLst/>
                    </a:prstGeom>
                    <a:solidFill>
                      <a:srgbClr val="003854"/>
                    </a:solidFill>
                    <a:ln w="25400" cap="flat" cmpd="sng" algn="ctr">
                      <a:no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196" name="Rectangle 195">
                      <a:extLst>
                        <a:ext uri="{FF2B5EF4-FFF2-40B4-BE49-F238E27FC236}">
                          <a16:creationId xmlns:a16="http://schemas.microsoft.com/office/drawing/2014/main" id="{F672CD8C-1C01-8B0C-9C0B-F683FB142DD8}"/>
                        </a:ext>
                      </a:extLst>
                    </p:cNvPr>
                    <p:cNvSpPr/>
                    <p:nvPr/>
                  </p:nvSpPr>
                  <p:spPr>
                    <a:xfrm>
                      <a:off x="-584607" y="4818674"/>
                      <a:ext cx="164654" cy="28226"/>
                    </a:xfrm>
                    <a:prstGeom prst="rect">
                      <a:avLst/>
                    </a:prstGeom>
                    <a:solidFill>
                      <a:srgbClr val="003854"/>
                    </a:solidFill>
                    <a:ln w="25400" cap="flat" cmpd="sng" algn="ctr">
                      <a:no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grpSp>
                  <p:nvGrpSpPr>
                    <p:cNvPr id="197" name="Group 196">
                      <a:extLst>
                        <a:ext uri="{FF2B5EF4-FFF2-40B4-BE49-F238E27FC236}">
                          <a16:creationId xmlns:a16="http://schemas.microsoft.com/office/drawing/2014/main" id="{14EEDC1A-0E94-1610-A35B-B9EA57B0CF58}"/>
                        </a:ext>
                      </a:extLst>
                    </p:cNvPr>
                    <p:cNvGrpSpPr/>
                    <p:nvPr/>
                  </p:nvGrpSpPr>
                  <p:grpSpPr>
                    <a:xfrm>
                      <a:off x="-528904" y="4113254"/>
                      <a:ext cx="498232" cy="1271331"/>
                      <a:chOff x="11401745" y="1829324"/>
                      <a:chExt cx="2084333" cy="5318560"/>
                    </a:xfrm>
                    <a:solidFill>
                      <a:srgbClr val="7B1666"/>
                    </a:solidFill>
                  </p:grpSpPr>
                  <p:sp>
                    <p:nvSpPr>
                      <p:cNvPr id="201" name="Rectangle 343">
                        <a:extLst>
                          <a:ext uri="{FF2B5EF4-FFF2-40B4-BE49-F238E27FC236}">
                            <a16:creationId xmlns:a16="http://schemas.microsoft.com/office/drawing/2014/main" id="{8CA5B8F4-C26E-ED05-7C62-DAEB37880BFF}"/>
                          </a:ext>
                        </a:extLst>
                      </p:cNvPr>
                      <p:cNvSpPr/>
                      <p:nvPr/>
                    </p:nvSpPr>
                    <p:spPr>
                      <a:xfrm rot="1904636">
                        <a:off x="11401745" y="1928980"/>
                        <a:ext cx="2006360" cy="5218904"/>
                      </a:xfrm>
                      <a:custGeom>
                        <a:avLst/>
                        <a:gdLst>
                          <a:gd name="connsiteX0" fmla="*/ 0 w 2006360"/>
                          <a:gd name="connsiteY0" fmla="*/ 0 h 5218904"/>
                          <a:gd name="connsiteX1" fmla="*/ 375996 w 2006360"/>
                          <a:gd name="connsiteY1" fmla="*/ 0 h 5218904"/>
                          <a:gd name="connsiteX2" fmla="*/ 375997 w 2006360"/>
                          <a:gd name="connsiteY2" fmla="*/ 2385823 h 5218904"/>
                          <a:gd name="connsiteX3" fmla="*/ 2006360 w 2006360"/>
                          <a:gd name="connsiteY3" fmla="*/ 5021084 h 5218904"/>
                          <a:gd name="connsiteX4" fmla="*/ 1686610 w 2006360"/>
                          <a:gd name="connsiteY4" fmla="*/ 5218904 h 5218904"/>
                          <a:gd name="connsiteX5" fmla="*/ 2803 w 2006360"/>
                          <a:gd name="connsiteY5" fmla="*/ 2497259 h 5218904"/>
                          <a:gd name="connsiteX6" fmla="*/ 1 w 2006360"/>
                          <a:gd name="connsiteY6" fmla="*/ 2484967 h 5218904"/>
                          <a:gd name="connsiteX7" fmla="*/ 0 w 2006360"/>
                          <a:gd name="connsiteY7" fmla="*/ 0 h 521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360" h="5218904">
                            <a:moveTo>
                              <a:pt x="0" y="0"/>
                            </a:moveTo>
                            <a:lnTo>
                              <a:pt x="375996" y="0"/>
                            </a:lnTo>
                            <a:cubicBezTo>
                              <a:pt x="375996" y="795274"/>
                              <a:pt x="375997" y="1590549"/>
                              <a:pt x="375997" y="2385823"/>
                            </a:cubicBezTo>
                            <a:lnTo>
                              <a:pt x="2006360" y="5021084"/>
                            </a:lnTo>
                            <a:lnTo>
                              <a:pt x="1686610" y="5218904"/>
                            </a:lnTo>
                            <a:lnTo>
                              <a:pt x="2803" y="2497259"/>
                            </a:lnTo>
                            <a:lnTo>
                              <a:pt x="1" y="2484967"/>
                            </a:lnTo>
                            <a:cubicBezTo>
                              <a:pt x="1" y="1656645"/>
                              <a:pt x="0" y="828322"/>
                              <a:pt x="0" y="0"/>
                            </a:cubicBezTo>
                            <a:close/>
                          </a:path>
                        </a:pathLst>
                      </a:custGeom>
                      <a:solidFill>
                        <a:srgbClr val="003854"/>
                      </a:solidFill>
                      <a:ln w="12700" cap="flat" cmpd="sng" algn="ctr">
                        <a:solidFill>
                          <a:srgbClr val="003854"/>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202" name="Rectangle 201">
                        <a:extLst>
                          <a:ext uri="{FF2B5EF4-FFF2-40B4-BE49-F238E27FC236}">
                            <a16:creationId xmlns:a16="http://schemas.microsoft.com/office/drawing/2014/main" id="{9A97CDBF-48D5-CDDE-876A-164450E36148}"/>
                          </a:ext>
                        </a:extLst>
                      </p:cNvPr>
                      <p:cNvSpPr/>
                      <p:nvPr/>
                    </p:nvSpPr>
                    <p:spPr>
                      <a:xfrm rot="1904636">
                        <a:off x="12840128" y="2030950"/>
                        <a:ext cx="375997" cy="1994605"/>
                      </a:xfrm>
                      <a:prstGeom prst="rect">
                        <a:avLst/>
                      </a:prstGeom>
                      <a:solidFill>
                        <a:srgbClr val="003854"/>
                      </a:solidFill>
                      <a:ln w="12700" cap="flat" cmpd="sng" algn="ctr">
                        <a:solidFill>
                          <a:srgbClr val="003854"/>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203" name="Rectangle 202">
                        <a:extLst>
                          <a:ext uri="{FF2B5EF4-FFF2-40B4-BE49-F238E27FC236}">
                            <a16:creationId xmlns:a16="http://schemas.microsoft.com/office/drawing/2014/main" id="{719979D4-B6EB-8A2D-BDFD-9A88B998341D}"/>
                          </a:ext>
                        </a:extLst>
                      </p:cNvPr>
                      <p:cNvSpPr/>
                      <p:nvPr/>
                    </p:nvSpPr>
                    <p:spPr>
                      <a:xfrm rot="1904636">
                        <a:off x="12653420" y="1829324"/>
                        <a:ext cx="375997" cy="909829"/>
                      </a:xfrm>
                      <a:prstGeom prst="rect">
                        <a:avLst/>
                      </a:prstGeom>
                      <a:solidFill>
                        <a:srgbClr val="006FA7"/>
                      </a:solidFill>
                      <a:ln w="12700" cap="flat" cmpd="sng" algn="ctr">
                        <a:solidFill>
                          <a:srgbClr val="006FA7"/>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204" name="Rectangle 203">
                        <a:extLst>
                          <a:ext uri="{FF2B5EF4-FFF2-40B4-BE49-F238E27FC236}">
                            <a16:creationId xmlns:a16="http://schemas.microsoft.com/office/drawing/2014/main" id="{4F29CA54-E199-80E8-45B4-BB4E2808F69B}"/>
                          </a:ext>
                        </a:extLst>
                      </p:cNvPr>
                      <p:cNvSpPr/>
                      <p:nvPr/>
                    </p:nvSpPr>
                    <p:spPr>
                      <a:xfrm rot="1904636">
                        <a:off x="13115518" y="2096976"/>
                        <a:ext cx="370560" cy="966857"/>
                      </a:xfrm>
                      <a:prstGeom prst="rect">
                        <a:avLst/>
                      </a:prstGeom>
                      <a:solidFill>
                        <a:srgbClr val="006FA7"/>
                      </a:solidFill>
                      <a:ln w="12700" cap="flat" cmpd="sng" algn="ctr">
                        <a:solidFill>
                          <a:srgbClr val="006FA7"/>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grpSp>
                <p:sp>
                  <p:nvSpPr>
                    <p:cNvPr id="198" name="Rectangle 197">
                      <a:extLst>
                        <a:ext uri="{FF2B5EF4-FFF2-40B4-BE49-F238E27FC236}">
                          <a16:creationId xmlns:a16="http://schemas.microsoft.com/office/drawing/2014/main" id="{0931D43E-55AE-BBC6-A82C-B26F24C7AE4E}"/>
                        </a:ext>
                      </a:extLst>
                    </p:cNvPr>
                    <p:cNvSpPr/>
                    <p:nvPr/>
                  </p:nvSpPr>
                  <p:spPr>
                    <a:xfrm rot="19695364" flipH="1">
                      <a:off x="-905572" y="4161450"/>
                      <a:ext cx="89877" cy="476784"/>
                    </a:xfrm>
                    <a:prstGeom prst="rect">
                      <a:avLst/>
                    </a:prstGeom>
                    <a:solidFill>
                      <a:srgbClr val="003854"/>
                    </a:solidFill>
                    <a:ln w="12700" cap="flat" cmpd="sng" algn="ctr">
                      <a:solidFill>
                        <a:srgbClr val="003854"/>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199" name="Rectangle 198">
                      <a:extLst>
                        <a:ext uri="{FF2B5EF4-FFF2-40B4-BE49-F238E27FC236}">
                          <a16:creationId xmlns:a16="http://schemas.microsoft.com/office/drawing/2014/main" id="{C70B5C4D-457B-17FF-C7F6-5B164DB99876}"/>
                        </a:ext>
                      </a:extLst>
                    </p:cNvPr>
                    <p:cNvSpPr/>
                    <p:nvPr/>
                  </p:nvSpPr>
                  <p:spPr>
                    <a:xfrm rot="19695364" flipH="1">
                      <a:off x="-860942" y="4113254"/>
                      <a:ext cx="89877" cy="217483"/>
                    </a:xfrm>
                    <a:prstGeom prst="rect">
                      <a:avLst/>
                    </a:prstGeom>
                    <a:solidFill>
                      <a:srgbClr val="006FA7"/>
                    </a:solidFill>
                    <a:ln w="12700" cap="flat" cmpd="sng" algn="ctr">
                      <a:solidFill>
                        <a:srgbClr val="006FA7"/>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200" name="Rectangle 199">
                      <a:extLst>
                        <a:ext uri="{FF2B5EF4-FFF2-40B4-BE49-F238E27FC236}">
                          <a16:creationId xmlns:a16="http://schemas.microsoft.com/office/drawing/2014/main" id="{3F8B6AE7-4F0C-3545-70C6-57CB7E91218D}"/>
                        </a:ext>
                      </a:extLst>
                    </p:cNvPr>
                    <p:cNvSpPr/>
                    <p:nvPr/>
                  </p:nvSpPr>
                  <p:spPr>
                    <a:xfrm rot="19695364" flipH="1">
                      <a:off x="-970101" y="4177233"/>
                      <a:ext cx="88577" cy="231114"/>
                    </a:xfrm>
                    <a:prstGeom prst="rect">
                      <a:avLst/>
                    </a:prstGeom>
                    <a:solidFill>
                      <a:srgbClr val="006FA7"/>
                    </a:solidFill>
                    <a:ln w="12700" cap="flat" cmpd="sng" algn="ctr">
                      <a:solidFill>
                        <a:srgbClr val="006FA7"/>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grpSp>
            </p:grpSp>
            <p:grpSp>
              <p:nvGrpSpPr>
                <p:cNvPr id="183" name="Group 182">
                  <a:extLst>
                    <a:ext uri="{FF2B5EF4-FFF2-40B4-BE49-F238E27FC236}">
                      <a16:creationId xmlns:a16="http://schemas.microsoft.com/office/drawing/2014/main" id="{36A48825-76BE-2E9E-6F26-001674D918FC}"/>
                    </a:ext>
                  </a:extLst>
                </p:cNvPr>
                <p:cNvGrpSpPr/>
                <p:nvPr/>
              </p:nvGrpSpPr>
              <p:grpSpPr>
                <a:xfrm flipH="1">
                  <a:off x="2377685" y="2792824"/>
                  <a:ext cx="131524" cy="181252"/>
                  <a:chOff x="812463" y="2755926"/>
                  <a:chExt cx="267243" cy="368289"/>
                </a:xfrm>
              </p:grpSpPr>
              <p:cxnSp>
                <p:nvCxnSpPr>
                  <p:cNvPr id="189" name="Straight Connector 188">
                    <a:extLst>
                      <a:ext uri="{FF2B5EF4-FFF2-40B4-BE49-F238E27FC236}">
                        <a16:creationId xmlns:a16="http://schemas.microsoft.com/office/drawing/2014/main" id="{DD417A94-FE33-06AA-3766-92B5F2EB3D95}"/>
                      </a:ext>
                    </a:extLst>
                  </p:cNvPr>
                  <p:cNvCxnSpPr>
                    <a:cxnSpLocks/>
                  </p:cNvCxnSpPr>
                  <p:nvPr/>
                </p:nvCxnSpPr>
                <p:spPr>
                  <a:xfrm>
                    <a:off x="908439" y="3072063"/>
                    <a:ext cx="1712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90" name="Oval 189">
                    <a:extLst>
                      <a:ext uri="{FF2B5EF4-FFF2-40B4-BE49-F238E27FC236}">
                        <a16:creationId xmlns:a16="http://schemas.microsoft.com/office/drawing/2014/main" id="{38CCC128-5FE7-E839-D473-42EF88D975BC}"/>
                      </a:ext>
                    </a:extLst>
                  </p:cNvPr>
                  <p:cNvSpPr/>
                  <p:nvPr/>
                </p:nvSpPr>
                <p:spPr>
                  <a:xfrm>
                    <a:off x="812463" y="3019913"/>
                    <a:ext cx="104301" cy="104302"/>
                  </a:xfrm>
                  <a:prstGeom prst="ellipse">
                    <a:avLst/>
                  </a:prstGeom>
                  <a:solidFill>
                    <a:srgbClr val="DA251C"/>
                  </a:solidFill>
                  <a:ln>
                    <a:solidFill>
                      <a:srgbClr val="8E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2797">
                      <a:solidFill>
                        <a:prstClr val="white"/>
                      </a:solidFill>
                      <a:latin typeface="Arial" panose="020B0604020202020204" pitchFamily="34" charset="0"/>
                      <a:ea typeface="ＭＳ Ｐゴシック"/>
                      <a:cs typeface="Arial" panose="020B0604020202020204" pitchFamily="34" charset="0"/>
                    </a:endParaRPr>
                  </a:p>
                </p:txBody>
              </p:sp>
              <p:cxnSp>
                <p:nvCxnSpPr>
                  <p:cNvPr id="191" name="Straight Connector 190">
                    <a:extLst>
                      <a:ext uri="{FF2B5EF4-FFF2-40B4-BE49-F238E27FC236}">
                        <a16:creationId xmlns:a16="http://schemas.microsoft.com/office/drawing/2014/main" id="{F56B81F9-001C-FA60-2AA8-3F1280813795}"/>
                      </a:ext>
                    </a:extLst>
                  </p:cNvPr>
                  <p:cNvCxnSpPr>
                    <a:cxnSpLocks/>
                  </p:cNvCxnSpPr>
                  <p:nvPr/>
                </p:nvCxnSpPr>
                <p:spPr>
                  <a:xfrm>
                    <a:off x="908439" y="2808078"/>
                    <a:ext cx="1712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EA9FC0D6-3254-C3D0-674C-5F8877DA9C93}"/>
                      </a:ext>
                    </a:extLst>
                  </p:cNvPr>
                  <p:cNvSpPr/>
                  <p:nvPr/>
                </p:nvSpPr>
                <p:spPr>
                  <a:xfrm>
                    <a:off x="812463" y="2755926"/>
                    <a:ext cx="104302" cy="104303"/>
                  </a:xfrm>
                  <a:prstGeom prst="ellipse">
                    <a:avLst/>
                  </a:prstGeom>
                  <a:solidFill>
                    <a:srgbClr val="DA251C"/>
                  </a:solidFill>
                  <a:ln>
                    <a:solidFill>
                      <a:srgbClr val="8E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2797">
                      <a:solidFill>
                        <a:prstClr val="white"/>
                      </a:solidFill>
                      <a:latin typeface="Arial" panose="020B0604020202020204" pitchFamily="34" charset="0"/>
                      <a:ea typeface="ＭＳ Ｐゴシック"/>
                      <a:cs typeface="Arial" panose="020B0604020202020204" pitchFamily="34" charset="0"/>
                    </a:endParaRPr>
                  </a:p>
                </p:txBody>
              </p:sp>
            </p:grpSp>
            <p:grpSp>
              <p:nvGrpSpPr>
                <p:cNvPr id="184" name="Group 183">
                  <a:extLst>
                    <a:ext uri="{FF2B5EF4-FFF2-40B4-BE49-F238E27FC236}">
                      <a16:creationId xmlns:a16="http://schemas.microsoft.com/office/drawing/2014/main" id="{FE5EE691-7DAA-DFB9-5228-D1E69522A05C}"/>
                    </a:ext>
                  </a:extLst>
                </p:cNvPr>
                <p:cNvGrpSpPr/>
                <p:nvPr/>
              </p:nvGrpSpPr>
              <p:grpSpPr>
                <a:xfrm>
                  <a:off x="2193381" y="2792823"/>
                  <a:ext cx="131521" cy="181252"/>
                  <a:chOff x="878409" y="2741890"/>
                  <a:chExt cx="267238" cy="368289"/>
                </a:xfrm>
              </p:grpSpPr>
              <p:cxnSp>
                <p:nvCxnSpPr>
                  <p:cNvPr id="185" name="Straight Connector 184">
                    <a:extLst>
                      <a:ext uri="{FF2B5EF4-FFF2-40B4-BE49-F238E27FC236}">
                        <a16:creationId xmlns:a16="http://schemas.microsoft.com/office/drawing/2014/main" id="{E3287351-8996-EB1E-DD45-13E7EE43F046}"/>
                      </a:ext>
                    </a:extLst>
                  </p:cNvPr>
                  <p:cNvCxnSpPr>
                    <a:cxnSpLocks/>
                  </p:cNvCxnSpPr>
                  <p:nvPr/>
                </p:nvCxnSpPr>
                <p:spPr>
                  <a:xfrm>
                    <a:off x="974380" y="3058027"/>
                    <a:ext cx="1712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3B7A9B51-521B-E0B1-C6C7-8CC06E19E3E1}"/>
                      </a:ext>
                    </a:extLst>
                  </p:cNvPr>
                  <p:cNvSpPr/>
                  <p:nvPr/>
                </p:nvSpPr>
                <p:spPr>
                  <a:xfrm>
                    <a:off x="878409" y="3005877"/>
                    <a:ext cx="104302" cy="104302"/>
                  </a:xfrm>
                  <a:prstGeom prst="ellipse">
                    <a:avLst/>
                  </a:prstGeom>
                  <a:solidFill>
                    <a:srgbClr val="DA251C"/>
                  </a:solidFill>
                  <a:ln>
                    <a:solidFill>
                      <a:srgbClr val="8E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2797">
                      <a:solidFill>
                        <a:prstClr val="white"/>
                      </a:solidFill>
                      <a:latin typeface="Arial" panose="020B0604020202020204" pitchFamily="34" charset="0"/>
                      <a:ea typeface="ＭＳ Ｐゴシック"/>
                      <a:cs typeface="Arial" panose="020B0604020202020204" pitchFamily="34" charset="0"/>
                    </a:endParaRPr>
                  </a:p>
                </p:txBody>
              </p:sp>
              <p:cxnSp>
                <p:nvCxnSpPr>
                  <p:cNvPr id="187" name="Straight Connector 186">
                    <a:extLst>
                      <a:ext uri="{FF2B5EF4-FFF2-40B4-BE49-F238E27FC236}">
                        <a16:creationId xmlns:a16="http://schemas.microsoft.com/office/drawing/2014/main" id="{6A2F70F5-2DC5-1AB4-770E-F689361E442F}"/>
                      </a:ext>
                    </a:extLst>
                  </p:cNvPr>
                  <p:cNvCxnSpPr>
                    <a:cxnSpLocks/>
                  </p:cNvCxnSpPr>
                  <p:nvPr/>
                </p:nvCxnSpPr>
                <p:spPr>
                  <a:xfrm>
                    <a:off x="974380" y="2794042"/>
                    <a:ext cx="1712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88" name="Oval 187">
                    <a:extLst>
                      <a:ext uri="{FF2B5EF4-FFF2-40B4-BE49-F238E27FC236}">
                        <a16:creationId xmlns:a16="http://schemas.microsoft.com/office/drawing/2014/main" id="{ECE3E124-A290-90D5-DAB8-D6D14C8DA090}"/>
                      </a:ext>
                    </a:extLst>
                  </p:cNvPr>
                  <p:cNvSpPr/>
                  <p:nvPr/>
                </p:nvSpPr>
                <p:spPr>
                  <a:xfrm>
                    <a:off x="878409" y="2741890"/>
                    <a:ext cx="104302" cy="104303"/>
                  </a:xfrm>
                  <a:prstGeom prst="ellipse">
                    <a:avLst/>
                  </a:prstGeom>
                  <a:solidFill>
                    <a:srgbClr val="DA251C"/>
                  </a:solidFill>
                  <a:ln>
                    <a:solidFill>
                      <a:srgbClr val="8E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2797">
                      <a:solidFill>
                        <a:prstClr val="white"/>
                      </a:solidFill>
                      <a:latin typeface="Arial" panose="020B0604020202020204" pitchFamily="34" charset="0"/>
                      <a:ea typeface="ＭＳ Ｐゴシック"/>
                      <a:cs typeface="Arial" panose="020B0604020202020204" pitchFamily="34" charset="0"/>
                    </a:endParaRPr>
                  </a:p>
                </p:txBody>
              </p:sp>
            </p:grpSp>
          </p:grpSp>
          <p:sp>
            <p:nvSpPr>
              <p:cNvPr id="14" name="Freeform: Shape 1943">
                <a:extLst>
                  <a:ext uri="{FF2B5EF4-FFF2-40B4-BE49-F238E27FC236}">
                    <a16:creationId xmlns:a16="http://schemas.microsoft.com/office/drawing/2014/main" id="{8E3525A7-DC1F-0F89-0451-645CA7C95192}"/>
                  </a:ext>
                </a:extLst>
              </p:cNvPr>
              <p:cNvSpPr/>
              <p:nvPr/>
            </p:nvSpPr>
            <p:spPr>
              <a:xfrm>
                <a:off x="2303402" y="2709975"/>
                <a:ext cx="237513" cy="520823"/>
              </a:xfrm>
              <a:custGeom>
                <a:avLst/>
                <a:gdLst>
                  <a:gd name="connsiteX0" fmla="*/ 618642 w 640916"/>
                  <a:gd name="connsiteY0" fmla="*/ 0 h 1405412"/>
                  <a:gd name="connsiteX1" fmla="*/ 498257 w 640916"/>
                  <a:gd name="connsiteY1" fmla="*/ 345348 h 1405412"/>
                  <a:gd name="connsiteX2" fmla="*/ 412641 w 640916"/>
                  <a:gd name="connsiteY2" fmla="*/ 381625 h 1405412"/>
                  <a:gd name="connsiteX3" fmla="*/ 387306 w 640916"/>
                  <a:gd name="connsiteY3" fmla="*/ 384987 h 1405412"/>
                  <a:gd name="connsiteX4" fmla="*/ 387306 w 640916"/>
                  <a:gd name="connsiteY4" fmla="*/ 1383129 h 1405412"/>
                  <a:gd name="connsiteX5" fmla="*/ 365023 w 640916"/>
                  <a:gd name="connsiteY5" fmla="*/ 1405412 h 1405412"/>
                  <a:gd name="connsiteX6" fmla="*/ 275893 w 640916"/>
                  <a:gd name="connsiteY6" fmla="*/ 1405412 h 1405412"/>
                  <a:gd name="connsiteX7" fmla="*/ 253610 w 640916"/>
                  <a:gd name="connsiteY7" fmla="*/ 1383129 h 1405412"/>
                  <a:gd name="connsiteX8" fmla="*/ 253610 w 640916"/>
                  <a:gd name="connsiteY8" fmla="*/ 385042 h 1405412"/>
                  <a:gd name="connsiteX9" fmla="*/ 229148 w 640916"/>
                  <a:gd name="connsiteY9" fmla="*/ 381859 h 1405412"/>
                  <a:gd name="connsiteX10" fmla="*/ 143418 w 640916"/>
                  <a:gd name="connsiteY10" fmla="*/ 345802 h 1405412"/>
                  <a:gd name="connsiteX11" fmla="*/ 21902 w 640916"/>
                  <a:gd name="connsiteY11" fmla="*/ 857 h 1405412"/>
                  <a:gd name="connsiteX12" fmla="*/ 133858 w 640916"/>
                  <a:gd name="connsiteY12" fmla="*/ 40108 h 1405412"/>
                  <a:gd name="connsiteX13" fmla="*/ 213974 w 640916"/>
                  <a:gd name="connsiteY13" fmla="*/ 250045 h 1405412"/>
                  <a:gd name="connsiteX14" fmla="*/ 427416 w 640916"/>
                  <a:gd name="connsiteY14" fmla="*/ 249797 h 1405412"/>
                  <a:gd name="connsiteX15" fmla="*/ 506796 w 640916"/>
                  <a:gd name="connsiteY15" fmla="*/ 39583 h 140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0916" h="1405412">
                    <a:moveTo>
                      <a:pt x="618642" y="0"/>
                    </a:moveTo>
                    <a:cubicBezTo>
                      <a:pt x="673851" y="126259"/>
                      <a:pt x="623722" y="270063"/>
                      <a:pt x="498257" y="345348"/>
                    </a:cubicBezTo>
                    <a:cubicBezTo>
                      <a:pt x="471412" y="361457"/>
                      <a:pt x="442536" y="373549"/>
                      <a:pt x="412641" y="381625"/>
                    </a:cubicBezTo>
                    <a:lnTo>
                      <a:pt x="387306" y="384987"/>
                    </a:lnTo>
                    <a:lnTo>
                      <a:pt x="387306" y="1383129"/>
                    </a:lnTo>
                    <a:cubicBezTo>
                      <a:pt x="387306" y="1395436"/>
                      <a:pt x="377330" y="1405412"/>
                      <a:pt x="365023" y="1405412"/>
                    </a:cubicBezTo>
                    <a:lnTo>
                      <a:pt x="275893" y="1405412"/>
                    </a:lnTo>
                    <a:cubicBezTo>
                      <a:pt x="263586" y="1405412"/>
                      <a:pt x="253610" y="1395436"/>
                      <a:pt x="253610" y="1383129"/>
                    </a:cubicBezTo>
                    <a:lnTo>
                      <a:pt x="253610" y="385042"/>
                    </a:lnTo>
                    <a:lnTo>
                      <a:pt x="229148" y="381859"/>
                    </a:lnTo>
                    <a:cubicBezTo>
                      <a:pt x="199228" y="373861"/>
                      <a:pt x="170314" y="361842"/>
                      <a:pt x="143418" y="345802"/>
                    </a:cubicBezTo>
                    <a:cubicBezTo>
                      <a:pt x="17751" y="270859"/>
                      <a:pt x="-32844" y="127239"/>
                      <a:pt x="21902" y="857"/>
                    </a:cubicBezTo>
                    <a:lnTo>
                      <a:pt x="133858" y="40108"/>
                    </a:lnTo>
                    <a:cubicBezTo>
                      <a:pt x="95669" y="117138"/>
                      <a:pt x="129614" y="206088"/>
                      <a:pt x="213974" y="250045"/>
                    </a:cubicBezTo>
                    <a:cubicBezTo>
                      <a:pt x="279381" y="284126"/>
                      <a:pt x="362122" y="284030"/>
                      <a:pt x="427416" y="249797"/>
                    </a:cubicBezTo>
                    <a:cubicBezTo>
                      <a:pt x="511669" y="205624"/>
                      <a:pt x="545309" y="116540"/>
                      <a:pt x="506796" y="39583"/>
                    </a:cubicBezTo>
                    <a:close/>
                  </a:path>
                </a:pathLst>
              </a:custGeom>
              <a:solidFill>
                <a:srgbClr val="0F4F4B"/>
              </a:solidFill>
              <a:ln w="12700" cap="flat" cmpd="sng" algn="ctr">
                <a:solidFill>
                  <a:schemeClr val="tx2"/>
                </a:solidFill>
                <a:prstDash val="solid"/>
                <a:miter lim="800000"/>
              </a:ln>
              <a:effectLst/>
            </p:spPr>
            <p:txBody>
              <a:bodyPr rtlCol="0" anchor="ctr"/>
              <a:lstStyle/>
              <a:p>
                <a:pPr algn="ctr" defTabSz="913554" eaLnBrk="0" fontAlgn="base" hangingPunct="0">
                  <a:spcBef>
                    <a:spcPct val="0"/>
                  </a:spcBef>
                  <a:spcAft>
                    <a:spcPct val="0"/>
                  </a:spcAft>
                  <a:defRPr/>
                </a:pPr>
                <a:endParaRPr lang="en-US" sz="2398" kern="0">
                  <a:solidFill>
                    <a:srgbClr val="47484F"/>
                  </a:solidFill>
                  <a:latin typeface="Arial" panose="020B0604020202020204" pitchFamily="34" charset="0"/>
                  <a:ea typeface="ＭＳ Ｐゴシック"/>
                  <a:cs typeface="Arial" panose="020B0604020202020204" pitchFamily="34" charset="0"/>
                </a:endParaRPr>
              </a:p>
            </p:txBody>
          </p:sp>
          <p:sp>
            <p:nvSpPr>
              <p:cNvPr id="15" name="Freeform: Shape 1943">
                <a:extLst>
                  <a:ext uri="{FF2B5EF4-FFF2-40B4-BE49-F238E27FC236}">
                    <a16:creationId xmlns:a16="http://schemas.microsoft.com/office/drawing/2014/main" id="{7F90FC8D-BA22-9770-EC53-5E765467C94F}"/>
                  </a:ext>
                </a:extLst>
              </p:cNvPr>
              <p:cNvSpPr/>
              <p:nvPr/>
            </p:nvSpPr>
            <p:spPr>
              <a:xfrm>
                <a:off x="1785584" y="2714623"/>
                <a:ext cx="237513" cy="520823"/>
              </a:xfrm>
              <a:custGeom>
                <a:avLst/>
                <a:gdLst>
                  <a:gd name="connsiteX0" fmla="*/ 618642 w 640916"/>
                  <a:gd name="connsiteY0" fmla="*/ 0 h 1405412"/>
                  <a:gd name="connsiteX1" fmla="*/ 498257 w 640916"/>
                  <a:gd name="connsiteY1" fmla="*/ 345348 h 1405412"/>
                  <a:gd name="connsiteX2" fmla="*/ 412641 w 640916"/>
                  <a:gd name="connsiteY2" fmla="*/ 381625 h 1405412"/>
                  <a:gd name="connsiteX3" fmla="*/ 387306 w 640916"/>
                  <a:gd name="connsiteY3" fmla="*/ 384987 h 1405412"/>
                  <a:gd name="connsiteX4" fmla="*/ 387306 w 640916"/>
                  <a:gd name="connsiteY4" fmla="*/ 1383129 h 1405412"/>
                  <a:gd name="connsiteX5" fmla="*/ 365023 w 640916"/>
                  <a:gd name="connsiteY5" fmla="*/ 1405412 h 1405412"/>
                  <a:gd name="connsiteX6" fmla="*/ 275893 w 640916"/>
                  <a:gd name="connsiteY6" fmla="*/ 1405412 h 1405412"/>
                  <a:gd name="connsiteX7" fmla="*/ 253610 w 640916"/>
                  <a:gd name="connsiteY7" fmla="*/ 1383129 h 1405412"/>
                  <a:gd name="connsiteX8" fmla="*/ 253610 w 640916"/>
                  <a:gd name="connsiteY8" fmla="*/ 385042 h 1405412"/>
                  <a:gd name="connsiteX9" fmla="*/ 229148 w 640916"/>
                  <a:gd name="connsiteY9" fmla="*/ 381859 h 1405412"/>
                  <a:gd name="connsiteX10" fmla="*/ 143418 w 640916"/>
                  <a:gd name="connsiteY10" fmla="*/ 345802 h 1405412"/>
                  <a:gd name="connsiteX11" fmla="*/ 21902 w 640916"/>
                  <a:gd name="connsiteY11" fmla="*/ 857 h 1405412"/>
                  <a:gd name="connsiteX12" fmla="*/ 133858 w 640916"/>
                  <a:gd name="connsiteY12" fmla="*/ 40108 h 1405412"/>
                  <a:gd name="connsiteX13" fmla="*/ 213974 w 640916"/>
                  <a:gd name="connsiteY13" fmla="*/ 250045 h 1405412"/>
                  <a:gd name="connsiteX14" fmla="*/ 427416 w 640916"/>
                  <a:gd name="connsiteY14" fmla="*/ 249797 h 1405412"/>
                  <a:gd name="connsiteX15" fmla="*/ 506796 w 640916"/>
                  <a:gd name="connsiteY15" fmla="*/ 39583 h 140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0916" h="1405412">
                    <a:moveTo>
                      <a:pt x="618642" y="0"/>
                    </a:moveTo>
                    <a:cubicBezTo>
                      <a:pt x="673851" y="126259"/>
                      <a:pt x="623722" y="270063"/>
                      <a:pt x="498257" y="345348"/>
                    </a:cubicBezTo>
                    <a:cubicBezTo>
                      <a:pt x="471412" y="361457"/>
                      <a:pt x="442536" y="373549"/>
                      <a:pt x="412641" y="381625"/>
                    </a:cubicBezTo>
                    <a:lnTo>
                      <a:pt x="387306" y="384987"/>
                    </a:lnTo>
                    <a:lnTo>
                      <a:pt x="387306" y="1383129"/>
                    </a:lnTo>
                    <a:cubicBezTo>
                      <a:pt x="387306" y="1395436"/>
                      <a:pt x="377330" y="1405412"/>
                      <a:pt x="365023" y="1405412"/>
                    </a:cubicBezTo>
                    <a:lnTo>
                      <a:pt x="275893" y="1405412"/>
                    </a:lnTo>
                    <a:cubicBezTo>
                      <a:pt x="263586" y="1405412"/>
                      <a:pt x="253610" y="1395436"/>
                      <a:pt x="253610" y="1383129"/>
                    </a:cubicBezTo>
                    <a:lnTo>
                      <a:pt x="253610" y="385042"/>
                    </a:lnTo>
                    <a:lnTo>
                      <a:pt x="229148" y="381859"/>
                    </a:lnTo>
                    <a:cubicBezTo>
                      <a:pt x="199228" y="373861"/>
                      <a:pt x="170314" y="361842"/>
                      <a:pt x="143418" y="345802"/>
                    </a:cubicBezTo>
                    <a:cubicBezTo>
                      <a:pt x="17751" y="270859"/>
                      <a:pt x="-32844" y="127239"/>
                      <a:pt x="21902" y="857"/>
                    </a:cubicBezTo>
                    <a:lnTo>
                      <a:pt x="133858" y="40108"/>
                    </a:lnTo>
                    <a:cubicBezTo>
                      <a:pt x="95669" y="117138"/>
                      <a:pt x="129614" y="206088"/>
                      <a:pt x="213974" y="250045"/>
                    </a:cubicBezTo>
                    <a:cubicBezTo>
                      <a:pt x="279381" y="284126"/>
                      <a:pt x="362122" y="284030"/>
                      <a:pt x="427416" y="249797"/>
                    </a:cubicBezTo>
                    <a:cubicBezTo>
                      <a:pt x="511669" y="205624"/>
                      <a:pt x="545309" y="116540"/>
                      <a:pt x="506796" y="39583"/>
                    </a:cubicBezTo>
                    <a:close/>
                  </a:path>
                </a:pathLst>
              </a:custGeom>
              <a:solidFill>
                <a:srgbClr val="0F4F4B"/>
              </a:solidFill>
              <a:ln w="12700" cap="flat" cmpd="sng" algn="ctr">
                <a:solidFill>
                  <a:schemeClr val="tx2"/>
                </a:solidFill>
                <a:prstDash val="solid"/>
                <a:miter lim="800000"/>
              </a:ln>
              <a:effectLst/>
            </p:spPr>
            <p:txBody>
              <a:bodyPr rtlCol="0" anchor="ctr"/>
              <a:lstStyle/>
              <a:p>
                <a:pPr algn="ctr" defTabSz="913554" eaLnBrk="0" fontAlgn="base" hangingPunct="0">
                  <a:spcBef>
                    <a:spcPct val="0"/>
                  </a:spcBef>
                  <a:spcAft>
                    <a:spcPct val="0"/>
                  </a:spcAft>
                  <a:defRPr/>
                </a:pPr>
                <a:endParaRPr lang="en-US" sz="2398" kern="0">
                  <a:solidFill>
                    <a:srgbClr val="47484F"/>
                  </a:solidFill>
                  <a:latin typeface="Arial" panose="020B0604020202020204" pitchFamily="34" charset="0"/>
                  <a:ea typeface="ＭＳ Ｐゴシック"/>
                  <a:cs typeface="Arial" panose="020B0604020202020204" pitchFamily="34" charset="0"/>
                </a:endParaRPr>
              </a:p>
            </p:txBody>
          </p:sp>
          <p:sp>
            <p:nvSpPr>
              <p:cNvPr id="16" name="Freeform: Shape 1943">
                <a:extLst>
                  <a:ext uri="{FF2B5EF4-FFF2-40B4-BE49-F238E27FC236}">
                    <a16:creationId xmlns:a16="http://schemas.microsoft.com/office/drawing/2014/main" id="{9BA57C30-F86B-C3C1-88A4-AF1CEC145A20}"/>
                  </a:ext>
                </a:extLst>
              </p:cNvPr>
              <p:cNvSpPr/>
              <p:nvPr/>
            </p:nvSpPr>
            <p:spPr>
              <a:xfrm rot="2292716">
                <a:off x="2678453" y="3886520"/>
                <a:ext cx="237513" cy="520823"/>
              </a:xfrm>
              <a:custGeom>
                <a:avLst/>
                <a:gdLst>
                  <a:gd name="connsiteX0" fmla="*/ 618642 w 640916"/>
                  <a:gd name="connsiteY0" fmla="*/ 0 h 1405412"/>
                  <a:gd name="connsiteX1" fmla="*/ 498257 w 640916"/>
                  <a:gd name="connsiteY1" fmla="*/ 345348 h 1405412"/>
                  <a:gd name="connsiteX2" fmla="*/ 412641 w 640916"/>
                  <a:gd name="connsiteY2" fmla="*/ 381625 h 1405412"/>
                  <a:gd name="connsiteX3" fmla="*/ 387306 w 640916"/>
                  <a:gd name="connsiteY3" fmla="*/ 384987 h 1405412"/>
                  <a:gd name="connsiteX4" fmla="*/ 387306 w 640916"/>
                  <a:gd name="connsiteY4" fmla="*/ 1383129 h 1405412"/>
                  <a:gd name="connsiteX5" fmla="*/ 365023 w 640916"/>
                  <a:gd name="connsiteY5" fmla="*/ 1405412 h 1405412"/>
                  <a:gd name="connsiteX6" fmla="*/ 275893 w 640916"/>
                  <a:gd name="connsiteY6" fmla="*/ 1405412 h 1405412"/>
                  <a:gd name="connsiteX7" fmla="*/ 253610 w 640916"/>
                  <a:gd name="connsiteY7" fmla="*/ 1383129 h 1405412"/>
                  <a:gd name="connsiteX8" fmla="*/ 253610 w 640916"/>
                  <a:gd name="connsiteY8" fmla="*/ 385042 h 1405412"/>
                  <a:gd name="connsiteX9" fmla="*/ 229148 w 640916"/>
                  <a:gd name="connsiteY9" fmla="*/ 381859 h 1405412"/>
                  <a:gd name="connsiteX10" fmla="*/ 143418 w 640916"/>
                  <a:gd name="connsiteY10" fmla="*/ 345802 h 1405412"/>
                  <a:gd name="connsiteX11" fmla="*/ 21902 w 640916"/>
                  <a:gd name="connsiteY11" fmla="*/ 857 h 1405412"/>
                  <a:gd name="connsiteX12" fmla="*/ 133858 w 640916"/>
                  <a:gd name="connsiteY12" fmla="*/ 40108 h 1405412"/>
                  <a:gd name="connsiteX13" fmla="*/ 213974 w 640916"/>
                  <a:gd name="connsiteY13" fmla="*/ 250045 h 1405412"/>
                  <a:gd name="connsiteX14" fmla="*/ 427416 w 640916"/>
                  <a:gd name="connsiteY14" fmla="*/ 249797 h 1405412"/>
                  <a:gd name="connsiteX15" fmla="*/ 506796 w 640916"/>
                  <a:gd name="connsiteY15" fmla="*/ 39583 h 140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0916" h="1405412">
                    <a:moveTo>
                      <a:pt x="618642" y="0"/>
                    </a:moveTo>
                    <a:cubicBezTo>
                      <a:pt x="673851" y="126259"/>
                      <a:pt x="623722" y="270063"/>
                      <a:pt x="498257" y="345348"/>
                    </a:cubicBezTo>
                    <a:cubicBezTo>
                      <a:pt x="471412" y="361457"/>
                      <a:pt x="442536" y="373549"/>
                      <a:pt x="412641" y="381625"/>
                    </a:cubicBezTo>
                    <a:lnTo>
                      <a:pt x="387306" y="384987"/>
                    </a:lnTo>
                    <a:lnTo>
                      <a:pt x="387306" y="1383129"/>
                    </a:lnTo>
                    <a:cubicBezTo>
                      <a:pt x="387306" y="1395436"/>
                      <a:pt x="377330" y="1405412"/>
                      <a:pt x="365023" y="1405412"/>
                    </a:cubicBezTo>
                    <a:lnTo>
                      <a:pt x="275893" y="1405412"/>
                    </a:lnTo>
                    <a:cubicBezTo>
                      <a:pt x="263586" y="1405412"/>
                      <a:pt x="253610" y="1395436"/>
                      <a:pt x="253610" y="1383129"/>
                    </a:cubicBezTo>
                    <a:lnTo>
                      <a:pt x="253610" y="385042"/>
                    </a:lnTo>
                    <a:lnTo>
                      <a:pt x="229148" y="381859"/>
                    </a:lnTo>
                    <a:cubicBezTo>
                      <a:pt x="199228" y="373861"/>
                      <a:pt x="170314" y="361842"/>
                      <a:pt x="143418" y="345802"/>
                    </a:cubicBezTo>
                    <a:cubicBezTo>
                      <a:pt x="17751" y="270859"/>
                      <a:pt x="-32844" y="127239"/>
                      <a:pt x="21902" y="857"/>
                    </a:cubicBezTo>
                    <a:lnTo>
                      <a:pt x="133858" y="40108"/>
                    </a:lnTo>
                    <a:cubicBezTo>
                      <a:pt x="95669" y="117138"/>
                      <a:pt x="129614" y="206088"/>
                      <a:pt x="213974" y="250045"/>
                    </a:cubicBezTo>
                    <a:cubicBezTo>
                      <a:pt x="279381" y="284126"/>
                      <a:pt x="362122" y="284030"/>
                      <a:pt x="427416" y="249797"/>
                    </a:cubicBezTo>
                    <a:cubicBezTo>
                      <a:pt x="511669" y="205624"/>
                      <a:pt x="545309" y="116540"/>
                      <a:pt x="506796" y="39583"/>
                    </a:cubicBezTo>
                    <a:close/>
                  </a:path>
                </a:pathLst>
              </a:custGeom>
              <a:solidFill>
                <a:srgbClr val="0F4F4B"/>
              </a:solidFill>
              <a:ln w="12700" cap="flat" cmpd="sng" algn="ctr">
                <a:solidFill>
                  <a:schemeClr val="tx2"/>
                </a:solidFill>
                <a:prstDash val="solid"/>
                <a:miter lim="800000"/>
              </a:ln>
              <a:effectLst/>
            </p:spPr>
            <p:txBody>
              <a:bodyPr rtlCol="0" anchor="ctr"/>
              <a:lstStyle/>
              <a:p>
                <a:pPr algn="ctr" defTabSz="913554" eaLnBrk="0" fontAlgn="base" hangingPunct="0">
                  <a:spcBef>
                    <a:spcPct val="0"/>
                  </a:spcBef>
                  <a:spcAft>
                    <a:spcPct val="0"/>
                  </a:spcAft>
                  <a:defRPr/>
                </a:pPr>
                <a:endParaRPr lang="en-US" sz="2398" kern="0">
                  <a:solidFill>
                    <a:srgbClr val="47484F"/>
                  </a:solidFill>
                  <a:latin typeface="Arial" panose="020B0604020202020204" pitchFamily="34" charset="0"/>
                  <a:ea typeface="ＭＳ Ｐゴシック"/>
                  <a:cs typeface="Arial" panose="020B0604020202020204" pitchFamily="34" charset="0"/>
                </a:endParaRPr>
              </a:p>
            </p:txBody>
          </p:sp>
          <p:grpSp>
            <p:nvGrpSpPr>
              <p:cNvPr id="17" name="Group 16">
                <a:extLst>
                  <a:ext uri="{FF2B5EF4-FFF2-40B4-BE49-F238E27FC236}">
                    <a16:creationId xmlns:a16="http://schemas.microsoft.com/office/drawing/2014/main" id="{7E1C4A47-8588-C187-9683-757D3BCA89B0}"/>
                  </a:ext>
                </a:extLst>
              </p:cNvPr>
              <p:cNvGrpSpPr/>
              <p:nvPr/>
            </p:nvGrpSpPr>
            <p:grpSpPr>
              <a:xfrm flipH="1">
                <a:off x="7547733" y="5019221"/>
                <a:ext cx="2712407" cy="1594108"/>
                <a:chOff x="5092016" y="5018606"/>
                <a:chExt cx="1995753" cy="1172924"/>
              </a:xfrm>
            </p:grpSpPr>
            <p:grpSp>
              <p:nvGrpSpPr>
                <p:cNvPr id="116" name="Group 115">
                  <a:extLst>
                    <a:ext uri="{FF2B5EF4-FFF2-40B4-BE49-F238E27FC236}">
                      <a16:creationId xmlns:a16="http://schemas.microsoft.com/office/drawing/2014/main" id="{E996C0C7-D5AE-24BC-DE48-D3626AD3E56C}"/>
                    </a:ext>
                  </a:extLst>
                </p:cNvPr>
                <p:cNvGrpSpPr/>
                <p:nvPr/>
              </p:nvGrpSpPr>
              <p:grpSpPr>
                <a:xfrm>
                  <a:off x="5450213" y="5018606"/>
                  <a:ext cx="1149870" cy="1007994"/>
                  <a:chOff x="9418186" y="3323707"/>
                  <a:chExt cx="1438358" cy="1260888"/>
                </a:xfrm>
              </p:grpSpPr>
              <p:pic>
                <p:nvPicPr>
                  <p:cNvPr id="118" name="Picture 117">
                    <a:extLst>
                      <a:ext uri="{FF2B5EF4-FFF2-40B4-BE49-F238E27FC236}">
                        <a16:creationId xmlns:a16="http://schemas.microsoft.com/office/drawing/2014/main" id="{6A966D36-C0B8-175E-5568-27B6790A0EF7}"/>
                      </a:ext>
                    </a:extLst>
                  </p:cNvPr>
                  <p:cNvPicPr>
                    <a:picLocks noChangeAspect="1"/>
                  </p:cNvPicPr>
                  <p:nvPr/>
                </p:nvPicPr>
                <p:blipFill rotWithShape="1">
                  <a:blip r:embed="rId3">
                    <a:duotone>
                      <a:prstClr val="black"/>
                      <a:schemeClr val="tx2">
                        <a:tint val="45000"/>
                        <a:satMod val="400000"/>
                      </a:schemeClr>
                    </a:duotone>
                  </a:blip>
                  <a:srcRect r="55946"/>
                  <a:stretch/>
                </p:blipFill>
                <p:spPr>
                  <a:xfrm>
                    <a:off x="9418186" y="3329256"/>
                    <a:ext cx="548327" cy="1230276"/>
                  </a:xfrm>
                  <a:prstGeom prst="rect">
                    <a:avLst/>
                  </a:prstGeom>
                </p:spPr>
              </p:pic>
              <p:pic>
                <p:nvPicPr>
                  <p:cNvPr id="119" name="Picture 118">
                    <a:extLst>
                      <a:ext uri="{FF2B5EF4-FFF2-40B4-BE49-F238E27FC236}">
                        <a16:creationId xmlns:a16="http://schemas.microsoft.com/office/drawing/2014/main" id="{C43D36B2-A020-B06D-F05A-009DE986EBA7}"/>
                      </a:ext>
                    </a:extLst>
                  </p:cNvPr>
                  <p:cNvPicPr>
                    <a:picLocks noChangeAspect="1"/>
                  </p:cNvPicPr>
                  <p:nvPr/>
                </p:nvPicPr>
                <p:blipFill rotWithShape="1">
                  <a:blip r:embed="rId3">
                    <a:duotone>
                      <a:prstClr val="black"/>
                      <a:schemeClr val="tx2">
                        <a:tint val="45000"/>
                        <a:satMod val="400000"/>
                      </a:schemeClr>
                    </a:duotone>
                  </a:blip>
                  <a:srcRect r="55946"/>
                  <a:stretch/>
                </p:blipFill>
                <p:spPr>
                  <a:xfrm flipH="1">
                    <a:off x="10308217" y="3354319"/>
                    <a:ext cx="548327" cy="1230276"/>
                  </a:xfrm>
                  <a:prstGeom prst="rect">
                    <a:avLst/>
                  </a:prstGeom>
                </p:spPr>
              </p:pic>
              <p:grpSp>
                <p:nvGrpSpPr>
                  <p:cNvPr id="120" name="Group 119">
                    <a:extLst>
                      <a:ext uri="{FF2B5EF4-FFF2-40B4-BE49-F238E27FC236}">
                        <a16:creationId xmlns:a16="http://schemas.microsoft.com/office/drawing/2014/main" id="{8E8A3FAD-2569-322A-20F7-4FD18A74A2F6}"/>
                      </a:ext>
                    </a:extLst>
                  </p:cNvPr>
                  <p:cNvGrpSpPr/>
                  <p:nvPr/>
                </p:nvGrpSpPr>
                <p:grpSpPr>
                  <a:xfrm rot="4500000">
                    <a:off x="9727016" y="3394275"/>
                    <a:ext cx="984233" cy="1079096"/>
                    <a:chOff x="2860765" y="2880777"/>
                    <a:chExt cx="403552" cy="442449"/>
                  </a:xfrm>
                  <a:solidFill>
                    <a:schemeClr val="accent6"/>
                  </a:solidFill>
                </p:grpSpPr>
                <p:sp>
                  <p:nvSpPr>
                    <p:cNvPr id="175" name="Oval 174">
                      <a:extLst>
                        <a:ext uri="{FF2B5EF4-FFF2-40B4-BE49-F238E27FC236}">
                          <a16:creationId xmlns:a16="http://schemas.microsoft.com/office/drawing/2014/main" id="{7E7615DB-A041-D916-3E37-56DC1313DF1B}"/>
                        </a:ext>
                      </a:extLst>
                    </p:cNvPr>
                    <p:cNvSpPr/>
                    <p:nvPr/>
                  </p:nvSpPr>
                  <p:spPr>
                    <a:xfrm rot="1850794">
                      <a:off x="2979318" y="2957147"/>
                      <a:ext cx="45719" cy="48776"/>
                    </a:xfrm>
                    <a:prstGeom prst="ellipse">
                      <a:avLst/>
                    </a:prstGeom>
                    <a:solidFill>
                      <a:schemeClr val="accent5"/>
                    </a:solidFill>
                    <a:ln w="12700" cap="flat" cmpd="sng" algn="ctr">
                      <a:solidFill>
                        <a:schemeClr val="accent3"/>
                      </a:solidFill>
                      <a:prstDash val="solid"/>
                      <a:miter lim="800000"/>
                    </a:ln>
                    <a:effectLst/>
                  </p:spPr>
                  <p:txBody>
                    <a:bodyPr rtlCol="0" anchor="ctr"/>
                    <a:lstStyle/>
                    <a:p>
                      <a:pPr algn="ctr" defTabSz="456756">
                        <a:defRPr/>
                      </a:pPr>
                      <a:endParaRPr lang="en-US" sz="1199" kern="0">
                        <a:solidFill>
                          <a:srgbClr val="FFFFFF"/>
                        </a:solidFill>
                        <a:latin typeface="Arial" panose="020B0604020202020204" pitchFamily="34" charset="0"/>
                        <a:ea typeface="ＭＳ Ｐゴシック"/>
                        <a:cs typeface="Arial" panose="020B0604020202020204" pitchFamily="34" charset="0"/>
                      </a:endParaRPr>
                    </a:p>
                  </p:txBody>
                </p:sp>
                <p:sp>
                  <p:nvSpPr>
                    <p:cNvPr id="176" name="Oval 175">
                      <a:extLst>
                        <a:ext uri="{FF2B5EF4-FFF2-40B4-BE49-F238E27FC236}">
                          <a16:creationId xmlns:a16="http://schemas.microsoft.com/office/drawing/2014/main" id="{EE9C0C9C-540B-7E98-1CC8-CF9CC53D3FEA}"/>
                        </a:ext>
                      </a:extLst>
                    </p:cNvPr>
                    <p:cNvSpPr/>
                    <p:nvPr/>
                  </p:nvSpPr>
                  <p:spPr>
                    <a:xfrm rot="1850794">
                      <a:off x="3111179" y="3274450"/>
                      <a:ext cx="45719" cy="48776"/>
                    </a:xfrm>
                    <a:prstGeom prst="ellipse">
                      <a:avLst/>
                    </a:prstGeom>
                    <a:solidFill>
                      <a:schemeClr val="accent5"/>
                    </a:solidFill>
                    <a:ln w="12700" cap="flat" cmpd="sng" algn="ctr">
                      <a:solidFill>
                        <a:schemeClr val="accent3"/>
                      </a:solidFill>
                      <a:prstDash val="solid"/>
                      <a:miter lim="800000"/>
                    </a:ln>
                    <a:effectLst/>
                  </p:spPr>
                  <p:txBody>
                    <a:bodyPr rtlCol="0" anchor="ctr"/>
                    <a:lstStyle/>
                    <a:p>
                      <a:pPr algn="ctr" defTabSz="456756">
                        <a:defRPr/>
                      </a:pPr>
                      <a:endParaRPr lang="en-US" sz="1199" kern="0">
                        <a:solidFill>
                          <a:srgbClr val="FFFFFF"/>
                        </a:solidFill>
                        <a:latin typeface="Arial" panose="020B0604020202020204" pitchFamily="34" charset="0"/>
                        <a:ea typeface="ＭＳ Ｐゴシック"/>
                        <a:cs typeface="Arial" panose="020B0604020202020204" pitchFamily="34" charset="0"/>
                      </a:endParaRPr>
                    </a:p>
                  </p:txBody>
                </p:sp>
                <p:sp>
                  <p:nvSpPr>
                    <p:cNvPr id="177" name="Oval 176">
                      <a:extLst>
                        <a:ext uri="{FF2B5EF4-FFF2-40B4-BE49-F238E27FC236}">
                          <a16:creationId xmlns:a16="http://schemas.microsoft.com/office/drawing/2014/main" id="{A0FD7FD1-473F-79B8-B42F-D40D25150A0E}"/>
                        </a:ext>
                      </a:extLst>
                    </p:cNvPr>
                    <p:cNvSpPr/>
                    <p:nvPr/>
                  </p:nvSpPr>
                  <p:spPr>
                    <a:xfrm rot="1850794">
                      <a:off x="3021322" y="3243185"/>
                      <a:ext cx="45719" cy="48776"/>
                    </a:xfrm>
                    <a:prstGeom prst="ellipse">
                      <a:avLst/>
                    </a:prstGeom>
                    <a:solidFill>
                      <a:schemeClr val="accent5"/>
                    </a:solidFill>
                    <a:ln w="12700" cap="flat" cmpd="sng" algn="ctr">
                      <a:solidFill>
                        <a:schemeClr val="accent3"/>
                      </a:solidFill>
                      <a:prstDash val="solid"/>
                      <a:miter lim="800000"/>
                    </a:ln>
                    <a:effectLst/>
                  </p:spPr>
                  <p:txBody>
                    <a:bodyPr rtlCol="0" anchor="ctr"/>
                    <a:lstStyle/>
                    <a:p>
                      <a:pPr algn="ctr" defTabSz="456756">
                        <a:defRPr/>
                      </a:pPr>
                      <a:endParaRPr lang="en-US" sz="1199" kern="0">
                        <a:solidFill>
                          <a:srgbClr val="FFFFFF"/>
                        </a:solidFill>
                        <a:latin typeface="Arial" panose="020B0604020202020204" pitchFamily="34" charset="0"/>
                        <a:ea typeface="ＭＳ Ｐゴシック"/>
                        <a:cs typeface="Arial" panose="020B0604020202020204" pitchFamily="34" charset="0"/>
                      </a:endParaRPr>
                    </a:p>
                  </p:txBody>
                </p:sp>
                <p:sp>
                  <p:nvSpPr>
                    <p:cNvPr id="178" name="Oval 177">
                      <a:extLst>
                        <a:ext uri="{FF2B5EF4-FFF2-40B4-BE49-F238E27FC236}">
                          <a16:creationId xmlns:a16="http://schemas.microsoft.com/office/drawing/2014/main" id="{93817731-AFC0-5086-B416-127DF40A6F87}"/>
                        </a:ext>
                      </a:extLst>
                    </p:cNvPr>
                    <p:cNvSpPr/>
                    <p:nvPr/>
                  </p:nvSpPr>
                  <p:spPr>
                    <a:xfrm rot="1850794">
                      <a:off x="2860765" y="3243292"/>
                      <a:ext cx="45719" cy="48776"/>
                    </a:xfrm>
                    <a:prstGeom prst="ellipse">
                      <a:avLst/>
                    </a:prstGeom>
                    <a:solidFill>
                      <a:schemeClr val="accent5"/>
                    </a:solidFill>
                    <a:ln w="12700" cap="flat" cmpd="sng" algn="ctr">
                      <a:solidFill>
                        <a:schemeClr val="accent3"/>
                      </a:solidFill>
                      <a:prstDash val="solid"/>
                      <a:miter lim="800000"/>
                    </a:ln>
                    <a:effectLst/>
                  </p:spPr>
                  <p:txBody>
                    <a:bodyPr rtlCol="0" anchor="ctr"/>
                    <a:lstStyle/>
                    <a:p>
                      <a:pPr algn="ctr" defTabSz="456756">
                        <a:defRPr/>
                      </a:pPr>
                      <a:endParaRPr lang="en-US" sz="1199" kern="0">
                        <a:solidFill>
                          <a:srgbClr val="FFFFFF"/>
                        </a:solidFill>
                        <a:latin typeface="Arial" panose="020B0604020202020204" pitchFamily="34" charset="0"/>
                        <a:ea typeface="ＭＳ Ｐゴシック"/>
                        <a:cs typeface="Arial" panose="020B0604020202020204" pitchFamily="34" charset="0"/>
                      </a:endParaRPr>
                    </a:p>
                  </p:txBody>
                </p:sp>
                <p:sp>
                  <p:nvSpPr>
                    <p:cNvPr id="179" name="Oval 178">
                      <a:extLst>
                        <a:ext uri="{FF2B5EF4-FFF2-40B4-BE49-F238E27FC236}">
                          <a16:creationId xmlns:a16="http://schemas.microsoft.com/office/drawing/2014/main" id="{6B4F8CB2-B44B-D95E-9789-03089E7096DE}"/>
                        </a:ext>
                      </a:extLst>
                    </p:cNvPr>
                    <p:cNvSpPr/>
                    <p:nvPr/>
                  </p:nvSpPr>
                  <p:spPr>
                    <a:xfrm rot="1850794">
                      <a:off x="3128933" y="3006820"/>
                      <a:ext cx="45719" cy="48776"/>
                    </a:xfrm>
                    <a:prstGeom prst="ellipse">
                      <a:avLst/>
                    </a:prstGeom>
                    <a:solidFill>
                      <a:schemeClr val="accent5"/>
                    </a:solidFill>
                    <a:ln w="12700" cap="flat" cmpd="sng" algn="ctr">
                      <a:solidFill>
                        <a:schemeClr val="accent3"/>
                      </a:solidFill>
                      <a:prstDash val="solid"/>
                      <a:miter lim="800000"/>
                    </a:ln>
                    <a:effectLst/>
                  </p:spPr>
                  <p:txBody>
                    <a:bodyPr rtlCol="0" anchor="ctr"/>
                    <a:lstStyle/>
                    <a:p>
                      <a:pPr algn="ctr" defTabSz="456756">
                        <a:defRPr/>
                      </a:pPr>
                      <a:endParaRPr lang="en-US" sz="1199" kern="0">
                        <a:solidFill>
                          <a:srgbClr val="FFFFFF"/>
                        </a:solidFill>
                        <a:latin typeface="Arial" panose="020B0604020202020204" pitchFamily="34" charset="0"/>
                        <a:ea typeface="ＭＳ Ｐゴシック"/>
                        <a:cs typeface="Arial" panose="020B0604020202020204" pitchFamily="34" charset="0"/>
                      </a:endParaRPr>
                    </a:p>
                  </p:txBody>
                </p:sp>
                <p:sp>
                  <p:nvSpPr>
                    <p:cNvPr id="180" name="Oval 179">
                      <a:extLst>
                        <a:ext uri="{FF2B5EF4-FFF2-40B4-BE49-F238E27FC236}">
                          <a16:creationId xmlns:a16="http://schemas.microsoft.com/office/drawing/2014/main" id="{FAC38968-B4A9-48FE-9167-5E1EDDFD3A30}"/>
                        </a:ext>
                      </a:extLst>
                    </p:cNvPr>
                    <p:cNvSpPr/>
                    <p:nvPr/>
                  </p:nvSpPr>
                  <p:spPr>
                    <a:xfrm rot="1850794">
                      <a:off x="3218598" y="2949383"/>
                      <a:ext cx="45719" cy="48776"/>
                    </a:xfrm>
                    <a:prstGeom prst="ellipse">
                      <a:avLst/>
                    </a:prstGeom>
                    <a:solidFill>
                      <a:schemeClr val="accent5"/>
                    </a:solidFill>
                    <a:ln w="12700" cap="flat" cmpd="sng" algn="ctr">
                      <a:solidFill>
                        <a:schemeClr val="accent3"/>
                      </a:solidFill>
                      <a:prstDash val="solid"/>
                      <a:miter lim="800000"/>
                    </a:ln>
                    <a:effectLst/>
                  </p:spPr>
                  <p:txBody>
                    <a:bodyPr rtlCol="0" anchor="ctr"/>
                    <a:lstStyle/>
                    <a:p>
                      <a:pPr algn="ctr" defTabSz="456756">
                        <a:defRPr/>
                      </a:pPr>
                      <a:endParaRPr lang="en-US" sz="1199" kern="0">
                        <a:solidFill>
                          <a:srgbClr val="FFFFFF"/>
                        </a:solidFill>
                        <a:latin typeface="Arial" panose="020B0604020202020204" pitchFamily="34" charset="0"/>
                        <a:ea typeface="ＭＳ Ｐゴシック"/>
                        <a:cs typeface="Arial" panose="020B0604020202020204" pitchFamily="34" charset="0"/>
                      </a:endParaRPr>
                    </a:p>
                  </p:txBody>
                </p:sp>
                <p:sp>
                  <p:nvSpPr>
                    <p:cNvPr id="181" name="Oval 180">
                      <a:extLst>
                        <a:ext uri="{FF2B5EF4-FFF2-40B4-BE49-F238E27FC236}">
                          <a16:creationId xmlns:a16="http://schemas.microsoft.com/office/drawing/2014/main" id="{70089927-6AFB-3B6D-19CA-E602786BD557}"/>
                        </a:ext>
                      </a:extLst>
                    </p:cNvPr>
                    <p:cNvSpPr/>
                    <p:nvPr/>
                  </p:nvSpPr>
                  <p:spPr>
                    <a:xfrm rot="1850794">
                      <a:off x="2944674" y="2880777"/>
                      <a:ext cx="45719" cy="48776"/>
                    </a:xfrm>
                    <a:prstGeom prst="ellipse">
                      <a:avLst/>
                    </a:prstGeom>
                    <a:solidFill>
                      <a:schemeClr val="accent5"/>
                    </a:solidFill>
                    <a:ln w="12700" cap="flat" cmpd="sng" algn="ctr">
                      <a:solidFill>
                        <a:schemeClr val="accent3"/>
                      </a:solidFill>
                      <a:prstDash val="solid"/>
                      <a:miter lim="800000"/>
                    </a:ln>
                    <a:effectLst/>
                  </p:spPr>
                  <p:txBody>
                    <a:bodyPr rtlCol="0" anchor="ctr"/>
                    <a:lstStyle/>
                    <a:p>
                      <a:pPr algn="ctr" defTabSz="456756">
                        <a:defRPr/>
                      </a:pPr>
                      <a:endParaRPr lang="en-US" sz="1199" kern="0">
                        <a:solidFill>
                          <a:srgbClr val="FFFFFF"/>
                        </a:solidFill>
                        <a:latin typeface="Arial" panose="020B0604020202020204" pitchFamily="34" charset="0"/>
                        <a:ea typeface="ＭＳ Ｐゴシック"/>
                        <a:cs typeface="Arial" panose="020B0604020202020204" pitchFamily="34" charset="0"/>
                      </a:endParaRPr>
                    </a:p>
                  </p:txBody>
                </p:sp>
              </p:grpSp>
              <p:grpSp>
                <p:nvGrpSpPr>
                  <p:cNvPr id="121" name="Group 120">
                    <a:extLst>
                      <a:ext uri="{FF2B5EF4-FFF2-40B4-BE49-F238E27FC236}">
                        <a16:creationId xmlns:a16="http://schemas.microsoft.com/office/drawing/2014/main" id="{D9CBE766-6FF9-16C5-536D-311115FB2BEB}"/>
                      </a:ext>
                    </a:extLst>
                  </p:cNvPr>
                  <p:cNvGrpSpPr/>
                  <p:nvPr/>
                </p:nvGrpSpPr>
                <p:grpSpPr>
                  <a:xfrm flipH="1">
                    <a:off x="10218372" y="4109146"/>
                    <a:ext cx="85623" cy="374470"/>
                    <a:chOff x="13954477" y="-3642339"/>
                    <a:chExt cx="726424" cy="3177018"/>
                  </a:xfrm>
                </p:grpSpPr>
                <p:grpSp>
                  <p:nvGrpSpPr>
                    <p:cNvPr id="167" name="Group 166">
                      <a:extLst>
                        <a:ext uri="{FF2B5EF4-FFF2-40B4-BE49-F238E27FC236}">
                          <a16:creationId xmlns:a16="http://schemas.microsoft.com/office/drawing/2014/main" id="{132D531C-080F-D96E-DA76-BCF7C364F745}"/>
                        </a:ext>
                      </a:extLst>
                    </p:cNvPr>
                    <p:cNvGrpSpPr/>
                    <p:nvPr/>
                  </p:nvGrpSpPr>
                  <p:grpSpPr>
                    <a:xfrm>
                      <a:off x="13954477" y="-3642339"/>
                      <a:ext cx="380334" cy="3168051"/>
                      <a:chOff x="13034221" y="-4370138"/>
                      <a:chExt cx="1036517" cy="8633840"/>
                    </a:xfrm>
                  </p:grpSpPr>
                  <p:sp>
                    <p:nvSpPr>
                      <p:cNvPr id="172" name="Rounded Rectangle 192">
                        <a:extLst>
                          <a:ext uri="{FF2B5EF4-FFF2-40B4-BE49-F238E27FC236}">
                            <a16:creationId xmlns:a16="http://schemas.microsoft.com/office/drawing/2014/main" id="{846ACB70-7E06-E68C-6665-700780E587F2}"/>
                          </a:ext>
                        </a:extLst>
                      </p:cNvPr>
                      <p:cNvSpPr/>
                      <p:nvPr/>
                    </p:nvSpPr>
                    <p:spPr>
                      <a:xfrm rot="20745042">
                        <a:off x="13034221" y="-4370138"/>
                        <a:ext cx="929532" cy="2765264"/>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73" name="Rounded Rectangle 193">
                        <a:extLst>
                          <a:ext uri="{FF2B5EF4-FFF2-40B4-BE49-F238E27FC236}">
                            <a16:creationId xmlns:a16="http://schemas.microsoft.com/office/drawing/2014/main" id="{C8A43A6A-9B7D-B3E3-987A-745AD0894079}"/>
                          </a:ext>
                        </a:extLst>
                      </p:cNvPr>
                      <p:cNvSpPr/>
                      <p:nvPr/>
                    </p:nvSpPr>
                    <p:spPr>
                      <a:xfrm rot="358331">
                        <a:off x="13074602" y="-1513198"/>
                        <a:ext cx="929531" cy="57769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74" name="Oval 173">
                        <a:extLst>
                          <a:ext uri="{FF2B5EF4-FFF2-40B4-BE49-F238E27FC236}">
                            <a16:creationId xmlns:a16="http://schemas.microsoft.com/office/drawing/2014/main" id="{C177E48A-2E63-725E-B5B7-C8ADED1DA7D3}"/>
                          </a:ext>
                        </a:extLst>
                      </p:cNvPr>
                      <p:cNvSpPr/>
                      <p:nvPr/>
                    </p:nvSpPr>
                    <p:spPr>
                      <a:xfrm>
                        <a:off x="13521438" y="-1797667"/>
                        <a:ext cx="549300" cy="549300"/>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grpSp>
                  <p:nvGrpSpPr>
                    <p:cNvPr id="168" name="Group 167">
                      <a:extLst>
                        <a:ext uri="{FF2B5EF4-FFF2-40B4-BE49-F238E27FC236}">
                          <a16:creationId xmlns:a16="http://schemas.microsoft.com/office/drawing/2014/main" id="{EBE06C24-75CD-E8E9-2D77-EA8D6F2FAE59}"/>
                        </a:ext>
                      </a:extLst>
                    </p:cNvPr>
                    <p:cNvGrpSpPr/>
                    <p:nvPr/>
                  </p:nvGrpSpPr>
                  <p:grpSpPr>
                    <a:xfrm flipH="1">
                      <a:off x="14051748" y="-3611526"/>
                      <a:ext cx="629153" cy="3146205"/>
                      <a:chOff x="12610081" y="-4286164"/>
                      <a:chExt cx="1714620" cy="8574304"/>
                    </a:xfrm>
                  </p:grpSpPr>
                  <p:sp>
                    <p:nvSpPr>
                      <p:cNvPr id="169" name="Rounded Rectangle 215">
                        <a:extLst>
                          <a:ext uri="{FF2B5EF4-FFF2-40B4-BE49-F238E27FC236}">
                            <a16:creationId xmlns:a16="http://schemas.microsoft.com/office/drawing/2014/main" id="{9D99106F-A9ED-D2D8-6F82-574F8D859DD8}"/>
                          </a:ext>
                        </a:extLst>
                      </p:cNvPr>
                      <p:cNvSpPr/>
                      <p:nvPr/>
                    </p:nvSpPr>
                    <p:spPr>
                      <a:xfrm rot="19800000">
                        <a:off x="12610081" y="-4286164"/>
                        <a:ext cx="929532" cy="276526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70" name="Rounded Rectangle 216">
                        <a:extLst>
                          <a:ext uri="{FF2B5EF4-FFF2-40B4-BE49-F238E27FC236}">
                            <a16:creationId xmlns:a16="http://schemas.microsoft.com/office/drawing/2014/main" id="{A7F417FD-3215-1D70-C59E-A24C78689658}"/>
                          </a:ext>
                        </a:extLst>
                      </p:cNvPr>
                      <p:cNvSpPr/>
                      <p:nvPr/>
                    </p:nvSpPr>
                    <p:spPr>
                      <a:xfrm rot="817402">
                        <a:off x="12707071" y="-1488760"/>
                        <a:ext cx="929532" cy="57769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71" name="Oval 170">
                        <a:extLst>
                          <a:ext uri="{FF2B5EF4-FFF2-40B4-BE49-F238E27FC236}">
                            <a16:creationId xmlns:a16="http://schemas.microsoft.com/office/drawing/2014/main" id="{141994B3-4DCE-B6CB-F65D-9DF673C864E2}"/>
                          </a:ext>
                        </a:extLst>
                      </p:cNvPr>
                      <p:cNvSpPr/>
                      <p:nvPr/>
                    </p:nvSpPr>
                    <p:spPr>
                      <a:xfrm flipV="1">
                        <a:off x="13267508" y="-2051570"/>
                        <a:ext cx="1057193" cy="1057112"/>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grpSp>
              <p:grpSp>
                <p:nvGrpSpPr>
                  <p:cNvPr id="122" name="Group 121">
                    <a:extLst>
                      <a:ext uri="{FF2B5EF4-FFF2-40B4-BE49-F238E27FC236}">
                        <a16:creationId xmlns:a16="http://schemas.microsoft.com/office/drawing/2014/main" id="{F431F653-C231-42F4-D574-F1CC413A0520}"/>
                      </a:ext>
                    </a:extLst>
                  </p:cNvPr>
                  <p:cNvGrpSpPr/>
                  <p:nvPr/>
                </p:nvGrpSpPr>
                <p:grpSpPr>
                  <a:xfrm rot="9684752" flipH="1">
                    <a:off x="10250382" y="3770379"/>
                    <a:ext cx="55383" cy="320277"/>
                    <a:chOff x="16150424" y="-3576137"/>
                    <a:chExt cx="469872" cy="2717240"/>
                  </a:xfrm>
                </p:grpSpPr>
                <p:grpSp>
                  <p:nvGrpSpPr>
                    <p:cNvPr id="159" name="Group 158">
                      <a:extLst>
                        <a:ext uri="{FF2B5EF4-FFF2-40B4-BE49-F238E27FC236}">
                          <a16:creationId xmlns:a16="http://schemas.microsoft.com/office/drawing/2014/main" id="{C5C0D636-0CFD-8260-D360-6FF1F8B893F4}"/>
                        </a:ext>
                      </a:extLst>
                    </p:cNvPr>
                    <p:cNvGrpSpPr/>
                    <p:nvPr/>
                  </p:nvGrpSpPr>
                  <p:grpSpPr>
                    <a:xfrm rot="9000000">
                      <a:off x="16150424" y="-3576137"/>
                      <a:ext cx="395525" cy="2684248"/>
                      <a:chOff x="15333167" y="-4373602"/>
                      <a:chExt cx="1077919" cy="7315345"/>
                    </a:xfrm>
                  </p:grpSpPr>
                  <p:sp>
                    <p:nvSpPr>
                      <p:cNvPr id="164" name="Rounded Rectangle 194">
                        <a:extLst>
                          <a:ext uri="{FF2B5EF4-FFF2-40B4-BE49-F238E27FC236}">
                            <a16:creationId xmlns:a16="http://schemas.microsoft.com/office/drawing/2014/main" id="{8695610E-0F10-7AD8-EB8D-4B272FC47298}"/>
                          </a:ext>
                        </a:extLst>
                      </p:cNvPr>
                      <p:cNvSpPr/>
                      <p:nvPr/>
                    </p:nvSpPr>
                    <p:spPr>
                      <a:xfrm>
                        <a:off x="15333167" y="-4373602"/>
                        <a:ext cx="929531" cy="351299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65" name="Rounded Rectangle 195">
                        <a:extLst>
                          <a:ext uri="{FF2B5EF4-FFF2-40B4-BE49-F238E27FC236}">
                            <a16:creationId xmlns:a16="http://schemas.microsoft.com/office/drawing/2014/main" id="{C7B814FD-C53E-6E29-41FF-9C8CACD77F5D}"/>
                          </a:ext>
                        </a:extLst>
                      </p:cNvPr>
                      <p:cNvSpPr/>
                      <p:nvPr/>
                    </p:nvSpPr>
                    <p:spPr>
                      <a:xfrm rot="21324950">
                        <a:off x="15481555" y="-808710"/>
                        <a:ext cx="929531" cy="375045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66" name="Oval 165">
                        <a:extLst>
                          <a:ext uri="{FF2B5EF4-FFF2-40B4-BE49-F238E27FC236}">
                            <a16:creationId xmlns:a16="http://schemas.microsoft.com/office/drawing/2014/main" id="{9749BE40-DF5F-A82F-C613-3C6C95F20618}"/>
                          </a:ext>
                        </a:extLst>
                      </p:cNvPr>
                      <p:cNvSpPr/>
                      <p:nvPr/>
                    </p:nvSpPr>
                    <p:spPr>
                      <a:xfrm>
                        <a:off x="15529532" y="-1080490"/>
                        <a:ext cx="549300" cy="549300"/>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grpSp>
                  <p:nvGrpSpPr>
                    <p:cNvPr id="160" name="Group 159">
                      <a:extLst>
                        <a:ext uri="{FF2B5EF4-FFF2-40B4-BE49-F238E27FC236}">
                          <a16:creationId xmlns:a16="http://schemas.microsoft.com/office/drawing/2014/main" id="{6A4187A9-9F14-832D-134C-9052C89D806F}"/>
                        </a:ext>
                      </a:extLst>
                    </p:cNvPr>
                    <p:cNvGrpSpPr/>
                    <p:nvPr/>
                  </p:nvGrpSpPr>
                  <p:grpSpPr>
                    <a:xfrm>
                      <a:off x="16203659" y="-3543145"/>
                      <a:ext cx="416637" cy="2684248"/>
                      <a:chOff x="15275632" y="-4373602"/>
                      <a:chExt cx="1135454" cy="7315345"/>
                    </a:xfrm>
                  </p:grpSpPr>
                  <p:sp>
                    <p:nvSpPr>
                      <p:cNvPr id="161" name="Rounded Rectangle 219">
                        <a:extLst>
                          <a:ext uri="{FF2B5EF4-FFF2-40B4-BE49-F238E27FC236}">
                            <a16:creationId xmlns:a16="http://schemas.microsoft.com/office/drawing/2014/main" id="{4568C60D-C3AA-B3F1-23EF-B26E7FE00680}"/>
                          </a:ext>
                        </a:extLst>
                      </p:cNvPr>
                      <p:cNvSpPr/>
                      <p:nvPr/>
                    </p:nvSpPr>
                    <p:spPr>
                      <a:xfrm>
                        <a:off x="15333167" y="-4373602"/>
                        <a:ext cx="929531" cy="351299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62" name="Rounded Rectangle 220">
                        <a:extLst>
                          <a:ext uri="{FF2B5EF4-FFF2-40B4-BE49-F238E27FC236}">
                            <a16:creationId xmlns:a16="http://schemas.microsoft.com/office/drawing/2014/main" id="{3EAB5393-6261-AB7E-8432-2DC6A6F32CE2}"/>
                          </a:ext>
                        </a:extLst>
                      </p:cNvPr>
                      <p:cNvSpPr/>
                      <p:nvPr/>
                    </p:nvSpPr>
                    <p:spPr>
                      <a:xfrm rot="21324950">
                        <a:off x="15481555" y="-808710"/>
                        <a:ext cx="929531" cy="375045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63" name="Oval 162">
                        <a:extLst>
                          <a:ext uri="{FF2B5EF4-FFF2-40B4-BE49-F238E27FC236}">
                            <a16:creationId xmlns:a16="http://schemas.microsoft.com/office/drawing/2014/main" id="{D3A95D61-9CDA-670B-D4A9-DCF374400634}"/>
                          </a:ext>
                        </a:extLst>
                      </p:cNvPr>
                      <p:cNvSpPr/>
                      <p:nvPr/>
                    </p:nvSpPr>
                    <p:spPr>
                      <a:xfrm flipV="1">
                        <a:off x="15275632" y="-1334381"/>
                        <a:ext cx="1057110" cy="1057112"/>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grpSp>
              <p:grpSp>
                <p:nvGrpSpPr>
                  <p:cNvPr id="123" name="Group 122">
                    <a:extLst>
                      <a:ext uri="{FF2B5EF4-FFF2-40B4-BE49-F238E27FC236}">
                        <a16:creationId xmlns:a16="http://schemas.microsoft.com/office/drawing/2014/main" id="{3A2C3CED-3E31-B283-7871-C05386A1B50C}"/>
                      </a:ext>
                    </a:extLst>
                  </p:cNvPr>
                  <p:cNvGrpSpPr/>
                  <p:nvPr/>
                </p:nvGrpSpPr>
                <p:grpSpPr>
                  <a:xfrm rot="9900000" flipH="1">
                    <a:off x="9963801" y="3739437"/>
                    <a:ext cx="55383" cy="320277"/>
                    <a:chOff x="16150424" y="-3576137"/>
                    <a:chExt cx="469872" cy="2717240"/>
                  </a:xfrm>
                </p:grpSpPr>
                <p:grpSp>
                  <p:nvGrpSpPr>
                    <p:cNvPr id="151" name="Group 150">
                      <a:extLst>
                        <a:ext uri="{FF2B5EF4-FFF2-40B4-BE49-F238E27FC236}">
                          <a16:creationId xmlns:a16="http://schemas.microsoft.com/office/drawing/2014/main" id="{F324ED7E-87D5-D226-0FE6-3E7D80450207}"/>
                        </a:ext>
                      </a:extLst>
                    </p:cNvPr>
                    <p:cNvGrpSpPr/>
                    <p:nvPr/>
                  </p:nvGrpSpPr>
                  <p:grpSpPr>
                    <a:xfrm rot="9000000">
                      <a:off x="16150424" y="-3576137"/>
                      <a:ext cx="395525" cy="2684248"/>
                      <a:chOff x="15333167" y="-4373602"/>
                      <a:chExt cx="1077919" cy="7315345"/>
                    </a:xfrm>
                  </p:grpSpPr>
                  <p:sp>
                    <p:nvSpPr>
                      <p:cNvPr id="156" name="Rounded Rectangle 230">
                        <a:extLst>
                          <a:ext uri="{FF2B5EF4-FFF2-40B4-BE49-F238E27FC236}">
                            <a16:creationId xmlns:a16="http://schemas.microsoft.com/office/drawing/2014/main" id="{E2BF0CA1-CE2B-E303-DEAC-7102D69763A4}"/>
                          </a:ext>
                        </a:extLst>
                      </p:cNvPr>
                      <p:cNvSpPr/>
                      <p:nvPr/>
                    </p:nvSpPr>
                    <p:spPr>
                      <a:xfrm>
                        <a:off x="15333167" y="-4373602"/>
                        <a:ext cx="929531" cy="351299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57" name="Rounded Rectangle 231">
                        <a:extLst>
                          <a:ext uri="{FF2B5EF4-FFF2-40B4-BE49-F238E27FC236}">
                            <a16:creationId xmlns:a16="http://schemas.microsoft.com/office/drawing/2014/main" id="{5427A08C-4132-3AC1-F680-EDAC17BB7EA3}"/>
                          </a:ext>
                        </a:extLst>
                      </p:cNvPr>
                      <p:cNvSpPr/>
                      <p:nvPr/>
                    </p:nvSpPr>
                    <p:spPr>
                      <a:xfrm rot="21324950">
                        <a:off x="15481555" y="-808710"/>
                        <a:ext cx="929531" cy="375045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58" name="Oval 157">
                        <a:extLst>
                          <a:ext uri="{FF2B5EF4-FFF2-40B4-BE49-F238E27FC236}">
                            <a16:creationId xmlns:a16="http://schemas.microsoft.com/office/drawing/2014/main" id="{3D6CAC9C-892A-27B9-DC74-520A882F091F}"/>
                          </a:ext>
                        </a:extLst>
                      </p:cNvPr>
                      <p:cNvSpPr/>
                      <p:nvPr/>
                    </p:nvSpPr>
                    <p:spPr>
                      <a:xfrm>
                        <a:off x="15529532" y="-1080490"/>
                        <a:ext cx="549300" cy="549300"/>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grpSp>
                  <p:nvGrpSpPr>
                    <p:cNvPr id="152" name="Group 151">
                      <a:extLst>
                        <a:ext uri="{FF2B5EF4-FFF2-40B4-BE49-F238E27FC236}">
                          <a16:creationId xmlns:a16="http://schemas.microsoft.com/office/drawing/2014/main" id="{2F442399-6F01-07CE-F8AA-4CFD86F4458F}"/>
                        </a:ext>
                      </a:extLst>
                    </p:cNvPr>
                    <p:cNvGrpSpPr/>
                    <p:nvPr/>
                  </p:nvGrpSpPr>
                  <p:grpSpPr>
                    <a:xfrm>
                      <a:off x="16203659" y="-3543145"/>
                      <a:ext cx="416637" cy="2684248"/>
                      <a:chOff x="15275632" y="-4373602"/>
                      <a:chExt cx="1135454" cy="7315345"/>
                    </a:xfrm>
                  </p:grpSpPr>
                  <p:sp>
                    <p:nvSpPr>
                      <p:cNvPr id="153" name="Rounded Rectangle 227">
                        <a:extLst>
                          <a:ext uri="{FF2B5EF4-FFF2-40B4-BE49-F238E27FC236}">
                            <a16:creationId xmlns:a16="http://schemas.microsoft.com/office/drawing/2014/main" id="{574AA491-3697-5A56-33F1-739C4106D51B}"/>
                          </a:ext>
                        </a:extLst>
                      </p:cNvPr>
                      <p:cNvSpPr/>
                      <p:nvPr/>
                    </p:nvSpPr>
                    <p:spPr>
                      <a:xfrm>
                        <a:off x="15333167" y="-4373602"/>
                        <a:ext cx="929531" cy="351299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54" name="Rounded Rectangle 228">
                        <a:extLst>
                          <a:ext uri="{FF2B5EF4-FFF2-40B4-BE49-F238E27FC236}">
                            <a16:creationId xmlns:a16="http://schemas.microsoft.com/office/drawing/2014/main" id="{8AB35731-C1D8-B831-3774-971F161E0E3B}"/>
                          </a:ext>
                        </a:extLst>
                      </p:cNvPr>
                      <p:cNvSpPr/>
                      <p:nvPr/>
                    </p:nvSpPr>
                    <p:spPr>
                      <a:xfrm rot="21324950">
                        <a:off x="15481555" y="-808710"/>
                        <a:ext cx="929531" cy="375045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55" name="Oval 154">
                        <a:extLst>
                          <a:ext uri="{FF2B5EF4-FFF2-40B4-BE49-F238E27FC236}">
                            <a16:creationId xmlns:a16="http://schemas.microsoft.com/office/drawing/2014/main" id="{FF609108-CD06-22BF-9566-B38B6AA25CE3}"/>
                          </a:ext>
                        </a:extLst>
                      </p:cNvPr>
                      <p:cNvSpPr/>
                      <p:nvPr/>
                    </p:nvSpPr>
                    <p:spPr>
                      <a:xfrm flipV="1">
                        <a:off x="15275632" y="-1334381"/>
                        <a:ext cx="1057110" cy="1057112"/>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grpSp>
              <p:grpSp>
                <p:nvGrpSpPr>
                  <p:cNvPr id="124" name="Group 123">
                    <a:extLst>
                      <a:ext uri="{FF2B5EF4-FFF2-40B4-BE49-F238E27FC236}">
                        <a16:creationId xmlns:a16="http://schemas.microsoft.com/office/drawing/2014/main" id="{4E4C258D-B3B5-DFDB-21A5-6D2D5741945B}"/>
                      </a:ext>
                    </a:extLst>
                  </p:cNvPr>
                  <p:cNvGrpSpPr/>
                  <p:nvPr/>
                </p:nvGrpSpPr>
                <p:grpSpPr>
                  <a:xfrm flipH="1">
                    <a:off x="9967527" y="4102474"/>
                    <a:ext cx="85623" cy="374470"/>
                    <a:chOff x="13954477" y="-3642339"/>
                    <a:chExt cx="726424" cy="3177018"/>
                  </a:xfrm>
                </p:grpSpPr>
                <p:grpSp>
                  <p:nvGrpSpPr>
                    <p:cNvPr id="143" name="Group 142">
                      <a:extLst>
                        <a:ext uri="{FF2B5EF4-FFF2-40B4-BE49-F238E27FC236}">
                          <a16:creationId xmlns:a16="http://schemas.microsoft.com/office/drawing/2014/main" id="{8BE193CD-0C30-C162-5ED4-3DB424176F77}"/>
                        </a:ext>
                      </a:extLst>
                    </p:cNvPr>
                    <p:cNvGrpSpPr/>
                    <p:nvPr/>
                  </p:nvGrpSpPr>
                  <p:grpSpPr>
                    <a:xfrm>
                      <a:off x="13954477" y="-3642339"/>
                      <a:ext cx="380334" cy="3168051"/>
                      <a:chOff x="13034221" y="-4370138"/>
                      <a:chExt cx="1036517" cy="8633840"/>
                    </a:xfrm>
                  </p:grpSpPr>
                  <p:sp>
                    <p:nvSpPr>
                      <p:cNvPr id="148" name="Rounded Rectangle 239">
                        <a:extLst>
                          <a:ext uri="{FF2B5EF4-FFF2-40B4-BE49-F238E27FC236}">
                            <a16:creationId xmlns:a16="http://schemas.microsoft.com/office/drawing/2014/main" id="{A474CBFC-0BAC-8FD0-24ED-B3645EB40460}"/>
                          </a:ext>
                        </a:extLst>
                      </p:cNvPr>
                      <p:cNvSpPr/>
                      <p:nvPr/>
                    </p:nvSpPr>
                    <p:spPr>
                      <a:xfrm rot="20745042">
                        <a:off x="13034221" y="-4370138"/>
                        <a:ext cx="929532" cy="2765264"/>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49" name="Rounded Rectangle 240">
                        <a:extLst>
                          <a:ext uri="{FF2B5EF4-FFF2-40B4-BE49-F238E27FC236}">
                            <a16:creationId xmlns:a16="http://schemas.microsoft.com/office/drawing/2014/main" id="{8CE53761-6256-59A4-8D06-2BBBEA57A1FA}"/>
                          </a:ext>
                        </a:extLst>
                      </p:cNvPr>
                      <p:cNvSpPr/>
                      <p:nvPr/>
                    </p:nvSpPr>
                    <p:spPr>
                      <a:xfrm rot="358331">
                        <a:off x="13074602" y="-1513198"/>
                        <a:ext cx="929531" cy="57769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50" name="Oval 149">
                        <a:extLst>
                          <a:ext uri="{FF2B5EF4-FFF2-40B4-BE49-F238E27FC236}">
                            <a16:creationId xmlns:a16="http://schemas.microsoft.com/office/drawing/2014/main" id="{4E9B7FAC-706E-AFEF-6869-E570AC87CA3B}"/>
                          </a:ext>
                        </a:extLst>
                      </p:cNvPr>
                      <p:cNvSpPr/>
                      <p:nvPr/>
                    </p:nvSpPr>
                    <p:spPr>
                      <a:xfrm>
                        <a:off x="13521438" y="-1797667"/>
                        <a:ext cx="549300" cy="549300"/>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grpSp>
                  <p:nvGrpSpPr>
                    <p:cNvPr id="144" name="Group 143">
                      <a:extLst>
                        <a:ext uri="{FF2B5EF4-FFF2-40B4-BE49-F238E27FC236}">
                          <a16:creationId xmlns:a16="http://schemas.microsoft.com/office/drawing/2014/main" id="{611E0D4B-1B76-B320-10C1-84D6461F3941}"/>
                        </a:ext>
                      </a:extLst>
                    </p:cNvPr>
                    <p:cNvGrpSpPr/>
                    <p:nvPr/>
                  </p:nvGrpSpPr>
                  <p:grpSpPr>
                    <a:xfrm flipH="1">
                      <a:off x="14051748" y="-3611526"/>
                      <a:ext cx="629153" cy="3146205"/>
                      <a:chOff x="12610081" y="-4286164"/>
                      <a:chExt cx="1714620" cy="8574304"/>
                    </a:xfrm>
                  </p:grpSpPr>
                  <p:sp>
                    <p:nvSpPr>
                      <p:cNvPr id="145" name="Rounded Rectangle 236">
                        <a:extLst>
                          <a:ext uri="{FF2B5EF4-FFF2-40B4-BE49-F238E27FC236}">
                            <a16:creationId xmlns:a16="http://schemas.microsoft.com/office/drawing/2014/main" id="{2A7E2494-5D8C-FFC8-1B44-8AF3E4A7DA0D}"/>
                          </a:ext>
                        </a:extLst>
                      </p:cNvPr>
                      <p:cNvSpPr/>
                      <p:nvPr/>
                    </p:nvSpPr>
                    <p:spPr>
                      <a:xfrm rot="19800000">
                        <a:off x="12610081" y="-4286164"/>
                        <a:ext cx="929532" cy="276526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46" name="Rounded Rectangle 237">
                        <a:extLst>
                          <a:ext uri="{FF2B5EF4-FFF2-40B4-BE49-F238E27FC236}">
                            <a16:creationId xmlns:a16="http://schemas.microsoft.com/office/drawing/2014/main" id="{EC4E0D51-ED98-9A86-4581-ABE8BAA14291}"/>
                          </a:ext>
                        </a:extLst>
                      </p:cNvPr>
                      <p:cNvSpPr/>
                      <p:nvPr/>
                    </p:nvSpPr>
                    <p:spPr>
                      <a:xfrm rot="817402">
                        <a:off x="12707071" y="-1488760"/>
                        <a:ext cx="929532" cy="57769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47" name="Oval 146">
                        <a:extLst>
                          <a:ext uri="{FF2B5EF4-FFF2-40B4-BE49-F238E27FC236}">
                            <a16:creationId xmlns:a16="http://schemas.microsoft.com/office/drawing/2014/main" id="{C7C28940-100E-51A5-169E-ADBEF26AB7DD}"/>
                          </a:ext>
                        </a:extLst>
                      </p:cNvPr>
                      <p:cNvSpPr/>
                      <p:nvPr/>
                    </p:nvSpPr>
                    <p:spPr>
                      <a:xfrm flipV="1">
                        <a:off x="13267508" y="-2051570"/>
                        <a:ext cx="1057193" cy="1057112"/>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grpSp>
              <p:grpSp>
                <p:nvGrpSpPr>
                  <p:cNvPr id="125" name="Group 124">
                    <a:extLst>
                      <a:ext uri="{FF2B5EF4-FFF2-40B4-BE49-F238E27FC236}">
                        <a16:creationId xmlns:a16="http://schemas.microsoft.com/office/drawing/2014/main" id="{5302D2E0-63CC-C1B8-3568-30FC744F215F}"/>
                      </a:ext>
                    </a:extLst>
                  </p:cNvPr>
                  <p:cNvGrpSpPr/>
                  <p:nvPr/>
                </p:nvGrpSpPr>
                <p:grpSpPr>
                  <a:xfrm rot="9900000" flipH="1">
                    <a:off x="10259212" y="3350778"/>
                    <a:ext cx="55383" cy="320277"/>
                    <a:chOff x="16150424" y="-3576137"/>
                    <a:chExt cx="469872" cy="2717240"/>
                  </a:xfrm>
                </p:grpSpPr>
                <p:grpSp>
                  <p:nvGrpSpPr>
                    <p:cNvPr id="135" name="Group 134">
                      <a:extLst>
                        <a:ext uri="{FF2B5EF4-FFF2-40B4-BE49-F238E27FC236}">
                          <a16:creationId xmlns:a16="http://schemas.microsoft.com/office/drawing/2014/main" id="{F250B008-9948-4EB3-645F-B65D851FE497}"/>
                        </a:ext>
                      </a:extLst>
                    </p:cNvPr>
                    <p:cNvGrpSpPr/>
                    <p:nvPr/>
                  </p:nvGrpSpPr>
                  <p:grpSpPr>
                    <a:xfrm rot="9000000">
                      <a:off x="16150424" y="-3576137"/>
                      <a:ext cx="395525" cy="2684248"/>
                      <a:chOff x="15333167" y="-4373602"/>
                      <a:chExt cx="1077919" cy="7315345"/>
                    </a:xfrm>
                  </p:grpSpPr>
                  <p:sp>
                    <p:nvSpPr>
                      <p:cNvPr id="140" name="Rounded Rectangle 249">
                        <a:extLst>
                          <a:ext uri="{FF2B5EF4-FFF2-40B4-BE49-F238E27FC236}">
                            <a16:creationId xmlns:a16="http://schemas.microsoft.com/office/drawing/2014/main" id="{C0A93B3D-DFFD-0673-F7BD-9BD2348C2B20}"/>
                          </a:ext>
                        </a:extLst>
                      </p:cNvPr>
                      <p:cNvSpPr/>
                      <p:nvPr/>
                    </p:nvSpPr>
                    <p:spPr>
                      <a:xfrm>
                        <a:off x="15333167" y="-4373602"/>
                        <a:ext cx="929531" cy="351299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41" name="Rounded Rectangle 250">
                        <a:extLst>
                          <a:ext uri="{FF2B5EF4-FFF2-40B4-BE49-F238E27FC236}">
                            <a16:creationId xmlns:a16="http://schemas.microsoft.com/office/drawing/2014/main" id="{BB6F46D8-1061-D045-4B28-382784F30DC1}"/>
                          </a:ext>
                        </a:extLst>
                      </p:cNvPr>
                      <p:cNvSpPr/>
                      <p:nvPr/>
                    </p:nvSpPr>
                    <p:spPr>
                      <a:xfrm rot="21324950">
                        <a:off x="15481555" y="-808710"/>
                        <a:ext cx="929531" cy="375045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42" name="Oval 141">
                        <a:extLst>
                          <a:ext uri="{FF2B5EF4-FFF2-40B4-BE49-F238E27FC236}">
                            <a16:creationId xmlns:a16="http://schemas.microsoft.com/office/drawing/2014/main" id="{9C3A4679-8AE5-A104-C2E5-CD99F9C08645}"/>
                          </a:ext>
                        </a:extLst>
                      </p:cNvPr>
                      <p:cNvSpPr/>
                      <p:nvPr/>
                    </p:nvSpPr>
                    <p:spPr>
                      <a:xfrm>
                        <a:off x="15529532" y="-1080490"/>
                        <a:ext cx="549300" cy="549300"/>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grpSp>
                  <p:nvGrpSpPr>
                    <p:cNvPr id="136" name="Group 135">
                      <a:extLst>
                        <a:ext uri="{FF2B5EF4-FFF2-40B4-BE49-F238E27FC236}">
                          <a16:creationId xmlns:a16="http://schemas.microsoft.com/office/drawing/2014/main" id="{B8ADFE63-5AE8-3AD5-48DA-70004EA9DEF1}"/>
                        </a:ext>
                      </a:extLst>
                    </p:cNvPr>
                    <p:cNvGrpSpPr/>
                    <p:nvPr/>
                  </p:nvGrpSpPr>
                  <p:grpSpPr>
                    <a:xfrm>
                      <a:off x="16203659" y="-3543145"/>
                      <a:ext cx="416637" cy="2684248"/>
                      <a:chOff x="15275632" y="-4373602"/>
                      <a:chExt cx="1135454" cy="7315345"/>
                    </a:xfrm>
                  </p:grpSpPr>
                  <p:sp>
                    <p:nvSpPr>
                      <p:cNvPr id="137" name="Rounded Rectangle 246">
                        <a:extLst>
                          <a:ext uri="{FF2B5EF4-FFF2-40B4-BE49-F238E27FC236}">
                            <a16:creationId xmlns:a16="http://schemas.microsoft.com/office/drawing/2014/main" id="{CF048D1D-BEAA-1EA7-0858-CBA9B6085C9C}"/>
                          </a:ext>
                        </a:extLst>
                      </p:cNvPr>
                      <p:cNvSpPr/>
                      <p:nvPr/>
                    </p:nvSpPr>
                    <p:spPr>
                      <a:xfrm>
                        <a:off x="15333167" y="-4373602"/>
                        <a:ext cx="929531" cy="351299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38" name="Rounded Rectangle 247">
                        <a:extLst>
                          <a:ext uri="{FF2B5EF4-FFF2-40B4-BE49-F238E27FC236}">
                            <a16:creationId xmlns:a16="http://schemas.microsoft.com/office/drawing/2014/main" id="{01A9CAF3-3258-8A45-71C1-56459DF76160}"/>
                          </a:ext>
                        </a:extLst>
                      </p:cNvPr>
                      <p:cNvSpPr/>
                      <p:nvPr/>
                    </p:nvSpPr>
                    <p:spPr>
                      <a:xfrm rot="21324950">
                        <a:off x="15481555" y="-808710"/>
                        <a:ext cx="929531" cy="375045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39" name="Oval 138">
                        <a:extLst>
                          <a:ext uri="{FF2B5EF4-FFF2-40B4-BE49-F238E27FC236}">
                            <a16:creationId xmlns:a16="http://schemas.microsoft.com/office/drawing/2014/main" id="{72CA9E3C-3541-0559-9E51-5B87EAD10C3C}"/>
                          </a:ext>
                        </a:extLst>
                      </p:cNvPr>
                      <p:cNvSpPr/>
                      <p:nvPr/>
                    </p:nvSpPr>
                    <p:spPr>
                      <a:xfrm flipV="1">
                        <a:off x="15275632" y="-1334381"/>
                        <a:ext cx="1057110" cy="1057112"/>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grpSp>
              <p:grpSp>
                <p:nvGrpSpPr>
                  <p:cNvPr id="126" name="Group 125">
                    <a:extLst>
                      <a:ext uri="{FF2B5EF4-FFF2-40B4-BE49-F238E27FC236}">
                        <a16:creationId xmlns:a16="http://schemas.microsoft.com/office/drawing/2014/main" id="{DD816DB7-D262-C1D6-BCAB-BD8E0FDB9936}"/>
                      </a:ext>
                    </a:extLst>
                  </p:cNvPr>
                  <p:cNvGrpSpPr/>
                  <p:nvPr/>
                </p:nvGrpSpPr>
                <p:grpSpPr>
                  <a:xfrm rot="9900000" flipH="1">
                    <a:off x="9965925" y="3323707"/>
                    <a:ext cx="55383" cy="320277"/>
                    <a:chOff x="16150424" y="-3576137"/>
                    <a:chExt cx="469872" cy="2717240"/>
                  </a:xfrm>
                </p:grpSpPr>
                <p:grpSp>
                  <p:nvGrpSpPr>
                    <p:cNvPr id="127" name="Group 126">
                      <a:extLst>
                        <a:ext uri="{FF2B5EF4-FFF2-40B4-BE49-F238E27FC236}">
                          <a16:creationId xmlns:a16="http://schemas.microsoft.com/office/drawing/2014/main" id="{82A583AF-A9C8-4B92-48B0-1C539EDBD122}"/>
                        </a:ext>
                      </a:extLst>
                    </p:cNvPr>
                    <p:cNvGrpSpPr/>
                    <p:nvPr/>
                  </p:nvGrpSpPr>
                  <p:grpSpPr>
                    <a:xfrm rot="9000000">
                      <a:off x="16150424" y="-3576137"/>
                      <a:ext cx="395525" cy="2684248"/>
                      <a:chOff x="15333167" y="-4373602"/>
                      <a:chExt cx="1077919" cy="7315345"/>
                    </a:xfrm>
                  </p:grpSpPr>
                  <p:sp>
                    <p:nvSpPr>
                      <p:cNvPr id="132" name="Rounded Rectangle 258">
                        <a:extLst>
                          <a:ext uri="{FF2B5EF4-FFF2-40B4-BE49-F238E27FC236}">
                            <a16:creationId xmlns:a16="http://schemas.microsoft.com/office/drawing/2014/main" id="{14E9BA15-088C-8250-2278-5BA26FA01AF0}"/>
                          </a:ext>
                        </a:extLst>
                      </p:cNvPr>
                      <p:cNvSpPr/>
                      <p:nvPr/>
                    </p:nvSpPr>
                    <p:spPr>
                      <a:xfrm>
                        <a:off x="15333167" y="-4373602"/>
                        <a:ext cx="929531" cy="351299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33" name="Rounded Rectangle 259">
                        <a:extLst>
                          <a:ext uri="{FF2B5EF4-FFF2-40B4-BE49-F238E27FC236}">
                            <a16:creationId xmlns:a16="http://schemas.microsoft.com/office/drawing/2014/main" id="{89202A29-18AA-33B8-A391-8A96C37D0202}"/>
                          </a:ext>
                        </a:extLst>
                      </p:cNvPr>
                      <p:cNvSpPr/>
                      <p:nvPr/>
                    </p:nvSpPr>
                    <p:spPr>
                      <a:xfrm rot="21324950">
                        <a:off x="15481555" y="-808710"/>
                        <a:ext cx="929531" cy="375045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34" name="Oval 133">
                        <a:extLst>
                          <a:ext uri="{FF2B5EF4-FFF2-40B4-BE49-F238E27FC236}">
                            <a16:creationId xmlns:a16="http://schemas.microsoft.com/office/drawing/2014/main" id="{63E63FCA-800B-4B2C-89A1-708E01485A36}"/>
                          </a:ext>
                        </a:extLst>
                      </p:cNvPr>
                      <p:cNvSpPr/>
                      <p:nvPr/>
                    </p:nvSpPr>
                    <p:spPr>
                      <a:xfrm>
                        <a:off x="15529532" y="-1080490"/>
                        <a:ext cx="549300" cy="549300"/>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grpSp>
                  <p:nvGrpSpPr>
                    <p:cNvPr id="128" name="Group 127">
                      <a:extLst>
                        <a:ext uri="{FF2B5EF4-FFF2-40B4-BE49-F238E27FC236}">
                          <a16:creationId xmlns:a16="http://schemas.microsoft.com/office/drawing/2014/main" id="{C7CAC7B6-84B0-E771-4375-1D1EB3490661}"/>
                        </a:ext>
                      </a:extLst>
                    </p:cNvPr>
                    <p:cNvGrpSpPr/>
                    <p:nvPr/>
                  </p:nvGrpSpPr>
                  <p:grpSpPr>
                    <a:xfrm>
                      <a:off x="16203659" y="-3543145"/>
                      <a:ext cx="416637" cy="2684248"/>
                      <a:chOff x="15275632" y="-4373602"/>
                      <a:chExt cx="1135454" cy="7315345"/>
                    </a:xfrm>
                  </p:grpSpPr>
                  <p:sp>
                    <p:nvSpPr>
                      <p:cNvPr id="129" name="Rounded Rectangle 255">
                        <a:extLst>
                          <a:ext uri="{FF2B5EF4-FFF2-40B4-BE49-F238E27FC236}">
                            <a16:creationId xmlns:a16="http://schemas.microsoft.com/office/drawing/2014/main" id="{EB53559E-6BE0-2C58-BD99-D36C1C3C86AF}"/>
                          </a:ext>
                        </a:extLst>
                      </p:cNvPr>
                      <p:cNvSpPr/>
                      <p:nvPr/>
                    </p:nvSpPr>
                    <p:spPr>
                      <a:xfrm>
                        <a:off x="15333167" y="-4373602"/>
                        <a:ext cx="929531" cy="351299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30" name="Rounded Rectangle 256">
                        <a:extLst>
                          <a:ext uri="{FF2B5EF4-FFF2-40B4-BE49-F238E27FC236}">
                            <a16:creationId xmlns:a16="http://schemas.microsoft.com/office/drawing/2014/main" id="{3DEA4995-FE44-A214-B3C2-548EE95061B9}"/>
                          </a:ext>
                        </a:extLst>
                      </p:cNvPr>
                      <p:cNvSpPr/>
                      <p:nvPr/>
                    </p:nvSpPr>
                    <p:spPr>
                      <a:xfrm rot="21324950">
                        <a:off x="15481555" y="-808710"/>
                        <a:ext cx="929531" cy="375045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31" name="Oval 130">
                        <a:extLst>
                          <a:ext uri="{FF2B5EF4-FFF2-40B4-BE49-F238E27FC236}">
                            <a16:creationId xmlns:a16="http://schemas.microsoft.com/office/drawing/2014/main" id="{6C572222-5C94-B9FD-1350-247224DF09E7}"/>
                          </a:ext>
                        </a:extLst>
                      </p:cNvPr>
                      <p:cNvSpPr/>
                      <p:nvPr/>
                    </p:nvSpPr>
                    <p:spPr>
                      <a:xfrm flipV="1">
                        <a:off x="15275632" y="-1334381"/>
                        <a:ext cx="1057110" cy="1057112"/>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grpSp>
            </p:grpSp>
            <p:sp>
              <p:nvSpPr>
                <p:cNvPr id="117" name="TextBox 116">
                  <a:extLst>
                    <a:ext uri="{FF2B5EF4-FFF2-40B4-BE49-F238E27FC236}">
                      <a16:creationId xmlns:a16="http://schemas.microsoft.com/office/drawing/2014/main" id="{24785F0E-8EA2-506F-887C-63D916269C2B}"/>
                    </a:ext>
                  </a:extLst>
                </p:cNvPr>
                <p:cNvSpPr txBox="1"/>
                <p:nvPr/>
              </p:nvSpPr>
              <p:spPr>
                <a:xfrm>
                  <a:off x="5092016" y="5942290"/>
                  <a:ext cx="1995753" cy="249240"/>
                </a:xfrm>
                <a:prstGeom prst="rect">
                  <a:avLst/>
                </a:prstGeom>
                <a:noFill/>
              </p:spPr>
              <p:txBody>
                <a:bodyPr wrap="square" rtlCol="0">
                  <a:spAutoFit/>
                </a:bodyPr>
                <a:lstStyle/>
                <a:p>
                  <a:pPr algn="ctr" defTabSz="456777">
                    <a:defRPr/>
                  </a:pPr>
                  <a:r>
                    <a:rPr lang="en-US" sz="1599">
                      <a:solidFill>
                        <a:srgbClr val="47484F"/>
                      </a:solidFill>
                      <a:latin typeface="Arial" panose="020B0604020202020204" pitchFamily="34" charset="0"/>
                      <a:ea typeface="ＭＳ Ｐゴシック"/>
                      <a:cs typeface="Arial" panose="020B0604020202020204" pitchFamily="34" charset="0"/>
                    </a:rPr>
                    <a:t>Microtubule disruption</a:t>
                  </a:r>
                </a:p>
              </p:txBody>
            </p:sp>
          </p:grpSp>
          <p:sp>
            <p:nvSpPr>
              <p:cNvPr id="18" name="TextBox 17">
                <a:extLst>
                  <a:ext uri="{FF2B5EF4-FFF2-40B4-BE49-F238E27FC236}">
                    <a16:creationId xmlns:a16="http://schemas.microsoft.com/office/drawing/2014/main" id="{33F15DF9-F1C2-3FFC-A559-985DB0B31020}"/>
                  </a:ext>
                </a:extLst>
              </p:cNvPr>
              <p:cNvSpPr txBox="1"/>
              <p:nvPr/>
            </p:nvSpPr>
            <p:spPr>
              <a:xfrm flipH="1">
                <a:off x="40798" y="1248555"/>
                <a:ext cx="1667156" cy="338739"/>
              </a:xfrm>
              <a:prstGeom prst="rect">
                <a:avLst/>
              </a:prstGeom>
              <a:noFill/>
            </p:spPr>
            <p:txBody>
              <a:bodyPr wrap="square" rtlCol="0">
                <a:spAutoFit/>
              </a:bodyPr>
              <a:lstStyle/>
              <a:p>
                <a:pPr algn="ctr" defTabSz="456777">
                  <a:defRPr/>
                </a:pPr>
                <a:r>
                  <a:rPr lang="en-US" sz="1599">
                    <a:solidFill>
                      <a:srgbClr val="47484F"/>
                    </a:solidFill>
                    <a:latin typeface="Arial" panose="020B0604020202020204" pitchFamily="34" charset="0"/>
                    <a:ea typeface="ＭＳ Ｐゴシック"/>
                    <a:cs typeface="Arial" panose="020B0604020202020204" pitchFamily="34" charset="0"/>
                  </a:rPr>
                  <a:t>ADC</a:t>
                </a:r>
              </a:p>
            </p:txBody>
          </p:sp>
          <p:sp>
            <p:nvSpPr>
              <p:cNvPr id="19" name="TextBox 18">
                <a:extLst>
                  <a:ext uri="{FF2B5EF4-FFF2-40B4-BE49-F238E27FC236}">
                    <a16:creationId xmlns:a16="http://schemas.microsoft.com/office/drawing/2014/main" id="{55F28123-59AA-B3CB-5719-3E8C0E34F2D4}"/>
                  </a:ext>
                </a:extLst>
              </p:cNvPr>
              <p:cNvSpPr txBox="1"/>
              <p:nvPr/>
            </p:nvSpPr>
            <p:spPr>
              <a:xfrm flipH="1">
                <a:off x="2583123" y="2259147"/>
                <a:ext cx="1989269" cy="585060"/>
              </a:xfrm>
              <a:prstGeom prst="rect">
                <a:avLst/>
              </a:prstGeom>
              <a:noFill/>
            </p:spPr>
            <p:txBody>
              <a:bodyPr wrap="square" rtlCol="0">
                <a:spAutoFit/>
              </a:bodyPr>
              <a:lstStyle/>
              <a:p>
                <a:pPr defTabSz="456777">
                  <a:defRPr/>
                </a:pPr>
                <a:r>
                  <a:rPr lang="en-US" sz="1599" b="1">
                    <a:solidFill>
                      <a:srgbClr val="47484F"/>
                    </a:solidFill>
                    <a:latin typeface="Arial" panose="020B0604020202020204" pitchFamily="34" charset="0"/>
                    <a:ea typeface="ＭＳ Ｐゴシック"/>
                    <a:cs typeface="Arial" panose="020B0604020202020204" pitchFamily="34" charset="0"/>
                  </a:rPr>
                  <a:t>ADC binds to antigen receptor</a:t>
                </a:r>
              </a:p>
            </p:txBody>
          </p:sp>
          <p:sp>
            <p:nvSpPr>
              <p:cNvPr id="20" name="TextBox 19">
                <a:extLst>
                  <a:ext uri="{FF2B5EF4-FFF2-40B4-BE49-F238E27FC236}">
                    <a16:creationId xmlns:a16="http://schemas.microsoft.com/office/drawing/2014/main" id="{E6D95752-3A05-4E01-ECB3-361F334B1054}"/>
                  </a:ext>
                </a:extLst>
              </p:cNvPr>
              <p:cNvSpPr txBox="1"/>
              <p:nvPr/>
            </p:nvSpPr>
            <p:spPr>
              <a:xfrm flipH="1">
                <a:off x="3807862" y="5200346"/>
                <a:ext cx="2168277" cy="585060"/>
              </a:xfrm>
              <a:prstGeom prst="rect">
                <a:avLst/>
              </a:prstGeom>
              <a:noFill/>
            </p:spPr>
            <p:txBody>
              <a:bodyPr wrap="square" rtlCol="0">
                <a:spAutoFit/>
              </a:bodyPr>
              <a:lstStyle/>
              <a:p>
                <a:pPr defTabSz="456777">
                  <a:defRPr/>
                </a:pPr>
                <a:r>
                  <a:rPr lang="en-US" sz="1599" b="1">
                    <a:solidFill>
                      <a:srgbClr val="47484F"/>
                    </a:solidFill>
                    <a:latin typeface="Arial" panose="020B0604020202020204" pitchFamily="34" charset="0"/>
                    <a:ea typeface="ＭＳ Ｐゴシック"/>
                    <a:cs typeface="Arial" panose="020B0604020202020204" pitchFamily="34" charset="0"/>
                  </a:rPr>
                  <a:t>Degradation of ADCs in lysosomes</a:t>
                </a:r>
              </a:p>
            </p:txBody>
          </p:sp>
          <p:sp>
            <p:nvSpPr>
              <p:cNvPr id="21" name="TextBox 20">
                <a:extLst>
                  <a:ext uri="{FF2B5EF4-FFF2-40B4-BE49-F238E27FC236}">
                    <a16:creationId xmlns:a16="http://schemas.microsoft.com/office/drawing/2014/main" id="{56399400-88B4-3A3A-EC10-8E214FEF5AB3}"/>
                  </a:ext>
                </a:extLst>
              </p:cNvPr>
              <p:cNvSpPr txBox="1"/>
              <p:nvPr/>
            </p:nvSpPr>
            <p:spPr>
              <a:xfrm flipH="1">
                <a:off x="6832364" y="5061906"/>
                <a:ext cx="1540657" cy="831381"/>
              </a:xfrm>
              <a:prstGeom prst="rect">
                <a:avLst/>
              </a:prstGeom>
              <a:noFill/>
            </p:spPr>
            <p:txBody>
              <a:bodyPr wrap="square" rtlCol="0">
                <a:spAutoFit/>
              </a:bodyPr>
              <a:lstStyle/>
              <a:p>
                <a:pPr defTabSz="456777">
                  <a:defRPr/>
                </a:pPr>
                <a:r>
                  <a:rPr lang="en-US" sz="1599" b="1" dirty="0">
                    <a:solidFill>
                      <a:srgbClr val="47484F"/>
                    </a:solidFill>
                    <a:latin typeface="Arial" panose="020B0604020202020204" pitchFamily="34" charset="0"/>
                    <a:ea typeface="ＭＳ Ｐゴシック"/>
                    <a:cs typeface="Arial" panose="020B0604020202020204" pitchFamily="34" charset="0"/>
                  </a:rPr>
                  <a:t>Release of payload and drug action</a:t>
                </a:r>
              </a:p>
            </p:txBody>
          </p:sp>
          <p:sp>
            <p:nvSpPr>
              <p:cNvPr id="22" name="TextBox 21">
                <a:extLst>
                  <a:ext uri="{FF2B5EF4-FFF2-40B4-BE49-F238E27FC236}">
                    <a16:creationId xmlns:a16="http://schemas.microsoft.com/office/drawing/2014/main" id="{86A74524-FE34-4095-F7F4-906F4F79F8E1}"/>
                  </a:ext>
                </a:extLst>
              </p:cNvPr>
              <p:cNvSpPr txBox="1"/>
              <p:nvPr/>
            </p:nvSpPr>
            <p:spPr>
              <a:xfrm flipH="1">
                <a:off x="10136432" y="3272326"/>
                <a:ext cx="1522168" cy="585060"/>
              </a:xfrm>
              <a:prstGeom prst="rect">
                <a:avLst/>
              </a:prstGeom>
              <a:noFill/>
            </p:spPr>
            <p:txBody>
              <a:bodyPr wrap="square" rtlCol="0">
                <a:spAutoFit/>
              </a:bodyPr>
              <a:lstStyle/>
              <a:p>
                <a:pPr algn="ctr" defTabSz="456777">
                  <a:defRPr/>
                </a:pPr>
                <a:r>
                  <a:rPr lang="en-US" sz="1599" b="1">
                    <a:solidFill>
                      <a:srgbClr val="47484F"/>
                    </a:solidFill>
                    <a:latin typeface="Arial" panose="020B0604020202020204" pitchFamily="34" charset="0"/>
                    <a:ea typeface="ＭＳ Ｐゴシック"/>
                    <a:cs typeface="Arial" panose="020B0604020202020204" pitchFamily="34" charset="0"/>
                  </a:rPr>
                  <a:t>Apoptosis of target cell</a:t>
                </a:r>
              </a:p>
            </p:txBody>
          </p:sp>
          <p:sp>
            <p:nvSpPr>
              <p:cNvPr id="23" name="TextBox 22">
                <a:extLst>
                  <a:ext uri="{FF2B5EF4-FFF2-40B4-BE49-F238E27FC236}">
                    <a16:creationId xmlns:a16="http://schemas.microsoft.com/office/drawing/2014/main" id="{59474796-493A-F006-FD8C-2CFEFA4E63B6}"/>
                  </a:ext>
                </a:extLst>
              </p:cNvPr>
              <p:cNvSpPr txBox="1"/>
              <p:nvPr/>
            </p:nvSpPr>
            <p:spPr>
              <a:xfrm flipH="1">
                <a:off x="1334011" y="3240500"/>
                <a:ext cx="1592664" cy="338739"/>
              </a:xfrm>
              <a:prstGeom prst="rect">
                <a:avLst/>
              </a:prstGeom>
              <a:noFill/>
            </p:spPr>
            <p:txBody>
              <a:bodyPr wrap="square" rtlCol="0">
                <a:spAutoFit/>
              </a:bodyPr>
              <a:lstStyle/>
              <a:p>
                <a:pPr algn="ctr" defTabSz="456777">
                  <a:defRPr/>
                </a:pPr>
                <a:r>
                  <a:rPr lang="en-US" sz="1599">
                    <a:solidFill>
                      <a:srgbClr val="47484F"/>
                    </a:solidFill>
                    <a:latin typeface="Arial" panose="020B0604020202020204" pitchFamily="34" charset="0"/>
                    <a:ea typeface="ＭＳ Ｐゴシック"/>
                    <a:cs typeface="Arial" panose="020B0604020202020204" pitchFamily="34" charset="0"/>
                  </a:rPr>
                  <a:t>Antigen</a:t>
                </a:r>
              </a:p>
            </p:txBody>
          </p:sp>
          <p:sp>
            <p:nvSpPr>
              <p:cNvPr id="24" name="TextBox 23">
                <a:extLst>
                  <a:ext uri="{FF2B5EF4-FFF2-40B4-BE49-F238E27FC236}">
                    <a16:creationId xmlns:a16="http://schemas.microsoft.com/office/drawing/2014/main" id="{9C01567F-F306-FFE7-BE9A-EDAF027D8B59}"/>
                  </a:ext>
                </a:extLst>
              </p:cNvPr>
              <p:cNvSpPr txBox="1"/>
              <p:nvPr/>
            </p:nvSpPr>
            <p:spPr>
              <a:xfrm flipH="1">
                <a:off x="7547733" y="4337963"/>
                <a:ext cx="2712407" cy="338739"/>
              </a:xfrm>
              <a:prstGeom prst="rect">
                <a:avLst/>
              </a:prstGeom>
              <a:noFill/>
            </p:spPr>
            <p:txBody>
              <a:bodyPr wrap="square" rtlCol="0">
                <a:spAutoFit/>
              </a:bodyPr>
              <a:lstStyle/>
              <a:p>
                <a:pPr algn="ctr" defTabSz="456777">
                  <a:defRPr/>
                </a:pPr>
                <a:r>
                  <a:rPr lang="en-US" sz="1599">
                    <a:solidFill>
                      <a:srgbClr val="47484F"/>
                    </a:solidFill>
                    <a:latin typeface="Arial" panose="020B0604020202020204" pitchFamily="34" charset="0"/>
                    <a:ea typeface="ＭＳ Ｐゴシック"/>
                    <a:cs typeface="Arial" panose="020B0604020202020204" pitchFamily="34" charset="0"/>
                  </a:rPr>
                  <a:t>DNA Intercalation</a:t>
                </a:r>
              </a:p>
            </p:txBody>
          </p:sp>
          <p:grpSp>
            <p:nvGrpSpPr>
              <p:cNvPr id="25" name="Group 24">
                <a:extLst>
                  <a:ext uri="{FF2B5EF4-FFF2-40B4-BE49-F238E27FC236}">
                    <a16:creationId xmlns:a16="http://schemas.microsoft.com/office/drawing/2014/main" id="{933D76FB-FF0E-E30F-F8E2-C07D761B4ECD}"/>
                  </a:ext>
                </a:extLst>
              </p:cNvPr>
              <p:cNvGrpSpPr/>
              <p:nvPr/>
            </p:nvGrpSpPr>
            <p:grpSpPr>
              <a:xfrm flipH="1">
                <a:off x="10360963" y="2052145"/>
                <a:ext cx="1141662" cy="1237166"/>
                <a:chOff x="2286441" y="1734969"/>
                <a:chExt cx="815704" cy="883939"/>
              </a:xfrm>
              <a:solidFill>
                <a:schemeClr val="bg1">
                  <a:lumMod val="75000"/>
                </a:schemeClr>
              </a:solidFill>
            </p:grpSpPr>
            <p:sp>
              <p:nvSpPr>
                <p:cNvPr id="107" name="Freeform 25">
                  <a:extLst>
                    <a:ext uri="{FF2B5EF4-FFF2-40B4-BE49-F238E27FC236}">
                      <a16:creationId xmlns:a16="http://schemas.microsoft.com/office/drawing/2014/main" id="{3C623BA7-436C-C312-1598-41E6BA41644B}"/>
                    </a:ext>
                  </a:extLst>
                </p:cNvPr>
                <p:cNvSpPr/>
                <p:nvPr/>
              </p:nvSpPr>
              <p:spPr>
                <a:xfrm rot="9421065">
                  <a:off x="2318141" y="1790656"/>
                  <a:ext cx="768460" cy="732097"/>
                </a:xfrm>
                <a:custGeom>
                  <a:avLst/>
                  <a:gdLst>
                    <a:gd name="connsiteX0" fmla="*/ 517605 w 783339"/>
                    <a:gd name="connsiteY0" fmla="*/ 167852 h 758369"/>
                    <a:gd name="connsiteX1" fmla="*/ 469980 w 783339"/>
                    <a:gd name="connsiteY1" fmla="*/ 15452 h 758369"/>
                    <a:gd name="connsiteX2" fmla="*/ 425530 w 783339"/>
                    <a:gd name="connsiteY2" fmla="*/ 9102 h 758369"/>
                    <a:gd name="connsiteX3" fmla="*/ 419180 w 783339"/>
                    <a:gd name="connsiteY3" fmla="*/ 50377 h 758369"/>
                    <a:gd name="connsiteX4" fmla="*/ 390605 w 783339"/>
                    <a:gd name="connsiteY4" fmla="*/ 72602 h 758369"/>
                    <a:gd name="connsiteX5" fmla="*/ 282655 w 783339"/>
                    <a:gd name="connsiteY5" fmla="*/ 110702 h 758369"/>
                    <a:gd name="connsiteX6" fmla="*/ 142955 w 783339"/>
                    <a:gd name="connsiteY6" fmla="*/ 120227 h 758369"/>
                    <a:gd name="connsiteX7" fmla="*/ 165180 w 783339"/>
                    <a:gd name="connsiteY7" fmla="*/ 183727 h 758369"/>
                    <a:gd name="connsiteX8" fmla="*/ 123905 w 783339"/>
                    <a:gd name="connsiteY8" fmla="*/ 228177 h 758369"/>
                    <a:gd name="connsiteX9" fmla="*/ 50880 w 783339"/>
                    <a:gd name="connsiteY9" fmla="*/ 234527 h 758369"/>
                    <a:gd name="connsiteX10" fmla="*/ 80 w 783339"/>
                    <a:gd name="connsiteY10" fmla="*/ 348827 h 758369"/>
                    <a:gd name="connsiteX11" fmla="*/ 41355 w 783339"/>
                    <a:gd name="connsiteY11" fmla="*/ 479002 h 758369"/>
                    <a:gd name="connsiteX12" fmla="*/ 123905 w 783339"/>
                    <a:gd name="connsiteY12" fmla="*/ 653627 h 758369"/>
                    <a:gd name="connsiteX13" fmla="*/ 260430 w 783339"/>
                    <a:gd name="connsiteY13" fmla="*/ 679027 h 758369"/>
                    <a:gd name="connsiteX14" fmla="*/ 276305 w 783339"/>
                    <a:gd name="connsiteY14" fmla="*/ 612352 h 758369"/>
                    <a:gd name="connsiteX15" fmla="*/ 323930 w 783339"/>
                    <a:gd name="connsiteY15" fmla="*/ 755227 h 758369"/>
                    <a:gd name="connsiteX16" fmla="*/ 428705 w 783339"/>
                    <a:gd name="connsiteY16" fmla="*/ 707602 h 758369"/>
                    <a:gd name="connsiteX17" fmla="*/ 495380 w 783339"/>
                    <a:gd name="connsiteY17" fmla="*/ 666327 h 758369"/>
                    <a:gd name="connsiteX18" fmla="*/ 666830 w 783339"/>
                    <a:gd name="connsiteY18" fmla="*/ 707602 h 758369"/>
                    <a:gd name="connsiteX19" fmla="*/ 717630 w 783339"/>
                    <a:gd name="connsiteY19" fmla="*/ 621877 h 758369"/>
                    <a:gd name="connsiteX20" fmla="*/ 704930 w 783339"/>
                    <a:gd name="connsiteY20" fmla="*/ 517102 h 758369"/>
                    <a:gd name="connsiteX21" fmla="*/ 781130 w 783339"/>
                    <a:gd name="connsiteY21" fmla="*/ 371052 h 758369"/>
                    <a:gd name="connsiteX22" fmla="*/ 755730 w 783339"/>
                    <a:gd name="connsiteY22" fmla="*/ 256752 h 758369"/>
                    <a:gd name="connsiteX23" fmla="*/ 682705 w 783339"/>
                    <a:gd name="connsiteY23" fmla="*/ 228177 h 758369"/>
                    <a:gd name="connsiteX24" fmla="*/ 619205 w 783339"/>
                    <a:gd name="connsiteY24" fmla="*/ 218652 h 758369"/>
                    <a:gd name="connsiteX25" fmla="*/ 628730 w 783339"/>
                    <a:gd name="connsiteY25" fmla="*/ 69427 h 758369"/>
                    <a:gd name="connsiteX26" fmla="*/ 517605 w 783339"/>
                    <a:gd name="connsiteY26" fmla="*/ 167852 h 758369"/>
                    <a:gd name="connsiteX0" fmla="*/ 517605 w 783339"/>
                    <a:gd name="connsiteY0" fmla="*/ 170289 h 760806"/>
                    <a:gd name="connsiteX1" fmla="*/ 469980 w 783339"/>
                    <a:gd name="connsiteY1" fmla="*/ 17889 h 760806"/>
                    <a:gd name="connsiteX2" fmla="*/ 425530 w 783339"/>
                    <a:gd name="connsiteY2" fmla="*/ 11539 h 760806"/>
                    <a:gd name="connsiteX3" fmla="*/ 419180 w 783339"/>
                    <a:gd name="connsiteY3" fmla="*/ 52814 h 760806"/>
                    <a:gd name="connsiteX4" fmla="*/ 390605 w 783339"/>
                    <a:gd name="connsiteY4" fmla="*/ 75039 h 760806"/>
                    <a:gd name="connsiteX5" fmla="*/ 282655 w 783339"/>
                    <a:gd name="connsiteY5" fmla="*/ 113139 h 760806"/>
                    <a:gd name="connsiteX6" fmla="*/ 186600 w 783339"/>
                    <a:gd name="connsiteY6" fmla="*/ 922 h 760806"/>
                    <a:gd name="connsiteX7" fmla="*/ 165180 w 783339"/>
                    <a:gd name="connsiteY7" fmla="*/ 186164 h 760806"/>
                    <a:gd name="connsiteX8" fmla="*/ 123905 w 783339"/>
                    <a:gd name="connsiteY8" fmla="*/ 230614 h 760806"/>
                    <a:gd name="connsiteX9" fmla="*/ 50880 w 783339"/>
                    <a:gd name="connsiteY9" fmla="*/ 236964 h 760806"/>
                    <a:gd name="connsiteX10" fmla="*/ 80 w 783339"/>
                    <a:gd name="connsiteY10" fmla="*/ 351264 h 760806"/>
                    <a:gd name="connsiteX11" fmla="*/ 41355 w 783339"/>
                    <a:gd name="connsiteY11" fmla="*/ 481439 h 760806"/>
                    <a:gd name="connsiteX12" fmla="*/ 123905 w 783339"/>
                    <a:gd name="connsiteY12" fmla="*/ 656064 h 760806"/>
                    <a:gd name="connsiteX13" fmla="*/ 260430 w 783339"/>
                    <a:gd name="connsiteY13" fmla="*/ 681464 h 760806"/>
                    <a:gd name="connsiteX14" fmla="*/ 276305 w 783339"/>
                    <a:gd name="connsiteY14" fmla="*/ 614789 h 760806"/>
                    <a:gd name="connsiteX15" fmla="*/ 323930 w 783339"/>
                    <a:gd name="connsiteY15" fmla="*/ 757664 h 760806"/>
                    <a:gd name="connsiteX16" fmla="*/ 428705 w 783339"/>
                    <a:gd name="connsiteY16" fmla="*/ 710039 h 760806"/>
                    <a:gd name="connsiteX17" fmla="*/ 495380 w 783339"/>
                    <a:gd name="connsiteY17" fmla="*/ 668764 h 760806"/>
                    <a:gd name="connsiteX18" fmla="*/ 666830 w 783339"/>
                    <a:gd name="connsiteY18" fmla="*/ 710039 h 760806"/>
                    <a:gd name="connsiteX19" fmla="*/ 717630 w 783339"/>
                    <a:gd name="connsiteY19" fmla="*/ 624314 h 760806"/>
                    <a:gd name="connsiteX20" fmla="*/ 704930 w 783339"/>
                    <a:gd name="connsiteY20" fmla="*/ 519539 h 760806"/>
                    <a:gd name="connsiteX21" fmla="*/ 781130 w 783339"/>
                    <a:gd name="connsiteY21" fmla="*/ 373489 h 760806"/>
                    <a:gd name="connsiteX22" fmla="*/ 755730 w 783339"/>
                    <a:gd name="connsiteY22" fmla="*/ 259189 h 760806"/>
                    <a:gd name="connsiteX23" fmla="*/ 682705 w 783339"/>
                    <a:gd name="connsiteY23" fmla="*/ 230614 h 760806"/>
                    <a:gd name="connsiteX24" fmla="*/ 619205 w 783339"/>
                    <a:gd name="connsiteY24" fmla="*/ 221089 h 760806"/>
                    <a:gd name="connsiteX25" fmla="*/ 628730 w 783339"/>
                    <a:gd name="connsiteY25" fmla="*/ 71864 h 760806"/>
                    <a:gd name="connsiteX26" fmla="*/ 517605 w 783339"/>
                    <a:gd name="connsiteY26" fmla="*/ 170289 h 760806"/>
                    <a:gd name="connsiteX0" fmla="*/ 517605 w 783339"/>
                    <a:gd name="connsiteY0" fmla="*/ 171431 h 761948"/>
                    <a:gd name="connsiteX1" fmla="*/ 469980 w 783339"/>
                    <a:gd name="connsiteY1" fmla="*/ 19031 h 761948"/>
                    <a:gd name="connsiteX2" fmla="*/ 425530 w 783339"/>
                    <a:gd name="connsiteY2" fmla="*/ 12681 h 761948"/>
                    <a:gd name="connsiteX3" fmla="*/ 419180 w 783339"/>
                    <a:gd name="connsiteY3" fmla="*/ 53956 h 761948"/>
                    <a:gd name="connsiteX4" fmla="*/ 390605 w 783339"/>
                    <a:gd name="connsiteY4" fmla="*/ 76181 h 761948"/>
                    <a:gd name="connsiteX5" fmla="*/ 282655 w 783339"/>
                    <a:gd name="connsiteY5" fmla="*/ 114281 h 761948"/>
                    <a:gd name="connsiteX6" fmla="*/ 186600 w 783339"/>
                    <a:gd name="connsiteY6" fmla="*/ 2064 h 761948"/>
                    <a:gd name="connsiteX7" fmla="*/ 165180 w 783339"/>
                    <a:gd name="connsiteY7" fmla="*/ 187306 h 761948"/>
                    <a:gd name="connsiteX8" fmla="*/ 123905 w 783339"/>
                    <a:gd name="connsiteY8" fmla="*/ 231756 h 761948"/>
                    <a:gd name="connsiteX9" fmla="*/ 50880 w 783339"/>
                    <a:gd name="connsiteY9" fmla="*/ 238106 h 761948"/>
                    <a:gd name="connsiteX10" fmla="*/ 80 w 783339"/>
                    <a:gd name="connsiteY10" fmla="*/ 352406 h 761948"/>
                    <a:gd name="connsiteX11" fmla="*/ 41355 w 783339"/>
                    <a:gd name="connsiteY11" fmla="*/ 482581 h 761948"/>
                    <a:gd name="connsiteX12" fmla="*/ 123905 w 783339"/>
                    <a:gd name="connsiteY12" fmla="*/ 657206 h 761948"/>
                    <a:gd name="connsiteX13" fmla="*/ 260430 w 783339"/>
                    <a:gd name="connsiteY13" fmla="*/ 682606 h 761948"/>
                    <a:gd name="connsiteX14" fmla="*/ 276305 w 783339"/>
                    <a:gd name="connsiteY14" fmla="*/ 615931 h 761948"/>
                    <a:gd name="connsiteX15" fmla="*/ 323930 w 783339"/>
                    <a:gd name="connsiteY15" fmla="*/ 758806 h 761948"/>
                    <a:gd name="connsiteX16" fmla="*/ 428705 w 783339"/>
                    <a:gd name="connsiteY16" fmla="*/ 711181 h 761948"/>
                    <a:gd name="connsiteX17" fmla="*/ 495380 w 783339"/>
                    <a:gd name="connsiteY17" fmla="*/ 669906 h 761948"/>
                    <a:gd name="connsiteX18" fmla="*/ 666830 w 783339"/>
                    <a:gd name="connsiteY18" fmla="*/ 711181 h 761948"/>
                    <a:gd name="connsiteX19" fmla="*/ 717630 w 783339"/>
                    <a:gd name="connsiteY19" fmla="*/ 625456 h 761948"/>
                    <a:gd name="connsiteX20" fmla="*/ 704930 w 783339"/>
                    <a:gd name="connsiteY20" fmla="*/ 520681 h 761948"/>
                    <a:gd name="connsiteX21" fmla="*/ 781130 w 783339"/>
                    <a:gd name="connsiteY21" fmla="*/ 374631 h 761948"/>
                    <a:gd name="connsiteX22" fmla="*/ 755730 w 783339"/>
                    <a:gd name="connsiteY22" fmla="*/ 260331 h 761948"/>
                    <a:gd name="connsiteX23" fmla="*/ 682705 w 783339"/>
                    <a:gd name="connsiteY23" fmla="*/ 231756 h 761948"/>
                    <a:gd name="connsiteX24" fmla="*/ 619205 w 783339"/>
                    <a:gd name="connsiteY24" fmla="*/ 222231 h 761948"/>
                    <a:gd name="connsiteX25" fmla="*/ 628730 w 783339"/>
                    <a:gd name="connsiteY25" fmla="*/ 73006 h 761948"/>
                    <a:gd name="connsiteX26" fmla="*/ 517605 w 783339"/>
                    <a:gd name="connsiteY26" fmla="*/ 171431 h 761948"/>
                    <a:gd name="connsiteX0" fmla="*/ 517605 w 783339"/>
                    <a:gd name="connsiteY0" fmla="*/ 170156 h 760673"/>
                    <a:gd name="connsiteX1" fmla="*/ 469980 w 783339"/>
                    <a:gd name="connsiteY1" fmla="*/ 17756 h 760673"/>
                    <a:gd name="connsiteX2" fmla="*/ 425530 w 783339"/>
                    <a:gd name="connsiteY2" fmla="*/ 11406 h 760673"/>
                    <a:gd name="connsiteX3" fmla="*/ 419180 w 783339"/>
                    <a:gd name="connsiteY3" fmla="*/ 52681 h 760673"/>
                    <a:gd name="connsiteX4" fmla="*/ 390605 w 783339"/>
                    <a:gd name="connsiteY4" fmla="*/ 74906 h 760673"/>
                    <a:gd name="connsiteX5" fmla="*/ 241307 w 783339"/>
                    <a:gd name="connsiteY5" fmla="*/ 117600 h 760673"/>
                    <a:gd name="connsiteX6" fmla="*/ 186600 w 783339"/>
                    <a:gd name="connsiteY6" fmla="*/ 789 h 760673"/>
                    <a:gd name="connsiteX7" fmla="*/ 165180 w 783339"/>
                    <a:gd name="connsiteY7" fmla="*/ 186031 h 760673"/>
                    <a:gd name="connsiteX8" fmla="*/ 123905 w 783339"/>
                    <a:gd name="connsiteY8" fmla="*/ 230481 h 760673"/>
                    <a:gd name="connsiteX9" fmla="*/ 50880 w 783339"/>
                    <a:gd name="connsiteY9" fmla="*/ 236831 h 760673"/>
                    <a:gd name="connsiteX10" fmla="*/ 80 w 783339"/>
                    <a:gd name="connsiteY10" fmla="*/ 351131 h 760673"/>
                    <a:gd name="connsiteX11" fmla="*/ 41355 w 783339"/>
                    <a:gd name="connsiteY11" fmla="*/ 481306 h 760673"/>
                    <a:gd name="connsiteX12" fmla="*/ 123905 w 783339"/>
                    <a:gd name="connsiteY12" fmla="*/ 655931 h 760673"/>
                    <a:gd name="connsiteX13" fmla="*/ 260430 w 783339"/>
                    <a:gd name="connsiteY13" fmla="*/ 681331 h 760673"/>
                    <a:gd name="connsiteX14" fmla="*/ 276305 w 783339"/>
                    <a:gd name="connsiteY14" fmla="*/ 614656 h 760673"/>
                    <a:gd name="connsiteX15" fmla="*/ 323930 w 783339"/>
                    <a:gd name="connsiteY15" fmla="*/ 757531 h 760673"/>
                    <a:gd name="connsiteX16" fmla="*/ 428705 w 783339"/>
                    <a:gd name="connsiteY16" fmla="*/ 709906 h 760673"/>
                    <a:gd name="connsiteX17" fmla="*/ 495380 w 783339"/>
                    <a:gd name="connsiteY17" fmla="*/ 668631 h 760673"/>
                    <a:gd name="connsiteX18" fmla="*/ 666830 w 783339"/>
                    <a:gd name="connsiteY18" fmla="*/ 709906 h 760673"/>
                    <a:gd name="connsiteX19" fmla="*/ 717630 w 783339"/>
                    <a:gd name="connsiteY19" fmla="*/ 624181 h 760673"/>
                    <a:gd name="connsiteX20" fmla="*/ 704930 w 783339"/>
                    <a:gd name="connsiteY20" fmla="*/ 519406 h 760673"/>
                    <a:gd name="connsiteX21" fmla="*/ 781130 w 783339"/>
                    <a:gd name="connsiteY21" fmla="*/ 373356 h 760673"/>
                    <a:gd name="connsiteX22" fmla="*/ 755730 w 783339"/>
                    <a:gd name="connsiteY22" fmla="*/ 259056 h 760673"/>
                    <a:gd name="connsiteX23" fmla="*/ 682705 w 783339"/>
                    <a:gd name="connsiteY23" fmla="*/ 230481 h 760673"/>
                    <a:gd name="connsiteX24" fmla="*/ 619205 w 783339"/>
                    <a:gd name="connsiteY24" fmla="*/ 220956 h 760673"/>
                    <a:gd name="connsiteX25" fmla="*/ 628730 w 783339"/>
                    <a:gd name="connsiteY25" fmla="*/ 71731 h 760673"/>
                    <a:gd name="connsiteX26" fmla="*/ 517605 w 783339"/>
                    <a:gd name="connsiteY26" fmla="*/ 170156 h 760673"/>
                    <a:gd name="connsiteX0" fmla="*/ 517605 w 783339"/>
                    <a:gd name="connsiteY0" fmla="*/ 169396 h 759913"/>
                    <a:gd name="connsiteX1" fmla="*/ 469980 w 783339"/>
                    <a:gd name="connsiteY1" fmla="*/ 16996 h 759913"/>
                    <a:gd name="connsiteX2" fmla="*/ 425530 w 783339"/>
                    <a:gd name="connsiteY2" fmla="*/ 10646 h 759913"/>
                    <a:gd name="connsiteX3" fmla="*/ 419180 w 783339"/>
                    <a:gd name="connsiteY3" fmla="*/ 51921 h 759913"/>
                    <a:gd name="connsiteX4" fmla="*/ 390605 w 783339"/>
                    <a:gd name="connsiteY4" fmla="*/ 74146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28730 w 783339"/>
                    <a:gd name="connsiteY25" fmla="*/ 70971 h 759913"/>
                    <a:gd name="connsiteX26" fmla="*/ 517605 w 783339"/>
                    <a:gd name="connsiteY26" fmla="*/ 169396 h 759913"/>
                    <a:gd name="connsiteX0" fmla="*/ 517605 w 783339"/>
                    <a:gd name="connsiteY0" fmla="*/ 169396 h 759913"/>
                    <a:gd name="connsiteX1" fmla="*/ 469980 w 783339"/>
                    <a:gd name="connsiteY1" fmla="*/ 16996 h 759913"/>
                    <a:gd name="connsiteX2" fmla="*/ 425530 w 783339"/>
                    <a:gd name="connsiteY2" fmla="*/ 10646 h 759913"/>
                    <a:gd name="connsiteX3" fmla="*/ 419180 w 783339"/>
                    <a:gd name="connsiteY3" fmla="*/ 51921 h 759913"/>
                    <a:gd name="connsiteX4" fmla="*/ 360743 w 783339"/>
                    <a:gd name="connsiteY4" fmla="*/ 90225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28730 w 783339"/>
                    <a:gd name="connsiteY25" fmla="*/ 70971 h 759913"/>
                    <a:gd name="connsiteX26" fmla="*/ 517605 w 783339"/>
                    <a:gd name="connsiteY26" fmla="*/ 169396 h 759913"/>
                    <a:gd name="connsiteX0" fmla="*/ 517605 w 783339"/>
                    <a:gd name="connsiteY0" fmla="*/ 169396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28730 w 783339"/>
                    <a:gd name="connsiteY25" fmla="*/ 70971 h 759913"/>
                    <a:gd name="connsiteX26" fmla="*/ 517605 w 783339"/>
                    <a:gd name="connsiteY26" fmla="*/ 169396 h 759913"/>
                    <a:gd name="connsiteX0" fmla="*/ 517605 w 783339"/>
                    <a:gd name="connsiteY0" fmla="*/ 169396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28730 w 783339"/>
                    <a:gd name="connsiteY25" fmla="*/ 70971 h 759913"/>
                    <a:gd name="connsiteX26" fmla="*/ 517605 w 783339"/>
                    <a:gd name="connsiteY26" fmla="*/ 169396 h 759913"/>
                    <a:gd name="connsiteX0" fmla="*/ 517605 w 783339"/>
                    <a:gd name="connsiteY0" fmla="*/ 169396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35621 w 783339"/>
                    <a:gd name="connsiteY25" fmla="*/ 100832 h 759913"/>
                    <a:gd name="connsiteX26" fmla="*/ 517605 w 783339"/>
                    <a:gd name="connsiteY26" fmla="*/ 169396 h 759913"/>
                    <a:gd name="connsiteX0" fmla="*/ 517605 w 783339"/>
                    <a:gd name="connsiteY0" fmla="*/ 169396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35621 w 783339"/>
                    <a:gd name="connsiteY25" fmla="*/ 100832 h 759913"/>
                    <a:gd name="connsiteX26" fmla="*/ 517605 w 783339"/>
                    <a:gd name="connsiteY26" fmla="*/ 169396 h 759913"/>
                    <a:gd name="connsiteX0" fmla="*/ 526793 w 783339"/>
                    <a:gd name="connsiteY0" fmla="*/ 139535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35621 w 783339"/>
                    <a:gd name="connsiteY25" fmla="*/ 100832 h 759913"/>
                    <a:gd name="connsiteX26" fmla="*/ 526793 w 783339"/>
                    <a:gd name="connsiteY26" fmla="*/ 139535 h 759913"/>
                    <a:gd name="connsiteX0" fmla="*/ 526793 w 783339"/>
                    <a:gd name="connsiteY0" fmla="*/ 139535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9205 w 783339"/>
                    <a:gd name="connsiteY24" fmla="*/ 220196 h 759913"/>
                    <a:gd name="connsiteX25" fmla="*/ 635621 w 783339"/>
                    <a:gd name="connsiteY25" fmla="*/ 100832 h 759913"/>
                    <a:gd name="connsiteX26" fmla="*/ 526793 w 783339"/>
                    <a:gd name="connsiteY26" fmla="*/ 139535 h 759913"/>
                    <a:gd name="connsiteX0" fmla="*/ 526793 w 783339"/>
                    <a:gd name="connsiteY0" fmla="*/ 139535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4611 w 783339"/>
                    <a:gd name="connsiteY24" fmla="*/ 197226 h 759913"/>
                    <a:gd name="connsiteX25" fmla="*/ 635621 w 783339"/>
                    <a:gd name="connsiteY25" fmla="*/ 100832 h 759913"/>
                    <a:gd name="connsiteX26" fmla="*/ 526793 w 783339"/>
                    <a:gd name="connsiteY26" fmla="*/ 139535 h 759913"/>
                    <a:gd name="connsiteX0" fmla="*/ 526793 w 783339"/>
                    <a:gd name="connsiteY0" fmla="*/ 139535 h 759913"/>
                    <a:gd name="connsiteX1" fmla="*/ 469980 w 783339"/>
                    <a:gd name="connsiteY1" fmla="*/ 16996 h 759913"/>
                    <a:gd name="connsiteX2" fmla="*/ 425530 w 783339"/>
                    <a:gd name="connsiteY2" fmla="*/ 10646 h 759913"/>
                    <a:gd name="connsiteX3" fmla="*/ 419180 w 783339"/>
                    <a:gd name="connsiteY3" fmla="*/ 51921 h 759913"/>
                    <a:gd name="connsiteX4" fmla="*/ 340069 w 783339"/>
                    <a:gd name="connsiteY4" fmla="*/ 83334 h 759913"/>
                    <a:gd name="connsiteX5" fmla="*/ 241307 w 783339"/>
                    <a:gd name="connsiteY5" fmla="*/ 116840 h 759913"/>
                    <a:gd name="connsiteX6" fmla="*/ 186600 w 783339"/>
                    <a:gd name="connsiteY6" fmla="*/ 29 h 759913"/>
                    <a:gd name="connsiteX7" fmla="*/ 165180 w 783339"/>
                    <a:gd name="connsiteY7" fmla="*/ 185271 h 759913"/>
                    <a:gd name="connsiteX8" fmla="*/ 123905 w 783339"/>
                    <a:gd name="connsiteY8" fmla="*/ 229721 h 759913"/>
                    <a:gd name="connsiteX9" fmla="*/ 50880 w 783339"/>
                    <a:gd name="connsiteY9" fmla="*/ 236071 h 759913"/>
                    <a:gd name="connsiteX10" fmla="*/ 80 w 783339"/>
                    <a:gd name="connsiteY10" fmla="*/ 350371 h 759913"/>
                    <a:gd name="connsiteX11" fmla="*/ 41355 w 783339"/>
                    <a:gd name="connsiteY11" fmla="*/ 480546 h 759913"/>
                    <a:gd name="connsiteX12" fmla="*/ 123905 w 783339"/>
                    <a:gd name="connsiteY12" fmla="*/ 655171 h 759913"/>
                    <a:gd name="connsiteX13" fmla="*/ 260430 w 783339"/>
                    <a:gd name="connsiteY13" fmla="*/ 680571 h 759913"/>
                    <a:gd name="connsiteX14" fmla="*/ 276305 w 783339"/>
                    <a:gd name="connsiteY14" fmla="*/ 613896 h 759913"/>
                    <a:gd name="connsiteX15" fmla="*/ 323930 w 783339"/>
                    <a:gd name="connsiteY15" fmla="*/ 756771 h 759913"/>
                    <a:gd name="connsiteX16" fmla="*/ 428705 w 783339"/>
                    <a:gd name="connsiteY16" fmla="*/ 709146 h 759913"/>
                    <a:gd name="connsiteX17" fmla="*/ 495380 w 783339"/>
                    <a:gd name="connsiteY17" fmla="*/ 667871 h 759913"/>
                    <a:gd name="connsiteX18" fmla="*/ 666830 w 783339"/>
                    <a:gd name="connsiteY18" fmla="*/ 709146 h 759913"/>
                    <a:gd name="connsiteX19" fmla="*/ 717630 w 783339"/>
                    <a:gd name="connsiteY19" fmla="*/ 623421 h 759913"/>
                    <a:gd name="connsiteX20" fmla="*/ 704930 w 783339"/>
                    <a:gd name="connsiteY20" fmla="*/ 518646 h 759913"/>
                    <a:gd name="connsiteX21" fmla="*/ 781130 w 783339"/>
                    <a:gd name="connsiteY21" fmla="*/ 372596 h 759913"/>
                    <a:gd name="connsiteX22" fmla="*/ 755730 w 783339"/>
                    <a:gd name="connsiteY22" fmla="*/ 258296 h 759913"/>
                    <a:gd name="connsiteX23" fmla="*/ 682705 w 783339"/>
                    <a:gd name="connsiteY23" fmla="*/ 229721 h 759913"/>
                    <a:gd name="connsiteX24" fmla="*/ 614611 w 783339"/>
                    <a:gd name="connsiteY24" fmla="*/ 197226 h 759913"/>
                    <a:gd name="connsiteX25" fmla="*/ 635621 w 783339"/>
                    <a:gd name="connsiteY25" fmla="*/ 100832 h 759913"/>
                    <a:gd name="connsiteX26" fmla="*/ 526793 w 783339"/>
                    <a:gd name="connsiteY26" fmla="*/ 139535 h 759913"/>
                    <a:gd name="connsiteX0" fmla="*/ 526793 w 783339"/>
                    <a:gd name="connsiteY0" fmla="*/ 139535 h 802375"/>
                    <a:gd name="connsiteX1" fmla="*/ 469980 w 783339"/>
                    <a:gd name="connsiteY1" fmla="*/ 16996 h 802375"/>
                    <a:gd name="connsiteX2" fmla="*/ 425530 w 783339"/>
                    <a:gd name="connsiteY2" fmla="*/ 10646 h 802375"/>
                    <a:gd name="connsiteX3" fmla="*/ 419180 w 783339"/>
                    <a:gd name="connsiteY3" fmla="*/ 51921 h 802375"/>
                    <a:gd name="connsiteX4" fmla="*/ 340069 w 783339"/>
                    <a:gd name="connsiteY4" fmla="*/ 83334 h 802375"/>
                    <a:gd name="connsiteX5" fmla="*/ 241307 w 783339"/>
                    <a:gd name="connsiteY5" fmla="*/ 116840 h 802375"/>
                    <a:gd name="connsiteX6" fmla="*/ 186600 w 783339"/>
                    <a:gd name="connsiteY6" fmla="*/ 29 h 802375"/>
                    <a:gd name="connsiteX7" fmla="*/ 165180 w 783339"/>
                    <a:gd name="connsiteY7" fmla="*/ 185271 h 802375"/>
                    <a:gd name="connsiteX8" fmla="*/ 123905 w 783339"/>
                    <a:gd name="connsiteY8" fmla="*/ 229721 h 802375"/>
                    <a:gd name="connsiteX9" fmla="*/ 50880 w 783339"/>
                    <a:gd name="connsiteY9" fmla="*/ 236071 h 802375"/>
                    <a:gd name="connsiteX10" fmla="*/ 80 w 783339"/>
                    <a:gd name="connsiteY10" fmla="*/ 350371 h 802375"/>
                    <a:gd name="connsiteX11" fmla="*/ 41355 w 783339"/>
                    <a:gd name="connsiteY11" fmla="*/ 480546 h 802375"/>
                    <a:gd name="connsiteX12" fmla="*/ 123905 w 783339"/>
                    <a:gd name="connsiteY12" fmla="*/ 655171 h 802375"/>
                    <a:gd name="connsiteX13" fmla="*/ 260430 w 783339"/>
                    <a:gd name="connsiteY13" fmla="*/ 680571 h 802375"/>
                    <a:gd name="connsiteX14" fmla="*/ 276305 w 783339"/>
                    <a:gd name="connsiteY14" fmla="*/ 613896 h 802375"/>
                    <a:gd name="connsiteX15" fmla="*/ 399735 w 783339"/>
                    <a:gd name="connsiteY15" fmla="*/ 800414 h 802375"/>
                    <a:gd name="connsiteX16" fmla="*/ 428705 w 783339"/>
                    <a:gd name="connsiteY16" fmla="*/ 709146 h 802375"/>
                    <a:gd name="connsiteX17" fmla="*/ 495380 w 783339"/>
                    <a:gd name="connsiteY17" fmla="*/ 667871 h 802375"/>
                    <a:gd name="connsiteX18" fmla="*/ 666830 w 783339"/>
                    <a:gd name="connsiteY18" fmla="*/ 709146 h 802375"/>
                    <a:gd name="connsiteX19" fmla="*/ 717630 w 783339"/>
                    <a:gd name="connsiteY19" fmla="*/ 623421 h 802375"/>
                    <a:gd name="connsiteX20" fmla="*/ 704930 w 783339"/>
                    <a:gd name="connsiteY20" fmla="*/ 518646 h 802375"/>
                    <a:gd name="connsiteX21" fmla="*/ 781130 w 783339"/>
                    <a:gd name="connsiteY21" fmla="*/ 372596 h 802375"/>
                    <a:gd name="connsiteX22" fmla="*/ 755730 w 783339"/>
                    <a:gd name="connsiteY22" fmla="*/ 258296 h 802375"/>
                    <a:gd name="connsiteX23" fmla="*/ 682705 w 783339"/>
                    <a:gd name="connsiteY23" fmla="*/ 229721 h 802375"/>
                    <a:gd name="connsiteX24" fmla="*/ 614611 w 783339"/>
                    <a:gd name="connsiteY24" fmla="*/ 197226 h 802375"/>
                    <a:gd name="connsiteX25" fmla="*/ 635621 w 783339"/>
                    <a:gd name="connsiteY25" fmla="*/ 100832 h 802375"/>
                    <a:gd name="connsiteX26" fmla="*/ 526793 w 783339"/>
                    <a:gd name="connsiteY26" fmla="*/ 139535 h 802375"/>
                    <a:gd name="connsiteX0" fmla="*/ 526793 w 783339"/>
                    <a:gd name="connsiteY0" fmla="*/ 139535 h 801185"/>
                    <a:gd name="connsiteX1" fmla="*/ 469980 w 783339"/>
                    <a:gd name="connsiteY1" fmla="*/ 16996 h 801185"/>
                    <a:gd name="connsiteX2" fmla="*/ 425530 w 783339"/>
                    <a:gd name="connsiteY2" fmla="*/ 10646 h 801185"/>
                    <a:gd name="connsiteX3" fmla="*/ 419180 w 783339"/>
                    <a:gd name="connsiteY3" fmla="*/ 51921 h 801185"/>
                    <a:gd name="connsiteX4" fmla="*/ 340069 w 783339"/>
                    <a:gd name="connsiteY4" fmla="*/ 83334 h 801185"/>
                    <a:gd name="connsiteX5" fmla="*/ 241307 w 783339"/>
                    <a:gd name="connsiteY5" fmla="*/ 116840 h 801185"/>
                    <a:gd name="connsiteX6" fmla="*/ 186600 w 783339"/>
                    <a:gd name="connsiteY6" fmla="*/ 29 h 801185"/>
                    <a:gd name="connsiteX7" fmla="*/ 165180 w 783339"/>
                    <a:gd name="connsiteY7" fmla="*/ 185271 h 801185"/>
                    <a:gd name="connsiteX8" fmla="*/ 123905 w 783339"/>
                    <a:gd name="connsiteY8" fmla="*/ 229721 h 801185"/>
                    <a:gd name="connsiteX9" fmla="*/ 50880 w 783339"/>
                    <a:gd name="connsiteY9" fmla="*/ 236071 h 801185"/>
                    <a:gd name="connsiteX10" fmla="*/ 80 w 783339"/>
                    <a:gd name="connsiteY10" fmla="*/ 350371 h 801185"/>
                    <a:gd name="connsiteX11" fmla="*/ 41355 w 783339"/>
                    <a:gd name="connsiteY11" fmla="*/ 480546 h 801185"/>
                    <a:gd name="connsiteX12" fmla="*/ 123905 w 783339"/>
                    <a:gd name="connsiteY12" fmla="*/ 655171 h 801185"/>
                    <a:gd name="connsiteX13" fmla="*/ 260430 w 783339"/>
                    <a:gd name="connsiteY13" fmla="*/ 680571 h 801185"/>
                    <a:gd name="connsiteX14" fmla="*/ 276305 w 783339"/>
                    <a:gd name="connsiteY14" fmla="*/ 613896 h 801185"/>
                    <a:gd name="connsiteX15" fmla="*/ 399735 w 783339"/>
                    <a:gd name="connsiteY15" fmla="*/ 800414 h 801185"/>
                    <a:gd name="connsiteX16" fmla="*/ 428705 w 783339"/>
                    <a:gd name="connsiteY16" fmla="*/ 709146 h 801185"/>
                    <a:gd name="connsiteX17" fmla="*/ 495380 w 783339"/>
                    <a:gd name="connsiteY17" fmla="*/ 667871 h 801185"/>
                    <a:gd name="connsiteX18" fmla="*/ 666830 w 783339"/>
                    <a:gd name="connsiteY18" fmla="*/ 709146 h 801185"/>
                    <a:gd name="connsiteX19" fmla="*/ 717630 w 783339"/>
                    <a:gd name="connsiteY19" fmla="*/ 623421 h 801185"/>
                    <a:gd name="connsiteX20" fmla="*/ 704930 w 783339"/>
                    <a:gd name="connsiteY20" fmla="*/ 518646 h 801185"/>
                    <a:gd name="connsiteX21" fmla="*/ 781130 w 783339"/>
                    <a:gd name="connsiteY21" fmla="*/ 372596 h 801185"/>
                    <a:gd name="connsiteX22" fmla="*/ 755730 w 783339"/>
                    <a:gd name="connsiteY22" fmla="*/ 258296 h 801185"/>
                    <a:gd name="connsiteX23" fmla="*/ 682705 w 783339"/>
                    <a:gd name="connsiteY23" fmla="*/ 229721 h 801185"/>
                    <a:gd name="connsiteX24" fmla="*/ 614611 w 783339"/>
                    <a:gd name="connsiteY24" fmla="*/ 197226 h 801185"/>
                    <a:gd name="connsiteX25" fmla="*/ 635621 w 783339"/>
                    <a:gd name="connsiteY25" fmla="*/ 100832 h 801185"/>
                    <a:gd name="connsiteX26" fmla="*/ 526793 w 783339"/>
                    <a:gd name="connsiteY26" fmla="*/ 139535 h 801185"/>
                    <a:gd name="connsiteX0" fmla="*/ 526793 w 783339"/>
                    <a:gd name="connsiteY0" fmla="*/ 139535 h 802132"/>
                    <a:gd name="connsiteX1" fmla="*/ 469980 w 783339"/>
                    <a:gd name="connsiteY1" fmla="*/ 16996 h 802132"/>
                    <a:gd name="connsiteX2" fmla="*/ 425530 w 783339"/>
                    <a:gd name="connsiteY2" fmla="*/ 10646 h 802132"/>
                    <a:gd name="connsiteX3" fmla="*/ 419180 w 783339"/>
                    <a:gd name="connsiteY3" fmla="*/ 51921 h 802132"/>
                    <a:gd name="connsiteX4" fmla="*/ 340069 w 783339"/>
                    <a:gd name="connsiteY4" fmla="*/ 83334 h 802132"/>
                    <a:gd name="connsiteX5" fmla="*/ 241307 w 783339"/>
                    <a:gd name="connsiteY5" fmla="*/ 116840 h 802132"/>
                    <a:gd name="connsiteX6" fmla="*/ 186600 w 783339"/>
                    <a:gd name="connsiteY6" fmla="*/ 29 h 802132"/>
                    <a:gd name="connsiteX7" fmla="*/ 165180 w 783339"/>
                    <a:gd name="connsiteY7" fmla="*/ 185271 h 802132"/>
                    <a:gd name="connsiteX8" fmla="*/ 123905 w 783339"/>
                    <a:gd name="connsiteY8" fmla="*/ 229721 h 802132"/>
                    <a:gd name="connsiteX9" fmla="*/ 50880 w 783339"/>
                    <a:gd name="connsiteY9" fmla="*/ 236071 h 802132"/>
                    <a:gd name="connsiteX10" fmla="*/ 80 w 783339"/>
                    <a:gd name="connsiteY10" fmla="*/ 350371 h 802132"/>
                    <a:gd name="connsiteX11" fmla="*/ 41355 w 783339"/>
                    <a:gd name="connsiteY11" fmla="*/ 480546 h 802132"/>
                    <a:gd name="connsiteX12" fmla="*/ 123905 w 783339"/>
                    <a:gd name="connsiteY12" fmla="*/ 655171 h 802132"/>
                    <a:gd name="connsiteX13" fmla="*/ 260430 w 783339"/>
                    <a:gd name="connsiteY13" fmla="*/ 680571 h 802132"/>
                    <a:gd name="connsiteX14" fmla="*/ 276305 w 783339"/>
                    <a:gd name="connsiteY14" fmla="*/ 613896 h 802132"/>
                    <a:gd name="connsiteX15" fmla="*/ 399735 w 783339"/>
                    <a:gd name="connsiteY15" fmla="*/ 800414 h 802132"/>
                    <a:gd name="connsiteX16" fmla="*/ 414922 w 783339"/>
                    <a:gd name="connsiteY16" fmla="*/ 704552 h 802132"/>
                    <a:gd name="connsiteX17" fmla="*/ 495380 w 783339"/>
                    <a:gd name="connsiteY17" fmla="*/ 667871 h 802132"/>
                    <a:gd name="connsiteX18" fmla="*/ 666830 w 783339"/>
                    <a:gd name="connsiteY18" fmla="*/ 709146 h 802132"/>
                    <a:gd name="connsiteX19" fmla="*/ 717630 w 783339"/>
                    <a:gd name="connsiteY19" fmla="*/ 623421 h 802132"/>
                    <a:gd name="connsiteX20" fmla="*/ 704930 w 783339"/>
                    <a:gd name="connsiteY20" fmla="*/ 518646 h 802132"/>
                    <a:gd name="connsiteX21" fmla="*/ 781130 w 783339"/>
                    <a:gd name="connsiteY21" fmla="*/ 372596 h 802132"/>
                    <a:gd name="connsiteX22" fmla="*/ 755730 w 783339"/>
                    <a:gd name="connsiteY22" fmla="*/ 258296 h 802132"/>
                    <a:gd name="connsiteX23" fmla="*/ 682705 w 783339"/>
                    <a:gd name="connsiteY23" fmla="*/ 229721 h 802132"/>
                    <a:gd name="connsiteX24" fmla="*/ 614611 w 783339"/>
                    <a:gd name="connsiteY24" fmla="*/ 197226 h 802132"/>
                    <a:gd name="connsiteX25" fmla="*/ 635621 w 783339"/>
                    <a:gd name="connsiteY25" fmla="*/ 100832 h 802132"/>
                    <a:gd name="connsiteX26" fmla="*/ 526793 w 783339"/>
                    <a:gd name="connsiteY26" fmla="*/ 139535 h 802132"/>
                    <a:gd name="connsiteX0" fmla="*/ 526793 w 783339"/>
                    <a:gd name="connsiteY0" fmla="*/ 139535 h 801266"/>
                    <a:gd name="connsiteX1" fmla="*/ 469980 w 783339"/>
                    <a:gd name="connsiteY1" fmla="*/ 16996 h 801266"/>
                    <a:gd name="connsiteX2" fmla="*/ 425530 w 783339"/>
                    <a:gd name="connsiteY2" fmla="*/ 10646 h 801266"/>
                    <a:gd name="connsiteX3" fmla="*/ 419180 w 783339"/>
                    <a:gd name="connsiteY3" fmla="*/ 51921 h 801266"/>
                    <a:gd name="connsiteX4" fmla="*/ 340069 w 783339"/>
                    <a:gd name="connsiteY4" fmla="*/ 83334 h 801266"/>
                    <a:gd name="connsiteX5" fmla="*/ 241307 w 783339"/>
                    <a:gd name="connsiteY5" fmla="*/ 116840 h 801266"/>
                    <a:gd name="connsiteX6" fmla="*/ 186600 w 783339"/>
                    <a:gd name="connsiteY6" fmla="*/ 29 h 801266"/>
                    <a:gd name="connsiteX7" fmla="*/ 165180 w 783339"/>
                    <a:gd name="connsiteY7" fmla="*/ 185271 h 801266"/>
                    <a:gd name="connsiteX8" fmla="*/ 123905 w 783339"/>
                    <a:gd name="connsiteY8" fmla="*/ 229721 h 801266"/>
                    <a:gd name="connsiteX9" fmla="*/ 50880 w 783339"/>
                    <a:gd name="connsiteY9" fmla="*/ 236071 h 801266"/>
                    <a:gd name="connsiteX10" fmla="*/ 80 w 783339"/>
                    <a:gd name="connsiteY10" fmla="*/ 350371 h 801266"/>
                    <a:gd name="connsiteX11" fmla="*/ 41355 w 783339"/>
                    <a:gd name="connsiteY11" fmla="*/ 480546 h 801266"/>
                    <a:gd name="connsiteX12" fmla="*/ 123905 w 783339"/>
                    <a:gd name="connsiteY12" fmla="*/ 655171 h 801266"/>
                    <a:gd name="connsiteX13" fmla="*/ 260430 w 783339"/>
                    <a:gd name="connsiteY13" fmla="*/ 680571 h 801266"/>
                    <a:gd name="connsiteX14" fmla="*/ 276305 w 783339"/>
                    <a:gd name="connsiteY14" fmla="*/ 613896 h 801266"/>
                    <a:gd name="connsiteX15" fmla="*/ 399735 w 783339"/>
                    <a:gd name="connsiteY15" fmla="*/ 800414 h 801266"/>
                    <a:gd name="connsiteX16" fmla="*/ 414922 w 783339"/>
                    <a:gd name="connsiteY16" fmla="*/ 704552 h 801266"/>
                    <a:gd name="connsiteX17" fmla="*/ 495380 w 783339"/>
                    <a:gd name="connsiteY17" fmla="*/ 667871 h 801266"/>
                    <a:gd name="connsiteX18" fmla="*/ 666830 w 783339"/>
                    <a:gd name="connsiteY18" fmla="*/ 709146 h 801266"/>
                    <a:gd name="connsiteX19" fmla="*/ 717630 w 783339"/>
                    <a:gd name="connsiteY19" fmla="*/ 623421 h 801266"/>
                    <a:gd name="connsiteX20" fmla="*/ 704930 w 783339"/>
                    <a:gd name="connsiteY20" fmla="*/ 518646 h 801266"/>
                    <a:gd name="connsiteX21" fmla="*/ 781130 w 783339"/>
                    <a:gd name="connsiteY21" fmla="*/ 372596 h 801266"/>
                    <a:gd name="connsiteX22" fmla="*/ 755730 w 783339"/>
                    <a:gd name="connsiteY22" fmla="*/ 258296 h 801266"/>
                    <a:gd name="connsiteX23" fmla="*/ 682705 w 783339"/>
                    <a:gd name="connsiteY23" fmla="*/ 229721 h 801266"/>
                    <a:gd name="connsiteX24" fmla="*/ 614611 w 783339"/>
                    <a:gd name="connsiteY24" fmla="*/ 197226 h 801266"/>
                    <a:gd name="connsiteX25" fmla="*/ 635621 w 783339"/>
                    <a:gd name="connsiteY25" fmla="*/ 100832 h 801266"/>
                    <a:gd name="connsiteX26" fmla="*/ 526793 w 783339"/>
                    <a:gd name="connsiteY26" fmla="*/ 139535 h 801266"/>
                    <a:gd name="connsiteX0" fmla="*/ 526793 w 783339"/>
                    <a:gd name="connsiteY0" fmla="*/ 139535 h 801502"/>
                    <a:gd name="connsiteX1" fmla="*/ 469980 w 783339"/>
                    <a:gd name="connsiteY1" fmla="*/ 16996 h 801502"/>
                    <a:gd name="connsiteX2" fmla="*/ 425530 w 783339"/>
                    <a:gd name="connsiteY2" fmla="*/ 10646 h 801502"/>
                    <a:gd name="connsiteX3" fmla="*/ 419180 w 783339"/>
                    <a:gd name="connsiteY3" fmla="*/ 51921 h 801502"/>
                    <a:gd name="connsiteX4" fmla="*/ 340069 w 783339"/>
                    <a:gd name="connsiteY4" fmla="*/ 83334 h 801502"/>
                    <a:gd name="connsiteX5" fmla="*/ 241307 w 783339"/>
                    <a:gd name="connsiteY5" fmla="*/ 116840 h 801502"/>
                    <a:gd name="connsiteX6" fmla="*/ 186600 w 783339"/>
                    <a:gd name="connsiteY6" fmla="*/ 29 h 801502"/>
                    <a:gd name="connsiteX7" fmla="*/ 165180 w 783339"/>
                    <a:gd name="connsiteY7" fmla="*/ 185271 h 801502"/>
                    <a:gd name="connsiteX8" fmla="*/ 123905 w 783339"/>
                    <a:gd name="connsiteY8" fmla="*/ 229721 h 801502"/>
                    <a:gd name="connsiteX9" fmla="*/ 50880 w 783339"/>
                    <a:gd name="connsiteY9" fmla="*/ 236071 h 801502"/>
                    <a:gd name="connsiteX10" fmla="*/ 80 w 783339"/>
                    <a:gd name="connsiteY10" fmla="*/ 350371 h 801502"/>
                    <a:gd name="connsiteX11" fmla="*/ 41355 w 783339"/>
                    <a:gd name="connsiteY11" fmla="*/ 480546 h 801502"/>
                    <a:gd name="connsiteX12" fmla="*/ 123905 w 783339"/>
                    <a:gd name="connsiteY12" fmla="*/ 655171 h 801502"/>
                    <a:gd name="connsiteX13" fmla="*/ 260430 w 783339"/>
                    <a:gd name="connsiteY13" fmla="*/ 680571 h 801502"/>
                    <a:gd name="connsiteX14" fmla="*/ 313059 w 783339"/>
                    <a:gd name="connsiteY14" fmla="*/ 634569 h 801502"/>
                    <a:gd name="connsiteX15" fmla="*/ 399735 w 783339"/>
                    <a:gd name="connsiteY15" fmla="*/ 800414 h 801502"/>
                    <a:gd name="connsiteX16" fmla="*/ 414922 w 783339"/>
                    <a:gd name="connsiteY16" fmla="*/ 704552 h 801502"/>
                    <a:gd name="connsiteX17" fmla="*/ 495380 w 783339"/>
                    <a:gd name="connsiteY17" fmla="*/ 667871 h 801502"/>
                    <a:gd name="connsiteX18" fmla="*/ 666830 w 783339"/>
                    <a:gd name="connsiteY18" fmla="*/ 709146 h 801502"/>
                    <a:gd name="connsiteX19" fmla="*/ 717630 w 783339"/>
                    <a:gd name="connsiteY19" fmla="*/ 623421 h 801502"/>
                    <a:gd name="connsiteX20" fmla="*/ 704930 w 783339"/>
                    <a:gd name="connsiteY20" fmla="*/ 518646 h 801502"/>
                    <a:gd name="connsiteX21" fmla="*/ 781130 w 783339"/>
                    <a:gd name="connsiteY21" fmla="*/ 372596 h 801502"/>
                    <a:gd name="connsiteX22" fmla="*/ 755730 w 783339"/>
                    <a:gd name="connsiteY22" fmla="*/ 258296 h 801502"/>
                    <a:gd name="connsiteX23" fmla="*/ 682705 w 783339"/>
                    <a:gd name="connsiteY23" fmla="*/ 229721 h 801502"/>
                    <a:gd name="connsiteX24" fmla="*/ 614611 w 783339"/>
                    <a:gd name="connsiteY24" fmla="*/ 197226 h 801502"/>
                    <a:gd name="connsiteX25" fmla="*/ 635621 w 783339"/>
                    <a:gd name="connsiteY25" fmla="*/ 100832 h 801502"/>
                    <a:gd name="connsiteX26" fmla="*/ 526793 w 783339"/>
                    <a:gd name="connsiteY26" fmla="*/ 139535 h 801502"/>
                    <a:gd name="connsiteX0" fmla="*/ 526793 w 783339"/>
                    <a:gd name="connsiteY0" fmla="*/ 139535 h 800791"/>
                    <a:gd name="connsiteX1" fmla="*/ 469980 w 783339"/>
                    <a:gd name="connsiteY1" fmla="*/ 16996 h 800791"/>
                    <a:gd name="connsiteX2" fmla="*/ 425530 w 783339"/>
                    <a:gd name="connsiteY2" fmla="*/ 10646 h 800791"/>
                    <a:gd name="connsiteX3" fmla="*/ 419180 w 783339"/>
                    <a:gd name="connsiteY3" fmla="*/ 51921 h 800791"/>
                    <a:gd name="connsiteX4" fmla="*/ 340069 w 783339"/>
                    <a:gd name="connsiteY4" fmla="*/ 83334 h 800791"/>
                    <a:gd name="connsiteX5" fmla="*/ 241307 w 783339"/>
                    <a:gd name="connsiteY5" fmla="*/ 116840 h 800791"/>
                    <a:gd name="connsiteX6" fmla="*/ 186600 w 783339"/>
                    <a:gd name="connsiteY6" fmla="*/ 29 h 800791"/>
                    <a:gd name="connsiteX7" fmla="*/ 165180 w 783339"/>
                    <a:gd name="connsiteY7" fmla="*/ 185271 h 800791"/>
                    <a:gd name="connsiteX8" fmla="*/ 123905 w 783339"/>
                    <a:gd name="connsiteY8" fmla="*/ 229721 h 800791"/>
                    <a:gd name="connsiteX9" fmla="*/ 50880 w 783339"/>
                    <a:gd name="connsiteY9" fmla="*/ 236071 h 800791"/>
                    <a:gd name="connsiteX10" fmla="*/ 80 w 783339"/>
                    <a:gd name="connsiteY10" fmla="*/ 350371 h 800791"/>
                    <a:gd name="connsiteX11" fmla="*/ 41355 w 783339"/>
                    <a:gd name="connsiteY11" fmla="*/ 480546 h 800791"/>
                    <a:gd name="connsiteX12" fmla="*/ 123905 w 783339"/>
                    <a:gd name="connsiteY12" fmla="*/ 655171 h 800791"/>
                    <a:gd name="connsiteX13" fmla="*/ 260430 w 783339"/>
                    <a:gd name="connsiteY13" fmla="*/ 680571 h 800791"/>
                    <a:gd name="connsiteX14" fmla="*/ 313059 w 783339"/>
                    <a:gd name="connsiteY14" fmla="*/ 634569 h 800791"/>
                    <a:gd name="connsiteX15" fmla="*/ 399735 w 783339"/>
                    <a:gd name="connsiteY15" fmla="*/ 800414 h 800791"/>
                    <a:gd name="connsiteX16" fmla="*/ 414922 w 783339"/>
                    <a:gd name="connsiteY16" fmla="*/ 704552 h 800791"/>
                    <a:gd name="connsiteX17" fmla="*/ 495380 w 783339"/>
                    <a:gd name="connsiteY17" fmla="*/ 667871 h 800791"/>
                    <a:gd name="connsiteX18" fmla="*/ 666830 w 783339"/>
                    <a:gd name="connsiteY18" fmla="*/ 709146 h 800791"/>
                    <a:gd name="connsiteX19" fmla="*/ 717630 w 783339"/>
                    <a:gd name="connsiteY19" fmla="*/ 623421 h 800791"/>
                    <a:gd name="connsiteX20" fmla="*/ 704930 w 783339"/>
                    <a:gd name="connsiteY20" fmla="*/ 518646 h 800791"/>
                    <a:gd name="connsiteX21" fmla="*/ 781130 w 783339"/>
                    <a:gd name="connsiteY21" fmla="*/ 372596 h 800791"/>
                    <a:gd name="connsiteX22" fmla="*/ 755730 w 783339"/>
                    <a:gd name="connsiteY22" fmla="*/ 258296 h 800791"/>
                    <a:gd name="connsiteX23" fmla="*/ 682705 w 783339"/>
                    <a:gd name="connsiteY23" fmla="*/ 229721 h 800791"/>
                    <a:gd name="connsiteX24" fmla="*/ 614611 w 783339"/>
                    <a:gd name="connsiteY24" fmla="*/ 197226 h 800791"/>
                    <a:gd name="connsiteX25" fmla="*/ 635621 w 783339"/>
                    <a:gd name="connsiteY25" fmla="*/ 100832 h 800791"/>
                    <a:gd name="connsiteX26" fmla="*/ 526793 w 783339"/>
                    <a:gd name="connsiteY26" fmla="*/ 139535 h 800791"/>
                    <a:gd name="connsiteX0" fmla="*/ 526793 w 783339"/>
                    <a:gd name="connsiteY0" fmla="*/ 139535 h 800807"/>
                    <a:gd name="connsiteX1" fmla="*/ 469980 w 783339"/>
                    <a:gd name="connsiteY1" fmla="*/ 16996 h 800807"/>
                    <a:gd name="connsiteX2" fmla="*/ 425530 w 783339"/>
                    <a:gd name="connsiteY2" fmla="*/ 10646 h 800807"/>
                    <a:gd name="connsiteX3" fmla="*/ 419180 w 783339"/>
                    <a:gd name="connsiteY3" fmla="*/ 51921 h 800807"/>
                    <a:gd name="connsiteX4" fmla="*/ 340069 w 783339"/>
                    <a:gd name="connsiteY4" fmla="*/ 83334 h 800807"/>
                    <a:gd name="connsiteX5" fmla="*/ 241307 w 783339"/>
                    <a:gd name="connsiteY5" fmla="*/ 116840 h 800807"/>
                    <a:gd name="connsiteX6" fmla="*/ 186600 w 783339"/>
                    <a:gd name="connsiteY6" fmla="*/ 29 h 800807"/>
                    <a:gd name="connsiteX7" fmla="*/ 165180 w 783339"/>
                    <a:gd name="connsiteY7" fmla="*/ 185271 h 800807"/>
                    <a:gd name="connsiteX8" fmla="*/ 123905 w 783339"/>
                    <a:gd name="connsiteY8" fmla="*/ 229721 h 800807"/>
                    <a:gd name="connsiteX9" fmla="*/ 50880 w 783339"/>
                    <a:gd name="connsiteY9" fmla="*/ 236071 h 800807"/>
                    <a:gd name="connsiteX10" fmla="*/ 80 w 783339"/>
                    <a:gd name="connsiteY10" fmla="*/ 350371 h 800807"/>
                    <a:gd name="connsiteX11" fmla="*/ 41355 w 783339"/>
                    <a:gd name="connsiteY11" fmla="*/ 480546 h 800807"/>
                    <a:gd name="connsiteX12" fmla="*/ 123905 w 783339"/>
                    <a:gd name="connsiteY12" fmla="*/ 655171 h 800807"/>
                    <a:gd name="connsiteX13" fmla="*/ 260430 w 783339"/>
                    <a:gd name="connsiteY13" fmla="*/ 680571 h 800807"/>
                    <a:gd name="connsiteX14" fmla="*/ 342922 w 783339"/>
                    <a:gd name="connsiteY14" fmla="*/ 664430 h 800807"/>
                    <a:gd name="connsiteX15" fmla="*/ 399735 w 783339"/>
                    <a:gd name="connsiteY15" fmla="*/ 800414 h 800807"/>
                    <a:gd name="connsiteX16" fmla="*/ 414922 w 783339"/>
                    <a:gd name="connsiteY16" fmla="*/ 704552 h 800807"/>
                    <a:gd name="connsiteX17" fmla="*/ 495380 w 783339"/>
                    <a:gd name="connsiteY17" fmla="*/ 667871 h 800807"/>
                    <a:gd name="connsiteX18" fmla="*/ 666830 w 783339"/>
                    <a:gd name="connsiteY18" fmla="*/ 709146 h 800807"/>
                    <a:gd name="connsiteX19" fmla="*/ 717630 w 783339"/>
                    <a:gd name="connsiteY19" fmla="*/ 623421 h 800807"/>
                    <a:gd name="connsiteX20" fmla="*/ 704930 w 783339"/>
                    <a:gd name="connsiteY20" fmla="*/ 518646 h 800807"/>
                    <a:gd name="connsiteX21" fmla="*/ 781130 w 783339"/>
                    <a:gd name="connsiteY21" fmla="*/ 372596 h 800807"/>
                    <a:gd name="connsiteX22" fmla="*/ 755730 w 783339"/>
                    <a:gd name="connsiteY22" fmla="*/ 258296 h 800807"/>
                    <a:gd name="connsiteX23" fmla="*/ 682705 w 783339"/>
                    <a:gd name="connsiteY23" fmla="*/ 229721 h 800807"/>
                    <a:gd name="connsiteX24" fmla="*/ 614611 w 783339"/>
                    <a:gd name="connsiteY24" fmla="*/ 197226 h 800807"/>
                    <a:gd name="connsiteX25" fmla="*/ 635621 w 783339"/>
                    <a:gd name="connsiteY25" fmla="*/ 100832 h 800807"/>
                    <a:gd name="connsiteX26" fmla="*/ 526793 w 783339"/>
                    <a:gd name="connsiteY26" fmla="*/ 139535 h 800807"/>
                    <a:gd name="connsiteX0" fmla="*/ 526793 w 783339"/>
                    <a:gd name="connsiteY0" fmla="*/ 139535 h 801439"/>
                    <a:gd name="connsiteX1" fmla="*/ 469980 w 783339"/>
                    <a:gd name="connsiteY1" fmla="*/ 16996 h 801439"/>
                    <a:gd name="connsiteX2" fmla="*/ 425530 w 783339"/>
                    <a:gd name="connsiteY2" fmla="*/ 10646 h 801439"/>
                    <a:gd name="connsiteX3" fmla="*/ 419180 w 783339"/>
                    <a:gd name="connsiteY3" fmla="*/ 51921 h 801439"/>
                    <a:gd name="connsiteX4" fmla="*/ 340069 w 783339"/>
                    <a:gd name="connsiteY4" fmla="*/ 83334 h 801439"/>
                    <a:gd name="connsiteX5" fmla="*/ 241307 w 783339"/>
                    <a:gd name="connsiteY5" fmla="*/ 116840 h 801439"/>
                    <a:gd name="connsiteX6" fmla="*/ 186600 w 783339"/>
                    <a:gd name="connsiteY6" fmla="*/ 29 h 801439"/>
                    <a:gd name="connsiteX7" fmla="*/ 165180 w 783339"/>
                    <a:gd name="connsiteY7" fmla="*/ 185271 h 801439"/>
                    <a:gd name="connsiteX8" fmla="*/ 123905 w 783339"/>
                    <a:gd name="connsiteY8" fmla="*/ 229721 h 801439"/>
                    <a:gd name="connsiteX9" fmla="*/ 50880 w 783339"/>
                    <a:gd name="connsiteY9" fmla="*/ 236071 h 801439"/>
                    <a:gd name="connsiteX10" fmla="*/ 80 w 783339"/>
                    <a:gd name="connsiteY10" fmla="*/ 350371 h 801439"/>
                    <a:gd name="connsiteX11" fmla="*/ 41355 w 783339"/>
                    <a:gd name="connsiteY11" fmla="*/ 480546 h 801439"/>
                    <a:gd name="connsiteX12" fmla="*/ 123905 w 783339"/>
                    <a:gd name="connsiteY12" fmla="*/ 655171 h 801439"/>
                    <a:gd name="connsiteX13" fmla="*/ 260430 w 783339"/>
                    <a:gd name="connsiteY13" fmla="*/ 680571 h 801439"/>
                    <a:gd name="connsiteX14" fmla="*/ 342922 w 783339"/>
                    <a:gd name="connsiteY14" fmla="*/ 664430 h 801439"/>
                    <a:gd name="connsiteX15" fmla="*/ 399735 w 783339"/>
                    <a:gd name="connsiteY15" fmla="*/ 800414 h 801439"/>
                    <a:gd name="connsiteX16" fmla="*/ 414922 w 783339"/>
                    <a:gd name="connsiteY16" fmla="*/ 704552 h 801439"/>
                    <a:gd name="connsiteX17" fmla="*/ 495380 w 783339"/>
                    <a:gd name="connsiteY17" fmla="*/ 667871 h 801439"/>
                    <a:gd name="connsiteX18" fmla="*/ 666830 w 783339"/>
                    <a:gd name="connsiteY18" fmla="*/ 709146 h 801439"/>
                    <a:gd name="connsiteX19" fmla="*/ 717630 w 783339"/>
                    <a:gd name="connsiteY19" fmla="*/ 623421 h 801439"/>
                    <a:gd name="connsiteX20" fmla="*/ 704930 w 783339"/>
                    <a:gd name="connsiteY20" fmla="*/ 518646 h 801439"/>
                    <a:gd name="connsiteX21" fmla="*/ 781130 w 783339"/>
                    <a:gd name="connsiteY21" fmla="*/ 372596 h 801439"/>
                    <a:gd name="connsiteX22" fmla="*/ 755730 w 783339"/>
                    <a:gd name="connsiteY22" fmla="*/ 258296 h 801439"/>
                    <a:gd name="connsiteX23" fmla="*/ 682705 w 783339"/>
                    <a:gd name="connsiteY23" fmla="*/ 229721 h 801439"/>
                    <a:gd name="connsiteX24" fmla="*/ 614611 w 783339"/>
                    <a:gd name="connsiteY24" fmla="*/ 197226 h 801439"/>
                    <a:gd name="connsiteX25" fmla="*/ 635621 w 783339"/>
                    <a:gd name="connsiteY25" fmla="*/ 100832 h 801439"/>
                    <a:gd name="connsiteX26" fmla="*/ 526793 w 783339"/>
                    <a:gd name="connsiteY26" fmla="*/ 139535 h 801439"/>
                    <a:gd name="connsiteX0" fmla="*/ 526832 w 783378"/>
                    <a:gd name="connsiteY0" fmla="*/ 139535 h 801439"/>
                    <a:gd name="connsiteX1" fmla="*/ 470019 w 783378"/>
                    <a:gd name="connsiteY1" fmla="*/ 16996 h 801439"/>
                    <a:gd name="connsiteX2" fmla="*/ 425569 w 783378"/>
                    <a:gd name="connsiteY2" fmla="*/ 10646 h 801439"/>
                    <a:gd name="connsiteX3" fmla="*/ 419219 w 783378"/>
                    <a:gd name="connsiteY3" fmla="*/ 51921 h 801439"/>
                    <a:gd name="connsiteX4" fmla="*/ 340108 w 783378"/>
                    <a:gd name="connsiteY4" fmla="*/ 83334 h 801439"/>
                    <a:gd name="connsiteX5" fmla="*/ 241346 w 783378"/>
                    <a:gd name="connsiteY5" fmla="*/ 116840 h 801439"/>
                    <a:gd name="connsiteX6" fmla="*/ 186639 w 783378"/>
                    <a:gd name="connsiteY6" fmla="*/ 29 h 801439"/>
                    <a:gd name="connsiteX7" fmla="*/ 165219 w 783378"/>
                    <a:gd name="connsiteY7" fmla="*/ 185271 h 801439"/>
                    <a:gd name="connsiteX8" fmla="*/ 123944 w 783378"/>
                    <a:gd name="connsiteY8" fmla="*/ 229721 h 801439"/>
                    <a:gd name="connsiteX9" fmla="*/ 50919 w 783378"/>
                    <a:gd name="connsiteY9" fmla="*/ 236071 h 801439"/>
                    <a:gd name="connsiteX10" fmla="*/ 119 w 783378"/>
                    <a:gd name="connsiteY10" fmla="*/ 350371 h 801439"/>
                    <a:gd name="connsiteX11" fmla="*/ 41394 w 783378"/>
                    <a:gd name="connsiteY11" fmla="*/ 480546 h 801439"/>
                    <a:gd name="connsiteX12" fmla="*/ 172184 w 783378"/>
                    <a:gd name="connsiteY12" fmla="*/ 593151 h 801439"/>
                    <a:gd name="connsiteX13" fmla="*/ 260469 w 783378"/>
                    <a:gd name="connsiteY13" fmla="*/ 680571 h 801439"/>
                    <a:gd name="connsiteX14" fmla="*/ 342961 w 783378"/>
                    <a:gd name="connsiteY14" fmla="*/ 664430 h 801439"/>
                    <a:gd name="connsiteX15" fmla="*/ 399774 w 783378"/>
                    <a:gd name="connsiteY15" fmla="*/ 800414 h 801439"/>
                    <a:gd name="connsiteX16" fmla="*/ 414961 w 783378"/>
                    <a:gd name="connsiteY16" fmla="*/ 704552 h 801439"/>
                    <a:gd name="connsiteX17" fmla="*/ 495419 w 783378"/>
                    <a:gd name="connsiteY17" fmla="*/ 667871 h 801439"/>
                    <a:gd name="connsiteX18" fmla="*/ 666869 w 783378"/>
                    <a:gd name="connsiteY18" fmla="*/ 709146 h 801439"/>
                    <a:gd name="connsiteX19" fmla="*/ 717669 w 783378"/>
                    <a:gd name="connsiteY19" fmla="*/ 623421 h 801439"/>
                    <a:gd name="connsiteX20" fmla="*/ 704969 w 783378"/>
                    <a:gd name="connsiteY20" fmla="*/ 518646 h 801439"/>
                    <a:gd name="connsiteX21" fmla="*/ 781169 w 783378"/>
                    <a:gd name="connsiteY21" fmla="*/ 372596 h 801439"/>
                    <a:gd name="connsiteX22" fmla="*/ 755769 w 783378"/>
                    <a:gd name="connsiteY22" fmla="*/ 258296 h 801439"/>
                    <a:gd name="connsiteX23" fmla="*/ 682744 w 783378"/>
                    <a:gd name="connsiteY23" fmla="*/ 229721 h 801439"/>
                    <a:gd name="connsiteX24" fmla="*/ 614650 w 783378"/>
                    <a:gd name="connsiteY24" fmla="*/ 197226 h 801439"/>
                    <a:gd name="connsiteX25" fmla="*/ 635660 w 783378"/>
                    <a:gd name="connsiteY25" fmla="*/ 100832 h 801439"/>
                    <a:gd name="connsiteX26" fmla="*/ 526832 w 783378"/>
                    <a:gd name="connsiteY26" fmla="*/ 139535 h 801439"/>
                    <a:gd name="connsiteX0" fmla="*/ 526832 w 783378"/>
                    <a:gd name="connsiteY0" fmla="*/ 139535 h 801439"/>
                    <a:gd name="connsiteX1" fmla="*/ 470019 w 783378"/>
                    <a:gd name="connsiteY1" fmla="*/ 16996 h 801439"/>
                    <a:gd name="connsiteX2" fmla="*/ 425569 w 783378"/>
                    <a:gd name="connsiteY2" fmla="*/ 10646 h 801439"/>
                    <a:gd name="connsiteX3" fmla="*/ 419219 w 783378"/>
                    <a:gd name="connsiteY3" fmla="*/ 51921 h 801439"/>
                    <a:gd name="connsiteX4" fmla="*/ 340108 w 783378"/>
                    <a:gd name="connsiteY4" fmla="*/ 83334 h 801439"/>
                    <a:gd name="connsiteX5" fmla="*/ 241346 w 783378"/>
                    <a:gd name="connsiteY5" fmla="*/ 116840 h 801439"/>
                    <a:gd name="connsiteX6" fmla="*/ 186639 w 783378"/>
                    <a:gd name="connsiteY6" fmla="*/ 29 h 801439"/>
                    <a:gd name="connsiteX7" fmla="*/ 165219 w 783378"/>
                    <a:gd name="connsiteY7" fmla="*/ 185271 h 801439"/>
                    <a:gd name="connsiteX8" fmla="*/ 123944 w 783378"/>
                    <a:gd name="connsiteY8" fmla="*/ 229721 h 801439"/>
                    <a:gd name="connsiteX9" fmla="*/ 50919 w 783378"/>
                    <a:gd name="connsiteY9" fmla="*/ 236071 h 801439"/>
                    <a:gd name="connsiteX10" fmla="*/ 119 w 783378"/>
                    <a:gd name="connsiteY10" fmla="*/ 350371 h 801439"/>
                    <a:gd name="connsiteX11" fmla="*/ 41394 w 783378"/>
                    <a:gd name="connsiteY11" fmla="*/ 480546 h 801439"/>
                    <a:gd name="connsiteX12" fmla="*/ 172184 w 783378"/>
                    <a:gd name="connsiteY12" fmla="*/ 593151 h 801439"/>
                    <a:gd name="connsiteX13" fmla="*/ 260469 w 783378"/>
                    <a:gd name="connsiteY13" fmla="*/ 680571 h 801439"/>
                    <a:gd name="connsiteX14" fmla="*/ 342961 w 783378"/>
                    <a:gd name="connsiteY14" fmla="*/ 664430 h 801439"/>
                    <a:gd name="connsiteX15" fmla="*/ 399774 w 783378"/>
                    <a:gd name="connsiteY15" fmla="*/ 800414 h 801439"/>
                    <a:gd name="connsiteX16" fmla="*/ 414961 w 783378"/>
                    <a:gd name="connsiteY16" fmla="*/ 704552 h 801439"/>
                    <a:gd name="connsiteX17" fmla="*/ 495419 w 783378"/>
                    <a:gd name="connsiteY17" fmla="*/ 667871 h 801439"/>
                    <a:gd name="connsiteX18" fmla="*/ 666869 w 783378"/>
                    <a:gd name="connsiteY18" fmla="*/ 709146 h 801439"/>
                    <a:gd name="connsiteX19" fmla="*/ 717669 w 783378"/>
                    <a:gd name="connsiteY19" fmla="*/ 623421 h 801439"/>
                    <a:gd name="connsiteX20" fmla="*/ 704969 w 783378"/>
                    <a:gd name="connsiteY20" fmla="*/ 518646 h 801439"/>
                    <a:gd name="connsiteX21" fmla="*/ 781169 w 783378"/>
                    <a:gd name="connsiteY21" fmla="*/ 372596 h 801439"/>
                    <a:gd name="connsiteX22" fmla="*/ 755769 w 783378"/>
                    <a:gd name="connsiteY22" fmla="*/ 258296 h 801439"/>
                    <a:gd name="connsiteX23" fmla="*/ 682744 w 783378"/>
                    <a:gd name="connsiteY23" fmla="*/ 229721 h 801439"/>
                    <a:gd name="connsiteX24" fmla="*/ 614650 w 783378"/>
                    <a:gd name="connsiteY24" fmla="*/ 197226 h 801439"/>
                    <a:gd name="connsiteX25" fmla="*/ 635660 w 783378"/>
                    <a:gd name="connsiteY25" fmla="*/ 100832 h 801439"/>
                    <a:gd name="connsiteX26" fmla="*/ 526832 w 783378"/>
                    <a:gd name="connsiteY26" fmla="*/ 139535 h 801439"/>
                    <a:gd name="connsiteX0" fmla="*/ 526832 w 783378"/>
                    <a:gd name="connsiteY0" fmla="*/ 139535 h 801439"/>
                    <a:gd name="connsiteX1" fmla="*/ 470019 w 783378"/>
                    <a:gd name="connsiteY1" fmla="*/ 16996 h 801439"/>
                    <a:gd name="connsiteX2" fmla="*/ 425569 w 783378"/>
                    <a:gd name="connsiteY2" fmla="*/ 10646 h 801439"/>
                    <a:gd name="connsiteX3" fmla="*/ 419219 w 783378"/>
                    <a:gd name="connsiteY3" fmla="*/ 51921 h 801439"/>
                    <a:gd name="connsiteX4" fmla="*/ 340108 w 783378"/>
                    <a:gd name="connsiteY4" fmla="*/ 83334 h 801439"/>
                    <a:gd name="connsiteX5" fmla="*/ 241346 w 783378"/>
                    <a:gd name="connsiteY5" fmla="*/ 116840 h 801439"/>
                    <a:gd name="connsiteX6" fmla="*/ 186639 w 783378"/>
                    <a:gd name="connsiteY6" fmla="*/ 29 h 801439"/>
                    <a:gd name="connsiteX7" fmla="*/ 165219 w 783378"/>
                    <a:gd name="connsiteY7" fmla="*/ 185271 h 801439"/>
                    <a:gd name="connsiteX8" fmla="*/ 123944 w 783378"/>
                    <a:gd name="connsiteY8" fmla="*/ 229721 h 801439"/>
                    <a:gd name="connsiteX9" fmla="*/ 50919 w 783378"/>
                    <a:gd name="connsiteY9" fmla="*/ 236071 h 801439"/>
                    <a:gd name="connsiteX10" fmla="*/ 119 w 783378"/>
                    <a:gd name="connsiteY10" fmla="*/ 350371 h 801439"/>
                    <a:gd name="connsiteX11" fmla="*/ 41394 w 783378"/>
                    <a:gd name="connsiteY11" fmla="*/ 480546 h 801439"/>
                    <a:gd name="connsiteX12" fmla="*/ 172184 w 783378"/>
                    <a:gd name="connsiteY12" fmla="*/ 593151 h 801439"/>
                    <a:gd name="connsiteX13" fmla="*/ 253577 w 783378"/>
                    <a:gd name="connsiteY13" fmla="*/ 685165 h 801439"/>
                    <a:gd name="connsiteX14" fmla="*/ 342961 w 783378"/>
                    <a:gd name="connsiteY14" fmla="*/ 664430 h 801439"/>
                    <a:gd name="connsiteX15" fmla="*/ 399774 w 783378"/>
                    <a:gd name="connsiteY15" fmla="*/ 800414 h 801439"/>
                    <a:gd name="connsiteX16" fmla="*/ 414961 w 783378"/>
                    <a:gd name="connsiteY16" fmla="*/ 704552 h 801439"/>
                    <a:gd name="connsiteX17" fmla="*/ 495419 w 783378"/>
                    <a:gd name="connsiteY17" fmla="*/ 667871 h 801439"/>
                    <a:gd name="connsiteX18" fmla="*/ 666869 w 783378"/>
                    <a:gd name="connsiteY18" fmla="*/ 709146 h 801439"/>
                    <a:gd name="connsiteX19" fmla="*/ 717669 w 783378"/>
                    <a:gd name="connsiteY19" fmla="*/ 623421 h 801439"/>
                    <a:gd name="connsiteX20" fmla="*/ 704969 w 783378"/>
                    <a:gd name="connsiteY20" fmla="*/ 518646 h 801439"/>
                    <a:gd name="connsiteX21" fmla="*/ 781169 w 783378"/>
                    <a:gd name="connsiteY21" fmla="*/ 372596 h 801439"/>
                    <a:gd name="connsiteX22" fmla="*/ 755769 w 783378"/>
                    <a:gd name="connsiteY22" fmla="*/ 258296 h 801439"/>
                    <a:gd name="connsiteX23" fmla="*/ 682744 w 783378"/>
                    <a:gd name="connsiteY23" fmla="*/ 229721 h 801439"/>
                    <a:gd name="connsiteX24" fmla="*/ 614650 w 783378"/>
                    <a:gd name="connsiteY24" fmla="*/ 197226 h 801439"/>
                    <a:gd name="connsiteX25" fmla="*/ 635660 w 783378"/>
                    <a:gd name="connsiteY25" fmla="*/ 100832 h 801439"/>
                    <a:gd name="connsiteX26" fmla="*/ 526832 w 783378"/>
                    <a:gd name="connsiteY26" fmla="*/ 139535 h 801439"/>
                    <a:gd name="connsiteX0" fmla="*/ 528711 w 785257"/>
                    <a:gd name="connsiteY0" fmla="*/ 139535 h 801439"/>
                    <a:gd name="connsiteX1" fmla="*/ 471898 w 785257"/>
                    <a:gd name="connsiteY1" fmla="*/ 16996 h 801439"/>
                    <a:gd name="connsiteX2" fmla="*/ 427448 w 785257"/>
                    <a:gd name="connsiteY2" fmla="*/ 10646 h 801439"/>
                    <a:gd name="connsiteX3" fmla="*/ 421098 w 785257"/>
                    <a:gd name="connsiteY3" fmla="*/ 51921 h 801439"/>
                    <a:gd name="connsiteX4" fmla="*/ 341987 w 785257"/>
                    <a:gd name="connsiteY4" fmla="*/ 83334 h 801439"/>
                    <a:gd name="connsiteX5" fmla="*/ 243225 w 785257"/>
                    <a:gd name="connsiteY5" fmla="*/ 116840 h 801439"/>
                    <a:gd name="connsiteX6" fmla="*/ 188518 w 785257"/>
                    <a:gd name="connsiteY6" fmla="*/ 29 h 801439"/>
                    <a:gd name="connsiteX7" fmla="*/ 167098 w 785257"/>
                    <a:gd name="connsiteY7" fmla="*/ 185271 h 801439"/>
                    <a:gd name="connsiteX8" fmla="*/ 125823 w 785257"/>
                    <a:gd name="connsiteY8" fmla="*/ 229721 h 801439"/>
                    <a:gd name="connsiteX9" fmla="*/ 52798 w 785257"/>
                    <a:gd name="connsiteY9" fmla="*/ 236071 h 801439"/>
                    <a:gd name="connsiteX10" fmla="*/ 1998 w 785257"/>
                    <a:gd name="connsiteY10" fmla="*/ 350371 h 801439"/>
                    <a:gd name="connsiteX11" fmla="*/ 43273 w 785257"/>
                    <a:gd name="connsiteY11" fmla="*/ 480546 h 801439"/>
                    <a:gd name="connsiteX12" fmla="*/ 174063 w 785257"/>
                    <a:gd name="connsiteY12" fmla="*/ 593151 h 801439"/>
                    <a:gd name="connsiteX13" fmla="*/ 255456 w 785257"/>
                    <a:gd name="connsiteY13" fmla="*/ 685165 h 801439"/>
                    <a:gd name="connsiteX14" fmla="*/ 344840 w 785257"/>
                    <a:gd name="connsiteY14" fmla="*/ 664430 h 801439"/>
                    <a:gd name="connsiteX15" fmla="*/ 401653 w 785257"/>
                    <a:gd name="connsiteY15" fmla="*/ 800414 h 801439"/>
                    <a:gd name="connsiteX16" fmla="*/ 416840 w 785257"/>
                    <a:gd name="connsiteY16" fmla="*/ 704552 h 801439"/>
                    <a:gd name="connsiteX17" fmla="*/ 497298 w 785257"/>
                    <a:gd name="connsiteY17" fmla="*/ 667871 h 801439"/>
                    <a:gd name="connsiteX18" fmla="*/ 668748 w 785257"/>
                    <a:gd name="connsiteY18" fmla="*/ 709146 h 801439"/>
                    <a:gd name="connsiteX19" fmla="*/ 719548 w 785257"/>
                    <a:gd name="connsiteY19" fmla="*/ 623421 h 801439"/>
                    <a:gd name="connsiteX20" fmla="*/ 706848 w 785257"/>
                    <a:gd name="connsiteY20" fmla="*/ 518646 h 801439"/>
                    <a:gd name="connsiteX21" fmla="*/ 783048 w 785257"/>
                    <a:gd name="connsiteY21" fmla="*/ 372596 h 801439"/>
                    <a:gd name="connsiteX22" fmla="*/ 757648 w 785257"/>
                    <a:gd name="connsiteY22" fmla="*/ 258296 h 801439"/>
                    <a:gd name="connsiteX23" fmla="*/ 684623 w 785257"/>
                    <a:gd name="connsiteY23" fmla="*/ 229721 h 801439"/>
                    <a:gd name="connsiteX24" fmla="*/ 616529 w 785257"/>
                    <a:gd name="connsiteY24" fmla="*/ 197226 h 801439"/>
                    <a:gd name="connsiteX25" fmla="*/ 637539 w 785257"/>
                    <a:gd name="connsiteY25" fmla="*/ 100832 h 801439"/>
                    <a:gd name="connsiteX26" fmla="*/ 528711 w 785257"/>
                    <a:gd name="connsiteY26" fmla="*/ 139535 h 801439"/>
                    <a:gd name="connsiteX0" fmla="*/ 526862 w 783408"/>
                    <a:gd name="connsiteY0" fmla="*/ 139535 h 801439"/>
                    <a:gd name="connsiteX1" fmla="*/ 470049 w 783408"/>
                    <a:gd name="connsiteY1" fmla="*/ 16996 h 801439"/>
                    <a:gd name="connsiteX2" fmla="*/ 425599 w 783408"/>
                    <a:gd name="connsiteY2" fmla="*/ 10646 h 801439"/>
                    <a:gd name="connsiteX3" fmla="*/ 419249 w 783408"/>
                    <a:gd name="connsiteY3" fmla="*/ 51921 h 801439"/>
                    <a:gd name="connsiteX4" fmla="*/ 340138 w 783408"/>
                    <a:gd name="connsiteY4" fmla="*/ 83334 h 801439"/>
                    <a:gd name="connsiteX5" fmla="*/ 241376 w 783408"/>
                    <a:gd name="connsiteY5" fmla="*/ 116840 h 801439"/>
                    <a:gd name="connsiteX6" fmla="*/ 186669 w 783408"/>
                    <a:gd name="connsiteY6" fmla="*/ 29 h 801439"/>
                    <a:gd name="connsiteX7" fmla="*/ 165249 w 783408"/>
                    <a:gd name="connsiteY7" fmla="*/ 185271 h 801439"/>
                    <a:gd name="connsiteX8" fmla="*/ 123974 w 783408"/>
                    <a:gd name="connsiteY8" fmla="*/ 229721 h 801439"/>
                    <a:gd name="connsiteX9" fmla="*/ 50949 w 783408"/>
                    <a:gd name="connsiteY9" fmla="*/ 236071 h 801439"/>
                    <a:gd name="connsiteX10" fmla="*/ 149 w 783408"/>
                    <a:gd name="connsiteY10" fmla="*/ 350371 h 801439"/>
                    <a:gd name="connsiteX11" fmla="*/ 66693 w 783408"/>
                    <a:gd name="connsiteY11" fmla="*/ 519595 h 801439"/>
                    <a:gd name="connsiteX12" fmla="*/ 172214 w 783408"/>
                    <a:gd name="connsiteY12" fmla="*/ 593151 h 801439"/>
                    <a:gd name="connsiteX13" fmla="*/ 253607 w 783408"/>
                    <a:gd name="connsiteY13" fmla="*/ 685165 h 801439"/>
                    <a:gd name="connsiteX14" fmla="*/ 342991 w 783408"/>
                    <a:gd name="connsiteY14" fmla="*/ 664430 h 801439"/>
                    <a:gd name="connsiteX15" fmla="*/ 399804 w 783408"/>
                    <a:gd name="connsiteY15" fmla="*/ 800414 h 801439"/>
                    <a:gd name="connsiteX16" fmla="*/ 414991 w 783408"/>
                    <a:gd name="connsiteY16" fmla="*/ 704552 h 801439"/>
                    <a:gd name="connsiteX17" fmla="*/ 495449 w 783408"/>
                    <a:gd name="connsiteY17" fmla="*/ 667871 h 801439"/>
                    <a:gd name="connsiteX18" fmla="*/ 666899 w 783408"/>
                    <a:gd name="connsiteY18" fmla="*/ 709146 h 801439"/>
                    <a:gd name="connsiteX19" fmla="*/ 717699 w 783408"/>
                    <a:gd name="connsiteY19" fmla="*/ 623421 h 801439"/>
                    <a:gd name="connsiteX20" fmla="*/ 704999 w 783408"/>
                    <a:gd name="connsiteY20" fmla="*/ 518646 h 801439"/>
                    <a:gd name="connsiteX21" fmla="*/ 781199 w 783408"/>
                    <a:gd name="connsiteY21" fmla="*/ 372596 h 801439"/>
                    <a:gd name="connsiteX22" fmla="*/ 755799 w 783408"/>
                    <a:gd name="connsiteY22" fmla="*/ 258296 h 801439"/>
                    <a:gd name="connsiteX23" fmla="*/ 682774 w 783408"/>
                    <a:gd name="connsiteY23" fmla="*/ 229721 h 801439"/>
                    <a:gd name="connsiteX24" fmla="*/ 614680 w 783408"/>
                    <a:gd name="connsiteY24" fmla="*/ 197226 h 801439"/>
                    <a:gd name="connsiteX25" fmla="*/ 635690 w 783408"/>
                    <a:gd name="connsiteY25" fmla="*/ 100832 h 801439"/>
                    <a:gd name="connsiteX26" fmla="*/ 526862 w 783408"/>
                    <a:gd name="connsiteY26" fmla="*/ 139535 h 801439"/>
                    <a:gd name="connsiteX0" fmla="*/ 526862 w 783408"/>
                    <a:gd name="connsiteY0" fmla="*/ 139535 h 801439"/>
                    <a:gd name="connsiteX1" fmla="*/ 470049 w 783408"/>
                    <a:gd name="connsiteY1" fmla="*/ 16996 h 801439"/>
                    <a:gd name="connsiteX2" fmla="*/ 425599 w 783408"/>
                    <a:gd name="connsiteY2" fmla="*/ 10646 h 801439"/>
                    <a:gd name="connsiteX3" fmla="*/ 419249 w 783408"/>
                    <a:gd name="connsiteY3" fmla="*/ 51921 h 801439"/>
                    <a:gd name="connsiteX4" fmla="*/ 340138 w 783408"/>
                    <a:gd name="connsiteY4" fmla="*/ 83334 h 801439"/>
                    <a:gd name="connsiteX5" fmla="*/ 241376 w 783408"/>
                    <a:gd name="connsiteY5" fmla="*/ 116840 h 801439"/>
                    <a:gd name="connsiteX6" fmla="*/ 186669 w 783408"/>
                    <a:gd name="connsiteY6" fmla="*/ 29 h 801439"/>
                    <a:gd name="connsiteX7" fmla="*/ 165249 w 783408"/>
                    <a:gd name="connsiteY7" fmla="*/ 185271 h 801439"/>
                    <a:gd name="connsiteX8" fmla="*/ 123974 w 783408"/>
                    <a:gd name="connsiteY8" fmla="*/ 229721 h 801439"/>
                    <a:gd name="connsiteX9" fmla="*/ 50949 w 783408"/>
                    <a:gd name="connsiteY9" fmla="*/ 236071 h 801439"/>
                    <a:gd name="connsiteX10" fmla="*/ 149 w 783408"/>
                    <a:gd name="connsiteY10" fmla="*/ 350371 h 801439"/>
                    <a:gd name="connsiteX11" fmla="*/ 66693 w 783408"/>
                    <a:gd name="connsiteY11" fmla="*/ 519595 h 801439"/>
                    <a:gd name="connsiteX12" fmla="*/ 172214 w 783408"/>
                    <a:gd name="connsiteY12" fmla="*/ 593151 h 801439"/>
                    <a:gd name="connsiteX13" fmla="*/ 253607 w 783408"/>
                    <a:gd name="connsiteY13" fmla="*/ 685165 h 801439"/>
                    <a:gd name="connsiteX14" fmla="*/ 342991 w 783408"/>
                    <a:gd name="connsiteY14" fmla="*/ 664430 h 801439"/>
                    <a:gd name="connsiteX15" fmla="*/ 399804 w 783408"/>
                    <a:gd name="connsiteY15" fmla="*/ 800414 h 801439"/>
                    <a:gd name="connsiteX16" fmla="*/ 414991 w 783408"/>
                    <a:gd name="connsiteY16" fmla="*/ 704552 h 801439"/>
                    <a:gd name="connsiteX17" fmla="*/ 495449 w 783408"/>
                    <a:gd name="connsiteY17" fmla="*/ 667871 h 801439"/>
                    <a:gd name="connsiteX18" fmla="*/ 666899 w 783408"/>
                    <a:gd name="connsiteY18" fmla="*/ 709146 h 801439"/>
                    <a:gd name="connsiteX19" fmla="*/ 717699 w 783408"/>
                    <a:gd name="connsiteY19" fmla="*/ 623421 h 801439"/>
                    <a:gd name="connsiteX20" fmla="*/ 704999 w 783408"/>
                    <a:gd name="connsiteY20" fmla="*/ 518646 h 801439"/>
                    <a:gd name="connsiteX21" fmla="*/ 781199 w 783408"/>
                    <a:gd name="connsiteY21" fmla="*/ 372596 h 801439"/>
                    <a:gd name="connsiteX22" fmla="*/ 755799 w 783408"/>
                    <a:gd name="connsiteY22" fmla="*/ 258296 h 801439"/>
                    <a:gd name="connsiteX23" fmla="*/ 682774 w 783408"/>
                    <a:gd name="connsiteY23" fmla="*/ 229721 h 801439"/>
                    <a:gd name="connsiteX24" fmla="*/ 614680 w 783408"/>
                    <a:gd name="connsiteY24" fmla="*/ 197226 h 801439"/>
                    <a:gd name="connsiteX25" fmla="*/ 635690 w 783408"/>
                    <a:gd name="connsiteY25" fmla="*/ 100832 h 801439"/>
                    <a:gd name="connsiteX26" fmla="*/ 526862 w 783408"/>
                    <a:gd name="connsiteY26" fmla="*/ 139535 h 801439"/>
                    <a:gd name="connsiteX0" fmla="*/ 526862 w 783408"/>
                    <a:gd name="connsiteY0" fmla="*/ 139535 h 801439"/>
                    <a:gd name="connsiteX1" fmla="*/ 470049 w 783408"/>
                    <a:gd name="connsiteY1" fmla="*/ 16996 h 801439"/>
                    <a:gd name="connsiteX2" fmla="*/ 425599 w 783408"/>
                    <a:gd name="connsiteY2" fmla="*/ 10646 h 801439"/>
                    <a:gd name="connsiteX3" fmla="*/ 419249 w 783408"/>
                    <a:gd name="connsiteY3" fmla="*/ 51921 h 801439"/>
                    <a:gd name="connsiteX4" fmla="*/ 340138 w 783408"/>
                    <a:gd name="connsiteY4" fmla="*/ 83334 h 801439"/>
                    <a:gd name="connsiteX5" fmla="*/ 241376 w 783408"/>
                    <a:gd name="connsiteY5" fmla="*/ 116840 h 801439"/>
                    <a:gd name="connsiteX6" fmla="*/ 186669 w 783408"/>
                    <a:gd name="connsiteY6" fmla="*/ 29 h 801439"/>
                    <a:gd name="connsiteX7" fmla="*/ 165249 w 783408"/>
                    <a:gd name="connsiteY7" fmla="*/ 185271 h 801439"/>
                    <a:gd name="connsiteX8" fmla="*/ 123974 w 783408"/>
                    <a:gd name="connsiteY8" fmla="*/ 229721 h 801439"/>
                    <a:gd name="connsiteX9" fmla="*/ 50949 w 783408"/>
                    <a:gd name="connsiteY9" fmla="*/ 236071 h 801439"/>
                    <a:gd name="connsiteX10" fmla="*/ 149 w 783408"/>
                    <a:gd name="connsiteY10" fmla="*/ 350371 h 801439"/>
                    <a:gd name="connsiteX11" fmla="*/ 66693 w 783408"/>
                    <a:gd name="connsiteY11" fmla="*/ 519595 h 801439"/>
                    <a:gd name="connsiteX12" fmla="*/ 174511 w 783408"/>
                    <a:gd name="connsiteY12" fmla="*/ 606933 h 801439"/>
                    <a:gd name="connsiteX13" fmla="*/ 253607 w 783408"/>
                    <a:gd name="connsiteY13" fmla="*/ 685165 h 801439"/>
                    <a:gd name="connsiteX14" fmla="*/ 342991 w 783408"/>
                    <a:gd name="connsiteY14" fmla="*/ 664430 h 801439"/>
                    <a:gd name="connsiteX15" fmla="*/ 399804 w 783408"/>
                    <a:gd name="connsiteY15" fmla="*/ 800414 h 801439"/>
                    <a:gd name="connsiteX16" fmla="*/ 414991 w 783408"/>
                    <a:gd name="connsiteY16" fmla="*/ 704552 h 801439"/>
                    <a:gd name="connsiteX17" fmla="*/ 495449 w 783408"/>
                    <a:gd name="connsiteY17" fmla="*/ 667871 h 801439"/>
                    <a:gd name="connsiteX18" fmla="*/ 666899 w 783408"/>
                    <a:gd name="connsiteY18" fmla="*/ 709146 h 801439"/>
                    <a:gd name="connsiteX19" fmla="*/ 717699 w 783408"/>
                    <a:gd name="connsiteY19" fmla="*/ 623421 h 801439"/>
                    <a:gd name="connsiteX20" fmla="*/ 704999 w 783408"/>
                    <a:gd name="connsiteY20" fmla="*/ 518646 h 801439"/>
                    <a:gd name="connsiteX21" fmla="*/ 781199 w 783408"/>
                    <a:gd name="connsiteY21" fmla="*/ 372596 h 801439"/>
                    <a:gd name="connsiteX22" fmla="*/ 755799 w 783408"/>
                    <a:gd name="connsiteY22" fmla="*/ 258296 h 801439"/>
                    <a:gd name="connsiteX23" fmla="*/ 682774 w 783408"/>
                    <a:gd name="connsiteY23" fmla="*/ 229721 h 801439"/>
                    <a:gd name="connsiteX24" fmla="*/ 614680 w 783408"/>
                    <a:gd name="connsiteY24" fmla="*/ 197226 h 801439"/>
                    <a:gd name="connsiteX25" fmla="*/ 635690 w 783408"/>
                    <a:gd name="connsiteY25" fmla="*/ 100832 h 801439"/>
                    <a:gd name="connsiteX26" fmla="*/ 526862 w 783408"/>
                    <a:gd name="connsiteY26" fmla="*/ 139535 h 801439"/>
                    <a:gd name="connsiteX0" fmla="*/ 526862 w 783408"/>
                    <a:gd name="connsiteY0" fmla="*/ 139535 h 801439"/>
                    <a:gd name="connsiteX1" fmla="*/ 470049 w 783408"/>
                    <a:gd name="connsiteY1" fmla="*/ 16996 h 801439"/>
                    <a:gd name="connsiteX2" fmla="*/ 425599 w 783408"/>
                    <a:gd name="connsiteY2" fmla="*/ 10646 h 801439"/>
                    <a:gd name="connsiteX3" fmla="*/ 419249 w 783408"/>
                    <a:gd name="connsiteY3" fmla="*/ 51921 h 801439"/>
                    <a:gd name="connsiteX4" fmla="*/ 340138 w 783408"/>
                    <a:gd name="connsiteY4" fmla="*/ 83334 h 801439"/>
                    <a:gd name="connsiteX5" fmla="*/ 241376 w 783408"/>
                    <a:gd name="connsiteY5" fmla="*/ 116840 h 801439"/>
                    <a:gd name="connsiteX6" fmla="*/ 186669 w 783408"/>
                    <a:gd name="connsiteY6" fmla="*/ 29 h 801439"/>
                    <a:gd name="connsiteX7" fmla="*/ 165249 w 783408"/>
                    <a:gd name="connsiteY7" fmla="*/ 185271 h 801439"/>
                    <a:gd name="connsiteX8" fmla="*/ 123974 w 783408"/>
                    <a:gd name="connsiteY8" fmla="*/ 229721 h 801439"/>
                    <a:gd name="connsiteX9" fmla="*/ 50949 w 783408"/>
                    <a:gd name="connsiteY9" fmla="*/ 236071 h 801439"/>
                    <a:gd name="connsiteX10" fmla="*/ 149 w 783408"/>
                    <a:gd name="connsiteY10" fmla="*/ 350371 h 801439"/>
                    <a:gd name="connsiteX11" fmla="*/ 66693 w 783408"/>
                    <a:gd name="connsiteY11" fmla="*/ 519595 h 801439"/>
                    <a:gd name="connsiteX12" fmla="*/ 174511 w 783408"/>
                    <a:gd name="connsiteY12" fmla="*/ 606933 h 801439"/>
                    <a:gd name="connsiteX13" fmla="*/ 253607 w 783408"/>
                    <a:gd name="connsiteY13" fmla="*/ 685165 h 801439"/>
                    <a:gd name="connsiteX14" fmla="*/ 342991 w 783408"/>
                    <a:gd name="connsiteY14" fmla="*/ 664430 h 801439"/>
                    <a:gd name="connsiteX15" fmla="*/ 399804 w 783408"/>
                    <a:gd name="connsiteY15" fmla="*/ 800414 h 801439"/>
                    <a:gd name="connsiteX16" fmla="*/ 414991 w 783408"/>
                    <a:gd name="connsiteY16" fmla="*/ 704552 h 801439"/>
                    <a:gd name="connsiteX17" fmla="*/ 495449 w 783408"/>
                    <a:gd name="connsiteY17" fmla="*/ 667871 h 801439"/>
                    <a:gd name="connsiteX18" fmla="*/ 666899 w 783408"/>
                    <a:gd name="connsiteY18" fmla="*/ 709146 h 801439"/>
                    <a:gd name="connsiteX19" fmla="*/ 717699 w 783408"/>
                    <a:gd name="connsiteY19" fmla="*/ 623421 h 801439"/>
                    <a:gd name="connsiteX20" fmla="*/ 704999 w 783408"/>
                    <a:gd name="connsiteY20" fmla="*/ 518646 h 801439"/>
                    <a:gd name="connsiteX21" fmla="*/ 781199 w 783408"/>
                    <a:gd name="connsiteY21" fmla="*/ 372596 h 801439"/>
                    <a:gd name="connsiteX22" fmla="*/ 755799 w 783408"/>
                    <a:gd name="connsiteY22" fmla="*/ 258296 h 801439"/>
                    <a:gd name="connsiteX23" fmla="*/ 682774 w 783408"/>
                    <a:gd name="connsiteY23" fmla="*/ 229721 h 801439"/>
                    <a:gd name="connsiteX24" fmla="*/ 614680 w 783408"/>
                    <a:gd name="connsiteY24" fmla="*/ 197226 h 801439"/>
                    <a:gd name="connsiteX25" fmla="*/ 635690 w 783408"/>
                    <a:gd name="connsiteY25" fmla="*/ 100832 h 801439"/>
                    <a:gd name="connsiteX26" fmla="*/ 526862 w 783408"/>
                    <a:gd name="connsiteY26" fmla="*/ 139535 h 801439"/>
                    <a:gd name="connsiteX0" fmla="*/ 526862 w 783408"/>
                    <a:gd name="connsiteY0" fmla="*/ 139535 h 801439"/>
                    <a:gd name="connsiteX1" fmla="*/ 470049 w 783408"/>
                    <a:gd name="connsiteY1" fmla="*/ 16996 h 801439"/>
                    <a:gd name="connsiteX2" fmla="*/ 425599 w 783408"/>
                    <a:gd name="connsiteY2" fmla="*/ 10646 h 801439"/>
                    <a:gd name="connsiteX3" fmla="*/ 419249 w 783408"/>
                    <a:gd name="connsiteY3" fmla="*/ 51921 h 801439"/>
                    <a:gd name="connsiteX4" fmla="*/ 340138 w 783408"/>
                    <a:gd name="connsiteY4" fmla="*/ 83334 h 801439"/>
                    <a:gd name="connsiteX5" fmla="*/ 241376 w 783408"/>
                    <a:gd name="connsiteY5" fmla="*/ 116840 h 801439"/>
                    <a:gd name="connsiteX6" fmla="*/ 186669 w 783408"/>
                    <a:gd name="connsiteY6" fmla="*/ 29 h 801439"/>
                    <a:gd name="connsiteX7" fmla="*/ 165249 w 783408"/>
                    <a:gd name="connsiteY7" fmla="*/ 185271 h 801439"/>
                    <a:gd name="connsiteX8" fmla="*/ 123974 w 783408"/>
                    <a:gd name="connsiteY8" fmla="*/ 229721 h 801439"/>
                    <a:gd name="connsiteX9" fmla="*/ 50949 w 783408"/>
                    <a:gd name="connsiteY9" fmla="*/ 236071 h 801439"/>
                    <a:gd name="connsiteX10" fmla="*/ 149 w 783408"/>
                    <a:gd name="connsiteY10" fmla="*/ 350371 h 801439"/>
                    <a:gd name="connsiteX11" fmla="*/ 66693 w 783408"/>
                    <a:gd name="connsiteY11" fmla="*/ 519595 h 801439"/>
                    <a:gd name="connsiteX12" fmla="*/ 174511 w 783408"/>
                    <a:gd name="connsiteY12" fmla="*/ 606933 h 801439"/>
                    <a:gd name="connsiteX13" fmla="*/ 253607 w 783408"/>
                    <a:gd name="connsiteY13" fmla="*/ 685165 h 801439"/>
                    <a:gd name="connsiteX14" fmla="*/ 342991 w 783408"/>
                    <a:gd name="connsiteY14" fmla="*/ 664430 h 801439"/>
                    <a:gd name="connsiteX15" fmla="*/ 399804 w 783408"/>
                    <a:gd name="connsiteY15" fmla="*/ 800414 h 801439"/>
                    <a:gd name="connsiteX16" fmla="*/ 414991 w 783408"/>
                    <a:gd name="connsiteY16" fmla="*/ 704552 h 801439"/>
                    <a:gd name="connsiteX17" fmla="*/ 495449 w 783408"/>
                    <a:gd name="connsiteY17" fmla="*/ 667871 h 801439"/>
                    <a:gd name="connsiteX18" fmla="*/ 666899 w 783408"/>
                    <a:gd name="connsiteY18" fmla="*/ 709146 h 801439"/>
                    <a:gd name="connsiteX19" fmla="*/ 717699 w 783408"/>
                    <a:gd name="connsiteY19" fmla="*/ 623421 h 801439"/>
                    <a:gd name="connsiteX20" fmla="*/ 704999 w 783408"/>
                    <a:gd name="connsiteY20" fmla="*/ 518646 h 801439"/>
                    <a:gd name="connsiteX21" fmla="*/ 781199 w 783408"/>
                    <a:gd name="connsiteY21" fmla="*/ 372596 h 801439"/>
                    <a:gd name="connsiteX22" fmla="*/ 755799 w 783408"/>
                    <a:gd name="connsiteY22" fmla="*/ 258296 h 801439"/>
                    <a:gd name="connsiteX23" fmla="*/ 682774 w 783408"/>
                    <a:gd name="connsiteY23" fmla="*/ 229721 h 801439"/>
                    <a:gd name="connsiteX24" fmla="*/ 614680 w 783408"/>
                    <a:gd name="connsiteY24" fmla="*/ 197226 h 801439"/>
                    <a:gd name="connsiteX25" fmla="*/ 635690 w 783408"/>
                    <a:gd name="connsiteY25" fmla="*/ 100832 h 801439"/>
                    <a:gd name="connsiteX26" fmla="*/ 526862 w 783408"/>
                    <a:gd name="connsiteY26" fmla="*/ 139535 h 801439"/>
                    <a:gd name="connsiteX0" fmla="*/ 526862 w 783408"/>
                    <a:gd name="connsiteY0" fmla="*/ 139535 h 801439"/>
                    <a:gd name="connsiteX1" fmla="*/ 470049 w 783408"/>
                    <a:gd name="connsiteY1" fmla="*/ 16996 h 801439"/>
                    <a:gd name="connsiteX2" fmla="*/ 425599 w 783408"/>
                    <a:gd name="connsiteY2" fmla="*/ 10646 h 801439"/>
                    <a:gd name="connsiteX3" fmla="*/ 419249 w 783408"/>
                    <a:gd name="connsiteY3" fmla="*/ 51921 h 801439"/>
                    <a:gd name="connsiteX4" fmla="*/ 340138 w 783408"/>
                    <a:gd name="connsiteY4" fmla="*/ 83334 h 801439"/>
                    <a:gd name="connsiteX5" fmla="*/ 241376 w 783408"/>
                    <a:gd name="connsiteY5" fmla="*/ 116840 h 801439"/>
                    <a:gd name="connsiteX6" fmla="*/ 186669 w 783408"/>
                    <a:gd name="connsiteY6" fmla="*/ 29 h 801439"/>
                    <a:gd name="connsiteX7" fmla="*/ 165249 w 783408"/>
                    <a:gd name="connsiteY7" fmla="*/ 185271 h 801439"/>
                    <a:gd name="connsiteX8" fmla="*/ 123974 w 783408"/>
                    <a:gd name="connsiteY8" fmla="*/ 229721 h 801439"/>
                    <a:gd name="connsiteX9" fmla="*/ 50949 w 783408"/>
                    <a:gd name="connsiteY9" fmla="*/ 236071 h 801439"/>
                    <a:gd name="connsiteX10" fmla="*/ 149 w 783408"/>
                    <a:gd name="connsiteY10" fmla="*/ 350371 h 801439"/>
                    <a:gd name="connsiteX11" fmla="*/ 66693 w 783408"/>
                    <a:gd name="connsiteY11" fmla="*/ 519595 h 801439"/>
                    <a:gd name="connsiteX12" fmla="*/ 174511 w 783408"/>
                    <a:gd name="connsiteY12" fmla="*/ 606933 h 801439"/>
                    <a:gd name="connsiteX13" fmla="*/ 253607 w 783408"/>
                    <a:gd name="connsiteY13" fmla="*/ 685165 h 801439"/>
                    <a:gd name="connsiteX14" fmla="*/ 342991 w 783408"/>
                    <a:gd name="connsiteY14" fmla="*/ 664430 h 801439"/>
                    <a:gd name="connsiteX15" fmla="*/ 399804 w 783408"/>
                    <a:gd name="connsiteY15" fmla="*/ 800414 h 801439"/>
                    <a:gd name="connsiteX16" fmla="*/ 414991 w 783408"/>
                    <a:gd name="connsiteY16" fmla="*/ 704552 h 801439"/>
                    <a:gd name="connsiteX17" fmla="*/ 495449 w 783408"/>
                    <a:gd name="connsiteY17" fmla="*/ 667871 h 801439"/>
                    <a:gd name="connsiteX18" fmla="*/ 666899 w 783408"/>
                    <a:gd name="connsiteY18" fmla="*/ 709146 h 801439"/>
                    <a:gd name="connsiteX19" fmla="*/ 717699 w 783408"/>
                    <a:gd name="connsiteY19" fmla="*/ 623421 h 801439"/>
                    <a:gd name="connsiteX20" fmla="*/ 704999 w 783408"/>
                    <a:gd name="connsiteY20" fmla="*/ 518646 h 801439"/>
                    <a:gd name="connsiteX21" fmla="*/ 781199 w 783408"/>
                    <a:gd name="connsiteY21" fmla="*/ 372596 h 801439"/>
                    <a:gd name="connsiteX22" fmla="*/ 755799 w 783408"/>
                    <a:gd name="connsiteY22" fmla="*/ 258296 h 801439"/>
                    <a:gd name="connsiteX23" fmla="*/ 682774 w 783408"/>
                    <a:gd name="connsiteY23" fmla="*/ 229721 h 801439"/>
                    <a:gd name="connsiteX24" fmla="*/ 614680 w 783408"/>
                    <a:gd name="connsiteY24" fmla="*/ 197226 h 801439"/>
                    <a:gd name="connsiteX25" fmla="*/ 635690 w 783408"/>
                    <a:gd name="connsiteY25" fmla="*/ 100832 h 801439"/>
                    <a:gd name="connsiteX26" fmla="*/ 526862 w 783408"/>
                    <a:gd name="connsiteY26" fmla="*/ 139535 h 801439"/>
                    <a:gd name="connsiteX0" fmla="*/ 526862 w 794816"/>
                    <a:gd name="connsiteY0" fmla="*/ 139535 h 801439"/>
                    <a:gd name="connsiteX1" fmla="*/ 470049 w 794816"/>
                    <a:gd name="connsiteY1" fmla="*/ 16996 h 801439"/>
                    <a:gd name="connsiteX2" fmla="*/ 425599 w 794816"/>
                    <a:gd name="connsiteY2" fmla="*/ 10646 h 801439"/>
                    <a:gd name="connsiteX3" fmla="*/ 419249 w 794816"/>
                    <a:gd name="connsiteY3" fmla="*/ 51921 h 801439"/>
                    <a:gd name="connsiteX4" fmla="*/ 340138 w 794816"/>
                    <a:gd name="connsiteY4" fmla="*/ 83334 h 801439"/>
                    <a:gd name="connsiteX5" fmla="*/ 241376 w 794816"/>
                    <a:gd name="connsiteY5" fmla="*/ 116840 h 801439"/>
                    <a:gd name="connsiteX6" fmla="*/ 186669 w 794816"/>
                    <a:gd name="connsiteY6" fmla="*/ 29 h 801439"/>
                    <a:gd name="connsiteX7" fmla="*/ 165249 w 794816"/>
                    <a:gd name="connsiteY7" fmla="*/ 185271 h 801439"/>
                    <a:gd name="connsiteX8" fmla="*/ 123974 w 794816"/>
                    <a:gd name="connsiteY8" fmla="*/ 229721 h 801439"/>
                    <a:gd name="connsiteX9" fmla="*/ 50949 w 794816"/>
                    <a:gd name="connsiteY9" fmla="*/ 236071 h 801439"/>
                    <a:gd name="connsiteX10" fmla="*/ 149 w 794816"/>
                    <a:gd name="connsiteY10" fmla="*/ 350371 h 801439"/>
                    <a:gd name="connsiteX11" fmla="*/ 66693 w 794816"/>
                    <a:gd name="connsiteY11" fmla="*/ 519595 h 801439"/>
                    <a:gd name="connsiteX12" fmla="*/ 174511 w 794816"/>
                    <a:gd name="connsiteY12" fmla="*/ 606933 h 801439"/>
                    <a:gd name="connsiteX13" fmla="*/ 253607 w 794816"/>
                    <a:gd name="connsiteY13" fmla="*/ 685165 h 801439"/>
                    <a:gd name="connsiteX14" fmla="*/ 342991 w 794816"/>
                    <a:gd name="connsiteY14" fmla="*/ 664430 h 801439"/>
                    <a:gd name="connsiteX15" fmla="*/ 399804 w 794816"/>
                    <a:gd name="connsiteY15" fmla="*/ 800414 h 801439"/>
                    <a:gd name="connsiteX16" fmla="*/ 414991 w 794816"/>
                    <a:gd name="connsiteY16" fmla="*/ 704552 h 801439"/>
                    <a:gd name="connsiteX17" fmla="*/ 495449 w 794816"/>
                    <a:gd name="connsiteY17" fmla="*/ 667871 h 801439"/>
                    <a:gd name="connsiteX18" fmla="*/ 666899 w 794816"/>
                    <a:gd name="connsiteY18" fmla="*/ 709146 h 801439"/>
                    <a:gd name="connsiteX19" fmla="*/ 717699 w 794816"/>
                    <a:gd name="connsiteY19" fmla="*/ 623421 h 801439"/>
                    <a:gd name="connsiteX20" fmla="*/ 704999 w 794816"/>
                    <a:gd name="connsiteY20" fmla="*/ 518646 h 801439"/>
                    <a:gd name="connsiteX21" fmla="*/ 781199 w 794816"/>
                    <a:gd name="connsiteY21" fmla="*/ 372596 h 801439"/>
                    <a:gd name="connsiteX22" fmla="*/ 755799 w 794816"/>
                    <a:gd name="connsiteY22" fmla="*/ 258296 h 801439"/>
                    <a:gd name="connsiteX23" fmla="*/ 682774 w 794816"/>
                    <a:gd name="connsiteY23" fmla="*/ 229721 h 801439"/>
                    <a:gd name="connsiteX24" fmla="*/ 614680 w 794816"/>
                    <a:gd name="connsiteY24" fmla="*/ 197226 h 801439"/>
                    <a:gd name="connsiteX25" fmla="*/ 635690 w 794816"/>
                    <a:gd name="connsiteY25" fmla="*/ 100832 h 801439"/>
                    <a:gd name="connsiteX26" fmla="*/ 526862 w 794816"/>
                    <a:gd name="connsiteY26" fmla="*/ 139535 h 801439"/>
                    <a:gd name="connsiteX0" fmla="*/ 526862 w 782587"/>
                    <a:gd name="connsiteY0" fmla="*/ 139535 h 801439"/>
                    <a:gd name="connsiteX1" fmla="*/ 470049 w 782587"/>
                    <a:gd name="connsiteY1" fmla="*/ 16996 h 801439"/>
                    <a:gd name="connsiteX2" fmla="*/ 425599 w 782587"/>
                    <a:gd name="connsiteY2" fmla="*/ 10646 h 801439"/>
                    <a:gd name="connsiteX3" fmla="*/ 419249 w 782587"/>
                    <a:gd name="connsiteY3" fmla="*/ 51921 h 801439"/>
                    <a:gd name="connsiteX4" fmla="*/ 340138 w 782587"/>
                    <a:gd name="connsiteY4" fmla="*/ 83334 h 801439"/>
                    <a:gd name="connsiteX5" fmla="*/ 241376 w 782587"/>
                    <a:gd name="connsiteY5" fmla="*/ 116840 h 801439"/>
                    <a:gd name="connsiteX6" fmla="*/ 186669 w 782587"/>
                    <a:gd name="connsiteY6" fmla="*/ 29 h 801439"/>
                    <a:gd name="connsiteX7" fmla="*/ 165249 w 782587"/>
                    <a:gd name="connsiteY7" fmla="*/ 185271 h 801439"/>
                    <a:gd name="connsiteX8" fmla="*/ 123974 w 782587"/>
                    <a:gd name="connsiteY8" fmla="*/ 229721 h 801439"/>
                    <a:gd name="connsiteX9" fmla="*/ 50949 w 782587"/>
                    <a:gd name="connsiteY9" fmla="*/ 236071 h 801439"/>
                    <a:gd name="connsiteX10" fmla="*/ 149 w 782587"/>
                    <a:gd name="connsiteY10" fmla="*/ 350371 h 801439"/>
                    <a:gd name="connsiteX11" fmla="*/ 66693 w 782587"/>
                    <a:gd name="connsiteY11" fmla="*/ 519595 h 801439"/>
                    <a:gd name="connsiteX12" fmla="*/ 174511 w 782587"/>
                    <a:gd name="connsiteY12" fmla="*/ 606933 h 801439"/>
                    <a:gd name="connsiteX13" fmla="*/ 253607 w 782587"/>
                    <a:gd name="connsiteY13" fmla="*/ 685165 h 801439"/>
                    <a:gd name="connsiteX14" fmla="*/ 342991 w 782587"/>
                    <a:gd name="connsiteY14" fmla="*/ 664430 h 801439"/>
                    <a:gd name="connsiteX15" fmla="*/ 399804 w 782587"/>
                    <a:gd name="connsiteY15" fmla="*/ 800414 h 801439"/>
                    <a:gd name="connsiteX16" fmla="*/ 414991 w 782587"/>
                    <a:gd name="connsiteY16" fmla="*/ 704552 h 801439"/>
                    <a:gd name="connsiteX17" fmla="*/ 495449 w 782587"/>
                    <a:gd name="connsiteY17" fmla="*/ 667871 h 801439"/>
                    <a:gd name="connsiteX18" fmla="*/ 666899 w 782587"/>
                    <a:gd name="connsiteY18" fmla="*/ 709146 h 801439"/>
                    <a:gd name="connsiteX19" fmla="*/ 717699 w 782587"/>
                    <a:gd name="connsiteY19" fmla="*/ 623421 h 801439"/>
                    <a:gd name="connsiteX20" fmla="*/ 704999 w 782587"/>
                    <a:gd name="connsiteY20" fmla="*/ 518646 h 801439"/>
                    <a:gd name="connsiteX21" fmla="*/ 781199 w 782587"/>
                    <a:gd name="connsiteY21" fmla="*/ 372596 h 801439"/>
                    <a:gd name="connsiteX22" fmla="*/ 748908 w 782587"/>
                    <a:gd name="connsiteY22" fmla="*/ 274375 h 801439"/>
                    <a:gd name="connsiteX23" fmla="*/ 682774 w 782587"/>
                    <a:gd name="connsiteY23" fmla="*/ 229721 h 801439"/>
                    <a:gd name="connsiteX24" fmla="*/ 614680 w 782587"/>
                    <a:gd name="connsiteY24" fmla="*/ 197226 h 801439"/>
                    <a:gd name="connsiteX25" fmla="*/ 635690 w 782587"/>
                    <a:gd name="connsiteY25" fmla="*/ 100832 h 801439"/>
                    <a:gd name="connsiteX26" fmla="*/ 526862 w 782587"/>
                    <a:gd name="connsiteY26" fmla="*/ 139535 h 801439"/>
                    <a:gd name="connsiteX0" fmla="*/ 526862 w 782587"/>
                    <a:gd name="connsiteY0" fmla="*/ 139535 h 801439"/>
                    <a:gd name="connsiteX1" fmla="*/ 470049 w 782587"/>
                    <a:gd name="connsiteY1" fmla="*/ 16996 h 801439"/>
                    <a:gd name="connsiteX2" fmla="*/ 425599 w 782587"/>
                    <a:gd name="connsiteY2" fmla="*/ 10646 h 801439"/>
                    <a:gd name="connsiteX3" fmla="*/ 419249 w 782587"/>
                    <a:gd name="connsiteY3" fmla="*/ 51921 h 801439"/>
                    <a:gd name="connsiteX4" fmla="*/ 340138 w 782587"/>
                    <a:gd name="connsiteY4" fmla="*/ 83334 h 801439"/>
                    <a:gd name="connsiteX5" fmla="*/ 241376 w 782587"/>
                    <a:gd name="connsiteY5" fmla="*/ 116840 h 801439"/>
                    <a:gd name="connsiteX6" fmla="*/ 186669 w 782587"/>
                    <a:gd name="connsiteY6" fmla="*/ 29 h 801439"/>
                    <a:gd name="connsiteX7" fmla="*/ 165249 w 782587"/>
                    <a:gd name="connsiteY7" fmla="*/ 185271 h 801439"/>
                    <a:gd name="connsiteX8" fmla="*/ 123974 w 782587"/>
                    <a:gd name="connsiteY8" fmla="*/ 229721 h 801439"/>
                    <a:gd name="connsiteX9" fmla="*/ 50949 w 782587"/>
                    <a:gd name="connsiteY9" fmla="*/ 236071 h 801439"/>
                    <a:gd name="connsiteX10" fmla="*/ 149 w 782587"/>
                    <a:gd name="connsiteY10" fmla="*/ 350371 h 801439"/>
                    <a:gd name="connsiteX11" fmla="*/ 66693 w 782587"/>
                    <a:gd name="connsiteY11" fmla="*/ 519595 h 801439"/>
                    <a:gd name="connsiteX12" fmla="*/ 174511 w 782587"/>
                    <a:gd name="connsiteY12" fmla="*/ 606933 h 801439"/>
                    <a:gd name="connsiteX13" fmla="*/ 253607 w 782587"/>
                    <a:gd name="connsiteY13" fmla="*/ 685165 h 801439"/>
                    <a:gd name="connsiteX14" fmla="*/ 342991 w 782587"/>
                    <a:gd name="connsiteY14" fmla="*/ 664430 h 801439"/>
                    <a:gd name="connsiteX15" fmla="*/ 399804 w 782587"/>
                    <a:gd name="connsiteY15" fmla="*/ 800414 h 801439"/>
                    <a:gd name="connsiteX16" fmla="*/ 414991 w 782587"/>
                    <a:gd name="connsiteY16" fmla="*/ 704552 h 801439"/>
                    <a:gd name="connsiteX17" fmla="*/ 495449 w 782587"/>
                    <a:gd name="connsiteY17" fmla="*/ 667871 h 801439"/>
                    <a:gd name="connsiteX18" fmla="*/ 666899 w 782587"/>
                    <a:gd name="connsiteY18" fmla="*/ 709146 h 801439"/>
                    <a:gd name="connsiteX19" fmla="*/ 717699 w 782587"/>
                    <a:gd name="connsiteY19" fmla="*/ 623421 h 801439"/>
                    <a:gd name="connsiteX20" fmla="*/ 704999 w 782587"/>
                    <a:gd name="connsiteY20" fmla="*/ 518646 h 801439"/>
                    <a:gd name="connsiteX21" fmla="*/ 781199 w 782587"/>
                    <a:gd name="connsiteY21" fmla="*/ 372596 h 801439"/>
                    <a:gd name="connsiteX22" fmla="*/ 748908 w 782587"/>
                    <a:gd name="connsiteY22" fmla="*/ 274375 h 801439"/>
                    <a:gd name="connsiteX23" fmla="*/ 682774 w 782587"/>
                    <a:gd name="connsiteY23" fmla="*/ 229721 h 801439"/>
                    <a:gd name="connsiteX24" fmla="*/ 614680 w 782587"/>
                    <a:gd name="connsiteY24" fmla="*/ 197226 h 801439"/>
                    <a:gd name="connsiteX25" fmla="*/ 635690 w 782587"/>
                    <a:gd name="connsiteY25" fmla="*/ 100832 h 801439"/>
                    <a:gd name="connsiteX26" fmla="*/ 526862 w 782587"/>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666899 w 781610"/>
                    <a:gd name="connsiteY18" fmla="*/ 709146 h 801439"/>
                    <a:gd name="connsiteX19" fmla="*/ 717699 w 781610"/>
                    <a:gd name="connsiteY19" fmla="*/ 623421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620956 w 781610"/>
                    <a:gd name="connsiteY18" fmla="*/ 693067 h 801439"/>
                    <a:gd name="connsiteX19" fmla="*/ 717699 w 781610"/>
                    <a:gd name="connsiteY19" fmla="*/ 623421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620956 w 781610"/>
                    <a:gd name="connsiteY18" fmla="*/ 693067 h 801439"/>
                    <a:gd name="connsiteX19" fmla="*/ 703917 w 781610"/>
                    <a:gd name="connsiteY19" fmla="*/ 625718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620956 w 781610"/>
                    <a:gd name="connsiteY18" fmla="*/ 693067 h 801439"/>
                    <a:gd name="connsiteX19" fmla="*/ 644192 w 781610"/>
                    <a:gd name="connsiteY19" fmla="*/ 593560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597985 w 781610"/>
                    <a:gd name="connsiteY18" fmla="*/ 693067 h 801439"/>
                    <a:gd name="connsiteX19" fmla="*/ 644192 w 781610"/>
                    <a:gd name="connsiteY19" fmla="*/ 593560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597985 w 781610"/>
                    <a:gd name="connsiteY18" fmla="*/ 693067 h 801439"/>
                    <a:gd name="connsiteX19" fmla="*/ 644192 w 781610"/>
                    <a:gd name="connsiteY19" fmla="*/ 593560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604877 w 781610"/>
                    <a:gd name="connsiteY18" fmla="*/ 681582 h 801439"/>
                    <a:gd name="connsiteX19" fmla="*/ 644192 w 781610"/>
                    <a:gd name="connsiteY19" fmla="*/ 593560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610"/>
                    <a:gd name="connsiteY0" fmla="*/ 139535 h 801439"/>
                    <a:gd name="connsiteX1" fmla="*/ 470049 w 781610"/>
                    <a:gd name="connsiteY1" fmla="*/ 16996 h 801439"/>
                    <a:gd name="connsiteX2" fmla="*/ 425599 w 781610"/>
                    <a:gd name="connsiteY2" fmla="*/ 10646 h 801439"/>
                    <a:gd name="connsiteX3" fmla="*/ 419249 w 781610"/>
                    <a:gd name="connsiteY3" fmla="*/ 51921 h 801439"/>
                    <a:gd name="connsiteX4" fmla="*/ 340138 w 781610"/>
                    <a:gd name="connsiteY4" fmla="*/ 83334 h 801439"/>
                    <a:gd name="connsiteX5" fmla="*/ 241376 w 781610"/>
                    <a:gd name="connsiteY5" fmla="*/ 116840 h 801439"/>
                    <a:gd name="connsiteX6" fmla="*/ 186669 w 781610"/>
                    <a:gd name="connsiteY6" fmla="*/ 29 h 801439"/>
                    <a:gd name="connsiteX7" fmla="*/ 165249 w 781610"/>
                    <a:gd name="connsiteY7" fmla="*/ 185271 h 801439"/>
                    <a:gd name="connsiteX8" fmla="*/ 123974 w 781610"/>
                    <a:gd name="connsiteY8" fmla="*/ 229721 h 801439"/>
                    <a:gd name="connsiteX9" fmla="*/ 50949 w 781610"/>
                    <a:gd name="connsiteY9" fmla="*/ 236071 h 801439"/>
                    <a:gd name="connsiteX10" fmla="*/ 149 w 781610"/>
                    <a:gd name="connsiteY10" fmla="*/ 350371 h 801439"/>
                    <a:gd name="connsiteX11" fmla="*/ 66693 w 781610"/>
                    <a:gd name="connsiteY11" fmla="*/ 519595 h 801439"/>
                    <a:gd name="connsiteX12" fmla="*/ 174511 w 781610"/>
                    <a:gd name="connsiteY12" fmla="*/ 606933 h 801439"/>
                    <a:gd name="connsiteX13" fmla="*/ 253607 w 781610"/>
                    <a:gd name="connsiteY13" fmla="*/ 685165 h 801439"/>
                    <a:gd name="connsiteX14" fmla="*/ 342991 w 781610"/>
                    <a:gd name="connsiteY14" fmla="*/ 664430 h 801439"/>
                    <a:gd name="connsiteX15" fmla="*/ 399804 w 781610"/>
                    <a:gd name="connsiteY15" fmla="*/ 800414 h 801439"/>
                    <a:gd name="connsiteX16" fmla="*/ 414991 w 781610"/>
                    <a:gd name="connsiteY16" fmla="*/ 704552 h 801439"/>
                    <a:gd name="connsiteX17" fmla="*/ 495449 w 781610"/>
                    <a:gd name="connsiteY17" fmla="*/ 667871 h 801439"/>
                    <a:gd name="connsiteX18" fmla="*/ 604877 w 781610"/>
                    <a:gd name="connsiteY18" fmla="*/ 681582 h 801439"/>
                    <a:gd name="connsiteX19" fmla="*/ 644192 w 781610"/>
                    <a:gd name="connsiteY19" fmla="*/ 593560 h 801439"/>
                    <a:gd name="connsiteX20" fmla="*/ 727970 w 781610"/>
                    <a:gd name="connsiteY20" fmla="*/ 507161 h 801439"/>
                    <a:gd name="connsiteX21" fmla="*/ 781199 w 781610"/>
                    <a:gd name="connsiteY21" fmla="*/ 372596 h 801439"/>
                    <a:gd name="connsiteX22" fmla="*/ 748908 w 781610"/>
                    <a:gd name="connsiteY22" fmla="*/ 274375 h 801439"/>
                    <a:gd name="connsiteX23" fmla="*/ 682774 w 781610"/>
                    <a:gd name="connsiteY23" fmla="*/ 229721 h 801439"/>
                    <a:gd name="connsiteX24" fmla="*/ 614680 w 781610"/>
                    <a:gd name="connsiteY24" fmla="*/ 197226 h 801439"/>
                    <a:gd name="connsiteX25" fmla="*/ 635690 w 781610"/>
                    <a:gd name="connsiteY25" fmla="*/ 100832 h 801439"/>
                    <a:gd name="connsiteX26" fmla="*/ 526862 w 781610"/>
                    <a:gd name="connsiteY26" fmla="*/ 139535 h 801439"/>
                    <a:gd name="connsiteX0" fmla="*/ 526862 w 781724"/>
                    <a:gd name="connsiteY0" fmla="*/ 139535 h 801439"/>
                    <a:gd name="connsiteX1" fmla="*/ 470049 w 781724"/>
                    <a:gd name="connsiteY1" fmla="*/ 16996 h 801439"/>
                    <a:gd name="connsiteX2" fmla="*/ 425599 w 781724"/>
                    <a:gd name="connsiteY2" fmla="*/ 10646 h 801439"/>
                    <a:gd name="connsiteX3" fmla="*/ 419249 w 781724"/>
                    <a:gd name="connsiteY3" fmla="*/ 51921 h 801439"/>
                    <a:gd name="connsiteX4" fmla="*/ 340138 w 781724"/>
                    <a:gd name="connsiteY4" fmla="*/ 83334 h 801439"/>
                    <a:gd name="connsiteX5" fmla="*/ 241376 w 781724"/>
                    <a:gd name="connsiteY5" fmla="*/ 116840 h 801439"/>
                    <a:gd name="connsiteX6" fmla="*/ 186669 w 781724"/>
                    <a:gd name="connsiteY6" fmla="*/ 29 h 801439"/>
                    <a:gd name="connsiteX7" fmla="*/ 165249 w 781724"/>
                    <a:gd name="connsiteY7" fmla="*/ 185271 h 801439"/>
                    <a:gd name="connsiteX8" fmla="*/ 123974 w 781724"/>
                    <a:gd name="connsiteY8" fmla="*/ 229721 h 801439"/>
                    <a:gd name="connsiteX9" fmla="*/ 50949 w 781724"/>
                    <a:gd name="connsiteY9" fmla="*/ 236071 h 801439"/>
                    <a:gd name="connsiteX10" fmla="*/ 149 w 781724"/>
                    <a:gd name="connsiteY10" fmla="*/ 350371 h 801439"/>
                    <a:gd name="connsiteX11" fmla="*/ 66693 w 781724"/>
                    <a:gd name="connsiteY11" fmla="*/ 519595 h 801439"/>
                    <a:gd name="connsiteX12" fmla="*/ 174511 w 781724"/>
                    <a:gd name="connsiteY12" fmla="*/ 606933 h 801439"/>
                    <a:gd name="connsiteX13" fmla="*/ 253607 w 781724"/>
                    <a:gd name="connsiteY13" fmla="*/ 685165 h 801439"/>
                    <a:gd name="connsiteX14" fmla="*/ 342991 w 781724"/>
                    <a:gd name="connsiteY14" fmla="*/ 664430 h 801439"/>
                    <a:gd name="connsiteX15" fmla="*/ 399804 w 781724"/>
                    <a:gd name="connsiteY15" fmla="*/ 800414 h 801439"/>
                    <a:gd name="connsiteX16" fmla="*/ 414991 w 781724"/>
                    <a:gd name="connsiteY16" fmla="*/ 704552 h 801439"/>
                    <a:gd name="connsiteX17" fmla="*/ 495449 w 781724"/>
                    <a:gd name="connsiteY17" fmla="*/ 667871 h 801439"/>
                    <a:gd name="connsiteX18" fmla="*/ 604877 w 781724"/>
                    <a:gd name="connsiteY18" fmla="*/ 681582 h 801439"/>
                    <a:gd name="connsiteX19" fmla="*/ 644192 w 781724"/>
                    <a:gd name="connsiteY19" fmla="*/ 593560 h 801439"/>
                    <a:gd name="connsiteX20" fmla="*/ 727970 w 781724"/>
                    <a:gd name="connsiteY20" fmla="*/ 507161 h 801439"/>
                    <a:gd name="connsiteX21" fmla="*/ 781199 w 781724"/>
                    <a:gd name="connsiteY21" fmla="*/ 372596 h 801439"/>
                    <a:gd name="connsiteX22" fmla="*/ 689183 w 781724"/>
                    <a:gd name="connsiteY22" fmla="*/ 297345 h 801439"/>
                    <a:gd name="connsiteX23" fmla="*/ 682774 w 781724"/>
                    <a:gd name="connsiteY23" fmla="*/ 229721 h 801439"/>
                    <a:gd name="connsiteX24" fmla="*/ 614680 w 781724"/>
                    <a:gd name="connsiteY24" fmla="*/ 197226 h 801439"/>
                    <a:gd name="connsiteX25" fmla="*/ 635690 w 781724"/>
                    <a:gd name="connsiteY25" fmla="*/ 100832 h 801439"/>
                    <a:gd name="connsiteX26" fmla="*/ 526862 w 781724"/>
                    <a:gd name="connsiteY26" fmla="*/ 139535 h 801439"/>
                    <a:gd name="connsiteX0" fmla="*/ 526862 w 781296"/>
                    <a:gd name="connsiteY0" fmla="*/ 139535 h 801439"/>
                    <a:gd name="connsiteX1" fmla="*/ 470049 w 781296"/>
                    <a:gd name="connsiteY1" fmla="*/ 16996 h 801439"/>
                    <a:gd name="connsiteX2" fmla="*/ 425599 w 781296"/>
                    <a:gd name="connsiteY2" fmla="*/ 10646 h 801439"/>
                    <a:gd name="connsiteX3" fmla="*/ 419249 w 781296"/>
                    <a:gd name="connsiteY3" fmla="*/ 51921 h 801439"/>
                    <a:gd name="connsiteX4" fmla="*/ 340138 w 781296"/>
                    <a:gd name="connsiteY4" fmla="*/ 83334 h 801439"/>
                    <a:gd name="connsiteX5" fmla="*/ 241376 w 781296"/>
                    <a:gd name="connsiteY5" fmla="*/ 116840 h 801439"/>
                    <a:gd name="connsiteX6" fmla="*/ 186669 w 781296"/>
                    <a:gd name="connsiteY6" fmla="*/ 29 h 801439"/>
                    <a:gd name="connsiteX7" fmla="*/ 165249 w 781296"/>
                    <a:gd name="connsiteY7" fmla="*/ 185271 h 801439"/>
                    <a:gd name="connsiteX8" fmla="*/ 123974 w 781296"/>
                    <a:gd name="connsiteY8" fmla="*/ 229721 h 801439"/>
                    <a:gd name="connsiteX9" fmla="*/ 50949 w 781296"/>
                    <a:gd name="connsiteY9" fmla="*/ 236071 h 801439"/>
                    <a:gd name="connsiteX10" fmla="*/ 149 w 781296"/>
                    <a:gd name="connsiteY10" fmla="*/ 350371 h 801439"/>
                    <a:gd name="connsiteX11" fmla="*/ 66693 w 781296"/>
                    <a:gd name="connsiteY11" fmla="*/ 519595 h 801439"/>
                    <a:gd name="connsiteX12" fmla="*/ 174511 w 781296"/>
                    <a:gd name="connsiteY12" fmla="*/ 606933 h 801439"/>
                    <a:gd name="connsiteX13" fmla="*/ 253607 w 781296"/>
                    <a:gd name="connsiteY13" fmla="*/ 685165 h 801439"/>
                    <a:gd name="connsiteX14" fmla="*/ 342991 w 781296"/>
                    <a:gd name="connsiteY14" fmla="*/ 664430 h 801439"/>
                    <a:gd name="connsiteX15" fmla="*/ 399804 w 781296"/>
                    <a:gd name="connsiteY15" fmla="*/ 800414 h 801439"/>
                    <a:gd name="connsiteX16" fmla="*/ 414991 w 781296"/>
                    <a:gd name="connsiteY16" fmla="*/ 704552 h 801439"/>
                    <a:gd name="connsiteX17" fmla="*/ 495449 w 781296"/>
                    <a:gd name="connsiteY17" fmla="*/ 667871 h 801439"/>
                    <a:gd name="connsiteX18" fmla="*/ 604877 w 781296"/>
                    <a:gd name="connsiteY18" fmla="*/ 681582 h 801439"/>
                    <a:gd name="connsiteX19" fmla="*/ 644192 w 781296"/>
                    <a:gd name="connsiteY19" fmla="*/ 593560 h 801439"/>
                    <a:gd name="connsiteX20" fmla="*/ 727970 w 781296"/>
                    <a:gd name="connsiteY20" fmla="*/ 507161 h 801439"/>
                    <a:gd name="connsiteX21" fmla="*/ 781199 w 781296"/>
                    <a:gd name="connsiteY21" fmla="*/ 372596 h 801439"/>
                    <a:gd name="connsiteX22" fmla="*/ 712154 w 781296"/>
                    <a:gd name="connsiteY22" fmla="*/ 313424 h 801439"/>
                    <a:gd name="connsiteX23" fmla="*/ 682774 w 781296"/>
                    <a:gd name="connsiteY23" fmla="*/ 229721 h 801439"/>
                    <a:gd name="connsiteX24" fmla="*/ 614680 w 781296"/>
                    <a:gd name="connsiteY24" fmla="*/ 197226 h 801439"/>
                    <a:gd name="connsiteX25" fmla="*/ 635690 w 781296"/>
                    <a:gd name="connsiteY25" fmla="*/ 100832 h 801439"/>
                    <a:gd name="connsiteX26" fmla="*/ 526862 w 781296"/>
                    <a:gd name="connsiteY26" fmla="*/ 139535 h 801439"/>
                    <a:gd name="connsiteX0" fmla="*/ 526862 w 781842"/>
                    <a:gd name="connsiteY0" fmla="*/ 139535 h 801439"/>
                    <a:gd name="connsiteX1" fmla="*/ 470049 w 781842"/>
                    <a:gd name="connsiteY1" fmla="*/ 16996 h 801439"/>
                    <a:gd name="connsiteX2" fmla="*/ 425599 w 781842"/>
                    <a:gd name="connsiteY2" fmla="*/ 10646 h 801439"/>
                    <a:gd name="connsiteX3" fmla="*/ 419249 w 781842"/>
                    <a:gd name="connsiteY3" fmla="*/ 51921 h 801439"/>
                    <a:gd name="connsiteX4" fmla="*/ 340138 w 781842"/>
                    <a:gd name="connsiteY4" fmla="*/ 83334 h 801439"/>
                    <a:gd name="connsiteX5" fmla="*/ 241376 w 781842"/>
                    <a:gd name="connsiteY5" fmla="*/ 116840 h 801439"/>
                    <a:gd name="connsiteX6" fmla="*/ 186669 w 781842"/>
                    <a:gd name="connsiteY6" fmla="*/ 29 h 801439"/>
                    <a:gd name="connsiteX7" fmla="*/ 165249 w 781842"/>
                    <a:gd name="connsiteY7" fmla="*/ 185271 h 801439"/>
                    <a:gd name="connsiteX8" fmla="*/ 123974 w 781842"/>
                    <a:gd name="connsiteY8" fmla="*/ 229721 h 801439"/>
                    <a:gd name="connsiteX9" fmla="*/ 50949 w 781842"/>
                    <a:gd name="connsiteY9" fmla="*/ 236071 h 801439"/>
                    <a:gd name="connsiteX10" fmla="*/ 149 w 781842"/>
                    <a:gd name="connsiteY10" fmla="*/ 350371 h 801439"/>
                    <a:gd name="connsiteX11" fmla="*/ 66693 w 781842"/>
                    <a:gd name="connsiteY11" fmla="*/ 519595 h 801439"/>
                    <a:gd name="connsiteX12" fmla="*/ 174511 w 781842"/>
                    <a:gd name="connsiteY12" fmla="*/ 606933 h 801439"/>
                    <a:gd name="connsiteX13" fmla="*/ 253607 w 781842"/>
                    <a:gd name="connsiteY13" fmla="*/ 685165 h 801439"/>
                    <a:gd name="connsiteX14" fmla="*/ 342991 w 781842"/>
                    <a:gd name="connsiteY14" fmla="*/ 664430 h 801439"/>
                    <a:gd name="connsiteX15" fmla="*/ 399804 w 781842"/>
                    <a:gd name="connsiteY15" fmla="*/ 800414 h 801439"/>
                    <a:gd name="connsiteX16" fmla="*/ 414991 w 781842"/>
                    <a:gd name="connsiteY16" fmla="*/ 704552 h 801439"/>
                    <a:gd name="connsiteX17" fmla="*/ 495449 w 781842"/>
                    <a:gd name="connsiteY17" fmla="*/ 667871 h 801439"/>
                    <a:gd name="connsiteX18" fmla="*/ 604877 w 781842"/>
                    <a:gd name="connsiteY18" fmla="*/ 681582 h 801439"/>
                    <a:gd name="connsiteX19" fmla="*/ 644192 w 781842"/>
                    <a:gd name="connsiteY19" fmla="*/ 593560 h 801439"/>
                    <a:gd name="connsiteX20" fmla="*/ 727970 w 781842"/>
                    <a:gd name="connsiteY20" fmla="*/ 507161 h 801439"/>
                    <a:gd name="connsiteX21" fmla="*/ 781199 w 781842"/>
                    <a:gd name="connsiteY21" fmla="*/ 372596 h 801439"/>
                    <a:gd name="connsiteX22" fmla="*/ 712154 w 781842"/>
                    <a:gd name="connsiteY22" fmla="*/ 313424 h 801439"/>
                    <a:gd name="connsiteX23" fmla="*/ 682774 w 781842"/>
                    <a:gd name="connsiteY23" fmla="*/ 229721 h 801439"/>
                    <a:gd name="connsiteX24" fmla="*/ 614680 w 781842"/>
                    <a:gd name="connsiteY24" fmla="*/ 197226 h 801439"/>
                    <a:gd name="connsiteX25" fmla="*/ 635690 w 781842"/>
                    <a:gd name="connsiteY25" fmla="*/ 100832 h 801439"/>
                    <a:gd name="connsiteX26" fmla="*/ 526862 w 781842"/>
                    <a:gd name="connsiteY26" fmla="*/ 139535 h 801439"/>
                    <a:gd name="connsiteX0" fmla="*/ 526862 w 768646"/>
                    <a:gd name="connsiteY0" fmla="*/ 139535 h 801439"/>
                    <a:gd name="connsiteX1" fmla="*/ 470049 w 768646"/>
                    <a:gd name="connsiteY1" fmla="*/ 16996 h 801439"/>
                    <a:gd name="connsiteX2" fmla="*/ 425599 w 768646"/>
                    <a:gd name="connsiteY2" fmla="*/ 10646 h 801439"/>
                    <a:gd name="connsiteX3" fmla="*/ 419249 w 768646"/>
                    <a:gd name="connsiteY3" fmla="*/ 51921 h 801439"/>
                    <a:gd name="connsiteX4" fmla="*/ 340138 w 768646"/>
                    <a:gd name="connsiteY4" fmla="*/ 83334 h 801439"/>
                    <a:gd name="connsiteX5" fmla="*/ 241376 w 768646"/>
                    <a:gd name="connsiteY5" fmla="*/ 116840 h 801439"/>
                    <a:gd name="connsiteX6" fmla="*/ 186669 w 768646"/>
                    <a:gd name="connsiteY6" fmla="*/ 29 h 801439"/>
                    <a:gd name="connsiteX7" fmla="*/ 165249 w 768646"/>
                    <a:gd name="connsiteY7" fmla="*/ 185271 h 801439"/>
                    <a:gd name="connsiteX8" fmla="*/ 123974 w 768646"/>
                    <a:gd name="connsiteY8" fmla="*/ 229721 h 801439"/>
                    <a:gd name="connsiteX9" fmla="*/ 50949 w 768646"/>
                    <a:gd name="connsiteY9" fmla="*/ 236071 h 801439"/>
                    <a:gd name="connsiteX10" fmla="*/ 149 w 768646"/>
                    <a:gd name="connsiteY10" fmla="*/ 350371 h 801439"/>
                    <a:gd name="connsiteX11" fmla="*/ 66693 w 768646"/>
                    <a:gd name="connsiteY11" fmla="*/ 519595 h 801439"/>
                    <a:gd name="connsiteX12" fmla="*/ 174511 w 768646"/>
                    <a:gd name="connsiteY12" fmla="*/ 606933 h 801439"/>
                    <a:gd name="connsiteX13" fmla="*/ 253607 w 768646"/>
                    <a:gd name="connsiteY13" fmla="*/ 685165 h 801439"/>
                    <a:gd name="connsiteX14" fmla="*/ 342991 w 768646"/>
                    <a:gd name="connsiteY14" fmla="*/ 664430 h 801439"/>
                    <a:gd name="connsiteX15" fmla="*/ 399804 w 768646"/>
                    <a:gd name="connsiteY15" fmla="*/ 800414 h 801439"/>
                    <a:gd name="connsiteX16" fmla="*/ 414991 w 768646"/>
                    <a:gd name="connsiteY16" fmla="*/ 704552 h 801439"/>
                    <a:gd name="connsiteX17" fmla="*/ 495449 w 768646"/>
                    <a:gd name="connsiteY17" fmla="*/ 667871 h 801439"/>
                    <a:gd name="connsiteX18" fmla="*/ 604877 w 768646"/>
                    <a:gd name="connsiteY18" fmla="*/ 681582 h 801439"/>
                    <a:gd name="connsiteX19" fmla="*/ 644192 w 768646"/>
                    <a:gd name="connsiteY19" fmla="*/ 593560 h 801439"/>
                    <a:gd name="connsiteX20" fmla="*/ 727970 w 768646"/>
                    <a:gd name="connsiteY20" fmla="*/ 507161 h 801439"/>
                    <a:gd name="connsiteX21" fmla="*/ 767417 w 768646"/>
                    <a:gd name="connsiteY21" fmla="*/ 397863 h 801439"/>
                    <a:gd name="connsiteX22" fmla="*/ 712154 w 768646"/>
                    <a:gd name="connsiteY22" fmla="*/ 313424 h 801439"/>
                    <a:gd name="connsiteX23" fmla="*/ 682774 w 768646"/>
                    <a:gd name="connsiteY23" fmla="*/ 229721 h 801439"/>
                    <a:gd name="connsiteX24" fmla="*/ 614680 w 768646"/>
                    <a:gd name="connsiteY24" fmla="*/ 197226 h 801439"/>
                    <a:gd name="connsiteX25" fmla="*/ 635690 w 768646"/>
                    <a:gd name="connsiteY25" fmla="*/ 100832 h 801439"/>
                    <a:gd name="connsiteX26" fmla="*/ 526862 w 768646"/>
                    <a:gd name="connsiteY26" fmla="*/ 139535 h 801439"/>
                    <a:gd name="connsiteX0" fmla="*/ 526862 w 768646"/>
                    <a:gd name="connsiteY0" fmla="*/ 139535 h 801439"/>
                    <a:gd name="connsiteX1" fmla="*/ 470049 w 768646"/>
                    <a:gd name="connsiteY1" fmla="*/ 16996 h 801439"/>
                    <a:gd name="connsiteX2" fmla="*/ 425599 w 768646"/>
                    <a:gd name="connsiteY2" fmla="*/ 10646 h 801439"/>
                    <a:gd name="connsiteX3" fmla="*/ 419249 w 768646"/>
                    <a:gd name="connsiteY3" fmla="*/ 51921 h 801439"/>
                    <a:gd name="connsiteX4" fmla="*/ 340138 w 768646"/>
                    <a:gd name="connsiteY4" fmla="*/ 83334 h 801439"/>
                    <a:gd name="connsiteX5" fmla="*/ 241376 w 768646"/>
                    <a:gd name="connsiteY5" fmla="*/ 116840 h 801439"/>
                    <a:gd name="connsiteX6" fmla="*/ 186669 w 768646"/>
                    <a:gd name="connsiteY6" fmla="*/ 29 h 801439"/>
                    <a:gd name="connsiteX7" fmla="*/ 165249 w 768646"/>
                    <a:gd name="connsiteY7" fmla="*/ 185271 h 801439"/>
                    <a:gd name="connsiteX8" fmla="*/ 123974 w 768646"/>
                    <a:gd name="connsiteY8" fmla="*/ 229721 h 801439"/>
                    <a:gd name="connsiteX9" fmla="*/ 50949 w 768646"/>
                    <a:gd name="connsiteY9" fmla="*/ 236071 h 801439"/>
                    <a:gd name="connsiteX10" fmla="*/ 149 w 768646"/>
                    <a:gd name="connsiteY10" fmla="*/ 350371 h 801439"/>
                    <a:gd name="connsiteX11" fmla="*/ 66693 w 768646"/>
                    <a:gd name="connsiteY11" fmla="*/ 519595 h 801439"/>
                    <a:gd name="connsiteX12" fmla="*/ 174511 w 768646"/>
                    <a:gd name="connsiteY12" fmla="*/ 606933 h 801439"/>
                    <a:gd name="connsiteX13" fmla="*/ 253607 w 768646"/>
                    <a:gd name="connsiteY13" fmla="*/ 685165 h 801439"/>
                    <a:gd name="connsiteX14" fmla="*/ 342991 w 768646"/>
                    <a:gd name="connsiteY14" fmla="*/ 664430 h 801439"/>
                    <a:gd name="connsiteX15" fmla="*/ 399804 w 768646"/>
                    <a:gd name="connsiteY15" fmla="*/ 800414 h 801439"/>
                    <a:gd name="connsiteX16" fmla="*/ 414991 w 768646"/>
                    <a:gd name="connsiteY16" fmla="*/ 704552 h 801439"/>
                    <a:gd name="connsiteX17" fmla="*/ 495449 w 768646"/>
                    <a:gd name="connsiteY17" fmla="*/ 667871 h 801439"/>
                    <a:gd name="connsiteX18" fmla="*/ 604877 w 768646"/>
                    <a:gd name="connsiteY18" fmla="*/ 681582 h 801439"/>
                    <a:gd name="connsiteX19" fmla="*/ 644192 w 768646"/>
                    <a:gd name="connsiteY19" fmla="*/ 593560 h 801439"/>
                    <a:gd name="connsiteX20" fmla="*/ 727970 w 768646"/>
                    <a:gd name="connsiteY20" fmla="*/ 507161 h 801439"/>
                    <a:gd name="connsiteX21" fmla="*/ 767417 w 768646"/>
                    <a:gd name="connsiteY21" fmla="*/ 397863 h 801439"/>
                    <a:gd name="connsiteX22" fmla="*/ 712154 w 768646"/>
                    <a:gd name="connsiteY22" fmla="*/ 313424 h 801439"/>
                    <a:gd name="connsiteX23" fmla="*/ 682774 w 768646"/>
                    <a:gd name="connsiteY23" fmla="*/ 229721 h 801439"/>
                    <a:gd name="connsiteX24" fmla="*/ 614680 w 768646"/>
                    <a:gd name="connsiteY24" fmla="*/ 197226 h 801439"/>
                    <a:gd name="connsiteX25" fmla="*/ 635690 w 768646"/>
                    <a:gd name="connsiteY25" fmla="*/ 100832 h 801439"/>
                    <a:gd name="connsiteX26" fmla="*/ 526862 w 768646"/>
                    <a:gd name="connsiteY26" fmla="*/ 139535 h 801439"/>
                    <a:gd name="connsiteX0" fmla="*/ 526862 w 768646"/>
                    <a:gd name="connsiteY0" fmla="*/ 139535 h 801439"/>
                    <a:gd name="connsiteX1" fmla="*/ 470049 w 768646"/>
                    <a:gd name="connsiteY1" fmla="*/ 16996 h 801439"/>
                    <a:gd name="connsiteX2" fmla="*/ 425599 w 768646"/>
                    <a:gd name="connsiteY2" fmla="*/ 10646 h 801439"/>
                    <a:gd name="connsiteX3" fmla="*/ 419249 w 768646"/>
                    <a:gd name="connsiteY3" fmla="*/ 51921 h 801439"/>
                    <a:gd name="connsiteX4" fmla="*/ 340138 w 768646"/>
                    <a:gd name="connsiteY4" fmla="*/ 83334 h 801439"/>
                    <a:gd name="connsiteX5" fmla="*/ 241376 w 768646"/>
                    <a:gd name="connsiteY5" fmla="*/ 116840 h 801439"/>
                    <a:gd name="connsiteX6" fmla="*/ 186669 w 768646"/>
                    <a:gd name="connsiteY6" fmla="*/ 29 h 801439"/>
                    <a:gd name="connsiteX7" fmla="*/ 165249 w 768646"/>
                    <a:gd name="connsiteY7" fmla="*/ 185271 h 801439"/>
                    <a:gd name="connsiteX8" fmla="*/ 123974 w 768646"/>
                    <a:gd name="connsiteY8" fmla="*/ 229721 h 801439"/>
                    <a:gd name="connsiteX9" fmla="*/ 50949 w 768646"/>
                    <a:gd name="connsiteY9" fmla="*/ 236071 h 801439"/>
                    <a:gd name="connsiteX10" fmla="*/ 149 w 768646"/>
                    <a:gd name="connsiteY10" fmla="*/ 350371 h 801439"/>
                    <a:gd name="connsiteX11" fmla="*/ 66693 w 768646"/>
                    <a:gd name="connsiteY11" fmla="*/ 519595 h 801439"/>
                    <a:gd name="connsiteX12" fmla="*/ 174511 w 768646"/>
                    <a:gd name="connsiteY12" fmla="*/ 606933 h 801439"/>
                    <a:gd name="connsiteX13" fmla="*/ 253607 w 768646"/>
                    <a:gd name="connsiteY13" fmla="*/ 685165 h 801439"/>
                    <a:gd name="connsiteX14" fmla="*/ 342991 w 768646"/>
                    <a:gd name="connsiteY14" fmla="*/ 664430 h 801439"/>
                    <a:gd name="connsiteX15" fmla="*/ 399804 w 768646"/>
                    <a:gd name="connsiteY15" fmla="*/ 800414 h 801439"/>
                    <a:gd name="connsiteX16" fmla="*/ 414991 w 768646"/>
                    <a:gd name="connsiteY16" fmla="*/ 704552 h 801439"/>
                    <a:gd name="connsiteX17" fmla="*/ 495449 w 768646"/>
                    <a:gd name="connsiteY17" fmla="*/ 667871 h 801439"/>
                    <a:gd name="connsiteX18" fmla="*/ 604877 w 768646"/>
                    <a:gd name="connsiteY18" fmla="*/ 681582 h 801439"/>
                    <a:gd name="connsiteX19" fmla="*/ 644192 w 768646"/>
                    <a:gd name="connsiteY19" fmla="*/ 593560 h 801439"/>
                    <a:gd name="connsiteX20" fmla="*/ 727970 w 768646"/>
                    <a:gd name="connsiteY20" fmla="*/ 507161 h 801439"/>
                    <a:gd name="connsiteX21" fmla="*/ 767417 w 768646"/>
                    <a:gd name="connsiteY21" fmla="*/ 397863 h 801439"/>
                    <a:gd name="connsiteX22" fmla="*/ 712154 w 768646"/>
                    <a:gd name="connsiteY22" fmla="*/ 313424 h 801439"/>
                    <a:gd name="connsiteX23" fmla="*/ 682774 w 768646"/>
                    <a:gd name="connsiteY23" fmla="*/ 229721 h 801439"/>
                    <a:gd name="connsiteX24" fmla="*/ 614680 w 768646"/>
                    <a:gd name="connsiteY24" fmla="*/ 197226 h 801439"/>
                    <a:gd name="connsiteX25" fmla="*/ 635690 w 768646"/>
                    <a:gd name="connsiteY25" fmla="*/ 100832 h 801439"/>
                    <a:gd name="connsiteX26" fmla="*/ 526862 w 768646"/>
                    <a:gd name="connsiteY26" fmla="*/ 139535 h 801439"/>
                    <a:gd name="connsiteX0" fmla="*/ 526862 w 767725"/>
                    <a:gd name="connsiteY0" fmla="*/ 139535 h 801439"/>
                    <a:gd name="connsiteX1" fmla="*/ 470049 w 767725"/>
                    <a:gd name="connsiteY1" fmla="*/ 16996 h 801439"/>
                    <a:gd name="connsiteX2" fmla="*/ 425599 w 767725"/>
                    <a:gd name="connsiteY2" fmla="*/ 10646 h 801439"/>
                    <a:gd name="connsiteX3" fmla="*/ 419249 w 767725"/>
                    <a:gd name="connsiteY3" fmla="*/ 51921 h 801439"/>
                    <a:gd name="connsiteX4" fmla="*/ 340138 w 767725"/>
                    <a:gd name="connsiteY4" fmla="*/ 83334 h 801439"/>
                    <a:gd name="connsiteX5" fmla="*/ 241376 w 767725"/>
                    <a:gd name="connsiteY5" fmla="*/ 116840 h 801439"/>
                    <a:gd name="connsiteX6" fmla="*/ 186669 w 767725"/>
                    <a:gd name="connsiteY6" fmla="*/ 29 h 801439"/>
                    <a:gd name="connsiteX7" fmla="*/ 165249 w 767725"/>
                    <a:gd name="connsiteY7" fmla="*/ 185271 h 801439"/>
                    <a:gd name="connsiteX8" fmla="*/ 123974 w 767725"/>
                    <a:gd name="connsiteY8" fmla="*/ 229721 h 801439"/>
                    <a:gd name="connsiteX9" fmla="*/ 50949 w 767725"/>
                    <a:gd name="connsiteY9" fmla="*/ 236071 h 801439"/>
                    <a:gd name="connsiteX10" fmla="*/ 149 w 767725"/>
                    <a:gd name="connsiteY10" fmla="*/ 350371 h 801439"/>
                    <a:gd name="connsiteX11" fmla="*/ 66693 w 767725"/>
                    <a:gd name="connsiteY11" fmla="*/ 519595 h 801439"/>
                    <a:gd name="connsiteX12" fmla="*/ 174511 w 767725"/>
                    <a:gd name="connsiteY12" fmla="*/ 606933 h 801439"/>
                    <a:gd name="connsiteX13" fmla="*/ 253607 w 767725"/>
                    <a:gd name="connsiteY13" fmla="*/ 685165 h 801439"/>
                    <a:gd name="connsiteX14" fmla="*/ 342991 w 767725"/>
                    <a:gd name="connsiteY14" fmla="*/ 664430 h 801439"/>
                    <a:gd name="connsiteX15" fmla="*/ 399804 w 767725"/>
                    <a:gd name="connsiteY15" fmla="*/ 800414 h 801439"/>
                    <a:gd name="connsiteX16" fmla="*/ 414991 w 767725"/>
                    <a:gd name="connsiteY16" fmla="*/ 704552 h 801439"/>
                    <a:gd name="connsiteX17" fmla="*/ 495449 w 767725"/>
                    <a:gd name="connsiteY17" fmla="*/ 667871 h 801439"/>
                    <a:gd name="connsiteX18" fmla="*/ 604877 w 767725"/>
                    <a:gd name="connsiteY18" fmla="*/ 681582 h 801439"/>
                    <a:gd name="connsiteX19" fmla="*/ 644192 w 767725"/>
                    <a:gd name="connsiteY19" fmla="*/ 593560 h 801439"/>
                    <a:gd name="connsiteX20" fmla="*/ 730267 w 767725"/>
                    <a:gd name="connsiteY20" fmla="*/ 520943 h 801439"/>
                    <a:gd name="connsiteX21" fmla="*/ 767417 w 767725"/>
                    <a:gd name="connsiteY21" fmla="*/ 397863 h 801439"/>
                    <a:gd name="connsiteX22" fmla="*/ 712154 w 767725"/>
                    <a:gd name="connsiteY22" fmla="*/ 313424 h 801439"/>
                    <a:gd name="connsiteX23" fmla="*/ 682774 w 767725"/>
                    <a:gd name="connsiteY23" fmla="*/ 229721 h 801439"/>
                    <a:gd name="connsiteX24" fmla="*/ 614680 w 767725"/>
                    <a:gd name="connsiteY24" fmla="*/ 197226 h 801439"/>
                    <a:gd name="connsiteX25" fmla="*/ 635690 w 767725"/>
                    <a:gd name="connsiteY25" fmla="*/ 100832 h 801439"/>
                    <a:gd name="connsiteX26" fmla="*/ 526862 w 767725"/>
                    <a:gd name="connsiteY26" fmla="*/ 139535 h 801439"/>
                    <a:gd name="connsiteX0" fmla="*/ 526862 w 767689"/>
                    <a:gd name="connsiteY0" fmla="*/ 139535 h 801439"/>
                    <a:gd name="connsiteX1" fmla="*/ 470049 w 767689"/>
                    <a:gd name="connsiteY1" fmla="*/ 16996 h 801439"/>
                    <a:gd name="connsiteX2" fmla="*/ 425599 w 767689"/>
                    <a:gd name="connsiteY2" fmla="*/ 10646 h 801439"/>
                    <a:gd name="connsiteX3" fmla="*/ 419249 w 767689"/>
                    <a:gd name="connsiteY3" fmla="*/ 51921 h 801439"/>
                    <a:gd name="connsiteX4" fmla="*/ 340138 w 767689"/>
                    <a:gd name="connsiteY4" fmla="*/ 83334 h 801439"/>
                    <a:gd name="connsiteX5" fmla="*/ 241376 w 767689"/>
                    <a:gd name="connsiteY5" fmla="*/ 116840 h 801439"/>
                    <a:gd name="connsiteX6" fmla="*/ 186669 w 767689"/>
                    <a:gd name="connsiteY6" fmla="*/ 29 h 801439"/>
                    <a:gd name="connsiteX7" fmla="*/ 165249 w 767689"/>
                    <a:gd name="connsiteY7" fmla="*/ 185271 h 801439"/>
                    <a:gd name="connsiteX8" fmla="*/ 123974 w 767689"/>
                    <a:gd name="connsiteY8" fmla="*/ 229721 h 801439"/>
                    <a:gd name="connsiteX9" fmla="*/ 50949 w 767689"/>
                    <a:gd name="connsiteY9" fmla="*/ 236071 h 801439"/>
                    <a:gd name="connsiteX10" fmla="*/ 149 w 767689"/>
                    <a:gd name="connsiteY10" fmla="*/ 350371 h 801439"/>
                    <a:gd name="connsiteX11" fmla="*/ 66693 w 767689"/>
                    <a:gd name="connsiteY11" fmla="*/ 519595 h 801439"/>
                    <a:gd name="connsiteX12" fmla="*/ 174511 w 767689"/>
                    <a:gd name="connsiteY12" fmla="*/ 606933 h 801439"/>
                    <a:gd name="connsiteX13" fmla="*/ 253607 w 767689"/>
                    <a:gd name="connsiteY13" fmla="*/ 685165 h 801439"/>
                    <a:gd name="connsiteX14" fmla="*/ 342991 w 767689"/>
                    <a:gd name="connsiteY14" fmla="*/ 664430 h 801439"/>
                    <a:gd name="connsiteX15" fmla="*/ 399804 w 767689"/>
                    <a:gd name="connsiteY15" fmla="*/ 800414 h 801439"/>
                    <a:gd name="connsiteX16" fmla="*/ 414991 w 767689"/>
                    <a:gd name="connsiteY16" fmla="*/ 704552 h 801439"/>
                    <a:gd name="connsiteX17" fmla="*/ 495449 w 767689"/>
                    <a:gd name="connsiteY17" fmla="*/ 667871 h 801439"/>
                    <a:gd name="connsiteX18" fmla="*/ 604877 w 767689"/>
                    <a:gd name="connsiteY18" fmla="*/ 681582 h 801439"/>
                    <a:gd name="connsiteX19" fmla="*/ 662569 w 767689"/>
                    <a:gd name="connsiteY19" fmla="*/ 570590 h 801439"/>
                    <a:gd name="connsiteX20" fmla="*/ 730267 w 767689"/>
                    <a:gd name="connsiteY20" fmla="*/ 520943 h 801439"/>
                    <a:gd name="connsiteX21" fmla="*/ 767417 w 767689"/>
                    <a:gd name="connsiteY21" fmla="*/ 397863 h 801439"/>
                    <a:gd name="connsiteX22" fmla="*/ 712154 w 767689"/>
                    <a:gd name="connsiteY22" fmla="*/ 313424 h 801439"/>
                    <a:gd name="connsiteX23" fmla="*/ 682774 w 767689"/>
                    <a:gd name="connsiteY23" fmla="*/ 229721 h 801439"/>
                    <a:gd name="connsiteX24" fmla="*/ 614680 w 767689"/>
                    <a:gd name="connsiteY24" fmla="*/ 197226 h 801439"/>
                    <a:gd name="connsiteX25" fmla="*/ 635690 w 767689"/>
                    <a:gd name="connsiteY25" fmla="*/ 100832 h 801439"/>
                    <a:gd name="connsiteX26" fmla="*/ 526862 w 767689"/>
                    <a:gd name="connsiteY26" fmla="*/ 139535 h 801439"/>
                    <a:gd name="connsiteX0" fmla="*/ 526862 w 767689"/>
                    <a:gd name="connsiteY0" fmla="*/ 139535 h 801439"/>
                    <a:gd name="connsiteX1" fmla="*/ 470049 w 767689"/>
                    <a:gd name="connsiteY1" fmla="*/ 16996 h 801439"/>
                    <a:gd name="connsiteX2" fmla="*/ 425599 w 767689"/>
                    <a:gd name="connsiteY2" fmla="*/ 10646 h 801439"/>
                    <a:gd name="connsiteX3" fmla="*/ 419249 w 767689"/>
                    <a:gd name="connsiteY3" fmla="*/ 51921 h 801439"/>
                    <a:gd name="connsiteX4" fmla="*/ 340138 w 767689"/>
                    <a:gd name="connsiteY4" fmla="*/ 83334 h 801439"/>
                    <a:gd name="connsiteX5" fmla="*/ 241376 w 767689"/>
                    <a:gd name="connsiteY5" fmla="*/ 116840 h 801439"/>
                    <a:gd name="connsiteX6" fmla="*/ 186669 w 767689"/>
                    <a:gd name="connsiteY6" fmla="*/ 29 h 801439"/>
                    <a:gd name="connsiteX7" fmla="*/ 165249 w 767689"/>
                    <a:gd name="connsiteY7" fmla="*/ 185271 h 801439"/>
                    <a:gd name="connsiteX8" fmla="*/ 123974 w 767689"/>
                    <a:gd name="connsiteY8" fmla="*/ 229721 h 801439"/>
                    <a:gd name="connsiteX9" fmla="*/ 50949 w 767689"/>
                    <a:gd name="connsiteY9" fmla="*/ 236071 h 801439"/>
                    <a:gd name="connsiteX10" fmla="*/ 149 w 767689"/>
                    <a:gd name="connsiteY10" fmla="*/ 350371 h 801439"/>
                    <a:gd name="connsiteX11" fmla="*/ 66693 w 767689"/>
                    <a:gd name="connsiteY11" fmla="*/ 519595 h 801439"/>
                    <a:gd name="connsiteX12" fmla="*/ 174511 w 767689"/>
                    <a:gd name="connsiteY12" fmla="*/ 606933 h 801439"/>
                    <a:gd name="connsiteX13" fmla="*/ 253607 w 767689"/>
                    <a:gd name="connsiteY13" fmla="*/ 685165 h 801439"/>
                    <a:gd name="connsiteX14" fmla="*/ 342991 w 767689"/>
                    <a:gd name="connsiteY14" fmla="*/ 664430 h 801439"/>
                    <a:gd name="connsiteX15" fmla="*/ 399804 w 767689"/>
                    <a:gd name="connsiteY15" fmla="*/ 800414 h 801439"/>
                    <a:gd name="connsiteX16" fmla="*/ 414991 w 767689"/>
                    <a:gd name="connsiteY16" fmla="*/ 704552 h 801439"/>
                    <a:gd name="connsiteX17" fmla="*/ 495449 w 767689"/>
                    <a:gd name="connsiteY17" fmla="*/ 667871 h 801439"/>
                    <a:gd name="connsiteX18" fmla="*/ 604877 w 767689"/>
                    <a:gd name="connsiteY18" fmla="*/ 681582 h 801439"/>
                    <a:gd name="connsiteX19" fmla="*/ 662569 w 767689"/>
                    <a:gd name="connsiteY19" fmla="*/ 570590 h 801439"/>
                    <a:gd name="connsiteX20" fmla="*/ 730267 w 767689"/>
                    <a:gd name="connsiteY20" fmla="*/ 520943 h 801439"/>
                    <a:gd name="connsiteX21" fmla="*/ 767417 w 767689"/>
                    <a:gd name="connsiteY21" fmla="*/ 397863 h 801439"/>
                    <a:gd name="connsiteX22" fmla="*/ 712154 w 767689"/>
                    <a:gd name="connsiteY22" fmla="*/ 313424 h 801439"/>
                    <a:gd name="connsiteX23" fmla="*/ 682774 w 767689"/>
                    <a:gd name="connsiteY23" fmla="*/ 229721 h 801439"/>
                    <a:gd name="connsiteX24" fmla="*/ 614680 w 767689"/>
                    <a:gd name="connsiteY24" fmla="*/ 197226 h 801439"/>
                    <a:gd name="connsiteX25" fmla="*/ 635690 w 767689"/>
                    <a:gd name="connsiteY25" fmla="*/ 100832 h 801439"/>
                    <a:gd name="connsiteX26" fmla="*/ 526862 w 767689"/>
                    <a:gd name="connsiteY26" fmla="*/ 139535 h 801439"/>
                    <a:gd name="connsiteX0" fmla="*/ 526862 w 767689"/>
                    <a:gd name="connsiteY0" fmla="*/ 139535 h 801439"/>
                    <a:gd name="connsiteX1" fmla="*/ 470049 w 767689"/>
                    <a:gd name="connsiteY1" fmla="*/ 16996 h 801439"/>
                    <a:gd name="connsiteX2" fmla="*/ 425599 w 767689"/>
                    <a:gd name="connsiteY2" fmla="*/ 10646 h 801439"/>
                    <a:gd name="connsiteX3" fmla="*/ 419249 w 767689"/>
                    <a:gd name="connsiteY3" fmla="*/ 51921 h 801439"/>
                    <a:gd name="connsiteX4" fmla="*/ 340138 w 767689"/>
                    <a:gd name="connsiteY4" fmla="*/ 83334 h 801439"/>
                    <a:gd name="connsiteX5" fmla="*/ 241376 w 767689"/>
                    <a:gd name="connsiteY5" fmla="*/ 116840 h 801439"/>
                    <a:gd name="connsiteX6" fmla="*/ 186669 w 767689"/>
                    <a:gd name="connsiteY6" fmla="*/ 29 h 801439"/>
                    <a:gd name="connsiteX7" fmla="*/ 165249 w 767689"/>
                    <a:gd name="connsiteY7" fmla="*/ 185271 h 801439"/>
                    <a:gd name="connsiteX8" fmla="*/ 123974 w 767689"/>
                    <a:gd name="connsiteY8" fmla="*/ 229721 h 801439"/>
                    <a:gd name="connsiteX9" fmla="*/ 50949 w 767689"/>
                    <a:gd name="connsiteY9" fmla="*/ 236071 h 801439"/>
                    <a:gd name="connsiteX10" fmla="*/ 149 w 767689"/>
                    <a:gd name="connsiteY10" fmla="*/ 350371 h 801439"/>
                    <a:gd name="connsiteX11" fmla="*/ 66693 w 767689"/>
                    <a:gd name="connsiteY11" fmla="*/ 519595 h 801439"/>
                    <a:gd name="connsiteX12" fmla="*/ 174511 w 767689"/>
                    <a:gd name="connsiteY12" fmla="*/ 606933 h 801439"/>
                    <a:gd name="connsiteX13" fmla="*/ 253607 w 767689"/>
                    <a:gd name="connsiteY13" fmla="*/ 685165 h 801439"/>
                    <a:gd name="connsiteX14" fmla="*/ 342991 w 767689"/>
                    <a:gd name="connsiteY14" fmla="*/ 664430 h 801439"/>
                    <a:gd name="connsiteX15" fmla="*/ 399804 w 767689"/>
                    <a:gd name="connsiteY15" fmla="*/ 800414 h 801439"/>
                    <a:gd name="connsiteX16" fmla="*/ 414991 w 767689"/>
                    <a:gd name="connsiteY16" fmla="*/ 704552 h 801439"/>
                    <a:gd name="connsiteX17" fmla="*/ 495449 w 767689"/>
                    <a:gd name="connsiteY17" fmla="*/ 667871 h 801439"/>
                    <a:gd name="connsiteX18" fmla="*/ 604877 w 767689"/>
                    <a:gd name="connsiteY18" fmla="*/ 681582 h 801439"/>
                    <a:gd name="connsiteX19" fmla="*/ 662569 w 767689"/>
                    <a:gd name="connsiteY19" fmla="*/ 570590 h 801439"/>
                    <a:gd name="connsiteX20" fmla="*/ 730267 w 767689"/>
                    <a:gd name="connsiteY20" fmla="*/ 520943 h 801439"/>
                    <a:gd name="connsiteX21" fmla="*/ 767417 w 767689"/>
                    <a:gd name="connsiteY21" fmla="*/ 397863 h 801439"/>
                    <a:gd name="connsiteX22" fmla="*/ 712154 w 767689"/>
                    <a:gd name="connsiteY22" fmla="*/ 313424 h 801439"/>
                    <a:gd name="connsiteX23" fmla="*/ 682774 w 767689"/>
                    <a:gd name="connsiteY23" fmla="*/ 229721 h 801439"/>
                    <a:gd name="connsiteX24" fmla="*/ 614680 w 767689"/>
                    <a:gd name="connsiteY24" fmla="*/ 197226 h 801439"/>
                    <a:gd name="connsiteX25" fmla="*/ 635690 w 767689"/>
                    <a:gd name="connsiteY25" fmla="*/ 100832 h 801439"/>
                    <a:gd name="connsiteX26" fmla="*/ 526862 w 767689"/>
                    <a:gd name="connsiteY26" fmla="*/ 139535 h 801439"/>
                    <a:gd name="connsiteX0" fmla="*/ 537731 w 778558"/>
                    <a:gd name="connsiteY0" fmla="*/ 139535 h 801439"/>
                    <a:gd name="connsiteX1" fmla="*/ 480918 w 778558"/>
                    <a:gd name="connsiteY1" fmla="*/ 16996 h 801439"/>
                    <a:gd name="connsiteX2" fmla="*/ 436468 w 778558"/>
                    <a:gd name="connsiteY2" fmla="*/ 10646 h 801439"/>
                    <a:gd name="connsiteX3" fmla="*/ 430118 w 778558"/>
                    <a:gd name="connsiteY3" fmla="*/ 51921 h 801439"/>
                    <a:gd name="connsiteX4" fmla="*/ 351007 w 778558"/>
                    <a:gd name="connsiteY4" fmla="*/ 83334 h 801439"/>
                    <a:gd name="connsiteX5" fmla="*/ 252245 w 778558"/>
                    <a:gd name="connsiteY5" fmla="*/ 116840 h 801439"/>
                    <a:gd name="connsiteX6" fmla="*/ 197538 w 778558"/>
                    <a:gd name="connsiteY6" fmla="*/ 29 h 801439"/>
                    <a:gd name="connsiteX7" fmla="*/ 176118 w 778558"/>
                    <a:gd name="connsiteY7" fmla="*/ 185271 h 801439"/>
                    <a:gd name="connsiteX8" fmla="*/ 134843 w 778558"/>
                    <a:gd name="connsiteY8" fmla="*/ 229721 h 801439"/>
                    <a:gd name="connsiteX9" fmla="*/ 61818 w 778558"/>
                    <a:gd name="connsiteY9" fmla="*/ 236071 h 801439"/>
                    <a:gd name="connsiteX10" fmla="*/ 11018 w 778558"/>
                    <a:gd name="connsiteY10" fmla="*/ 350371 h 801439"/>
                    <a:gd name="connsiteX11" fmla="*/ 77562 w 778558"/>
                    <a:gd name="connsiteY11" fmla="*/ 519595 h 801439"/>
                    <a:gd name="connsiteX12" fmla="*/ 185380 w 778558"/>
                    <a:gd name="connsiteY12" fmla="*/ 606933 h 801439"/>
                    <a:gd name="connsiteX13" fmla="*/ 264476 w 778558"/>
                    <a:gd name="connsiteY13" fmla="*/ 685165 h 801439"/>
                    <a:gd name="connsiteX14" fmla="*/ 353860 w 778558"/>
                    <a:gd name="connsiteY14" fmla="*/ 664430 h 801439"/>
                    <a:gd name="connsiteX15" fmla="*/ 410673 w 778558"/>
                    <a:gd name="connsiteY15" fmla="*/ 800414 h 801439"/>
                    <a:gd name="connsiteX16" fmla="*/ 425860 w 778558"/>
                    <a:gd name="connsiteY16" fmla="*/ 704552 h 801439"/>
                    <a:gd name="connsiteX17" fmla="*/ 506318 w 778558"/>
                    <a:gd name="connsiteY17" fmla="*/ 667871 h 801439"/>
                    <a:gd name="connsiteX18" fmla="*/ 615746 w 778558"/>
                    <a:gd name="connsiteY18" fmla="*/ 681582 h 801439"/>
                    <a:gd name="connsiteX19" fmla="*/ 673438 w 778558"/>
                    <a:gd name="connsiteY19" fmla="*/ 570590 h 801439"/>
                    <a:gd name="connsiteX20" fmla="*/ 741136 w 778558"/>
                    <a:gd name="connsiteY20" fmla="*/ 520943 h 801439"/>
                    <a:gd name="connsiteX21" fmla="*/ 778286 w 778558"/>
                    <a:gd name="connsiteY21" fmla="*/ 397863 h 801439"/>
                    <a:gd name="connsiteX22" fmla="*/ 723023 w 778558"/>
                    <a:gd name="connsiteY22" fmla="*/ 313424 h 801439"/>
                    <a:gd name="connsiteX23" fmla="*/ 693643 w 778558"/>
                    <a:gd name="connsiteY23" fmla="*/ 229721 h 801439"/>
                    <a:gd name="connsiteX24" fmla="*/ 625549 w 778558"/>
                    <a:gd name="connsiteY24" fmla="*/ 197226 h 801439"/>
                    <a:gd name="connsiteX25" fmla="*/ 646559 w 778558"/>
                    <a:gd name="connsiteY25" fmla="*/ 100832 h 801439"/>
                    <a:gd name="connsiteX26" fmla="*/ 537731 w 778558"/>
                    <a:gd name="connsiteY26" fmla="*/ 139535 h 801439"/>
                    <a:gd name="connsiteX0" fmla="*/ 540115 w 780942"/>
                    <a:gd name="connsiteY0" fmla="*/ 139535 h 801439"/>
                    <a:gd name="connsiteX1" fmla="*/ 483302 w 780942"/>
                    <a:gd name="connsiteY1" fmla="*/ 16996 h 801439"/>
                    <a:gd name="connsiteX2" fmla="*/ 438852 w 780942"/>
                    <a:gd name="connsiteY2" fmla="*/ 10646 h 801439"/>
                    <a:gd name="connsiteX3" fmla="*/ 432502 w 780942"/>
                    <a:gd name="connsiteY3" fmla="*/ 51921 h 801439"/>
                    <a:gd name="connsiteX4" fmla="*/ 353391 w 780942"/>
                    <a:gd name="connsiteY4" fmla="*/ 83334 h 801439"/>
                    <a:gd name="connsiteX5" fmla="*/ 254629 w 780942"/>
                    <a:gd name="connsiteY5" fmla="*/ 116840 h 801439"/>
                    <a:gd name="connsiteX6" fmla="*/ 199922 w 780942"/>
                    <a:gd name="connsiteY6" fmla="*/ 29 h 801439"/>
                    <a:gd name="connsiteX7" fmla="*/ 178502 w 780942"/>
                    <a:gd name="connsiteY7" fmla="*/ 185271 h 801439"/>
                    <a:gd name="connsiteX8" fmla="*/ 137227 w 780942"/>
                    <a:gd name="connsiteY8" fmla="*/ 229721 h 801439"/>
                    <a:gd name="connsiteX9" fmla="*/ 64202 w 780942"/>
                    <a:gd name="connsiteY9" fmla="*/ 236071 h 801439"/>
                    <a:gd name="connsiteX10" fmla="*/ 13402 w 780942"/>
                    <a:gd name="connsiteY10" fmla="*/ 325104 h 801439"/>
                    <a:gd name="connsiteX11" fmla="*/ 79946 w 780942"/>
                    <a:gd name="connsiteY11" fmla="*/ 519595 h 801439"/>
                    <a:gd name="connsiteX12" fmla="*/ 187764 w 780942"/>
                    <a:gd name="connsiteY12" fmla="*/ 606933 h 801439"/>
                    <a:gd name="connsiteX13" fmla="*/ 266860 w 780942"/>
                    <a:gd name="connsiteY13" fmla="*/ 685165 h 801439"/>
                    <a:gd name="connsiteX14" fmla="*/ 356244 w 780942"/>
                    <a:gd name="connsiteY14" fmla="*/ 664430 h 801439"/>
                    <a:gd name="connsiteX15" fmla="*/ 413057 w 780942"/>
                    <a:gd name="connsiteY15" fmla="*/ 800414 h 801439"/>
                    <a:gd name="connsiteX16" fmla="*/ 428244 w 780942"/>
                    <a:gd name="connsiteY16" fmla="*/ 704552 h 801439"/>
                    <a:gd name="connsiteX17" fmla="*/ 508702 w 780942"/>
                    <a:gd name="connsiteY17" fmla="*/ 667871 h 801439"/>
                    <a:gd name="connsiteX18" fmla="*/ 618130 w 780942"/>
                    <a:gd name="connsiteY18" fmla="*/ 681582 h 801439"/>
                    <a:gd name="connsiteX19" fmla="*/ 675822 w 780942"/>
                    <a:gd name="connsiteY19" fmla="*/ 570590 h 801439"/>
                    <a:gd name="connsiteX20" fmla="*/ 743520 w 780942"/>
                    <a:gd name="connsiteY20" fmla="*/ 520943 h 801439"/>
                    <a:gd name="connsiteX21" fmla="*/ 780670 w 780942"/>
                    <a:gd name="connsiteY21" fmla="*/ 397863 h 801439"/>
                    <a:gd name="connsiteX22" fmla="*/ 725407 w 780942"/>
                    <a:gd name="connsiteY22" fmla="*/ 313424 h 801439"/>
                    <a:gd name="connsiteX23" fmla="*/ 696027 w 780942"/>
                    <a:gd name="connsiteY23" fmla="*/ 229721 h 801439"/>
                    <a:gd name="connsiteX24" fmla="*/ 627933 w 780942"/>
                    <a:gd name="connsiteY24" fmla="*/ 197226 h 801439"/>
                    <a:gd name="connsiteX25" fmla="*/ 648943 w 780942"/>
                    <a:gd name="connsiteY25" fmla="*/ 100832 h 801439"/>
                    <a:gd name="connsiteX26" fmla="*/ 540115 w 780942"/>
                    <a:gd name="connsiteY26" fmla="*/ 139535 h 801439"/>
                    <a:gd name="connsiteX0" fmla="*/ 537732 w 778559"/>
                    <a:gd name="connsiteY0" fmla="*/ 139535 h 801439"/>
                    <a:gd name="connsiteX1" fmla="*/ 480919 w 778559"/>
                    <a:gd name="connsiteY1" fmla="*/ 16996 h 801439"/>
                    <a:gd name="connsiteX2" fmla="*/ 436469 w 778559"/>
                    <a:gd name="connsiteY2" fmla="*/ 10646 h 801439"/>
                    <a:gd name="connsiteX3" fmla="*/ 430119 w 778559"/>
                    <a:gd name="connsiteY3" fmla="*/ 51921 h 801439"/>
                    <a:gd name="connsiteX4" fmla="*/ 351008 w 778559"/>
                    <a:gd name="connsiteY4" fmla="*/ 83334 h 801439"/>
                    <a:gd name="connsiteX5" fmla="*/ 252246 w 778559"/>
                    <a:gd name="connsiteY5" fmla="*/ 116840 h 801439"/>
                    <a:gd name="connsiteX6" fmla="*/ 197539 w 778559"/>
                    <a:gd name="connsiteY6" fmla="*/ 29 h 801439"/>
                    <a:gd name="connsiteX7" fmla="*/ 176119 w 778559"/>
                    <a:gd name="connsiteY7" fmla="*/ 185271 h 801439"/>
                    <a:gd name="connsiteX8" fmla="*/ 134844 w 778559"/>
                    <a:gd name="connsiteY8" fmla="*/ 229721 h 801439"/>
                    <a:gd name="connsiteX9" fmla="*/ 61819 w 778559"/>
                    <a:gd name="connsiteY9" fmla="*/ 236071 h 801439"/>
                    <a:gd name="connsiteX10" fmla="*/ 11019 w 778559"/>
                    <a:gd name="connsiteY10" fmla="*/ 325104 h 801439"/>
                    <a:gd name="connsiteX11" fmla="*/ 77563 w 778559"/>
                    <a:gd name="connsiteY11" fmla="*/ 519595 h 801439"/>
                    <a:gd name="connsiteX12" fmla="*/ 185381 w 778559"/>
                    <a:gd name="connsiteY12" fmla="*/ 606933 h 801439"/>
                    <a:gd name="connsiteX13" fmla="*/ 264477 w 778559"/>
                    <a:gd name="connsiteY13" fmla="*/ 685165 h 801439"/>
                    <a:gd name="connsiteX14" fmla="*/ 353861 w 778559"/>
                    <a:gd name="connsiteY14" fmla="*/ 664430 h 801439"/>
                    <a:gd name="connsiteX15" fmla="*/ 410674 w 778559"/>
                    <a:gd name="connsiteY15" fmla="*/ 800414 h 801439"/>
                    <a:gd name="connsiteX16" fmla="*/ 425861 w 778559"/>
                    <a:gd name="connsiteY16" fmla="*/ 704552 h 801439"/>
                    <a:gd name="connsiteX17" fmla="*/ 506319 w 778559"/>
                    <a:gd name="connsiteY17" fmla="*/ 667871 h 801439"/>
                    <a:gd name="connsiteX18" fmla="*/ 615747 w 778559"/>
                    <a:gd name="connsiteY18" fmla="*/ 681582 h 801439"/>
                    <a:gd name="connsiteX19" fmla="*/ 673439 w 778559"/>
                    <a:gd name="connsiteY19" fmla="*/ 570590 h 801439"/>
                    <a:gd name="connsiteX20" fmla="*/ 741137 w 778559"/>
                    <a:gd name="connsiteY20" fmla="*/ 520943 h 801439"/>
                    <a:gd name="connsiteX21" fmla="*/ 778287 w 778559"/>
                    <a:gd name="connsiteY21" fmla="*/ 397863 h 801439"/>
                    <a:gd name="connsiteX22" fmla="*/ 723024 w 778559"/>
                    <a:gd name="connsiteY22" fmla="*/ 313424 h 801439"/>
                    <a:gd name="connsiteX23" fmla="*/ 693644 w 778559"/>
                    <a:gd name="connsiteY23" fmla="*/ 229721 h 801439"/>
                    <a:gd name="connsiteX24" fmla="*/ 625550 w 778559"/>
                    <a:gd name="connsiteY24" fmla="*/ 197226 h 801439"/>
                    <a:gd name="connsiteX25" fmla="*/ 646560 w 778559"/>
                    <a:gd name="connsiteY25" fmla="*/ 100832 h 801439"/>
                    <a:gd name="connsiteX26" fmla="*/ 537732 w 778559"/>
                    <a:gd name="connsiteY26" fmla="*/ 139535 h 801439"/>
                    <a:gd name="connsiteX0" fmla="*/ 527059 w 767886"/>
                    <a:gd name="connsiteY0" fmla="*/ 139535 h 801439"/>
                    <a:gd name="connsiteX1" fmla="*/ 470246 w 767886"/>
                    <a:gd name="connsiteY1" fmla="*/ 16996 h 801439"/>
                    <a:gd name="connsiteX2" fmla="*/ 425796 w 767886"/>
                    <a:gd name="connsiteY2" fmla="*/ 10646 h 801439"/>
                    <a:gd name="connsiteX3" fmla="*/ 419446 w 767886"/>
                    <a:gd name="connsiteY3" fmla="*/ 51921 h 801439"/>
                    <a:gd name="connsiteX4" fmla="*/ 340335 w 767886"/>
                    <a:gd name="connsiteY4" fmla="*/ 83334 h 801439"/>
                    <a:gd name="connsiteX5" fmla="*/ 241573 w 767886"/>
                    <a:gd name="connsiteY5" fmla="*/ 116840 h 801439"/>
                    <a:gd name="connsiteX6" fmla="*/ 186866 w 767886"/>
                    <a:gd name="connsiteY6" fmla="*/ 29 h 801439"/>
                    <a:gd name="connsiteX7" fmla="*/ 165446 w 767886"/>
                    <a:gd name="connsiteY7" fmla="*/ 185271 h 801439"/>
                    <a:gd name="connsiteX8" fmla="*/ 124171 w 767886"/>
                    <a:gd name="connsiteY8" fmla="*/ 229721 h 801439"/>
                    <a:gd name="connsiteX9" fmla="*/ 51146 w 767886"/>
                    <a:gd name="connsiteY9" fmla="*/ 236071 h 801439"/>
                    <a:gd name="connsiteX10" fmla="*/ 346 w 767886"/>
                    <a:gd name="connsiteY10" fmla="*/ 325104 h 801439"/>
                    <a:gd name="connsiteX11" fmla="*/ 76079 w 767886"/>
                    <a:gd name="connsiteY11" fmla="*/ 537971 h 801439"/>
                    <a:gd name="connsiteX12" fmla="*/ 174708 w 767886"/>
                    <a:gd name="connsiteY12" fmla="*/ 606933 h 801439"/>
                    <a:gd name="connsiteX13" fmla="*/ 253804 w 767886"/>
                    <a:gd name="connsiteY13" fmla="*/ 685165 h 801439"/>
                    <a:gd name="connsiteX14" fmla="*/ 343188 w 767886"/>
                    <a:gd name="connsiteY14" fmla="*/ 664430 h 801439"/>
                    <a:gd name="connsiteX15" fmla="*/ 400001 w 767886"/>
                    <a:gd name="connsiteY15" fmla="*/ 800414 h 801439"/>
                    <a:gd name="connsiteX16" fmla="*/ 415188 w 767886"/>
                    <a:gd name="connsiteY16" fmla="*/ 704552 h 801439"/>
                    <a:gd name="connsiteX17" fmla="*/ 495646 w 767886"/>
                    <a:gd name="connsiteY17" fmla="*/ 667871 h 801439"/>
                    <a:gd name="connsiteX18" fmla="*/ 605074 w 767886"/>
                    <a:gd name="connsiteY18" fmla="*/ 681582 h 801439"/>
                    <a:gd name="connsiteX19" fmla="*/ 662766 w 767886"/>
                    <a:gd name="connsiteY19" fmla="*/ 570590 h 801439"/>
                    <a:gd name="connsiteX20" fmla="*/ 730464 w 767886"/>
                    <a:gd name="connsiteY20" fmla="*/ 520943 h 801439"/>
                    <a:gd name="connsiteX21" fmla="*/ 767614 w 767886"/>
                    <a:gd name="connsiteY21" fmla="*/ 397863 h 801439"/>
                    <a:gd name="connsiteX22" fmla="*/ 712351 w 767886"/>
                    <a:gd name="connsiteY22" fmla="*/ 313424 h 801439"/>
                    <a:gd name="connsiteX23" fmla="*/ 682971 w 767886"/>
                    <a:gd name="connsiteY23" fmla="*/ 229721 h 801439"/>
                    <a:gd name="connsiteX24" fmla="*/ 614877 w 767886"/>
                    <a:gd name="connsiteY24" fmla="*/ 197226 h 801439"/>
                    <a:gd name="connsiteX25" fmla="*/ 635887 w 767886"/>
                    <a:gd name="connsiteY25" fmla="*/ 100832 h 801439"/>
                    <a:gd name="connsiteX26" fmla="*/ 527059 w 767886"/>
                    <a:gd name="connsiteY26" fmla="*/ 139535 h 801439"/>
                    <a:gd name="connsiteX0" fmla="*/ 527974 w 768801"/>
                    <a:gd name="connsiteY0" fmla="*/ 139535 h 801439"/>
                    <a:gd name="connsiteX1" fmla="*/ 471161 w 768801"/>
                    <a:gd name="connsiteY1" fmla="*/ 16996 h 801439"/>
                    <a:gd name="connsiteX2" fmla="*/ 426711 w 768801"/>
                    <a:gd name="connsiteY2" fmla="*/ 10646 h 801439"/>
                    <a:gd name="connsiteX3" fmla="*/ 420361 w 768801"/>
                    <a:gd name="connsiteY3" fmla="*/ 51921 h 801439"/>
                    <a:gd name="connsiteX4" fmla="*/ 341250 w 768801"/>
                    <a:gd name="connsiteY4" fmla="*/ 83334 h 801439"/>
                    <a:gd name="connsiteX5" fmla="*/ 242488 w 768801"/>
                    <a:gd name="connsiteY5" fmla="*/ 116840 h 801439"/>
                    <a:gd name="connsiteX6" fmla="*/ 187781 w 768801"/>
                    <a:gd name="connsiteY6" fmla="*/ 29 h 801439"/>
                    <a:gd name="connsiteX7" fmla="*/ 166361 w 768801"/>
                    <a:gd name="connsiteY7" fmla="*/ 185271 h 801439"/>
                    <a:gd name="connsiteX8" fmla="*/ 125086 w 768801"/>
                    <a:gd name="connsiteY8" fmla="*/ 229721 h 801439"/>
                    <a:gd name="connsiteX9" fmla="*/ 52061 w 768801"/>
                    <a:gd name="connsiteY9" fmla="*/ 236071 h 801439"/>
                    <a:gd name="connsiteX10" fmla="*/ 1261 w 768801"/>
                    <a:gd name="connsiteY10" fmla="*/ 325104 h 801439"/>
                    <a:gd name="connsiteX11" fmla="*/ 76994 w 768801"/>
                    <a:gd name="connsiteY11" fmla="*/ 537971 h 801439"/>
                    <a:gd name="connsiteX12" fmla="*/ 175623 w 768801"/>
                    <a:gd name="connsiteY12" fmla="*/ 606933 h 801439"/>
                    <a:gd name="connsiteX13" fmla="*/ 254719 w 768801"/>
                    <a:gd name="connsiteY13" fmla="*/ 685165 h 801439"/>
                    <a:gd name="connsiteX14" fmla="*/ 344103 w 768801"/>
                    <a:gd name="connsiteY14" fmla="*/ 664430 h 801439"/>
                    <a:gd name="connsiteX15" fmla="*/ 400916 w 768801"/>
                    <a:gd name="connsiteY15" fmla="*/ 800414 h 801439"/>
                    <a:gd name="connsiteX16" fmla="*/ 416103 w 768801"/>
                    <a:gd name="connsiteY16" fmla="*/ 704552 h 801439"/>
                    <a:gd name="connsiteX17" fmla="*/ 496561 w 768801"/>
                    <a:gd name="connsiteY17" fmla="*/ 667871 h 801439"/>
                    <a:gd name="connsiteX18" fmla="*/ 605989 w 768801"/>
                    <a:gd name="connsiteY18" fmla="*/ 681582 h 801439"/>
                    <a:gd name="connsiteX19" fmla="*/ 663681 w 768801"/>
                    <a:gd name="connsiteY19" fmla="*/ 570590 h 801439"/>
                    <a:gd name="connsiteX20" fmla="*/ 731379 w 768801"/>
                    <a:gd name="connsiteY20" fmla="*/ 520943 h 801439"/>
                    <a:gd name="connsiteX21" fmla="*/ 768529 w 768801"/>
                    <a:gd name="connsiteY21" fmla="*/ 397863 h 801439"/>
                    <a:gd name="connsiteX22" fmla="*/ 713266 w 768801"/>
                    <a:gd name="connsiteY22" fmla="*/ 313424 h 801439"/>
                    <a:gd name="connsiteX23" fmla="*/ 683886 w 768801"/>
                    <a:gd name="connsiteY23" fmla="*/ 229721 h 801439"/>
                    <a:gd name="connsiteX24" fmla="*/ 615792 w 768801"/>
                    <a:gd name="connsiteY24" fmla="*/ 197226 h 801439"/>
                    <a:gd name="connsiteX25" fmla="*/ 636802 w 768801"/>
                    <a:gd name="connsiteY25" fmla="*/ 100832 h 801439"/>
                    <a:gd name="connsiteX26" fmla="*/ 527974 w 768801"/>
                    <a:gd name="connsiteY26" fmla="*/ 139535 h 801439"/>
                    <a:gd name="connsiteX0" fmla="*/ 538283 w 779110"/>
                    <a:gd name="connsiteY0" fmla="*/ 139535 h 801439"/>
                    <a:gd name="connsiteX1" fmla="*/ 481470 w 779110"/>
                    <a:gd name="connsiteY1" fmla="*/ 16996 h 801439"/>
                    <a:gd name="connsiteX2" fmla="*/ 437020 w 779110"/>
                    <a:gd name="connsiteY2" fmla="*/ 10646 h 801439"/>
                    <a:gd name="connsiteX3" fmla="*/ 430670 w 779110"/>
                    <a:gd name="connsiteY3" fmla="*/ 51921 h 801439"/>
                    <a:gd name="connsiteX4" fmla="*/ 351559 w 779110"/>
                    <a:gd name="connsiteY4" fmla="*/ 83334 h 801439"/>
                    <a:gd name="connsiteX5" fmla="*/ 252797 w 779110"/>
                    <a:gd name="connsiteY5" fmla="*/ 116840 h 801439"/>
                    <a:gd name="connsiteX6" fmla="*/ 198090 w 779110"/>
                    <a:gd name="connsiteY6" fmla="*/ 29 h 801439"/>
                    <a:gd name="connsiteX7" fmla="*/ 176670 w 779110"/>
                    <a:gd name="connsiteY7" fmla="*/ 185271 h 801439"/>
                    <a:gd name="connsiteX8" fmla="*/ 135395 w 779110"/>
                    <a:gd name="connsiteY8" fmla="*/ 229721 h 801439"/>
                    <a:gd name="connsiteX9" fmla="*/ 62370 w 779110"/>
                    <a:gd name="connsiteY9" fmla="*/ 236071 h 801439"/>
                    <a:gd name="connsiteX10" fmla="*/ 11570 w 779110"/>
                    <a:gd name="connsiteY10" fmla="*/ 325104 h 801439"/>
                    <a:gd name="connsiteX11" fmla="*/ 6369 w 779110"/>
                    <a:gd name="connsiteY11" fmla="*/ 376008 h 801439"/>
                    <a:gd name="connsiteX12" fmla="*/ 87303 w 779110"/>
                    <a:gd name="connsiteY12" fmla="*/ 537971 h 801439"/>
                    <a:gd name="connsiteX13" fmla="*/ 185932 w 779110"/>
                    <a:gd name="connsiteY13" fmla="*/ 606933 h 801439"/>
                    <a:gd name="connsiteX14" fmla="*/ 265028 w 779110"/>
                    <a:gd name="connsiteY14" fmla="*/ 685165 h 801439"/>
                    <a:gd name="connsiteX15" fmla="*/ 354412 w 779110"/>
                    <a:gd name="connsiteY15" fmla="*/ 664430 h 801439"/>
                    <a:gd name="connsiteX16" fmla="*/ 411225 w 779110"/>
                    <a:gd name="connsiteY16" fmla="*/ 800414 h 801439"/>
                    <a:gd name="connsiteX17" fmla="*/ 426412 w 779110"/>
                    <a:gd name="connsiteY17" fmla="*/ 704552 h 801439"/>
                    <a:gd name="connsiteX18" fmla="*/ 506870 w 779110"/>
                    <a:gd name="connsiteY18" fmla="*/ 667871 h 801439"/>
                    <a:gd name="connsiteX19" fmla="*/ 616298 w 779110"/>
                    <a:gd name="connsiteY19" fmla="*/ 681582 h 801439"/>
                    <a:gd name="connsiteX20" fmla="*/ 673990 w 779110"/>
                    <a:gd name="connsiteY20" fmla="*/ 570590 h 801439"/>
                    <a:gd name="connsiteX21" fmla="*/ 741688 w 779110"/>
                    <a:gd name="connsiteY21" fmla="*/ 520943 h 801439"/>
                    <a:gd name="connsiteX22" fmla="*/ 778838 w 779110"/>
                    <a:gd name="connsiteY22" fmla="*/ 397863 h 801439"/>
                    <a:gd name="connsiteX23" fmla="*/ 723575 w 779110"/>
                    <a:gd name="connsiteY23" fmla="*/ 313424 h 801439"/>
                    <a:gd name="connsiteX24" fmla="*/ 694195 w 779110"/>
                    <a:gd name="connsiteY24" fmla="*/ 229721 h 801439"/>
                    <a:gd name="connsiteX25" fmla="*/ 626101 w 779110"/>
                    <a:gd name="connsiteY25" fmla="*/ 197226 h 801439"/>
                    <a:gd name="connsiteX26" fmla="*/ 647111 w 779110"/>
                    <a:gd name="connsiteY26" fmla="*/ 100832 h 801439"/>
                    <a:gd name="connsiteX27" fmla="*/ 538283 w 779110"/>
                    <a:gd name="connsiteY27" fmla="*/ 139535 h 801439"/>
                    <a:gd name="connsiteX0" fmla="*/ 537130 w 777957"/>
                    <a:gd name="connsiteY0" fmla="*/ 139535 h 801439"/>
                    <a:gd name="connsiteX1" fmla="*/ 480317 w 777957"/>
                    <a:gd name="connsiteY1" fmla="*/ 16996 h 801439"/>
                    <a:gd name="connsiteX2" fmla="*/ 435867 w 777957"/>
                    <a:gd name="connsiteY2" fmla="*/ 10646 h 801439"/>
                    <a:gd name="connsiteX3" fmla="*/ 429517 w 777957"/>
                    <a:gd name="connsiteY3" fmla="*/ 51921 h 801439"/>
                    <a:gd name="connsiteX4" fmla="*/ 350406 w 777957"/>
                    <a:gd name="connsiteY4" fmla="*/ 83334 h 801439"/>
                    <a:gd name="connsiteX5" fmla="*/ 251644 w 777957"/>
                    <a:gd name="connsiteY5" fmla="*/ 116840 h 801439"/>
                    <a:gd name="connsiteX6" fmla="*/ 196937 w 777957"/>
                    <a:gd name="connsiteY6" fmla="*/ 29 h 801439"/>
                    <a:gd name="connsiteX7" fmla="*/ 175517 w 777957"/>
                    <a:gd name="connsiteY7" fmla="*/ 185271 h 801439"/>
                    <a:gd name="connsiteX8" fmla="*/ 134242 w 777957"/>
                    <a:gd name="connsiteY8" fmla="*/ 229721 h 801439"/>
                    <a:gd name="connsiteX9" fmla="*/ 61217 w 777957"/>
                    <a:gd name="connsiteY9" fmla="*/ 236071 h 801439"/>
                    <a:gd name="connsiteX10" fmla="*/ 15011 w 777957"/>
                    <a:gd name="connsiteY10" fmla="*/ 302134 h 801439"/>
                    <a:gd name="connsiteX11" fmla="*/ 5216 w 777957"/>
                    <a:gd name="connsiteY11" fmla="*/ 376008 h 801439"/>
                    <a:gd name="connsiteX12" fmla="*/ 86150 w 777957"/>
                    <a:gd name="connsiteY12" fmla="*/ 537971 h 801439"/>
                    <a:gd name="connsiteX13" fmla="*/ 184779 w 777957"/>
                    <a:gd name="connsiteY13" fmla="*/ 606933 h 801439"/>
                    <a:gd name="connsiteX14" fmla="*/ 263875 w 777957"/>
                    <a:gd name="connsiteY14" fmla="*/ 685165 h 801439"/>
                    <a:gd name="connsiteX15" fmla="*/ 353259 w 777957"/>
                    <a:gd name="connsiteY15" fmla="*/ 664430 h 801439"/>
                    <a:gd name="connsiteX16" fmla="*/ 410072 w 777957"/>
                    <a:gd name="connsiteY16" fmla="*/ 800414 h 801439"/>
                    <a:gd name="connsiteX17" fmla="*/ 425259 w 777957"/>
                    <a:gd name="connsiteY17" fmla="*/ 704552 h 801439"/>
                    <a:gd name="connsiteX18" fmla="*/ 505717 w 777957"/>
                    <a:gd name="connsiteY18" fmla="*/ 667871 h 801439"/>
                    <a:gd name="connsiteX19" fmla="*/ 615145 w 777957"/>
                    <a:gd name="connsiteY19" fmla="*/ 681582 h 801439"/>
                    <a:gd name="connsiteX20" fmla="*/ 672837 w 777957"/>
                    <a:gd name="connsiteY20" fmla="*/ 570590 h 801439"/>
                    <a:gd name="connsiteX21" fmla="*/ 740535 w 777957"/>
                    <a:gd name="connsiteY21" fmla="*/ 520943 h 801439"/>
                    <a:gd name="connsiteX22" fmla="*/ 777685 w 777957"/>
                    <a:gd name="connsiteY22" fmla="*/ 397863 h 801439"/>
                    <a:gd name="connsiteX23" fmla="*/ 722422 w 777957"/>
                    <a:gd name="connsiteY23" fmla="*/ 313424 h 801439"/>
                    <a:gd name="connsiteX24" fmla="*/ 693042 w 777957"/>
                    <a:gd name="connsiteY24" fmla="*/ 229721 h 801439"/>
                    <a:gd name="connsiteX25" fmla="*/ 624948 w 777957"/>
                    <a:gd name="connsiteY25" fmla="*/ 197226 h 801439"/>
                    <a:gd name="connsiteX26" fmla="*/ 645958 w 777957"/>
                    <a:gd name="connsiteY26" fmla="*/ 100832 h 801439"/>
                    <a:gd name="connsiteX27" fmla="*/ 537130 w 777957"/>
                    <a:gd name="connsiteY27" fmla="*/ 139535 h 801439"/>
                    <a:gd name="connsiteX0" fmla="*/ 531816 w 772643"/>
                    <a:gd name="connsiteY0" fmla="*/ 139535 h 801439"/>
                    <a:gd name="connsiteX1" fmla="*/ 475003 w 772643"/>
                    <a:gd name="connsiteY1" fmla="*/ 16996 h 801439"/>
                    <a:gd name="connsiteX2" fmla="*/ 430553 w 772643"/>
                    <a:gd name="connsiteY2" fmla="*/ 10646 h 801439"/>
                    <a:gd name="connsiteX3" fmla="*/ 424203 w 772643"/>
                    <a:gd name="connsiteY3" fmla="*/ 51921 h 801439"/>
                    <a:gd name="connsiteX4" fmla="*/ 345092 w 772643"/>
                    <a:gd name="connsiteY4" fmla="*/ 83334 h 801439"/>
                    <a:gd name="connsiteX5" fmla="*/ 246330 w 772643"/>
                    <a:gd name="connsiteY5" fmla="*/ 116840 h 801439"/>
                    <a:gd name="connsiteX6" fmla="*/ 191623 w 772643"/>
                    <a:gd name="connsiteY6" fmla="*/ 29 h 801439"/>
                    <a:gd name="connsiteX7" fmla="*/ 170203 w 772643"/>
                    <a:gd name="connsiteY7" fmla="*/ 185271 h 801439"/>
                    <a:gd name="connsiteX8" fmla="*/ 128928 w 772643"/>
                    <a:gd name="connsiteY8" fmla="*/ 229721 h 801439"/>
                    <a:gd name="connsiteX9" fmla="*/ 55903 w 772643"/>
                    <a:gd name="connsiteY9" fmla="*/ 236071 h 801439"/>
                    <a:gd name="connsiteX10" fmla="*/ 9697 w 772643"/>
                    <a:gd name="connsiteY10" fmla="*/ 302134 h 801439"/>
                    <a:gd name="connsiteX11" fmla="*/ 6794 w 772643"/>
                    <a:gd name="connsiteY11" fmla="*/ 431137 h 801439"/>
                    <a:gd name="connsiteX12" fmla="*/ 80836 w 772643"/>
                    <a:gd name="connsiteY12" fmla="*/ 537971 h 801439"/>
                    <a:gd name="connsiteX13" fmla="*/ 179465 w 772643"/>
                    <a:gd name="connsiteY13" fmla="*/ 606933 h 801439"/>
                    <a:gd name="connsiteX14" fmla="*/ 258561 w 772643"/>
                    <a:gd name="connsiteY14" fmla="*/ 685165 h 801439"/>
                    <a:gd name="connsiteX15" fmla="*/ 347945 w 772643"/>
                    <a:gd name="connsiteY15" fmla="*/ 664430 h 801439"/>
                    <a:gd name="connsiteX16" fmla="*/ 404758 w 772643"/>
                    <a:gd name="connsiteY16" fmla="*/ 800414 h 801439"/>
                    <a:gd name="connsiteX17" fmla="*/ 419945 w 772643"/>
                    <a:gd name="connsiteY17" fmla="*/ 704552 h 801439"/>
                    <a:gd name="connsiteX18" fmla="*/ 500403 w 772643"/>
                    <a:gd name="connsiteY18" fmla="*/ 667871 h 801439"/>
                    <a:gd name="connsiteX19" fmla="*/ 609831 w 772643"/>
                    <a:gd name="connsiteY19" fmla="*/ 681582 h 801439"/>
                    <a:gd name="connsiteX20" fmla="*/ 667523 w 772643"/>
                    <a:gd name="connsiteY20" fmla="*/ 570590 h 801439"/>
                    <a:gd name="connsiteX21" fmla="*/ 735221 w 772643"/>
                    <a:gd name="connsiteY21" fmla="*/ 520943 h 801439"/>
                    <a:gd name="connsiteX22" fmla="*/ 772371 w 772643"/>
                    <a:gd name="connsiteY22" fmla="*/ 397863 h 801439"/>
                    <a:gd name="connsiteX23" fmla="*/ 717108 w 772643"/>
                    <a:gd name="connsiteY23" fmla="*/ 313424 h 801439"/>
                    <a:gd name="connsiteX24" fmla="*/ 687728 w 772643"/>
                    <a:gd name="connsiteY24" fmla="*/ 229721 h 801439"/>
                    <a:gd name="connsiteX25" fmla="*/ 619634 w 772643"/>
                    <a:gd name="connsiteY25" fmla="*/ 197226 h 801439"/>
                    <a:gd name="connsiteX26" fmla="*/ 640644 w 772643"/>
                    <a:gd name="connsiteY26" fmla="*/ 100832 h 801439"/>
                    <a:gd name="connsiteX27" fmla="*/ 531816 w 772643"/>
                    <a:gd name="connsiteY27" fmla="*/ 139535 h 801439"/>
                    <a:gd name="connsiteX0" fmla="*/ 530678 w 771505"/>
                    <a:gd name="connsiteY0" fmla="*/ 139535 h 801439"/>
                    <a:gd name="connsiteX1" fmla="*/ 473865 w 771505"/>
                    <a:gd name="connsiteY1" fmla="*/ 16996 h 801439"/>
                    <a:gd name="connsiteX2" fmla="*/ 429415 w 771505"/>
                    <a:gd name="connsiteY2" fmla="*/ 10646 h 801439"/>
                    <a:gd name="connsiteX3" fmla="*/ 423065 w 771505"/>
                    <a:gd name="connsiteY3" fmla="*/ 51921 h 801439"/>
                    <a:gd name="connsiteX4" fmla="*/ 343954 w 771505"/>
                    <a:gd name="connsiteY4" fmla="*/ 83334 h 801439"/>
                    <a:gd name="connsiteX5" fmla="*/ 245192 w 771505"/>
                    <a:gd name="connsiteY5" fmla="*/ 116840 h 801439"/>
                    <a:gd name="connsiteX6" fmla="*/ 190485 w 771505"/>
                    <a:gd name="connsiteY6" fmla="*/ 29 h 801439"/>
                    <a:gd name="connsiteX7" fmla="*/ 169065 w 771505"/>
                    <a:gd name="connsiteY7" fmla="*/ 185271 h 801439"/>
                    <a:gd name="connsiteX8" fmla="*/ 127790 w 771505"/>
                    <a:gd name="connsiteY8" fmla="*/ 229721 h 801439"/>
                    <a:gd name="connsiteX9" fmla="*/ 54765 w 771505"/>
                    <a:gd name="connsiteY9" fmla="*/ 236071 h 801439"/>
                    <a:gd name="connsiteX10" fmla="*/ 8559 w 771505"/>
                    <a:gd name="connsiteY10" fmla="*/ 302134 h 801439"/>
                    <a:gd name="connsiteX11" fmla="*/ 5656 w 771505"/>
                    <a:gd name="connsiteY11" fmla="*/ 431137 h 801439"/>
                    <a:gd name="connsiteX12" fmla="*/ 79698 w 771505"/>
                    <a:gd name="connsiteY12" fmla="*/ 537971 h 801439"/>
                    <a:gd name="connsiteX13" fmla="*/ 178327 w 771505"/>
                    <a:gd name="connsiteY13" fmla="*/ 606933 h 801439"/>
                    <a:gd name="connsiteX14" fmla="*/ 257423 w 771505"/>
                    <a:gd name="connsiteY14" fmla="*/ 685165 h 801439"/>
                    <a:gd name="connsiteX15" fmla="*/ 346807 w 771505"/>
                    <a:gd name="connsiteY15" fmla="*/ 664430 h 801439"/>
                    <a:gd name="connsiteX16" fmla="*/ 403620 w 771505"/>
                    <a:gd name="connsiteY16" fmla="*/ 800414 h 801439"/>
                    <a:gd name="connsiteX17" fmla="*/ 418807 w 771505"/>
                    <a:gd name="connsiteY17" fmla="*/ 704552 h 801439"/>
                    <a:gd name="connsiteX18" fmla="*/ 499265 w 771505"/>
                    <a:gd name="connsiteY18" fmla="*/ 667871 h 801439"/>
                    <a:gd name="connsiteX19" fmla="*/ 608693 w 771505"/>
                    <a:gd name="connsiteY19" fmla="*/ 681582 h 801439"/>
                    <a:gd name="connsiteX20" fmla="*/ 666385 w 771505"/>
                    <a:gd name="connsiteY20" fmla="*/ 570590 h 801439"/>
                    <a:gd name="connsiteX21" fmla="*/ 734083 w 771505"/>
                    <a:gd name="connsiteY21" fmla="*/ 520943 h 801439"/>
                    <a:gd name="connsiteX22" fmla="*/ 771233 w 771505"/>
                    <a:gd name="connsiteY22" fmla="*/ 397863 h 801439"/>
                    <a:gd name="connsiteX23" fmla="*/ 715970 w 771505"/>
                    <a:gd name="connsiteY23" fmla="*/ 313424 h 801439"/>
                    <a:gd name="connsiteX24" fmla="*/ 686590 w 771505"/>
                    <a:gd name="connsiteY24" fmla="*/ 229721 h 801439"/>
                    <a:gd name="connsiteX25" fmla="*/ 618496 w 771505"/>
                    <a:gd name="connsiteY25" fmla="*/ 197226 h 801439"/>
                    <a:gd name="connsiteX26" fmla="*/ 639506 w 771505"/>
                    <a:gd name="connsiteY26" fmla="*/ 100832 h 801439"/>
                    <a:gd name="connsiteX27" fmla="*/ 530678 w 771505"/>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14557 w 762997"/>
                    <a:gd name="connsiteY3" fmla="*/ 51921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71190 w 762997"/>
                    <a:gd name="connsiteY12" fmla="*/ 537971 h 801439"/>
                    <a:gd name="connsiteX13" fmla="*/ 169819 w 762997"/>
                    <a:gd name="connsiteY13" fmla="*/ 60693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14557 w 762997"/>
                    <a:gd name="connsiteY3" fmla="*/ 51921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71190 w 762997"/>
                    <a:gd name="connsiteY12" fmla="*/ 537971 h 801439"/>
                    <a:gd name="connsiteX13" fmla="*/ 169819 w 762997"/>
                    <a:gd name="connsiteY13" fmla="*/ 60693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14557 w 762997"/>
                    <a:gd name="connsiteY3" fmla="*/ 51921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2813 w 762997"/>
                    <a:gd name="connsiteY12" fmla="*/ 551753 h 801439"/>
                    <a:gd name="connsiteX13" fmla="*/ 169819 w 762997"/>
                    <a:gd name="connsiteY13" fmla="*/ 60693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2813 w 762997"/>
                    <a:gd name="connsiteY12" fmla="*/ 551753 h 801439"/>
                    <a:gd name="connsiteX13" fmla="*/ 169819 w 762997"/>
                    <a:gd name="connsiteY13" fmla="*/ 60693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13762 w 762997"/>
                    <a:gd name="connsiteY12" fmla="*/ 577020 h 801439"/>
                    <a:gd name="connsiteX13" fmla="*/ 169819 w 762997"/>
                    <a:gd name="connsiteY13" fmla="*/ 60693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35567 w 776394"/>
                    <a:gd name="connsiteY0" fmla="*/ 139535 h 801439"/>
                    <a:gd name="connsiteX1" fmla="*/ 478754 w 776394"/>
                    <a:gd name="connsiteY1" fmla="*/ 16996 h 801439"/>
                    <a:gd name="connsiteX2" fmla="*/ 434304 w 776394"/>
                    <a:gd name="connsiteY2" fmla="*/ 10646 h 801439"/>
                    <a:gd name="connsiteX3" fmla="*/ 418765 w 776394"/>
                    <a:gd name="connsiteY3" fmla="*/ 68000 h 801439"/>
                    <a:gd name="connsiteX4" fmla="*/ 348843 w 776394"/>
                    <a:gd name="connsiteY4" fmla="*/ 83334 h 801439"/>
                    <a:gd name="connsiteX5" fmla="*/ 250081 w 776394"/>
                    <a:gd name="connsiteY5" fmla="*/ 116840 h 801439"/>
                    <a:gd name="connsiteX6" fmla="*/ 195374 w 776394"/>
                    <a:gd name="connsiteY6" fmla="*/ 29 h 801439"/>
                    <a:gd name="connsiteX7" fmla="*/ 173954 w 776394"/>
                    <a:gd name="connsiteY7" fmla="*/ 185271 h 801439"/>
                    <a:gd name="connsiteX8" fmla="*/ 132679 w 776394"/>
                    <a:gd name="connsiteY8" fmla="*/ 229721 h 801439"/>
                    <a:gd name="connsiteX9" fmla="*/ 59654 w 776394"/>
                    <a:gd name="connsiteY9" fmla="*/ 236071 h 801439"/>
                    <a:gd name="connsiteX10" fmla="*/ 13448 w 776394"/>
                    <a:gd name="connsiteY10" fmla="*/ 302134 h 801439"/>
                    <a:gd name="connsiteX11" fmla="*/ 67972 w 776394"/>
                    <a:gd name="connsiteY11" fmla="*/ 415058 h 801439"/>
                    <a:gd name="connsiteX12" fmla="*/ 27159 w 776394"/>
                    <a:gd name="connsiteY12" fmla="*/ 577020 h 801439"/>
                    <a:gd name="connsiteX13" fmla="*/ 183216 w 776394"/>
                    <a:gd name="connsiteY13" fmla="*/ 606933 h 801439"/>
                    <a:gd name="connsiteX14" fmla="*/ 262312 w 776394"/>
                    <a:gd name="connsiteY14" fmla="*/ 685165 h 801439"/>
                    <a:gd name="connsiteX15" fmla="*/ 351696 w 776394"/>
                    <a:gd name="connsiteY15" fmla="*/ 664430 h 801439"/>
                    <a:gd name="connsiteX16" fmla="*/ 408509 w 776394"/>
                    <a:gd name="connsiteY16" fmla="*/ 800414 h 801439"/>
                    <a:gd name="connsiteX17" fmla="*/ 423696 w 776394"/>
                    <a:gd name="connsiteY17" fmla="*/ 704552 h 801439"/>
                    <a:gd name="connsiteX18" fmla="*/ 504154 w 776394"/>
                    <a:gd name="connsiteY18" fmla="*/ 667871 h 801439"/>
                    <a:gd name="connsiteX19" fmla="*/ 613582 w 776394"/>
                    <a:gd name="connsiteY19" fmla="*/ 681582 h 801439"/>
                    <a:gd name="connsiteX20" fmla="*/ 671274 w 776394"/>
                    <a:gd name="connsiteY20" fmla="*/ 570590 h 801439"/>
                    <a:gd name="connsiteX21" fmla="*/ 738972 w 776394"/>
                    <a:gd name="connsiteY21" fmla="*/ 520943 h 801439"/>
                    <a:gd name="connsiteX22" fmla="*/ 776122 w 776394"/>
                    <a:gd name="connsiteY22" fmla="*/ 397863 h 801439"/>
                    <a:gd name="connsiteX23" fmla="*/ 720859 w 776394"/>
                    <a:gd name="connsiteY23" fmla="*/ 313424 h 801439"/>
                    <a:gd name="connsiteX24" fmla="*/ 691479 w 776394"/>
                    <a:gd name="connsiteY24" fmla="*/ 229721 h 801439"/>
                    <a:gd name="connsiteX25" fmla="*/ 623385 w 776394"/>
                    <a:gd name="connsiteY25" fmla="*/ 197226 h 801439"/>
                    <a:gd name="connsiteX26" fmla="*/ 644395 w 776394"/>
                    <a:gd name="connsiteY26" fmla="*/ 100832 h 801439"/>
                    <a:gd name="connsiteX27" fmla="*/ 535567 w 776394"/>
                    <a:gd name="connsiteY27" fmla="*/ 139535 h 801439"/>
                    <a:gd name="connsiteX0" fmla="*/ 535567 w 776394"/>
                    <a:gd name="connsiteY0" fmla="*/ 139535 h 801439"/>
                    <a:gd name="connsiteX1" fmla="*/ 478754 w 776394"/>
                    <a:gd name="connsiteY1" fmla="*/ 16996 h 801439"/>
                    <a:gd name="connsiteX2" fmla="*/ 434304 w 776394"/>
                    <a:gd name="connsiteY2" fmla="*/ 10646 h 801439"/>
                    <a:gd name="connsiteX3" fmla="*/ 418765 w 776394"/>
                    <a:gd name="connsiteY3" fmla="*/ 68000 h 801439"/>
                    <a:gd name="connsiteX4" fmla="*/ 348843 w 776394"/>
                    <a:gd name="connsiteY4" fmla="*/ 83334 h 801439"/>
                    <a:gd name="connsiteX5" fmla="*/ 250081 w 776394"/>
                    <a:gd name="connsiteY5" fmla="*/ 116840 h 801439"/>
                    <a:gd name="connsiteX6" fmla="*/ 195374 w 776394"/>
                    <a:gd name="connsiteY6" fmla="*/ 29 h 801439"/>
                    <a:gd name="connsiteX7" fmla="*/ 173954 w 776394"/>
                    <a:gd name="connsiteY7" fmla="*/ 185271 h 801439"/>
                    <a:gd name="connsiteX8" fmla="*/ 132679 w 776394"/>
                    <a:gd name="connsiteY8" fmla="*/ 229721 h 801439"/>
                    <a:gd name="connsiteX9" fmla="*/ 59654 w 776394"/>
                    <a:gd name="connsiteY9" fmla="*/ 236071 h 801439"/>
                    <a:gd name="connsiteX10" fmla="*/ 13448 w 776394"/>
                    <a:gd name="connsiteY10" fmla="*/ 302134 h 801439"/>
                    <a:gd name="connsiteX11" fmla="*/ 67972 w 776394"/>
                    <a:gd name="connsiteY11" fmla="*/ 415058 h 801439"/>
                    <a:gd name="connsiteX12" fmla="*/ 27159 w 776394"/>
                    <a:gd name="connsiteY12" fmla="*/ 577020 h 801439"/>
                    <a:gd name="connsiteX13" fmla="*/ 183216 w 776394"/>
                    <a:gd name="connsiteY13" fmla="*/ 606933 h 801439"/>
                    <a:gd name="connsiteX14" fmla="*/ 262312 w 776394"/>
                    <a:gd name="connsiteY14" fmla="*/ 685165 h 801439"/>
                    <a:gd name="connsiteX15" fmla="*/ 351696 w 776394"/>
                    <a:gd name="connsiteY15" fmla="*/ 664430 h 801439"/>
                    <a:gd name="connsiteX16" fmla="*/ 408509 w 776394"/>
                    <a:gd name="connsiteY16" fmla="*/ 800414 h 801439"/>
                    <a:gd name="connsiteX17" fmla="*/ 423696 w 776394"/>
                    <a:gd name="connsiteY17" fmla="*/ 704552 h 801439"/>
                    <a:gd name="connsiteX18" fmla="*/ 504154 w 776394"/>
                    <a:gd name="connsiteY18" fmla="*/ 667871 h 801439"/>
                    <a:gd name="connsiteX19" fmla="*/ 613582 w 776394"/>
                    <a:gd name="connsiteY19" fmla="*/ 681582 h 801439"/>
                    <a:gd name="connsiteX20" fmla="*/ 671274 w 776394"/>
                    <a:gd name="connsiteY20" fmla="*/ 570590 h 801439"/>
                    <a:gd name="connsiteX21" fmla="*/ 738972 w 776394"/>
                    <a:gd name="connsiteY21" fmla="*/ 520943 h 801439"/>
                    <a:gd name="connsiteX22" fmla="*/ 776122 w 776394"/>
                    <a:gd name="connsiteY22" fmla="*/ 397863 h 801439"/>
                    <a:gd name="connsiteX23" fmla="*/ 720859 w 776394"/>
                    <a:gd name="connsiteY23" fmla="*/ 313424 h 801439"/>
                    <a:gd name="connsiteX24" fmla="*/ 691479 w 776394"/>
                    <a:gd name="connsiteY24" fmla="*/ 229721 h 801439"/>
                    <a:gd name="connsiteX25" fmla="*/ 623385 w 776394"/>
                    <a:gd name="connsiteY25" fmla="*/ 197226 h 801439"/>
                    <a:gd name="connsiteX26" fmla="*/ 644395 w 776394"/>
                    <a:gd name="connsiteY26" fmla="*/ 100832 h 801439"/>
                    <a:gd name="connsiteX27" fmla="*/ 535567 w 776394"/>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13762 w 762997"/>
                    <a:gd name="connsiteY12" fmla="*/ 577020 h 801439"/>
                    <a:gd name="connsiteX13" fmla="*/ 181305 w 762997"/>
                    <a:gd name="connsiteY13" fmla="*/ 62301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13762 w 762997"/>
                    <a:gd name="connsiteY12" fmla="*/ 560941 h 801439"/>
                    <a:gd name="connsiteX13" fmla="*/ 181305 w 762997"/>
                    <a:gd name="connsiteY13" fmla="*/ 62301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35410 w 776237"/>
                    <a:gd name="connsiteY0" fmla="*/ 139535 h 801439"/>
                    <a:gd name="connsiteX1" fmla="*/ 478597 w 776237"/>
                    <a:gd name="connsiteY1" fmla="*/ 16996 h 801439"/>
                    <a:gd name="connsiteX2" fmla="*/ 434147 w 776237"/>
                    <a:gd name="connsiteY2" fmla="*/ 10646 h 801439"/>
                    <a:gd name="connsiteX3" fmla="*/ 418608 w 776237"/>
                    <a:gd name="connsiteY3" fmla="*/ 68000 h 801439"/>
                    <a:gd name="connsiteX4" fmla="*/ 348686 w 776237"/>
                    <a:gd name="connsiteY4" fmla="*/ 83334 h 801439"/>
                    <a:gd name="connsiteX5" fmla="*/ 249924 w 776237"/>
                    <a:gd name="connsiteY5" fmla="*/ 116840 h 801439"/>
                    <a:gd name="connsiteX6" fmla="*/ 195217 w 776237"/>
                    <a:gd name="connsiteY6" fmla="*/ 29 h 801439"/>
                    <a:gd name="connsiteX7" fmla="*/ 173797 w 776237"/>
                    <a:gd name="connsiteY7" fmla="*/ 185271 h 801439"/>
                    <a:gd name="connsiteX8" fmla="*/ 132522 w 776237"/>
                    <a:gd name="connsiteY8" fmla="*/ 229721 h 801439"/>
                    <a:gd name="connsiteX9" fmla="*/ 59497 w 776237"/>
                    <a:gd name="connsiteY9" fmla="*/ 236071 h 801439"/>
                    <a:gd name="connsiteX10" fmla="*/ 13291 w 776237"/>
                    <a:gd name="connsiteY10" fmla="*/ 302134 h 801439"/>
                    <a:gd name="connsiteX11" fmla="*/ 67815 w 776237"/>
                    <a:gd name="connsiteY11" fmla="*/ 415058 h 801439"/>
                    <a:gd name="connsiteX12" fmla="*/ 27002 w 776237"/>
                    <a:gd name="connsiteY12" fmla="*/ 560941 h 801439"/>
                    <a:gd name="connsiteX13" fmla="*/ 194545 w 776237"/>
                    <a:gd name="connsiteY13" fmla="*/ 623013 h 801439"/>
                    <a:gd name="connsiteX14" fmla="*/ 262155 w 776237"/>
                    <a:gd name="connsiteY14" fmla="*/ 685165 h 801439"/>
                    <a:gd name="connsiteX15" fmla="*/ 351539 w 776237"/>
                    <a:gd name="connsiteY15" fmla="*/ 664430 h 801439"/>
                    <a:gd name="connsiteX16" fmla="*/ 408352 w 776237"/>
                    <a:gd name="connsiteY16" fmla="*/ 800414 h 801439"/>
                    <a:gd name="connsiteX17" fmla="*/ 423539 w 776237"/>
                    <a:gd name="connsiteY17" fmla="*/ 704552 h 801439"/>
                    <a:gd name="connsiteX18" fmla="*/ 503997 w 776237"/>
                    <a:gd name="connsiteY18" fmla="*/ 667871 h 801439"/>
                    <a:gd name="connsiteX19" fmla="*/ 613425 w 776237"/>
                    <a:gd name="connsiteY19" fmla="*/ 681582 h 801439"/>
                    <a:gd name="connsiteX20" fmla="*/ 671117 w 776237"/>
                    <a:gd name="connsiteY20" fmla="*/ 570590 h 801439"/>
                    <a:gd name="connsiteX21" fmla="*/ 738815 w 776237"/>
                    <a:gd name="connsiteY21" fmla="*/ 520943 h 801439"/>
                    <a:gd name="connsiteX22" fmla="*/ 775965 w 776237"/>
                    <a:gd name="connsiteY22" fmla="*/ 397863 h 801439"/>
                    <a:gd name="connsiteX23" fmla="*/ 720702 w 776237"/>
                    <a:gd name="connsiteY23" fmla="*/ 313424 h 801439"/>
                    <a:gd name="connsiteX24" fmla="*/ 691322 w 776237"/>
                    <a:gd name="connsiteY24" fmla="*/ 229721 h 801439"/>
                    <a:gd name="connsiteX25" fmla="*/ 623228 w 776237"/>
                    <a:gd name="connsiteY25" fmla="*/ 197226 h 801439"/>
                    <a:gd name="connsiteX26" fmla="*/ 644238 w 776237"/>
                    <a:gd name="connsiteY26" fmla="*/ 100832 h 801439"/>
                    <a:gd name="connsiteX27" fmla="*/ 535410 w 77623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9705 w 762997"/>
                    <a:gd name="connsiteY12" fmla="*/ 572426 h 801439"/>
                    <a:gd name="connsiteX13" fmla="*/ 181305 w 762997"/>
                    <a:gd name="connsiteY13" fmla="*/ 623013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9705 w 762997"/>
                    <a:gd name="connsiteY12" fmla="*/ 572426 h 801439"/>
                    <a:gd name="connsiteX13" fmla="*/ 167523 w 762997"/>
                    <a:gd name="connsiteY13" fmla="*/ 627607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9705 w 762997"/>
                    <a:gd name="connsiteY12" fmla="*/ 572426 h 801439"/>
                    <a:gd name="connsiteX13" fmla="*/ 167523 w 762997"/>
                    <a:gd name="connsiteY13" fmla="*/ 627607 h 801439"/>
                    <a:gd name="connsiteX14" fmla="*/ 248915 w 762997"/>
                    <a:gd name="connsiteY14" fmla="*/ 685165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9705 w 762997"/>
                    <a:gd name="connsiteY12" fmla="*/ 572426 h 801439"/>
                    <a:gd name="connsiteX13" fmla="*/ 167523 w 762997"/>
                    <a:gd name="connsiteY13" fmla="*/ 627607 h 801439"/>
                    <a:gd name="connsiteX14" fmla="*/ 258104 w 762997"/>
                    <a:gd name="connsiteY14" fmla="*/ 682868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9705 w 762997"/>
                    <a:gd name="connsiteY12" fmla="*/ 572426 h 801439"/>
                    <a:gd name="connsiteX13" fmla="*/ 165226 w 762997"/>
                    <a:gd name="connsiteY13" fmla="*/ 613825 h 801439"/>
                    <a:gd name="connsiteX14" fmla="*/ 258104 w 762997"/>
                    <a:gd name="connsiteY14" fmla="*/ 682868 h 801439"/>
                    <a:gd name="connsiteX15" fmla="*/ 338299 w 762997"/>
                    <a:gd name="connsiteY15" fmla="*/ 664430 h 801439"/>
                    <a:gd name="connsiteX16" fmla="*/ 395112 w 762997"/>
                    <a:gd name="connsiteY16" fmla="*/ 800414 h 801439"/>
                    <a:gd name="connsiteX17" fmla="*/ 410299 w 762997"/>
                    <a:gd name="connsiteY17" fmla="*/ 704552 h 801439"/>
                    <a:gd name="connsiteX18" fmla="*/ 490757 w 762997"/>
                    <a:gd name="connsiteY18" fmla="*/ 667871 h 801439"/>
                    <a:gd name="connsiteX19" fmla="*/ 600185 w 762997"/>
                    <a:gd name="connsiteY19" fmla="*/ 681582 h 801439"/>
                    <a:gd name="connsiteX20" fmla="*/ 657877 w 762997"/>
                    <a:gd name="connsiteY20" fmla="*/ 570590 h 801439"/>
                    <a:gd name="connsiteX21" fmla="*/ 725575 w 762997"/>
                    <a:gd name="connsiteY21" fmla="*/ 520943 h 801439"/>
                    <a:gd name="connsiteX22" fmla="*/ 762725 w 762997"/>
                    <a:gd name="connsiteY22" fmla="*/ 397863 h 801439"/>
                    <a:gd name="connsiteX23" fmla="*/ 707462 w 762997"/>
                    <a:gd name="connsiteY23" fmla="*/ 313424 h 801439"/>
                    <a:gd name="connsiteX24" fmla="*/ 678082 w 762997"/>
                    <a:gd name="connsiteY24" fmla="*/ 229721 h 801439"/>
                    <a:gd name="connsiteX25" fmla="*/ 609988 w 762997"/>
                    <a:gd name="connsiteY25" fmla="*/ 197226 h 801439"/>
                    <a:gd name="connsiteX26" fmla="*/ 630998 w 762997"/>
                    <a:gd name="connsiteY26" fmla="*/ 100832 h 801439"/>
                    <a:gd name="connsiteX27" fmla="*/ 522170 w 762997"/>
                    <a:gd name="connsiteY27" fmla="*/ 139535 h 801439"/>
                    <a:gd name="connsiteX0" fmla="*/ 522170 w 762997"/>
                    <a:gd name="connsiteY0" fmla="*/ 139535 h 801439"/>
                    <a:gd name="connsiteX1" fmla="*/ 465357 w 762997"/>
                    <a:gd name="connsiteY1" fmla="*/ 16996 h 801439"/>
                    <a:gd name="connsiteX2" fmla="*/ 420907 w 762997"/>
                    <a:gd name="connsiteY2" fmla="*/ 10646 h 801439"/>
                    <a:gd name="connsiteX3" fmla="*/ 405368 w 762997"/>
                    <a:gd name="connsiteY3" fmla="*/ 68000 h 801439"/>
                    <a:gd name="connsiteX4" fmla="*/ 335446 w 762997"/>
                    <a:gd name="connsiteY4" fmla="*/ 83334 h 801439"/>
                    <a:gd name="connsiteX5" fmla="*/ 236684 w 762997"/>
                    <a:gd name="connsiteY5" fmla="*/ 116840 h 801439"/>
                    <a:gd name="connsiteX6" fmla="*/ 181977 w 762997"/>
                    <a:gd name="connsiteY6" fmla="*/ 29 h 801439"/>
                    <a:gd name="connsiteX7" fmla="*/ 160557 w 762997"/>
                    <a:gd name="connsiteY7" fmla="*/ 185271 h 801439"/>
                    <a:gd name="connsiteX8" fmla="*/ 119282 w 762997"/>
                    <a:gd name="connsiteY8" fmla="*/ 229721 h 801439"/>
                    <a:gd name="connsiteX9" fmla="*/ 46257 w 762997"/>
                    <a:gd name="connsiteY9" fmla="*/ 236071 h 801439"/>
                    <a:gd name="connsiteX10" fmla="*/ 51 w 762997"/>
                    <a:gd name="connsiteY10" fmla="*/ 302134 h 801439"/>
                    <a:gd name="connsiteX11" fmla="*/ 54575 w 762997"/>
                    <a:gd name="connsiteY11" fmla="*/ 415058 h 801439"/>
                    <a:gd name="connsiteX12" fmla="*/ 54575 w 762997"/>
                    <a:gd name="connsiteY12" fmla="*/ 470186 h 801439"/>
                    <a:gd name="connsiteX13" fmla="*/ 59705 w 762997"/>
                    <a:gd name="connsiteY13" fmla="*/ 572426 h 801439"/>
                    <a:gd name="connsiteX14" fmla="*/ 165226 w 762997"/>
                    <a:gd name="connsiteY14" fmla="*/ 613825 h 801439"/>
                    <a:gd name="connsiteX15" fmla="*/ 258104 w 762997"/>
                    <a:gd name="connsiteY15" fmla="*/ 682868 h 801439"/>
                    <a:gd name="connsiteX16" fmla="*/ 338299 w 762997"/>
                    <a:gd name="connsiteY16" fmla="*/ 664430 h 801439"/>
                    <a:gd name="connsiteX17" fmla="*/ 395112 w 762997"/>
                    <a:gd name="connsiteY17" fmla="*/ 800414 h 801439"/>
                    <a:gd name="connsiteX18" fmla="*/ 410299 w 762997"/>
                    <a:gd name="connsiteY18" fmla="*/ 704552 h 801439"/>
                    <a:gd name="connsiteX19" fmla="*/ 490757 w 762997"/>
                    <a:gd name="connsiteY19" fmla="*/ 667871 h 801439"/>
                    <a:gd name="connsiteX20" fmla="*/ 600185 w 762997"/>
                    <a:gd name="connsiteY20" fmla="*/ 681582 h 801439"/>
                    <a:gd name="connsiteX21" fmla="*/ 657877 w 762997"/>
                    <a:gd name="connsiteY21" fmla="*/ 570590 h 801439"/>
                    <a:gd name="connsiteX22" fmla="*/ 725575 w 762997"/>
                    <a:gd name="connsiteY22" fmla="*/ 520943 h 801439"/>
                    <a:gd name="connsiteX23" fmla="*/ 762725 w 762997"/>
                    <a:gd name="connsiteY23" fmla="*/ 397863 h 801439"/>
                    <a:gd name="connsiteX24" fmla="*/ 707462 w 762997"/>
                    <a:gd name="connsiteY24" fmla="*/ 313424 h 801439"/>
                    <a:gd name="connsiteX25" fmla="*/ 678082 w 762997"/>
                    <a:gd name="connsiteY25" fmla="*/ 229721 h 801439"/>
                    <a:gd name="connsiteX26" fmla="*/ 609988 w 762997"/>
                    <a:gd name="connsiteY26" fmla="*/ 197226 h 801439"/>
                    <a:gd name="connsiteX27" fmla="*/ 630998 w 762997"/>
                    <a:gd name="connsiteY27" fmla="*/ 100832 h 801439"/>
                    <a:gd name="connsiteX28" fmla="*/ 522170 w 762997"/>
                    <a:gd name="connsiteY28" fmla="*/ 139535 h 801439"/>
                    <a:gd name="connsiteX0" fmla="*/ 548000 w 788827"/>
                    <a:gd name="connsiteY0" fmla="*/ 139535 h 801439"/>
                    <a:gd name="connsiteX1" fmla="*/ 491187 w 788827"/>
                    <a:gd name="connsiteY1" fmla="*/ 16996 h 801439"/>
                    <a:gd name="connsiteX2" fmla="*/ 446737 w 788827"/>
                    <a:gd name="connsiteY2" fmla="*/ 10646 h 801439"/>
                    <a:gd name="connsiteX3" fmla="*/ 431198 w 788827"/>
                    <a:gd name="connsiteY3" fmla="*/ 68000 h 801439"/>
                    <a:gd name="connsiteX4" fmla="*/ 361276 w 788827"/>
                    <a:gd name="connsiteY4" fmla="*/ 83334 h 801439"/>
                    <a:gd name="connsiteX5" fmla="*/ 262514 w 788827"/>
                    <a:gd name="connsiteY5" fmla="*/ 116840 h 801439"/>
                    <a:gd name="connsiteX6" fmla="*/ 207807 w 788827"/>
                    <a:gd name="connsiteY6" fmla="*/ 29 h 801439"/>
                    <a:gd name="connsiteX7" fmla="*/ 186387 w 788827"/>
                    <a:gd name="connsiteY7" fmla="*/ 185271 h 801439"/>
                    <a:gd name="connsiteX8" fmla="*/ 145112 w 788827"/>
                    <a:gd name="connsiteY8" fmla="*/ 229721 h 801439"/>
                    <a:gd name="connsiteX9" fmla="*/ 72087 w 788827"/>
                    <a:gd name="connsiteY9" fmla="*/ 236071 h 801439"/>
                    <a:gd name="connsiteX10" fmla="*/ 25881 w 788827"/>
                    <a:gd name="connsiteY10" fmla="*/ 302134 h 801439"/>
                    <a:gd name="connsiteX11" fmla="*/ 80405 w 788827"/>
                    <a:gd name="connsiteY11" fmla="*/ 415058 h 801439"/>
                    <a:gd name="connsiteX12" fmla="*/ 6 w 788827"/>
                    <a:gd name="connsiteY12" fmla="*/ 520721 h 801439"/>
                    <a:gd name="connsiteX13" fmla="*/ 85535 w 788827"/>
                    <a:gd name="connsiteY13" fmla="*/ 572426 h 801439"/>
                    <a:gd name="connsiteX14" fmla="*/ 191056 w 788827"/>
                    <a:gd name="connsiteY14" fmla="*/ 613825 h 801439"/>
                    <a:gd name="connsiteX15" fmla="*/ 283934 w 788827"/>
                    <a:gd name="connsiteY15" fmla="*/ 682868 h 801439"/>
                    <a:gd name="connsiteX16" fmla="*/ 364129 w 788827"/>
                    <a:gd name="connsiteY16" fmla="*/ 664430 h 801439"/>
                    <a:gd name="connsiteX17" fmla="*/ 420942 w 788827"/>
                    <a:gd name="connsiteY17" fmla="*/ 800414 h 801439"/>
                    <a:gd name="connsiteX18" fmla="*/ 436129 w 788827"/>
                    <a:gd name="connsiteY18" fmla="*/ 704552 h 801439"/>
                    <a:gd name="connsiteX19" fmla="*/ 516587 w 788827"/>
                    <a:gd name="connsiteY19" fmla="*/ 667871 h 801439"/>
                    <a:gd name="connsiteX20" fmla="*/ 626015 w 788827"/>
                    <a:gd name="connsiteY20" fmla="*/ 681582 h 801439"/>
                    <a:gd name="connsiteX21" fmla="*/ 683707 w 788827"/>
                    <a:gd name="connsiteY21" fmla="*/ 570590 h 801439"/>
                    <a:gd name="connsiteX22" fmla="*/ 751405 w 788827"/>
                    <a:gd name="connsiteY22" fmla="*/ 520943 h 801439"/>
                    <a:gd name="connsiteX23" fmla="*/ 788555 w 788827"/>
                    <a:gd name="connsiteY23" fmla="*/ 397863 h 801439"/>
                    <a:gd name="connsiteX24" fmla="*/ 733292 w 788827"/>
                    <a:gd name="connsiteY24" fmla="*/ 313424 h 801439"/>
                    <a:gd name="connsiteX25" fmla="*/ 703912 w 788827"/>
                    <a:gd name="connsiteY25" fmla="*/ 229721 h 801439"/>
                    <a:gd name="connsiteX26" fmla="*/ 635818 w 788827"/>
                    <a:gd name="connsiteY26" fmla="*/ 197226 h 801439"/>
                    <a:gd name="connsiteX27" fmla="*/ 656828 w 788827"/>
                    <a:gd name="connsiteY27" fmla="*/ 100832 h 801439"/>
                    <a:gd name="connsiteX28" fmla="*/ 548000 w 788827"/>
                    <a:gd name="connsiteY28" fmla="*/ 139535 h 801439"/>
                    <a:gd name="connsiteX0" fmla="*/ 548000 w 788827"/>
                    <a:gd name="connsiteY0" fmla="*/ 139535 h 801439"/>
                    <a:gd name="connsiteX1" fmla="*/ 491187 w 788827"/>
                    <a:gd name="connsiteY1" fmla="*/ 16996 h 801439"/>
                    <a:gd name="connsiteX2" fmla="*/ 446737 w 788827"/>
                    <a:gd name="connsiteY2" fmla="*/ 10646 h 801439"/>
                    <a:gd name="connsiteX3" fmla="*/ 431198 w 788827"/>
                    <a:gd name="connsiteY3" fmla="*/ 68000 h 801439"/>
                    <a:gd name="connsiteX4" fmla="*/ 361276 w 788827"/>
                    <a:gd name="connsiteY4" fmla="*/ 83334 h 801439"/>
                    <a:gd name="connsiteX5" fmla="*/ 262514 w 788827"/>
                    <a:gd name="connsiteY5" fmla="*/ 116840 h 801439"/>
                    <a:gd name="connsiteX6" fmla="*/ 207807 w 788827"/>
                    <a:gd name="connsiteY6" fmla="*/ 29 h 801439"/>
                    <a:gd name="connsiteX7" fmla="*/ 186387 w 788827"/>
                    <a:gd name="connsiteY7" fmla="*/ 185271 h 801439"/>
                    <a:gd name="connsiteX8" fmla="*/ 145112 w 788827"/>
                    <a:gd name="connsiteY8" fmla="*/ 229721 h 801439"/>
                    <a:gd name="connsiteX9" fmla="*/ 72087 w 788827"/>
                    <a:gd name="connsiteY9" fmla="*/ 236071 h 801439"/>
                    <a:gd name="connsiteX10" fmla="*/ 25881 w 788827"/>
                    <a:gd name="connsiteY10" fmla="*/ 302134 h 801439"/>
                    <a:gd name="connsiteX11" fmla="*/ 80405 w 788827"/>
                    <a:gd name="connsiteY11" fmla="*/ 415058 h 801439"/>
                    <a:gd name="connsiteX12" fmla="*/ 6 w 788827"/>
                    <a:gd name="connsiteY12" fmla="*/ 520721 h 801439"/>
                    <a:gd name="connsiteX13" fmla="*/ 108506 w 788827"/>
                    <a:gd name="connsiteY13" fmla="*/ 551753 h 801439"/>
                    <a:gd name="connsiteX14" fmla="*/ 191056 w 788827"/>
                    <a:gd name="connsiteY14" fmla="*/ 613825 h 801439"/>
                    <a:gd name="connsiteX15" fmla="*/ 283934 w 788827"/>
                    <a:gd name="connsiteY15" fmla="*/ 682868 h 801439"/>
                    <a:gd name="connsiteX16" fmla="*/ 364129 w 788827"/>
                    <a:gd name="connsiteY16" fmla="*/ 664430 h 801439"/>
                    <a:gd name="connsiteX17" fmla="*/ 420942 w 788827"/>
                    <a:gd name="connsiteY17" fmla="*/ 800414 h 801439"/>
                    <a:gd name="connsiteX18" fmla="*/ 436129 w 788827"/>
                    <a:gd name="connsiteY18" fmla="*/ 704552 h 801439"/>
                    <a:gd name="connsiteX19" fmla="*/ 516587 w 788827"/>
                    <a:gd name="connsiteY19" fmla="*/ 667871 h 801439"/>
                    <a:gd name="connsiteX20" fmla="*/ 626015 w 788827"/>
                    <a:gd name="connsiteY20" fmla="*/ 681582 h 801439"/>
                    <a:gd name="connsiteX21" fmla="*/ 683707 w 788827"/>
                    <a:gd name="connsiteY21" fmla="*/ 570590 h 801439"/>
                    <a:gd name="connsiteX22" fmla="*/ 751405 w 788827"/>
                    <a:gd name="connsiteY22" fmla="*/ 520943 h 801439"/>
                    <a:gd name="connsiteX23" fmla="*/ 788555 w 788827"/>
                    <a:gd name="connsiteY23" fmla="*/ 397863 h 801439"/>
                    <a:gd name="connsiteX24" fmla="*/ 733292 w 788827"/>
                    <a:gd name="connsiteY24" fmla="*/ 313424 h 801439"/>
                    <a:gd name="connsiteX25" fmla="*/ 703912 w 788827"/>
                    <a:gd name="connsiteY25" fmla="*/ 229721 h 801439"/>
                    <a:gd name="connsiteX26" fmla="*/ 635818 w 788827"/>
                    <a:gd name="connsiteY26" fmla="*/ 197226 h 801439"/>
                    <a:gd name="connsiteX27" fmla="*/ 656828 w 788827"/>
                    <a:gd name="connsiteY27" fmla="*/ 100832 h 801439"/>
                    <a:gd name="connsiteX28" fmla="*/ 548000 w 788827"/>
                    <a:gd name="connsiteY28" fmla="*/ 139535 h 801439"/>
                    <a:gd name="connsiteX0" fmla="*/ 555592 w 796419"/>
                    <a:gd name="connsiteY0" fmla="*/ 139535 h 801439"/>
                    <a:gd name="connsiteX1" fmla="*/ 498779 w 796419"/>
                    <a:gd name="connsiteY1" fmla="*/ 16996 h 801439"/>
                    <a:gd name="connsiteX2" fmla="*/ 454329 w 796419"/>
                    <a:gd name="connsiteY2" fmla="*/ 10646 h 801439"/>
                    <a:gd name="connsiteX3" fmla="*/ 438790 w 796419"/>
                    <a:gd name="connsiteY3" fmla="*/ 68000 h 801439"/>
                    <a:gd name="connsiteX4" fmla="*/ 368868 w 796419"/>
                    <a:gd name="connsiteY4" fmla="*/ 83334 h 801439"/>
                    <a:gd name="connsiteX5" fmla="*/ 270106 w 796419"/>
                    <a:gd name="connsiteY5" fmla="*/ 116840 h 801439"/>
                    <a:gd name="connsiteX6" fmla="*/ 215399 w 796419"/>
                    <a:gd name="connsiteY6" fmla="*/ 29 h 801439"/>
                    <a:gd name="connsiteX7" fmla="*/ 193979 w 796419"/>
                    <a:gd name="connsiteY7" fmla="*/ 185271 h 801439"/>
                    <a:gd name="connsiteX8" fmla="*/ 152704 w 796419"/>
                    <a:gd name="connsiteY8" fmla="*/ 229721 h 801439"/>
                    <a:gd name="connsiteX9" fmla="*/ 79679 w 796419"/>
                    <a:gd name="connsiteY9" fmla="*/ 236071 h 801439"/>
                    <a:gd name="connsiteX10" fmla="*/ 33473 w 796419"/>
                    <a:gd name="connsiteY10" fmla="*/ 302134 h 801439"/>
                    <a:gd name="connsiteX11" fmla="*/ 87997 w 796419"/>
                    <a:gd name="connsiteY11" fmla="*/ 415058 h 801439"/>
                    <a:gd name="connsiteX12" fmla="*/ 7598 w 796419"/>
                    <a:gd name="connsiteY12" fmla="*/ 520721 h 801439"/>
                    <a:gd name="connsiteX13" fmla="*/ 16787 w 796419"/>
                    <a:gd name="connsiteY13" fmla="*/ 573552 h 801439"/>
                    <a:gd name="connsiteX14" fmla="*/ 116098 w 796419"/>
                    <a:gd name="connsiteY14" fmla="*/ 551753 h 801439"/>
                    <a:gd name="connsiteX15" fmla="*/ 198648 w 796419"/>
                    <a:gd name="connsiteY15" fmla="*/ 613825 h 801439"/>
                    <a:gd name="connsiteX16" fmla="*/ 291526 w 796419"/>
                    <a:gd name="connsiteY16" fmla="*/ 682868 h 801439"/>
                    <a:gd name="connsiteX17" fmla="*/ 371721 w 796419"/>
                    <a:gd name="connsiteY17" fmla="*/ 664430 h 801439"/>
                    <a:gd name="connsiteX18" fmla="*/ 428534 w 796419"/>
                    <a:gd name="connsiteY18" fmla="*/ 800414 h 801439"/>
                    <a:gd name="connsiteX19" fmla="*/ 443721 w 796419"/>
                    <a:gd name="connsiteY19" fmla="*/ 704552 h 801439"/>
                    <a:gd name="connsiteX20" fmla="*/ 524179 w 796419"/>
                    <a:gd name="connsiteY20" fmla="*/ 667871 h 801439"/>
                    <a:gd name="connsiteX21" fmla="*/ 633607 w 796419"/>
                    <a:gd name="connsiteY21" fmla="*/ 681582 h 801439"/>
                    <a:gd name="connsiteX22" fmla="*/ 691299 w 796419"/>
                    <a:gd name="connsiteY22" fmla="*/ 570590 h 801439"/>
                    <a:gd name="connsiteX23" fmla="*/ 758997 w 796419"/>
                    <a:gd name="connsiteY23" fmla="*/ 520943 h 801439"/>
                    <a:gd name="connsiteX24" fmla="*/ 796147 w 796419"/>
                    <a:gd name="connsiteY24" fmla="*/ 397863 h 801439"/>
                    <a:gd name="connsiteX25" fmla="*/ 740884 w 796419"/>
                    <a:gd name="connsiteY25" fmla="*/ 313424 h 801439"/>
                    <a:gd name="connsiteX26" fmla="*/ 711504 w 796419"/>
                    <a:gd name="connsiteY26" fmla="*/ 229721 h 801439"/>
                    <a:gd name="connsiteX27" fmla="*/ 643410 w 796419"/>
                    <a:gd name="connsiteY27" fmla="*/ 197226 h 801439"/>
                    <a:gd name="connsiteX28" fmla="*/ 664420 w 796419"/>
                    <a:gd name="connsiteY28" fmla="*/ 100832 h 801439"/>
                    <a:gd name="connsiteX29" fmla="*/ 555592 w 796419"/>
                    <a:gd name="connsiteY29" fmla="*/ 139535 h 801439"/>
                    <a:gd name="connsiteX0" fmla="*/ 555592 w 796419"/>
                    <a:gd name="connsiteY0" fmla="*/ 139535 h 801439"/>
                    <a:gd name="connsiteX1" fmla="*/ 498779 w 796419"/>
                    <a:gd name="connsiteY1" fmla="*/ 16996 h 801439"/>
                    <a:gd name="connsiteX2" fmla="*/ 454329 w 796419"/>
                    <a:gd name="connsiteY2" fmla="*/ 10646 h 801439"/>
                    <a:gd name="connsiteX3" fmla="*/ 438790 w 796419"/>
                    <a:gd name="connsiteY3" fmla="*/ 68000 h 801439"/>
                    <a:gd name="connsiteX4" fmla="*/ 368868 w 796419"/>
                    <a:gd name="connsiteY4" fmla="*/ 83334 h 801439"/>
                    <a:gd name="connsiteX5" fmla="*/ 270106 w 796419"/>
                    <a:gd name="connsiteY5" fmla="*/ 116840 h 801439"/>
                    <a:gd name="connsiteX6" fmla="*/ 215399 w 796419"/>
                    <a:gd name="connsiteY6" fmla="*/ 29 h 801439"/>
                    <a:gd name="connsiteX7" fmla="*/ 193979 w 796419"/>
                    <a:gd name="connsiteY7" fmla="*/ 185271 h 801439"/>
                    <a:gd name="connsiteX8" fmla="*/ 152704 w 796419"/>
                    <a:gd name="connsiteY8" fmla="*/ 229721 h 801439"/>
                    <a:gd name="connsiteX9" fmla="*/ 79679 w 796419"/>
                    <a:gd name="connsiteY9" fmla="*/ 236071 h 801439"/>
                    <a:gd name="connsiteX10" fmla="*/ 33473 w 796419"/>
                    <a:gd name="connsiteY10" fmla="*/ 302134 h 801439"/>
                    <a:gd name="connsiteX11" fmla="*/ 87997 w 796419"/>
                    <a:gd name="connsiteY11" fmla="*/ 415058 h 801439"/>
                    <a:gd name="connsiteX12" fmla="*/ 7598 w 796419"/>
                    <a:gd name="connsiteY12" fmla="*/ 520721 h 801439"/>
                    <a:gd name="connsiteX13" fmla="*/ 16787 w 796419"/>
                    <a:gd name="connsiteY13" fmla="*/ 573552 h 801439"/>
                    <a:gd name="connsiteX14" fmla="*/ 116098 w 796419"/>
                    <a:gd name="connsiteY14" fmla="*/ 551753 h 801439"/>
                    <a:gd name="connsiteX15" fmla="*/ 200945 w 796419"/>
                    <a:gd name="connsiteY15" fmla="*/ 632201 h 801439"/>
                    <a:gd name="connsiteX16" fmla="*/ 291526 w 796419"/>
                    <a:gd name="connsiteY16" fmla="*/ 682868 h 801439"/>
                    <a:gd name="connsiteX17" fmla="*/ 371721 w 796419"/>
                    <a:gd name="connsiteY17" fmla="*/ 664430 h 801439"/>
                    <a:gd name="connsiteX18" fmla="*/ 428534 w 796419"/>
                    <a:gd name="connsiteY18" fmla="*/ 800414 h 801439"/>
                    <a:gd name="connsiteX19" fmla="*/ 443721 w 796419"/>
                    <a:gd name="connsiteY19" fmla="*/ 704552 h 801439"/>
                    <a:gd name="connsiteX20" fmla="*/ 524179 w 796419"/>
                    <a:gd name="connsiteY20" fmla="*/ 667871 h 801439"/>
                    <a:gd name="connsiteX21" fmla="*/ 633607 w 796419"/>
                    <a:gd name="connsiteY21" fmla="*/ 681582 h 801439"/>
                    <a:gd name="connsiteX22" fmla="*/ 691299 w 796419"/>
                    <a:gd name="connsiteY22" fmla="*/ 570590 h 801439"/>
                    <a:gd name="connsiteX23" fmla="*/ 758997 w 796419"/>
                    <a:gd name="connsiteY23" fmla="*/ 520943 h 801439"/>
                    <a:gd name="connsiteX24" fmla="*/ 796147 w 796419"/>
                    <a:gd name="connsiteY24" fmla="*/ 397863 h 801439"/>
                    <a:gd name="connsiteX25" fmla="*/ 740884 w 796419"/>
                    <a:gd name="connsiteY25" fmla="*/ 313424 h 801439"/>
                    <a:gd name="connsiteX26" fmla="*/ 711504 w 796419"/>
                    <a:gd name="connsiteY26" fmla="*/ 229721 h 801439"/>
                    <a:gd name="connsiteX27" fmla="*/ 643410 w 796419"/>
                    <a:gd name="connsiteY27" fmla="*/ 197226 h 801439"/>
                    <a:gd name="connsiteX28" fmla="*/ 664420 w 796419"/>
                    <a:gd name="connsiteY28" fmla="*/ 100832 h 801439"/>
                    <a:gd name="connsiteX29" fmla="*/ 555592 w 796419"/>
                    <a:gd name="connsiteY29" fmla="*/ 139535 h 801439"/>
                    <a:gd name="connsiteX0" fmla="*/ 555592 w 796419"/>
                    <a:gd name="connsiteY0" fmla="*/ 139535 h 801439"/>
                    <a:gd name="connsiteX1" fmla="*/ 498779 w 796419"/>
                    <a:gd name="connsiteY1" fmla="*/ 16996 h 801439"/>
                    <a:gd name="connsiteX2" fmla="*/ 454329 w 796419"/>
                    <a:gd name="connsiteY2" fmla="*/ 10646 h 801439"/>
                    <a:gd name="connsiteX3" fmla="*/ 438790 w 796419"/>
                    <a:gd name="connsiteY3" fmla="*/ 68000 h 801439"/>
                    <a:gd name="connsiteX4" fmla="*/ 368868 w 796419"/>
                    <a:gd name="connsiteY4" fmla="*/ 83334 h 801439"/>
                    <a:gd name="connsiteX5" fmla="*/ 270106 w 796419"/>
                    <a:gd name="connsiteY5" fmla="*/ 116840 h 801439"/>
                    <a:gd name="connsiteX6" fmla="*/ 215399 w 796419"/>
                    <a:gd name="connsiteY6" fmla="*/ 29 h 801439"/>
                    <a:gd name="connsiteX7" fmla="*/ 193979 w 796419"/>
                    <a:gd name="connsiteY7" fmla="*/ 185271 h 801439"/>
                    <a:gd name="connsiteX8" fmla="*/ 152704 w 796419"/>
                    <a:gd name="connsiteY8" fmla="*/ 229721 h 801439"/>
                    <a:gd name="connsiteX9" fmla="*/ 79679 w 796419"/>
                    <a:gd name="connsiteY9" fmla="*/ 236071 h 801439"/>
                    <a:gd name="connsiteX10" fmla="*/ 33473 w 796419"/>
                    <a:gd name="connsiteY10" fmla="*/ 302134 h 801439"/>
                    <a:gd name="connsiteX11" fmla="*/ 87997 w 796419"/>
                    <a:gd name="connsiteY11" fmla="*/ 415058 h 801439"/>
                    <a:gd name="connsiteX12" fmla="*/ 7598 w 796419"/>
                    <a:gd name="connsiteY12" fmla="*/ 520721 h 801439"/>
                    <a:gd name="connsiteX13" fmla="*/ 16787 w 796419"/>
                    <a:gd name="connsiteY13" fmla="*/ 573552 h 801439"/>
                    <a:gd name="connsiteX14" fmla="*/ 116098 w 796419"/>
                    <a:gd name="connsiteY14" fmla="*/ 551753 h 801439"/>
                    <a:gd name="connsiteX15" fmla="*/ 200945 w 796419"/>
                    <a:gd name="connsiteY15" fmla="*/ 632201 h 801439"/>
                    <a:gd name="connsiteX16" fmla="*/ 291526 w 796419"/>
                    <a:gd name="connsiteY16" fmla="*/ 682868 h 801439"/>
                    <a:gd name="connsiteX17" fmla="*/ 371721 w 796419"/>
                    <a:gd name="connsiteY17" fmla="*/ 664430 h 801439"/>
                    <a:gd name="connsiteX18" fmla="*/ 428534 w 796419"/>
                    <a:gd name="connsiteY18" fmla="*/ 800414 h 801439"/>
                    <a:gd name="connsiteX19" fmla="*/ 443721 w 796419"/>
                    <a:gd name="connsiteY19" fmla="*/ 704552 h 801439"/>
                    <a:gd name="connsiteX20" fmla="*/ 524179 w 796419"/>
                    <a:gd name="connsiteY20" fmla="*/ 667871 h 801439"/>
                    <a:gd name="connsiteX21" fmla="*/ 633607 w 796419"/>
                    <a:gd name="connsiteY21" fmla="*/ 681582 h 801439"/>
                    <a:gd name="connsiteX22" fmla="*/ 691299 w 796419"/>
                    <a:gd name="connsiteY22" fmla="*/ 570590 h 801439"/>
                    <a:gd name="connsiteX23" fmla="*/ 758997 w 796419"/>
                    <a:gd name="connsiteY23" fmla="*/ 520943 h 801439"/>
                    <a:gd name="connsiteX24" fmla="*/ 796147 w 796419"/>
                    <a:gd name="connsiteY24" fmla="*/ 397863 h 801439"/>
                    <a:gd name="connsiteX25" fmla="*/ 740884 w 796419"/>
                    <a:gd name="connsiteY25" fmla="*/ 313424 h 801439"/>
                    <a:gd name="connsiteX26" fmla="*/ 711504 w 796419"/>
                    <a:gd name="connsiteY26" fmla="*/ 229721 h 801439"/>
                    <a:gd name="connsiteX27" fmla="*/ 643410 w 796419"/>
                    <a:gd name="connsiteY27" fmla="*/ 197226 h 801439"/>
                    <a:gd name="connsiteX28" fmla="*/ 664420 w 796419"/>
                    <a:gd name="connsiteY28" fmla="*/ 100832 h 801439"/>
                    <a:gd name="connsiteX29" fmla="*/ 555592 w 796419"/>
                    <a:gd name="connsiteY29" fmla="*/ 139535 h 801439"/>
                    <a:gd name="connsiteX0" fmla="*/ 555592 w 796419"/>
                    <a:gd name="connsiteY0" fmla="*/ 139535 h 801439"/>
                    <a:gd name="connsiteX1" fmla="*/ 498779 w 796419"/>
                    <a:gd name="connsiteY1" fmla="*/ 16996 h 801439"/>
                    <a:gd name="connsiteX2" fmla="*/ 454329 w 796419"/>
                    <a:gd name="connsiteY2" fmla="*/ 10646 h 801439"/>
                    <a:gd name="connsiteX3" fmla="*/ 438790 w 796419"/>
                    <a:gd name="connsiteY3" fmla="*/ 68000 h 801439"/>
                    <a:gd name="connsiteX4" fmla="*/ 368868 w 796419"/>
                    <a:gd name="connsiteY4" fmla="*/ 83334 h 801439"/>
                    <a:gd name="connsiteX5" fmla="*/ 270106 w 796419"/>
                    <a:gd name="connsiteY5" fmla="*/ 116840 h 801439"/>
                    <a:gd name="connsiteX6" fmla="*/ 215399 w 796419"/>
                    <a:gd name="connsiteY6" fmla="*/ 29 h 801439"/>
                    <a:gd name="connsiteX7" fmla="*/ 193979 w 796419"/>
                    <a:gd name="connsiteY7" fmla="*/ 185271 h 801439"/>
                    <a:gd name="connsiteX8" fmla="*/ 152704 w 796419"/>
                    <a:gd name="connsiteY8" fmla="*/ 229721 h 801439"/>
                    <a:gd name="connsiteX9" fmla="*/ 79679 w 796419"/>
                    <a:gd name="connsiteY9" fmla="*/ 236071 h 801439"/>
                    <a:gd name="connsiteX10" fmla="*/ 33473 w 796419"/>
                    <a:gd name="connsiteY10" fmla="*/ 302134 h 801439"/>
                    <a:gd name="connsiteX11" fmla="*/ 87997 w 796419"/>
                    <a:gd name="connsiteY11" fmla="*/ 415058 h 801439"/>
                    <a:gd name="connsiteX12" fmla="*/ 7598 w 796419"/>
                    <a:gd name="connsiteY12" fmla="*/ 520721 h 801439"/>
                    <a:gd name="connsiteX13" fmla="*/ 16787 w 796419"/>
                    <a:gd name="connsiteY13" fmla="*/ 573552 h 801439"/>
                    <a:gd name="connsiteX14" fmla="*/ 116098 w 796419"/>
                    <a:gd name="connsiteY14" fmla="*/ 551753 h 801439"/>
                    <a:gd name="connsiteX15" fmla="*/ 200945 w 796419"/>
                    <a:gd name="connsiteY15" fmla="*/ 632201 h 801439"/>
                    <a:gd name="connsiteX16" fmla="*/ 291526 w 796419"/>
                    <a:gd name="connsiteY16" fmla="*/ 682868 h 801439"/>
                    <a:gd name="connsiteX17" fmla="*/ 371721 w 796419"/>
                    <a:gd name="connsiteY17" fmla="*/ 664430 h 801439"/>
                    <a:gd name="connsiteX18" fmla="*/ 428534 w 796419"/>
                    <a:gd name="connsiteY18" fmla="*/ 800414 h 801439"/>
                    <a:gd name="connsiteX19" fmla="*/ 443721 w 796419"/>
                    <a:gd name="connsiteY19" fmla="*/ 704552 h 801439"/>
                    <a:gd name="connsiteX20" fmla="*/ 524179 w 796419"/>
                    <a:gd name="connsiteY20" fmla="*/ 667871 h 801439"/>
                    <a:gd name="connsiteX21" fmla="*/ 633607 w 796419"/>
                    <a:gd name="connsiteY21" fmla="*/ 681582 h 801439"/>
                    <a:gd name="connsiteX22" fmla="*/ 691299 w 796419"/>
                    <a:gd name="connsiteY22" fmla="*/ 570590 h 801439"/>
                    <a:gd name="connsiteX23" fmla="*/ 758997 w 796419"/>
                    <a:gd name="connsiteY23" fmla="*/ 520943 h 801439"/>
                    <a:gd name="connsiteX24" fmla="*/ 796147 w 796419"/>
                    <a:gd name="connsiteY24" fmla="*/ 397863 h 801439"/>
                    <a:gd name="connsiteX25" fmla="*/ 740884 w 796419"/>
                    <a:gd name="connsiteY25" fmla="*/ 313424 h 801439"/>
                    <a:gd name="connsiteX26" fmla="*/ 711504 w 796419"/>
                    <a:gd name="connsiteY26" fmla="*/ 229721 h 801439"/>
                    <a:gd name="connsiteX27" fmla="*/ 643410 w 796419"/>
                    <a:gd name="connsiteY27" fmla="*/ 197226 h 801439"/>
                    <a:gd name="connsiteX28" fmla="*/ 664420 w 796419"/>
                    <a:gd name="connsiteY28" fmla="*/ 100832 h 801439"/>
                    <a:gd name="connsiteX29" fmla="*/ 555592 w 796419"/>
                    <a:gd name="connsiteY29" fmla="*/ 139535 h 801439"/>
                    <a:gd name="connsiteX0" fmla="*/ 555592 w 796419"/>
                    <a:gd name="connsiteY0" fmla="*/ 139535 h 801439"/>
                    <a:gd name="connsiteX1" fmla="*/ 498779 w 796419"/>
                    <a:gd name="connsiteY1" fmla="*/ 16996 h 801439"/>
                    <a:gd name="connsiteX2" fmla="*/ 454329 w 796419"/>
                    <a:gd name="connsiteY2" fmla="*/ 10646 h 801439"/>
                    <a:gd name="connsiteX3" fmla="*/ 438790 w 796419"/>
                    <a:gd name="connsiteY3" fmla="*/ 68000 h 801439"/>
                    <a:gd name="connsiteX4" fmla="*/ 368868 w 796419"/>
                    <a:gd name="connsiteY4" fmla="*/ 83334 h 801439"/>
                    <a:gd name="connsiteX5" fmla="*/ 270106 w 796419"/>
                    <a:gd name="connsiteY5" fmla="*/ 116840 h 801439"/>
                    <a:gd name="connsiteX6" fmla="*/ 215399 w 796419"/>
                    <a:gd name="connsiteY6" fmla="*/ 29 h 801439"/>
                    <a:gd name="connsiteX7" fmla="*/ 193979 w 796419"/>
                    <a:gd name="connsiteY7" fmla="*/ 185271 h 801439"/>
                    <a:gd name="connsiteX8" fmla="*/ 152704 w 796419"/>
                    <a:gd name="connsiteY8" fmla="*/ 229721 h 801439"/>
                    <a:gd name="connsiteX9" fmla="*/ 79679 w 796419"/>
                    <a:gd name="connsiteY9" fmla="*/ 236071 h 801439"/>
                    <a:gd name="connsiteX10" fmla="*/ 33473 w 796419"/>
                    <a:gd name="connsiteY10" fmla="*/ 302134 h 801439"/>
                    <a:gd name="connsiteX11" fmla="*/ 87997 w 796419"/>
                    <a:gd name="connsiteY11" fmla="*/ 415058 h 801439"/>
                    <a:gd name="connsiteX12" fmla="*/ 7598 w 796419"/>
                    <a:gd name="connsiteY12" fmla="*/ 520721 h 801439"/>
                    <a:gd name="connsiteX13" fmla="*/ 16787 w 796419"/>
                    <a:gd name="connsiteY13" fmla="*/ 573552 h 801439"/>
                    <a:gd name="connsiteX14" fmla="*/ 116098 w 796419"/>
                    <a:gd name="connsiteY14" fmla="*/ 551753 h 801439"/>
                    <a:gd name="connsiteX15" fmla="*/ 196351 w 796419"/>
                    <a:gd name="connsiteY15" fmla="*/ 634498 h 801439"/>
                    <a:gd name="connsiteX16" fmla="*/ 291526 w 796419"/>
                    <a:gd name="connsiteY16" fmla="*/ 682868 h 801439"/>
                    <a:gd name="connsiteX17" fmla="*/ 371721 w 796419"/>
                    <a:gd name="connsiteY17" fmla="*/ 664430 h 801439"/>
                    <a:gd name="connsiteX18" fmla="*/ 428534 w 796419"/>
                    <a:gd name="connsiteY18" fmla="*/ 800414 h 801439"/>
                    <a:gd name="connsiteX19" fmla="*/ 443721 w 796419"/>
                    <a:gd name="connsiteY19" fmla="*/ 704552 h 801439"/>
                    <a:gd name="connsiteX20" fmla="*/ 524179 w 796419"/>
                    <a:gd name="connsiteY20" fmla="*/ 667871 h 801439"/>
                    <a:gd name="connsiteX21" fmla="*/ 633607 w 796419"/>
                    <a:gd name="connsiteY21" fmla="*/ 681582 h 801439"/>
                    <a:gd name="connsiteX22" fmla="*/ 691299 w 796419"/>
                    <a:gd name="connsiteY22" fmla="*/ 570590 h 801439"/>
                    <a:gd name="connsiteX23" fmla="*/ 758997 w 796419"/>
                    <a:gd name="connsiteY23" fmla="*/ 520943 h 801439"/>
                    <a:gd name="connsiteX24" fmla="*/ 796147 w 796419"/>
                    <a:gd name="connsiteY24" fmla="*/ 397863 h 801439"/>
                    <a:gd name="connsiteX25" fmla="*/ 740884 w 796419"/>
                    <a:gd name="connsiteY25" fmla="*/ 313424 h 801439"/>
                    <a:gd name="connsiteX26" fmla="*/ 711504 w 796419"/>
                    <a:gd name="connsiteY26" fmla="*/ 229721 h 801439"/>
                    <a:gd name="connsiteX27" fmla="*/ 643410 w 796419"/>
                    <a:gd name="connsiteY27" fmla="*/ 197226 h 801439"/>
                    <a:gd name="connsiteX28" fmla="*/ 664420 w 796419"/>
                    <a:gd name="connsiteY28" fmla="*/ 100832 h 801439"/>
                    <a:gd name="connsiteX29" fmla="*/ 555592 w 796419"/>
                    <a:gd name="connsiteY29" fmla="*/ 139535 h 801439"/>
                    <a:gd name="connsiteX0" fmla="*/ 555592 w 796419"/>
                    <a:gd name="connsiteY0" fmla="*/ 139535 h 801439"/>
                    <a:gd name="connsiteX1" fmla="*/ 498779 w 796419"/>
                    <a:gd name="connsiteY1" fmla="*/ 16996 h 801439"/>
                    <a:gd name="connsiteX2" fmla="*/ 454329 w 796419"/>
                    <a:gd name="connsiteY2" fmla="*/ 10646 h 801439"/>
                    <a:gd name="connsiteX3" fmla="*/ 438790 w 796419"/>
                    <a:gd name="connsiteY3" fmla="*/ 68000 h 801439"/>
                    <a:gd name="connsiteX4" fmla="*/ 368868 w 796419"/>
                    <a:gd name="connsiteY4" fmla="*/ 83334 h 801439"/>
                    <a:gd name="connsiteX5" fmla="*/ 270106 w 796419"/>
                    <a:gd name="connsiteY5" fmla="*/ 116840 h 801439"/>
                    <a:gd name="connsiteX6" fmla="*/ 215399 w 796419"/>
                    <a:gd name="connsiteY6" fmla="*/ 29 h 801439"/>
                    <a:gd name="connsiteX7" fmla="*/ 193979 w 796419"/>
                    <a:gd name="connsiteY7" fmla="*/ 185271 h 801439"/>
                    <a:gd name="connsiteX8" fmla="*/ 152704 w 796419"/>
                    <a:gd name="connsiteY8" fmla="*/ 229721 h 801439"/>
                    <a:gd name="connsiteX9" fmla="*/ 79679 w 796419"/>
                    <a:gd name="connsiteY9" fmla="*/ 236071 h 801439"/>
                    <a:gd name="connsiteX10" fmla="*/ 33473 w 796419"/>
                    <a:gd name="connsiteY10" fmla="*/ 302134 h 801439"/>
                    <a:gd name="connsiteX11" fmla="*/ 87997 w 796419"/>
                    <a:gd name="connsiteY11" fmla="*/ 415058 h 801439"/>
                    <a:gd name="connsiteX12" fmla="*/ 7598 w 796419"/>
                    <a:gd name="connsiteY12" fmla="*/ 520721 h 801439"/>
                    <a:gd name="connsiteX13" fmla="*/ 16787 w 796419"/>
                    <a:gd name="connsiteY13" fmla="*/ 573552 h 801439"/>
                    <a:gd name="connsiteX14" fmla="*/ 116098 w 796419"/>
                    <a:gd name="connsiteY14" fmla="*/ 551753 h 801439"/>
                    <a:gd name="connsiteX15" fmla="*/ 196351 w 796419"/>
                    <a:gd name="connsiteY15" fmla="*/ 634498 h 801439"/>
                    <a:gd name="connsiteX16" fmla="*/ 277744 w 796419"/>
                    <a:gd name="connsiteY16" fmla="*/ 671383 h 801439"/>
                    <a:gd name="connsiteX17" fmla="*/ 371721 w 796419"/>
                    <a:gd name="connsiteY17" fmla="*/ 664430 h 801439"/>
                    <a:gd name="connsiteX18" fmla="*/ 428534 w 796419"/>
                    <a:gd name="connsiteY18" fmla="*/ 800414 h 801439"/>
                    <a:gd name="connsiteX19" fmla="*/ 443721 w 796419"/>
                    <a:gd name="connsiteY19" fmla="*/ 704552 h 801439"/>
                    <a:gd name="connsiteX20" fmla="*/ 524179 w 796419"/>
                    <a:gd name="connsiteY20" fmla="*/ 667871 h 801439"/>
                    <a:gd name="connsiteX21" fmla="*/ 633607 w 796419"/>
                    <a:gd name="connsiteY21" fmla="*/ 681582 h 801439"/>
                    <a:gd name="connsiteX22" fmla="*/ 691299 w 796419"/>
                    <a:gd name="connsiteY22" fmla="*/ 570590 h 801439"/>
                    <a:gd name="connsiteX23" fmla="*/ 758997 w 796419"/>
                    <a:gd name="connsiteY23" fmla="*/ 520943 h 801439"/>
                    <a:gd name="connsiteX24" fmla="*/ 796147 w 796419"/>
                    <a:gd name="connsiteY24" fmla="*/ 397863 h 801439"/>
                    <a:gd name="connsiteX25" fmla="*/ 740884 w 796419"/>
                    <a:gd name="connsiteY25" fmla="*/ 313424 h 801439"/>
                    <a:gd name="connsiteX26" fmla="*/ 711504 w 796419"/>
                    <a:gd name="connsiteY26" fmla="*/ 229721 h 801439"/>
                    <a:gd name="connsiteX27" fmla="*/ 643410 w 796419"/>
                    <a:gd name="connsiteY27" fmla="*/ 197226 h 801439"/>
                    <a:gd name="connsiteX28" fmla="*/ 664420 w 796419"/>
                    <a:gd name="connsiteY28" fmla="*/ 100832 h 801439"/>
                    <a:gd name="connsiteX29" fmla="*/ 555592 w 796419"/>
                    <a:gd name="connsiteY29" fmla="*/ 139535 h 801439"/>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79679 w 796419"/>
                    <a:gd name="connsiteY9" fmla="*/ 236070 h 801438"/>
                    <a:gd name="connsiteX10" fmla="*/ 33473 w 796419"/>
                    <a:gd name="connsiteY10" fmla="*/ 302133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79679 w 796419"/>
                    <a:gd name="connsiteY9" fmla="*/ 231476 h 801438"/>
                    <a:gd name="connsiteX10" fmla="*/ 33473 w 796419"/>
                    <a:gd name="connsiteY10" fmla="*/ 302133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79679 w 796419"/>
                    <a:gd name="connsiteY9" fmla="*/ 231476 h 801438"/>
                    <a:gd name="connsiteX10" fmla="*/ 28879 w 796419"/>
                    <a:gd name="connsiteY10" fmla="*/ 325103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79679 w 796419"/>
                    <a:gd name="connsiteY9" fmla="*/ 231476 h 801438"/>
                    <a:gd name="connsiteX10" fmla="*/ 28879 w 796419"/>
                    <a:gd name="connsiteY10" fmla="*/ 325103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79679 w 796419"/>
                    <a:gd name="connsiteY9" fmla="*/ 231476 h 801438"/>
                    <a:gd name="connsiteX10" fmla="*/ 28879 w 796419"/>
                    <a:gd name="connsiteY10" fmla="*/ 325103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28879 w 796419"/>
                    <a:gd name="connsiteY10" fmla="*/ 325103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30569 w 796419"/>
                    <a:gd name="connsiteY10" fmla="*/ 320879 h 801438"/>
                    <a:gd name="connsiteX11" fmla="*/ 28879 w 796419"/>
                    <a:gd name="connsiteY11" fmla="*/ 325103 h 801438"/>
                    <a:gd name="connsiteX12" fmla="*/ 87997 w 796419"/>
                    <a:gd name="connsiteY12" fmla="*/ 415057 h 801438"/>
                    <a:gd name="connsiteX13" fmla="*/ 7598 w 796419"/>
                    <a:gd name="connsiteY13" fmla="*/ 520720 h 801438"/>
                    <a:gd name="connsiteX14" fmla="*/ 16787 w 796419"/>
                    <a:gd name="connsiteY14" fmla="*/ 573551 h 801438"/>
                    <a:gd name="connsiteX15" fmla="*/ 116098 w 796419"/>
                    <a:gd name="connsiteY15" fmla="*/ 551752 h 801438"/>
                    <a:gd name="connsiteX16" fmla="*/ 196351 w 796419"/>
                    <a:gd name="connsiteY16" fmla="*/ 634497 h 801438"/>
                    <a:gd name="connsiteX17" fmla="*/ 277744 w 796419"/>
                    <a:gd name="connsiteY17" fmla="*/ 671382 h 801438"/>
                    <a:gd name="connsiteX18" fmla="*/ 371721 w 796419"/>
                    <a:gd name="connsiteY18" fmla="*/ 664429 h 801438"/>
                    <a:gd name="connsiteX19" fmla="*/ 428534 w 796419"/>
                    <a:gd name="connsiteY19" fmla="*/ 800413 h 801438"/>
                    <a:gd name="connsiteX20" fmla="*/ 443721 w 796419"/>
                    <a:gd name="connsiteY20" fmla="*/ 704551 h 801438"/>
                    <a:gd name="connsiteX21" fmla="*/ 524179 w 796419"/>
                    <a:gd name="connsiteY21" fmla="*/ 667870 h 801438"/>
                    <a:gd name="connsiteX22" fmla="*/ 633607 w 796419"/>
                    <a:gd name="connsiteY22" fmla="*/ 681581 h 801438"/>
                    <a:gd name="connsiteX23" fmla="*/ 691299 w 796419"/>
                    <a:gd name="connsiteY23" fmla="*/ 570589 h 801438"/>
                    <a:gd name="connsiteX24" fmla="*/ 758997 w 796419"/>
                    <a:gd name="connsiteY24" fmla="*/ 520942 h 801438"/>
                    <a:gd name="connsiteX25" fmla="*/ 796147 w 796419"/>
                    <a:gd name="connsiteY25" fmla="*/ 397862 h 801438"/>
                    <a:gd name="connsiteX26" fmla="*/ 740884 w 796419"/>
                    <a:gd name="connsiteY26" fmla="*/ 313423 h 801438"/>
                    <a:gd name="connsiteX27" fmla="*/ 711504 w 796419"/>
                    <a:gd name="connsiteY27" fmla="*/ 229720 h 801438"/>
                    <a:gd name="connsiteX28" fmla="*/ 643410 w 796419"/>
                    <a:gd name="connsiteY28" fmla="*/ 197225 h 801438"/>
                    <a:gd name="connsiteX29" fmla="*/ 664420 w 796419"/>
                    <a:gd name="connsiteY29" fmla="*/ 100831 h 801438"/>
                    <a:gd name="connsiteX30" fmla="*/ 555592 w 796419"/>
                    <a:gd name="connsiteY30"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37460 w 796419"/>
                    <a:gd name="connsiteY10" fmla="*/ 295612 h 801438"/>
                    <a:gd name="connsiteX11" fmla="*/ 28879 w 796419"/>
                    <a:gd name="connsiteY11" fmla="*/ 325103 h 801438"/>
                    <a:gd name="connsiteX12" fmla="*/ 87997 w 796419"/>
                    <a:gd name="connsiteY12" fmla="*/ 415057 h 801438"/>
                    <a:gd name="connsiteX13" fmla="*/ 7598 w 796419"/>
                    <a:gd name="connsiteY13" fmla="*/ 520720 h 801438"/>
                    <a:gd name="connsiteX14" fmla="*/ 16787 w 796419"/>
                    <a:gd name="connsiteY14" fmla="*/ 573551 h 801438"/>
                    <a:gd name="connsiteX15" fmla="*/ 116098 w 796419"/>
                    <a:gd name="connsiteY15" fmla="*/ 551752 h 801438"/>
                    <a:gd name="connsiteX16" fmla="*/ 196351 w 796419"/>
                    <a:gd name="connsiteY16" fmla="*/ 634497 h 801438"/>
                    <a:gd name="connsiteX17" fmla="*/ 277744 w 796419"/>
                    <a:gd name="connsiteY17" fmla="*/ 671382 h 801438"/>
                    <a:gd name="connsiteX18" fmla="*/ 371721 w 796419"/>
                    <a:gd name="connsiteY18" fmla="*/ 664429 h 801438"/>
                    <a:gd name="connsiteX19" fmla="*/ 428534 w 796419"/>
                    <a:gd name="connsiteY19" fmla="*/ 800413 h 801438"/>
                    <a:gd name="connsiteX20" fmla="*/ 443721 w 796419"/>
                    <a:gd name="connsiteY20" fmla="*/ 704551 h 801438"/>
                    <a:gd name="connsiteX21" fmla="*/ 524179 w 796419"/>
                    <a:gd name="connsiteY21" fmla="*/ 667870 h 801438"/>
                    <a:gd name="connsiteX22" fmla="*/ 633607 w 796419"/>
                    <a:gd name="connsiteY22" fmla="*/ 681581 h 801438"/>
                    <a:gd name="connsiteX23" fmla="*/ 691299 w 796419"/>
                    <a:gd name="connsiteY23" fmla="*/ 570589 h 801438"/>
                    <a:gd name="connsiteX24" fmla="*/ 758997 w 796419"/>
                    <a:gd name="connsiteY24" fmla="*/ 520942 h 801438"/>
                    <a:gd name="connsiteX25" fmla="*/ 796147 w 796419"/>
                    <a:gd name="connsiteY25" fmla="*/ 397862 h 801438"/>
                    <a:gd name="connsiteX26" fmla="*/ 740884 w 796419"/>
                    <a:gd name="connsiteY26" fmla="*/ 313423 h 801438"/>
                    <a:gd name="connsiteX27" fmla="*/ 711504 w 796419"/>
                    <a:gd name="connsiteY27" fmla="*/ 229720 h 801438"/>
                    <a:gd name="connsiteX28" fmla="*/ 643410 w 796419"/>
                    <a:gd name="connsiteY28" fmla="*/ 197225 h 801438"/>
                    <a:gd name="connsiteX29" fmla="*/ 664420 w 796419"/>
                    <a:gd name="connsiteY29" fmla="*/ 100831 h 801438"/>
                    <a:gd name="connsiteX30" fmla="*/ 555592 w 796419"/>
                    <a:gd name="connsiteY30"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37460 w 796419"/>
                    <a:gd name="connsiteY10" fmla="*/ 295612 h 801438"/>
                    <a:gd name="connsiteX11" fmla="*/ 35771 w 796419"/>
                    <a:gd name="connsiteY11" fmla="*/ 352668 h 801438"/>
                    <a:gd name="connsiteX12" fmla="*/ 87997 w 796419"/>
                    <a:gd name="connsiteY12" fmla="*/ 415057 h 801438"/>
                    <a:gd name="connsiteX13" fmla="*/ 7598 w 796419"/>
                    <a:gd name="connsiteY13" fmla="*/ 520720 h 801438"/>
                    <a:gd name="connsiteX14" fmla="*/ 16787 w 796419"/>
                    <a:gd name="connsiteY14" fmla="*/ 573551 h 801438"/>
                    <a:gd name="connsiteX15" fmla="*/ 116098 w 796419"/>
                    <a:gd name="connsiteY15" fmla="*/ 551752 h 801438"/>
                    <a:gd name="connsiteX16" fmla="*/ 196351 w 796419"/>
                    <a:gd name="connsiteY16" fmla="*/ 634497 h 801438"/>
                    <a:gd name="connsiteX17" fmla="*/ 277744 w 796419"/>
                    <a:gd name="connsiteY17" fmla="*/ 671382 h 801438"/>
                    <a:gd name="connsiteX18" fmla="*/ 371721 w 796419"/>
                    <a:gd name="connsiteY18" fmla="*/ 664429 h 801438"/>
                    <a:gd name="connsiteX19" fmla="*/ 428534 w 796419"/>
                    <a:gd name="connsiteY19" fmla="*/ 800413 h 801438"/>
                    <a:gd name="connsiteX20" fmla="*/ 443721 w 796419"/>
                    <a:gd name="connsiteY20" fmla="*/ 704551 h 801438"/>
                    <a:gd name="connsiteX21" fmla="*/ 524179 w 796419"/>
                    <a:gd name="connsiteY21" fmla="*/ 667870 h 801438"/>
                    <a:gd name="connsiteX22" fmla="*/ 633607 w 796419"/>
                    <a:gd name="connsiteY22" fmla="*/ 681581 h 801438"/>
                    <a:gd name="connsiteX23" fmla="*/ 691299 w 796419"/>
                    <a:gd name="connsiteY23" fmla="*/ 570589 h 801438"/>
                    <a:gd name="connsiteX24" fmla="*/ 758997 w 796419"/>
                    <a:gd name="connsiteY24" fmla="*/ 520942 h 801438"/>
                    <a:gd name="connsiteX25" fmla="*/ 796147 w 796419"/>
                    <a:gd name="connsiteY25" fmla="*/ 397862 h 801438"/>
                    <a:gd name="connsiteX26" fmla="*/ 740884 w 796419"/>
                    <a:gd name="connsiteY26" fmla="*/ 313423 h 801438"/>
                    <a:gd name="connsiteX27" fmla="*/ 711504 w 796419"/>
                    <a:gd name="connsiteY27" fmla="*/ 229720 h 801438"/>
                    <a:gd name="connsiteX28" fmla="*/ 643410 w 796419"/>
                    <a:gd name="connsiteY28" fmla="*/ 197225 h 801438"/>
                    <a:gd name="connsiteX29" fmla="*/ 664420 w 796419"/>
                    <a:gd name="connsiteY29" fmla="*/ 100831 h 801438"/>
                    <a:gd name="connsiteX30" fmla="*/ 555592 w 796419"/>
                    <a:gd name="connsiteY30"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23677 w 796419"/>
                    <a:gd name="connsiteY10" fmla="*/ 272642 h 801438"/>
                    <a:gd name="connsiteX11" fmla="*/ 35771 w 796419"/>
                    <a:gd name="connsiteY11" fmla="*/ 352668 h 801438"/>
                    <a:gd name="connsiteX12" fmla="*/ 87997 w 796419"/>
                    <a:gd name="connsiteY12" fmla="*/ 415057 h 801438"/>
                    <a:gd name="connsiteX13" fmla="*/ 7598 w 796419"/>
                    <a:gd name="connsiteY13" fmla="*/ 520720 h 801438"/>
                    <a:gd name="connsiteX14" fmla="*/ 16787 w 796419"/>
                    <a:gd name="connsiteY14" fmla="*/ 573551 h 801438"/>
                    <a:gd name="connsiteX15" fmla="*/ 116098 w 796419"/>
                    <a:gd name="connsiteY15" fmla="*/ 551752 h 801438"/>
                    <a:gd name="connsiteX16" fmla="*/ 196351 w 796419"/>
                    <a:gd name="connsiteY16" fmla="*/ 634497 h 801438"/>
                    <a:gd name="connsiteX17" fmla="*/ 277744 w 796419"/>
                    <a:gd name="connsiteY17" fmla="*/ 671382 h 801438"/>
                    <a:gd name="connsiteX18" fmla="*/ 371721 w 796419"/>
                    <a:gd name="connsiteY18" fmla="*/ 664429 h 801438"/>
                    <a:gd name="connsiteX19" fmla="*/ 428534 w 796419"/>
                    <a:gd name="connsiteY19" fmla="*/ 800413 h 801438"/>
                    <a:gd name="connsiteX20" fmla="*/ 443721 w 796419"/>
                    <a:gd name="connsiteY20" fmla="*/ 704551 h 801438"/>
                    <a:gd name="connsiteX21" fmla="*/ 524179 w 796419"/>
                    <a:gd name="connsiteY21" fmla="*/ 667870 h 801438"/>
                    <a:gd name="connsiteX22" fmla="*/ 633607 w 796419"/>
                    <a:gd name="connsiteY22" fmla="*/ 681581 h 801438"/>
                    <a:gd name="connsiteX23" fmla="*/ 691299 w 796419"/>
                    <a:gd name="connsiteY23" fmla="*/ 570589 h 801438"/>
                    <a:gd name="connsiteX24" fmla="*/ 758997 w 796419"/>
                    <a:gd name="connsiteY24" fmla="*/ 520942 h 801438"/>
                    <a:gd name="connsiteX25" fmla="*/ 796147 w 796419"/>
                    <a:gd name="connsiteY25" fmla="*/ 397862 h 801438"/>
                    <a:gd name="connsiteX26" fmla="*/ 740884 w 796419"/>
                    <a:gd name="connsiteY26" fmla="*/ 313423 h 801438"/>
                    <a:gd name="connsiteX27" fmla="*/ 711504 w 796419"/>
                    <a:gd name="connsiteY27" fmla="*/ 229720 h 801438"/>
                    <a:gd name="connsiteX28" fmla="*/ 643410 w 796419"/>
                    <a:gd name="connsiteY28" fmla="*/ 197225 h 801438"/>
                    <a:gd name="connsiteX29" fmla="*/ 664420 w 796419"/>
                    <a:gd name="connsiteY29" fmla="*/ 100831 h 801438"/>
                    <a:gd name="connsiteX30" fmla="*/ 555592 w 796419"/>
                    <a:gd name="connsiteY30"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35771 w 796419"/>
                    <a:gd name="connsiteY10" fmla="*/ 352668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35771 w 796419"/>
                    <a:gd name="connsiteY10" fmla="*/ 352668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40365 w 796419"/>
                    <a:gd name="connsiteY10" fmla="*/ 338886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534 h 801438"/>
                    <a:gd name="connsiteX1" fmla="*/ 498779 w 796419"/>
                    <a:gd name="connsiteY1" fmla="*/ 16995 h 801438"/>
                    <a:gd name="connsiteX2" fmla="*/ 454329 w 796419"/>
                    <a:gd name="connsiteY2" fmla="*/ 10645 h 801438"/>
                    <a:gd name="connsiteX3" fmla="*/ 438790 w 796419"/>
                    <a:gd name="connsiteY3" fmla="*/ 67999 h 801438"/>
                    <a:gd name="connsiteX4" fmla="*/ 368868 w 796419"/>
                    <a:gd name="connsiteY4" fmla="*/ 83333 h 801438"/>
                    <a:gd name="connsiteX5" fmla="*/ 270106 w 796419"/>
                    <a:gd name="connsiteY5" fmla="*/ 116839 h 801438"/>
                    <a:gd name="connsiteX6" fmla="*/ 215399 w 796419"/>
                    <a:gd name="connsiteY6" fmla="*/ 28 h 801438"/>
                    <a:gd name="connsiteX7" fmla="*/ 193979 w 796419"/>
                    <a:gd name="connsiteY7" fmla="*/ 185270 h 801438"/>
                    <a:gd name="connsiteX8" fmla="*/ 157298 w 796419"/>
                    <a:gd name="connsiteY8" fmla="*/ 222829 h 801438"/>
                    <a:gd name="connsiteX9" fmla="*/ 84273 w 796419"/>
                    <a:gd name="connsiteY9" fmla="*/ 252149 h 801438"/>
                    <a:gd name="connsiteX10" fmla="*/ 40365 w 796419"/>
                    <a:gd name="connsiteY10" fmla="*/ 338886 h 801438"/>
                    <a:gd name="connsiteX11" fmla="*/ 87997 w 796419"/>
                    <a:gd name="connsiteY11" fmla="*/ 415057 h 801438"/>
                    <a:gd name="connsiteX12" fmla="*/ 7598 w 796419"/>
                    <a:gd name="connsiteY12" fmla="*/ 520720 h 801438"/>
                    <a:gd name="connsiteX13" fmla="*/ 16787 w 796419"/>
                    <a:gd name="connsiteY13" fmla="*/ 573551 h 801438"/>
                    <a:gd name="connsiteX14" fmla="*/ 116098 w 796419"/>
                    <a:gd name="connsiteY14" fmla="*/ 551752 h 801438"/>
                    <a:gd name="connsiteX15" fmla="*/ 196351 w 796419"/>
                    <a:gd name="connsiteY15" fmla="*/ 634497 h 801438"/>
                    <a:gd name="connsiteX16" fmla="*/ 277744 w 796419"/>
                    <a:gd name="connsiteY16" fmla="*/ 671382 h 801438"/>
                    <a:gd name="connsiteX17" fmla="*/ 371721 w 796419"/>
                    <a:gd name="connsiteY17" fmla="*/ 664429 h 801438"/>
                    <a:gd name="connsiteX18" fmla="*/ 428534 w 796419"/>
                    <a:gd name="connsiteY18" fmla="*/ 800413 h 801438"/>
                    <a:gd name="connsiteX19" fmla="*/ 443721 w 796419"/>
                    <a:gd name="connsiteY19" fmla="*/ 704551 h 801438"/>
                    <a:gd name="connsiteX20" fmla="*/ 524179 w 796419"/>
                    <a:gd name="connsiteY20" fmla="*/ 667870 h 801438"/>
                    <a:gd name="connsiteX21" fmla="*/ 633607 w 796419"/>
                    <a:gd name="connsiteY21" fmla="*/ 681581 h 801438"/>
                    <a:gd name="connsiteX22" fmla="*/ 691299 w 796419"/>
                    <a:gd name="connsiteY22" fmla="*/ 570589 h 801438"/>
                    <a:gd name="connsiteX23" fmla="*/ 758997 w 796419"/>
                    <a:gd name="connsiteY23" fmla="*/ 520942 h 801438"/>
                    <a:gd name="connsiteX24" fmla="*/ 796147 w 796419"/>
                    <a:gd name="connsiteY24" fmla="*/ 397862 h 801438"/>
                    <a:gd name="connsiteX25" fmla="*/ 740884 w 796419"/>
                    <a:gd name="connsiteY25" fmla="*/ 313423 h 801438"/>
                    <a:gd name="connsiteX26" fmla="*/ 711504 w 796419"/>
                    <a:gd name="connsiteY26" fmla="*/ 229720 h 801438"/>
                    <a:gd name="connsiteX27" fmla="*/ 643410 w 796419"/>
                    <a:gd name="connsiteY27" fmla="*/ 197225 h 801438"/>
                    <a:gd name="connsiteX28" fmla="*/ 664420 w 796419"/>
                    <a:gd name="connsiteY28" fmla="*/ 100831 h 801438"/>
                    <a:gd name="connsiteX29" fmla="*/ 555592 w 796419"/>
                    <a:gd name="connsiteY29" fmla="*/ 139534 h 801438"/>
                    <a:gd name="connsiteX0" fmla="*/ 555592 w 796419"/>
                    <a:gd name="connsiteY0" fmla="*/ 139914 h 801818"/>
                    <a:gd name="connsiteX1" fmla="*/ 498779 w 796419"/>
                    <a:gd name="connsiteY1" fmla="*/ 17375 h 801818"/>
                    <a:gd name="connsiteX2" fmla="*/ 454329 w 796419"/>
                    <a:gd name="connsiteY2" fmla="*/ 11025 h 801818"/>
                    <a:gd name="connsiteX3" fmla="*/ 438790 w 796419"/>
                    <a:gd name="connsiteY3" fmla="*/ 68379 h 801818"/>
                    <a:gd name="connsiteX4" fmla="*/ 368868 w 796419"/>
                    <a:gd name="connsiteY4" fmla="*/ 83713 h 801818"/>
                    <a:gd name="connsiteX5" fmla="*/ 270106 w 796419"/>
                    <a:gd name="connsiteY5" fmla="*/ 117219 h 801818"/>
                    <a:gd name="connsiteX6" fmla="*/ 215399 w 796419"/>
                    <a:gd name="connsiteY6" fmla="*/ 408 h 801818"/>
                    <a:gd name="connsiteX7" fmla="*/ 203168 w 796419"/>
                    <a:gd name="connsiteY7" fmla="*/ 164976 h 801818"/>
                    <a:gd name="connsiteX8" fmla="*/ 157298 w 796419"/>
                    <a:gd name="connsiteY8" fmla="*/ 223209 h 801818"/>
                    <a:gd name="connsiteX9" fmla="*/ 84273 w 796419"/>
                    <a:gd name="connsiteY9" fmla="*/ 252529 h 801818"/>
                    <a:gd name="connsiteX10" fmla="*/ 40365 w 796419"/>
                    <a:gd name="connsiteY10" fmla="*/ 339266 h 801818"/>
                    <a:gd name="connsiteX11" fmla="*/ 87997 w 796419"/>
                    <a:gd name="connsiteY11" fmla="*/ 415437 h 801818"/>
                    <a:gd name="connsiteX12" fmla="*/ 7598 w 796419"/>
                    <a:gd name="connsiteY12" fmla="*/ 521100 h 801818"/>
                    <a:gd name="connsiteX13" fmla="*/ 16787 w 796419"/>
                    <a:gd name="connsiteY13" fmla="*/ 573931 h 801818"/>
                    <a:gd name="connsiteX14" fmla="*/ 116098 w 796419"/>
                    <a:gd name="connsiteY14" fmla="*/ 552132 h 801818"/>
                    <a:gd name="connsiteX15" fmla="*/ 196351 w 796419"/>
                    <a:gd name="connsiteY15" fmla="*/ 634877 h 801818"/>
                    <a:gd name="connsiteX16" fmla="*/ 277744 w 796419"/>
                    <a:gd name="connsiteY16" fmla="*/ 671762 h 801818"/>
                    <a:gd name="connsiteX17" fmla="*/ 371721 w 796419"/>
                    <a:gd name="connsiteY17" fmla="*/ 664809 h 801818"/>
                    <a:gd name="connsiteX18" fmla="*/ 428534 w 796419"/>
                    <a:gd name="connsiteY18" fmla="*/ 800793 h 801818"/>
                    <a:gd name="connsiteX19" fmla="*/ 443721 w 796419"/>
                    <a:gd name="connsiteY19" fmla="*/ 704931 h 801818"/>
                    <a:gd name="connsiteX20" fmla="*/ 524179 w 796419"/>
                    <a:gd name="connsiteY20" fmla="*/ 668250 h 801818"/>
                    <a:gd name="connsiteX21" fmla="*/ 633607 w 796419"/>
                    <a:gd name="connsiteY21" fmla="*/ 681961 h 801818"/>
                    <a:gd name="connsiteX22" fmla="*/ 691299 w 796419"/>
                    <a:gd name="connsiteY22" fmla="*/ 570969 h 801818"/>
                    <a:gd name="connsiteX23" fmla="*/ 758997 w 796419"/>
                    <a:gd name="connsiteY23" fmla="*/ 521322 h 801818"/>
                    <a:gd name="connsiteX24" fmla="*/ 796147 w 796419"/>
                    <a:gd name="connsiteY24" fmla="*/ 398242 h 801818"/>
                    <a:gd name="connsiteX25" fmla="*/ 740884 w 796419"/>
                    <a:gd name="connsiteY25" fmla="*/ 313803 h 801818"/>
                    <a:gd name="connsiteX26" fmla="*/ 711504 w 796419"/>
                    <a:gd name="connsiteY26" fmla="*/ 230100 h 801818"/>
                    <a:gd name="connsiteX27" fmla="*/ 643410 w 796419"/>
                    <a:gd name="connsiteY27" fmla="*/ 197605 h 801818"/>
                    <a:gd name="connsiteX28" fmla="*/ 664420 w 796419"/>
                    <a:gd name="connsiteY28" fmla="*/ 101211 h 801818"/>
                    <a:gd name="connsiteX29" fmla="*/ 555592 w 796419"/>
                    <a:gd name="connsiteY29" fmla="*/ 139914 h 801818"/>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84273 w 796419"/>
                    <a:gd name="connsiteY9" fmla="*/ 255140 h 804429"/>
                    <a:gd name="connsiteX10" fmla="*/ 40365 w 796419"/>
                    <a:gd name="connsiteY10" fmla="*/ 341877 h 804429"/>
                    <a:gd name="connsiteX11" fmla="*/ 87997 w 796419"/>
                    <a:gd name="connsiteY11" fmla="*/ 418048 h 804429"/>
                    <a:gd name="connsiteX12" fmla="*/ 7598 w 796419"/>
                    <a:gd name="connsiteY12" fmla="*/ 523711 h 804429"/>
                    <a:gd name="connsiteX13" fmla="*/ 16787 w 796419"/>
                    <a:gd name="connsiteY13" fmla="*/ 576542 h 804429"/>
                    <a:gd name="connsiteX14" fmla="*/ 116098 w 796419"/>
                    <a:gd name="connsiteY14" fmla="*/ 554743 h 804429"/>
                    <a:gd name="connsiteX15" fmla="*/ 196351 w 796419"/>
                    <a:gd name="connsiteY15" fmla="*/ 637488 h 804429"/>
                    <a:gd name="connsiteX16" fmla="*/ 277744 w 796419"/>
                    <a:gd name="connsiteY16" fmla="*/ 674373 h 804429"/>
                    <a:gd name="connsiteX17" fmla="*/ 371721 w 796419"/>
                    <a:gd name="connsiteY17" fmla="*/ 667420 h 804429"/>
                    <a:gd name="connsiteX18" fmla="*/ 428534 w 796419"/>
                    <a:gd name="connsiteY18" fmla="*/ 803404 h 804429"/>
                    <a:gd name="connsiteX19" fmla="*/ 443721 w 796419"/>
                    <a:gd name="connsiteY19" fmla="*/ 707542 h 804429"/>
                    <a:gd name="connsiteX20" fmla="*/ 524179 w 796419"/>
                    <a:gd name="connsiteY20" fmla="*/ 670861 h 804429"/>
                    <a:gd name="connsiteX21" fmla="*/ 633607 w 796419"/>
                    <a:gd name="connsiteY21" fmla="*/ 684572 h 804429"/>
                    <a:gd name="connsiteX22" fmla="*/ 691299 w 796419"/>
                    <a:gd name="connsiteY22" fmla="*/ 573580 h 804429"/>
                    <a:gd name="connsiteX23" fmla="*/ 758997 w 796419"/>
                    <a:gd name="connsiteY23" fmla="*/ 523933 h 804429"/>
                    <a:gd name="connsiteX24" fmla="*/ 796147 w 796419"/>
                    <a:gd name="connsiteY24" fmla="*/ 400853 h 804429"/>
                    <a:gd name="connsiteX25" fmla="*/ 740884 w 796419"/>
                    <a:gd name="connsiteY25" fmla="*/ 316414 h 804429"/>
                    <a:gd name="connsiteX26" fmla="*/ 711504 w 796419"/>
                    <a:gd name="connsiteY26" fmla="*/ 232711 h 804429"/>
                    <a:gd name="connsiteX27" fmla="*/ 643410 w 796419"/>
                    <a:gd name="connsiteY27" fmla="*/ 200216 h 804429"/>
                    <a:gd name="connsiteX28" fmla="*/ 664420 w 796419"/>
                    <a:gd name="connsiteY28" fmla="*/ 103822 h 804429"/>
                    <a:gd name="connsiteX29" fmla="*/ 555592 w 796419"/>
                    <a:gd name="connsiteY29"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84273 w 796419"/>
                    <a:gd name="connsiteY9" fmla="*/ 255140 h 804429"/>
                    <a:gd name="connsiteX10" fmla="*/ 40365 w 796419"/>
                    <a:gd name="connsiteY10" fmla="*/ 341877 h 804429"/>
                    <a:gd name="connsiteX11" fmla="*/ 87997 w 796419"/>
                    <a:gd name="connsiteY11" fmla="*/ 418048 h 804429"/>
                    <a:gd name="connsiteX12" fmla="*/ 7598 w 796419"/>
                    <a:gd name="connsiteY12" fmla="*/ 523711 h 804429"/>
                    <a:gd name="connsiteX13" fmla="*/ 16787 w 796419"/>
                    <a:gd name="connsiteY13" fmla="*/ 576542 h 804429"/>
                    <a:gd name="connsiteX14" fmla="*/ 116098 w 796419"/>
                    <a:gd name="connsiteY14" fmla="*/ 554743 h 804429"/>
                    <a:gd name="connsiteX15" fmla="*/ 173380 w 796419"/>
                    <a:gd name="connsiteY15" fmla="*/ 646676 h 804429"/>
                    <a:gd name="connsiteX16" fmla="*/ 277744 w 796419"/>
                    <a:gd name="connsiteY16" fmla="*/ 674373 h 804429"/>
                    <a:gd name="connsiteX17" fmla="*/ 371721 w 796419"/>
                    <a:gd name="connsiteY17" fmla="*/ 667420 h 804429"/>
                    <a:gd name="connsiteX18" fmla="*/ 428534 w 796419"/>
                    <a:gd name="connsiteY18" fmla="*/ 803404 h 804429"/>
                    <a:gd name="connsiteX19" fmla="*/ 443721 w 796419"/>
                    <a:gd name="connsiteY19" fmla="*/ 707542 h 804429"/>
                    <a:gd name="connsiteX20" fmla="*/ 524179 w 796419"/>
                    <a:gd name="connsiteY20" fmla="*/ 670861 h 804429"/>
                    <a:gd name="connsiteX21" fmla="*/ 633607 w 796419"/>
                    <a:gd name="connsiteY21" fmla="*/ 684572 h 804429"/>
                    <a:gd name="connsiteX22" fmla="*/ 691299 w 796419"/>
                    <a:gd name="connsiteY22" fmla="*/ 573580 h 804429"/>
                    <a:gd name="connsiteX23" fmla="*/ 758997 w 796419"/>
                    <a:gd name="connsiteY23" fmla="*/ 523933 h 804429"/>
                    <a:gd name="connsiteX24" fmla="*/ 796147 w 796419"/>
                    <a:gd name="connsiteY24" fmla="*/ 400853 h 804429"/>
                    <a:gd name="connsiteX25" fmla="*/ 740884 w 796419"/>
                    <a:gd name="connsiteY25" fmla="*/ 316414 h 804429"/>
                    <a:gd name="connsiteX26" fmla="*/ 711504 w 796419"/>
                    <a:gd name="connsiteY26" fmla="*/ 232711 h 804429"/>
                    <a:gd name="connsiteX27" fmla="*/ 643410 w 796419"/>
                    <a:gd name="connsiteY27" fmla="*/ 200216 h 804429"/>
                    <a:gd name="connsiteX28" fmla="*/ 664420 w 796419"/>
                    <a:gd name="connsiteY28" fmla="*/ 103822 h 804429"/>
                    <a:gd name="connsiteX29" fmla="*/ 555592 w 796419"/>
                    <a:gd name="connsiteY29"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84273 w 796419"/>
                    <a:gd name="connsiteY9" fmla="*/ 255140 h 804429"/>
                    <a:gd name="connsiteX10" fmla="*/ 40365 w 796419"/>
                    <a:gd name="connsiteY10" fmla="*/ 341877 h 804429"/>
                    <a:gd name="connsiteX11" fmla="*/ 87997 w 796419"/>
                    <a:gd name="connsiteY11" fmla="*/ 418048 h 804429"/>
                    <a:gd name="connsiteX12" fmla="*/ 7598 w 796419"/>
                    <a:gd name="connsiteY12" fmla="*/ 523711 h 804429"/>
                    <a:gd name="connsiteX13" fmla="*/ 16787 w 796419"/>
                    <a:gd name="connsiteY13" fmla="*/ 576542 h 804429"/>
                    <a:gd name="connsiteX14" fmla="*/ 116098 w 796419"/>
                    <a:gd name="connsiteY14" fmla="*/ 554743 h 804429"/>
                    <a:gd name="connsiteX15" fmla="*/ 173380 w 796419"/>
                    <a:gd name="connsiteY15" fmla="*/ 646676 h 804429"/>
                    <a:gd name="connsiteX16" fmla="*/ 277744 w 796419"/>
                    <a:gd name="connsiteY16" fmla="*/ 674373 h 804429"/>
                    <a:gd name="connsiteX17" fmla="*/ 371721 w 796419"/>
                    <a:gd name="connsiteY17" fmla="*/ 667420 h 804429"/>
                    <a:gd name="connsiteX18" fmla="*/ 428534 w 796419"/>
                    <a:gd name="connsiteY18" fmla="*/ 803404 h 804429"/>
                    <a:gd name="connsiteX19" fmla="*/ 443721 w 796419"/>
                    <a:gd name="connsiteY19" fmla="*/ 707542 h 804429"/>
                    <a:gd name="connsiteX20" fmla="*/ 524179 w 796419"/>
                    <a:gd name="connsiteY20" fmla="*/ 670861 h 804429"/>
                    <a:gd name="connsiteX21" fmla="*/ 633607 w 796419"/>
                    <a:gd name="connsiteY21" fmla="*/ 684572 h 804429"/>
                    <a:gd name="connsiteX22" fmla="*/ 691299 w 796419"/>
                    <a:gd name="connsiteY22" fmla="*/ 573580 h 804429"/>
                    <a:gd name="connsiteX23" fmla="*/ 758997 w 796419"/>
                    <a:gd name="connsiteY23" fmla="*/ 523933 h 804429"/>
                    <a:gd name="connsiteX24" fmla="*/ 796147 w 796419"/>
                    <a:gd name="connsiteY24" fmla="*/ 400853 h 804429"/>
                    <a:gd name="connsiteX25" fmla="*/ 740884 w 796419"/>
                    <a:gd name="connsiteY25" fmla="*/ 316414 h 804429"/>
                    <a:gd name="connsiteX26" fmla="*/ 711504 w 796419"/>
                    <a:gd name="connsiteY26" fmla="*/ 232711 h 804429"/>
                    <a:gd name="connsiteX27" fmla="*/ 643410 w 796419"/>
                    <a:gd name="connsiteY27" fmla="*/ 200216 h 804429"/>
                    <a:gd name="connsiteX28" fmla="*/ 664420 w 796419"/>
                    <a:gd name="connsiteY28" fmla="*/ 103822 h 804429"/>
                    <a:gd name="connsiteX29" fmla="*/ 555592 w 796419"/>
                    <a:gd name="connsiteY29"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84273 w 796419"/>
                    <a:gd name="connsiteY9" fmla="*/ 255140 h 804429"/>
                    <a:gd name="connsiteX10" fmla="*/ 40365 w 796419"/>
                    <a:gd name="connsiteY10" fmla="*/ 341877 h 804429"/>
                    <a:gd name="connsiteX11" fmla="*/ 87997 w 796419"/>
                    <a:gd name="connsiteY11" fmla="*/ 418048 h 804429"/>
                    <a:gd name="connsiteX12" fmla="*/ 7598 w 796419"/>
                    <a:gd name="connsiteY12" fmla="*/ 523711 h 804429"/>
                    <a:gd name="connsiteX13" fmla="*/ 16787 w 796419"/>
                    <a:gd name="connsiteY13" fmla="*/ 576542 h 804429"/>
                    <a:gd name="connsiteX14" fmla="*/ 116098 w 796419"/>
                    <a:gd name="connsiteY14" fmla="*/ 554743 h 804429"/>
                    <a:gd name="connsiteX15" fmla="*/ 173380 w 796419"/>
                    <a:gd name="connsiteY15" fmla="*/ 646676 h 804429"/>
                    <a:gd name="connsiteX16" fmla="*/ 277744 w 796419"/>
                    <a:gd name="connsiteY16" fmla="*/ 674373 h 804429"/>
                    <a:gd name="connsiteX17" fmla="*/ 371721 w 796419"/>
                    <a:gd name="connsiteY17" fmla="*/ 667420 h 804429"/>
                    <a:gd name="connsiteX18" fmla="*/ 428534 w 796419"/>
                    <a:gd name="connsiteY18" fmla="*/ 803404 h 804429"/>
                    <a:gd name="connsiteX19" fmla="*/ 443721 w 796419"/>
                    <a:gd name="connsiteY19" fmla="*/ 707542 h 804429"/>
                    <a:gd name="connsiteX20" fmla="*/ 524179 w 796419"/>
                    <a:gd name="connsiteY20" fmla="*/ 670861 h 804429"/>
                    <a:gd name="connsiteX21" fmla="*/ 633607 w 796419"/>
                    <a:gd name="connsiteY21" fmla="*/ 684572 h 804429"/>
                    <a:gd name="connsiteX22" fmla="*/ 691299 w 796419"/>
                    <a:gd name="connsiteY22" fmla="*/ 573580 h 804429"/>
                    <a:gd name="connsiteX23" fmla="*/ 758997 w 796419"/>
                    <a:gd name="connsiteY23" fmla="*/ 523933 h 804429"/>
                    <a:gd name="connsiteX24" fmla="*/ 796147 w 796419"/>
                    <a:gd name="connsiteY24" fmla="*/ 400853 h 804429"/>
                    <a:gd name="connsiteX25" fmla="*/ 740884 w 796419"/>
                    <a:gd name="connsiteY25" fmla="*/ 316414 h 804429"/>
                    <a:gd name="connsiteX26" fmla="*/ 711504 w 796419"/>
                    <a:gd name="connsiteY26" fmla="*/ 232711 h 804429"/>
                    <a:gd name="connsiteX27" fmla="*/ 643410 w 796419"/>
                    <a:gd name="connsiteY27" fmla="*/ 200216 h 804429"/>
                    <a:gd name="connsiteX28" fmla="*/ 664420 w 796419"/>
                    <a:gd name="connsiteY28" fmla="*/ 103822 h 804429"/>
                    <a:gd name="connsiteX29" fmla="*/ 555592 w 796419"/>
                    <a:gd name="connsiteY29"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40365 w 796419"/>
                    <a:gd name="connsiteY9" fmla="*/ 341877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61039 w 796419"/>
                    <a:gd name="connsiteY9" fmla="*/ 298234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61039 w 796419"/>
                    <a:gd name="connsiteY9" fmla="*/ 298234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57298 w 796419"/>
                    <a:gd name="connsiteY8" fmla="*/ 225820 h 804429"/>
                    <a:gd name="connsiteX9" fmla="*/ 61039 w 796419"/>
                    <a:gd name="connsiteY9" fmla="*/ 298234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41218 w 796419"/>
                    <a:gd name="connsiteY8" fmla="*/ 235008 h 804429"/>
                    <a:gd name="connsiteX9" fmla="*/ 61039 w 796419"/>
                    <a:gd name="connsiteY9" fmla="*/ 298234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41218 w 796419"/>
                    <a:gd name="connsiteY8" fmla="*/ 235008 h 804429"/>
                    <a:gd name="connsiteX9" fmla="*/ 61039 w 796419"/>
                    <a:gd name="connsiteY9" fmla="*/ 298234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41218 w 796419"/>
                    <a:gd name="connsiteY8" fmla="*/ 235008 h 804429"/>
                    <a:gd name="connsiteX9" fmla="*/ 61039 w 796419"/>
                    <a:gd name="connsiteY9" fmla="*/ 298234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41218 w 796419"/>
                    <a:gd name="connsiteY8" fmla="*/ 235008 h 804429"/>
                    <a:gd name="connsiteX9" fmla="*/ 67930 w 796419"/>
                    <a:gd name="connsiteY9" fmla="*/ 318907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41218 w 796419"/>
                    <a:gd name="connsiteY8" fmla="*/ 235008 h 804429"/>
                    <a:gd name="connsiteX9" fmla="*/ 67930 w 796419"/>
                    <a:gd name="connsiteY9" fmla="*/ 318907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796419"/>
                    <a:gd name="connsiteY0" fmla="*/ 142525 h 804429"/>
                    <a:gd name="connsiteX1" fmla="*/ 498779 w 796419"/>
                    <a:gd name="connsiteY1" fmla="*/ 19986 h 804429"/>
                    <a:gd name="connsiteX2" fmla="*/ 454329 w 796419"/>
                    <a:gd name="connsiteY2" fmla="*/ 13636 h 804429"/>
                    <a:gd name="connsiteX3" fmla="*/ 438790 w 796419"/>
                    <a:gd name="connsiteY3" fmla="*/ 70990 h 804429"/>
                    <a:gd name="connsiteX4" fmla="*/ 368868 w 796419"/>
                    <a:gd name="connsiteY4" fmla="*/ 86324 h 804429"/>
                    <a:gd name="connsiteX5" fmla="*/ 270106 w 796419"/>
                    <a:gd name="connsiteY5" fmla="*/ 119830 h 804429"/>
                    <a:gd name="connsiteX6" fmla="*/ 215399 w 796419"/>
                    <a:gd name="connsiteY6" fmla="*/ 3019 h 804429"/>
                    <a:gd name="connsiteX7" fmla="*/ 203168 w 796419"/>
                    <a:gd name="connsiteY7" fmla="*/ 167587 h 804429"/>
                    <a:gd name="connsiteX8" fmla="*/ 141218 w 796419"/>
                    <a:gd name="connsiteY8" fmla="*/ 235008 h 804429"/>
                    <a:gd name="connsiteX9" fmla="*/ 67930 w 796419"/>
                    <a:gd name="connsiteY9" fmla="*/ 318907 h 804429"/>
                    <a:gd name="connsiteX10" fmla="*/ 87997 w 796419"/>
                    <a:gd name="connsiteY10" fmla="*/ 418048 h 804429"/>
                    <a:gd name="connsiteX11" fmla="*/ 7598 w 796419"/>
                    <a:gd name="connsiteY11" fmla="*/ 523711 h 804429"/>
                    <a:gd name="connsiteX12" fmla="*/ 16787 w 796419"/>
                    <a:gd name="connsiteY12" fmla="*/ 576542 h 804429"/>
                    <a:gd name="connsiteX13" fmla="*/ 116098 w 796419"/>
                    <a:gd name="connsiteY13" fmla="*/ 554743 h 804429"/>
                    <a:gd name="connsiteX14" fmla="*/ 173380 w 796419"/>
                    <a:gd name="connsiteY14" fmla="*/ 646676 h 804429"/>
                    <a:gd name="connsiteX15" fmla="*/ 277744 w 796419"/>
                    <a:gd name="connsiteY15" fmla="*/ 674373 h 804429"/>
                    <a:gd name="connsiteX16" fmla="*/ 371721 w 796419"/>
                    <a:gd name="connsiteY16" fmla="*/ 667420 h 804429"/>
                    <a:gd name="connsiteX17" fmla="*/ 428534 w 796419"/>
                    <a:gd name="connsiteY17" fmla="*/ 803404 h 804429"/>
                    <a:gd name="connsiteX18" fmla="*/ 443721 w 796419"/>
                    <a:gd name="connsiteY18" fmla="*/ 707542 h 804429"/>
                    <a:gd name="connsiteX19" fmla="*/ 524179 w 796419"/>
                    <a:gd name="connsiteY19" fmla="*/ 670861 h 804429"/>
                    <a:gd name="connsiteX20" fmla="*/ 633607 w 796419"/>
                    <a:gd name="connsiteY20" fmla="*/ 684572 h 804429"/>
                    <a:gd name="connsiteX21" fmla="*/ 691299 w 796419"/>
                    <a:gd name="connsiteY21" fmla="*/ 573580 h 804429"/>
                    <a:gd name="connsiteX22" fmla="*/ 758997 w 796419"/>
                    <a:gd name="connsiteY22" fmla="*/ 523933 h 804429"/>
                    <a:gd name="connsiteX23" fmla="*/ 796147 w 796419"/>
                    <a:gd name="connsiteY23" fmla="*/ 400853 h 804429"/>
                    <a:gd name="connsiteX24" fmla="*/ 740884 w 796419"/>
                    <a:gd name="connsiteY24" fmla="*/ 316414 h 804429"/>
                    <a:gd name="connsiteX25" fmla="*/ 711504 w 796419"/>
                    <a:gd name="connsiteY25" fmla="*/ 232711 h 804429"/>
                    <a:gd name="connsiteX26" fmla="*/ 643410 w 796419"/>
                    <a:gd name="connsiteY26" fmla="*/ 200216 h 804429"/>
                    <a:gd name="connsiteX27" fmla="*/ 664420 w 796419"/>
                    <a:gd name="connsiteY27" fmla="*/ 103822 h 804429"/>
                    <a:gd name="connsiteX28" fmla="*/ 555592 w 796419"/>
                    <a:gd name="connsiteY28" fmla="*/ 142525 h 804429"/>
                    <a:gd name="connsiteX0" fmla="*/ 555592 w 814639"/>
                    <a:gd name="connsiteY0" fmla="*/ 142525 h 804429"/>
                    <a:gd name="connsiteX1" fmla="*/ 498779 w 814639"/>
                    <a:gd name="connsiteY1" fmla="*/ 19986 h 804429"/>
                    <a:gd name="connsiteX2" fmla="*/ 454329 w 814639"/>
                    <a:gd name="connsiteY2" fmla="*/ 13636 h 804429"/>
                    <a:gd name="connsiteX3" fmla="*/ 438790 w 814639"/>
                    <a:gd name="connsiteY3" fmla="*/ 70990 h 804429"/>
                    <a:gd name="connsiteX4" fmla="*/ 368868 w 814639"/>
                    <a:gd name="connsiteY4" fmla="*/ 86324 h 804429"/>
                    <a:gd name="connsiteX5" fmla="*/ 270106 w 814639"/>
                    <a:gd name="connsiteY5" fmla="*/ 119830 h 804429"/>
                    <a:gd name="connsiteX6" fmla="*/ 215399 w 814639"/>
                    <a:gd name="connsiteY6" fmla="*/ 3019 h 804429"/>
                    <a:gd name="connsiteX7" fmla="*/ 203168 w 814639"/>
                    <a:gd name="connsiteY7" fmla="*/ 167587 h 804429"/>
                    <a:gd name="connsiteX8" fmla="*/ 141218 w 814639"/>
                    <a:gd name="connsiteY8" fmla="*/ 235008 h 804429"/>
                    <a:gd name="connsiteX9" fmla="*/ 67930 w 814639"/>
                    <a:gd name="connsiteY9" fmla="*/ 318907 h 804429"/>
                    <a:gd name="connsiteX10" fmla="*/ 87997 w 814639"/>
                    <a:gd name="connsiteY10" fmla="*/ 418048 h 804429"/>
                    <a:gd name="connsiteX11" fmla="*/ 7598 w 814639"/>
                    <a:gd name="connsiteY11" fmla="*/ 523711 h 804429"/>
                    <a:gd name="connsiteX12" fmla="*/ 16787 w 814639"/>
                    <a:gd name="connsiteY12" fmla="*/ 576542 h 804429"/>
                    <a:gd name="connsiteX13" fmla="*/ 116098 w 814639"/>
                    <a:gd name="connsiteY13" fmla="*/ 554743 h 804429"/>
                    <a:gd name="connsiteX14" fmla="*/ 173380 w 814639"/>
                    <a:gd name="connsiteY14" fmla="*/ 646676 h 804429"/>
                    <a:gd name="connsiteX15" fmla="*/ 277744 w 814639"/>
                    <a:gd name="connsiteY15" fmla="*/ 674373 h 804429"/>
                    <a:gd name="connsiteX16" fmla="*/ 371721 w 814639"/>
                    <a:gd name="connsiteY16" fmla="*/ 667420 h 804429"/>
                    <a:gd name="connsiteX17" fmla="*/ 428534 w 814639"/>
                    <a:gd name="connsiteY17" fmla="*/ 803404 h 804429"/>
                    <a:gd name="connsiteX18" fmla="*/ 443721 w 814639"/>
                    <a:gd name="connsiteY18" fmla="*/ 707542 h 804429"/>
                    <a:gd name="connsiteX19" fmla="*/ 524179 w 814639"/>
                    <a:gd name="connsiteY19" fmla="*/ 670861 h 804429"/>
                    <a:gd name="connsiteX20" fmla="*/ 633607 w 814639"/>
                    <a:gd name="connsiteY20" fmla="*/ 684572 h 804429"/>
                    <a:gd name="connsiteX21" fmla="*/ 691299 w 814639"/>
                    <a:gd name="connsiteY21" fmla="*/ 573580 h 804429"/>
                    <a:gd name="connsiteX22" fmla="*/ 807237 w 814639"/>
                    <a:gd name="connsiteY22" fmla="*/ 500963 h 804429"/>
                    <a:gd name="connsiteX23" fmla="*/ 796147 w 814639"/>
                    <a:gd name="connsiteY23" fmla="*/ 400853 h 804429"/>
                    <a:gd name="connsiteX24" fmla="*/ 740884 w 814639"/>
                    <a:gd name="connsiteY24" fmla="*/ 316414 h 804429"/>
                    <a:gd name="connsiteX25" fmla="*/ 711504 w 814639"/>
                    <a:gd name="connsiteY25" fmla="*/ 232711 h 804429"/>
                    <a:gd name="connsiteX26" fmla="*/ 643410 w 814639"/>
                    <a:gd name="connsiteY26" fmla="*/ 200216 h 804429"/>
                    <a:gd name="connsiteX27" fmla="*/ 664420 w 814639"/>
                    <a:gd name="connsiteY27" fmla="*/ 103822 h 804429"/>
                    <a:gd name="connsiteX28" fmla="*/ 555592 w 814639"/>
                    <a:gd name="connsiteY28" fmla="*/ 142525 h 804429"/>
                    <a:gd name="connsiteX0" fmla="*/ 555592 w 859516"/>
                    <a:gd name="connsiteY0" fmla="*/ 142525 h 804429"/>
                    <a:gd name="connsiteX1" fmla="*/ 498779 w 859516"/>
                    <a:gd name="connsiteY1" fmla="*/ 19986 h 804429"/>
                    <a:gd name="connsiteX2" fmla="*/ 454329 w 859516"/>
                    <a:gd name="connsiteY2" fmla="*/ 13636 h 804429"/>
                    <a:gd name="connsiteX3" fmla="*/ 438790 w 859516"/>
                    <a:gd name="connsiteY3" fmla="*/ 70990 h 804429"/>
                    <a:gd name="connsiteX4" fmla="*/ 368868 w 859516"/>
                    <a:gd name="connsiteY4" fmla="*/ 86324 h 804429"/>
                    <a:gd name="connsiteX5" fmla="*/ 270106 w 859516"/>
                    <a:gd name="connsiteY5" fmla="*/ 119830 h 804429"/>
                    <a:gd name="connsiteX6" fmla="*/ 215399 w 859516"/>
                    <a:gd name="connsiteY6" fmla="*/ 3019 h 804429"/>
                    <a:gd name="connsiteX7" fmla="*/ 203168 w 859516"/>
                    <a:gd name="connsiteY7" fmla="*/ 167587 h 804429"/>
                    <a:gd name="connsiteX8" fmla="*/ 141218 w 859516"/>
                    <a:gd name="connsiteY8" fmla="*/ 235008 h 804429"/>
                    <a:gd name="connsiteX9" fmla="*/ 67930 w 859516"/>
                    <a:gd name="connsiteY9" fmla="*/ 318907 h 804429"/>
                    <a:gd name="connsiteX10" fmla="*/ 87997 w 859516"/>
                    <a:gd name="connsiteY10" fmla="*/ 418048 h 804429"/>
                    <a:gd name="connsiteX11" fmla="*/ 7598 w 859516"/>
                    <a:gd name="connsiteY11" fmla="*/ 523711 h 804429"/>
                    <a:gd name="connsiteX12" fmla="*/ 16787 w 859516"/>
                    <a:gd name="connsiteY12" fmla="*/ 576542 h 804429"/>
                    <a:gd name="connsiteX13" fmla="*/ 116098 w 859516"/>
                    <a:gd name="connsiteY13" fmla="*/ 554743 h 804429"/>
                    <a:gd name="connsiteX14" fmla="*/ 173380 w 859516"/>
                    <a:gd name="connsiteY14" fmla="*/ 646676 h 804429"/>
                    <a:gd name="connsiteX15" fmla="*/ 277744 w 859516"/>
                    <a:gd name="connsiteY15" fmla="*/ 674373 h 804429"/>
                    <a:gd name="connsiteX16" fmla="*/ 371721 w 859516"/>
                    <a:gd name="connsiteY16" fmla="*/ 667420 h 804429"/>
                    <a:gd name="connsiteX17" fmla="*/ 428534 w 859516"/>
                    <a:gd name="connsiteY17" fmla="*/ 803404 h 804429"/>
                    <a:gd name="connsiteX18" fmla="*/ 443721 w 859516"/>
                    <a:gd name="connsiteY18" fmla="*/ 707542 h 804429"/>
                    <a:gd name="connsiteX19" fmla="*/ 524179 w 859516"/>
                    <a:gd name="connsiteY19" fmla="*/ 670861 h 804429"/>
                    <a:gd name="connsiteX20" fmla="*/ 633607 w 859516"/>
                    <a:gd name="connsiteY20" fmla="*/ 684572 h 804429"/>
                    <a:gd name="connsiteX21" fmla="*/ 691299 w 859516"/>
                    <a:gd name="connsiteY21" fmla="*/ 573580 h 804429"/>
                    <a:gd name="connsiteX22" fmla="*/ 807237 w 859516"/>
                    <a:gd name="connsiteY22" fmla="*/ 500963 h 804429"/>
                    <a:gd name="connsiteX23" fmla="*/ 796147 w 859516"/>
                    <a:gd name="connsiteY23" fmla="*/ 400853 h 804429"/>
                    <a:gd name="connsiteX24" fmla="*/ 740884 w 859516"/>
                    <a:gd name="connsiteY24" fmla="*/ 316414 h 804429"/>
                    <a:gd name="connsiteX25" fmla="*/ 711504 w 859516"/>
                    <a:gd name="connsiteY25" fmla="*/ 232711 h 804429"/>
                    <a:gd name="connsiteX26" fmla="*/ 643410 w 859516"/>
                    <a:gd name="connsiteY26" fmla="*/ 200216 h 804429"/>
                    <a:gd name="connsiteX27" fmla="*/ 664420 w 859516"/>
                    <a:gd name="connsiteY27" fmla="*/ 103822 h 804429"/>
                    <a:gd name="connsiteX28" fmla="*/ 555592 w 859516"/>
                    <a:gd name="connsiteY28" fmla="*/ 142525 h 804429"/>
                    <a:gd name="connsiteX0" fmla="*/ 555592 w 866795"/>
                    <a:gd name="connsiteY0" fmla="*/ 142525 h 804429"/>
                    <a:gd name="connsiteX1" fmla="*/ 498779 w 866795"/>
                    <a:gd name="connsiteY1" fmla="*/ 19986 h 804429"/>
                    <a:gd name="connsiteX2" fmla="*/ 454329 w 866795"/>
                    <a:gd name="connsiteY2" fmla="*/ 13636 h 804429"/>
                    <a:gd name="connsiteX3" fmla="*/ 438790 w 866795"/>
                    <a:gd name="connsiteY3" fmla="*/ 70990 h 804429"/>
                    <a:gd name="connsiteX4" fmla="*/ 368868 w 866795"/>
                    <a:gd name="connsiteY4" fmla="*/ 86324 h 804429"/>
                    <a:gd name="connsiteX5" fmla="*/ 270106 w 866795"/>
                    <a:gd name="connsiteY5" fmla="*/ 119830 h 804429"/>
                    <a:gd name="connsiteX6" fmla="*/ 215399 w 866795"/>
                    <a:gd name="connsiteY6" fmla="*/ 3019 h 804429"/>
                    <a:gd name="connsiteX7" fmla="*/ 203168 w 866795"/>
                    <a:gd name="connsiteY7" fmla="*/ 167587 h 804429"/>
                    <a:gd name="connsiteX8" fmla="*/ 141218 w 866795"/>
                    <a:gd name="connsiteY8" fmla="*/ 235008 h 804429"/>
                    <a:gd name="connsiteX9" fmla="*/ 67930 w 866795"/>
                    <a:gd name="connsiteY9" fmla="*/ 318907 h 804429"/>
                    <a:gd name="connsiteX10" fmla="*/ 87997 w 866795"/>
                    <a:gd name="connsiteY10" fmla="*/ 418048 h 804429"/>
                    <a:gd name="connsiteX11" fmla="*/ 7598 w 866795"/>
                    <a:gd name="connsiteY11" fmla="*/ 523711 h 804429"/>
                    <a:gd name="connsiteX12" fmla="*/ 16787 w 866795"/>
                    <a:gd name="connsiteY12" fmla="*/ 576542 h 804429"/>
                    <a:gd name="connsiteX13" fmla="*/ 116098 w 866795"/>
                    <a:gd name="connsiteY13" fmla="*/ 554743 h 804429"/>
                    <a:gd name="connsiteX14" fmla="*/ 173380 w 866795"/>
                    <a:gd name="connsiteY14" fmla="*/ 646676 h 804429"/>
                    <a:gd name="connsiteX15" fmla="*/ 277744 w 866795"/>
                    <a:gd name="connsiteY15" fmla="*/ 674373 h 804429"/>
                    <a:gd name="connsiteX16" fmla="*/ 371721 w 866795"/>
                    <a:gd name="connsiteY16" fmla="*/ 667420 h 804429"/>
                    <a:gd name="connsiteX17" fmla="*/ 428534 w 866795"/>
                    <a:gd name="connsiteY17" fmla="*/ 803404 h 804429"/>
                    <a:gd name="connsiteX18" fmla="*/ 443721 w 866795"/>
                    <a:gd name="connsiteY18" fmla="*/ 707542 h 804429"/>
                    <a:gd name="connsiteX19" fmla="*/ 524179 w 866795"/>
                    <a:gd name="connsiteY19" fmla="*/ 670861 h 804429"/>
                    <a:gd name="connsiteX20" fmla="*/ 633607 w 866795"/>
                    <a:gd name="connsiteY20" fmla="*/ 684572 h 804429"/>
                    <a:gd name="connsiteX21" fmla="*/ 691299 w 866795"/>
                    <a:gd name="connsiteY21" fmla="*/ 573580 h 804429"/>
                    <a:gd name="connsiteX22" fmla="*/ 807237 w 866795"/>
                    <a:gd name="connsiteY22" fmla="*/ 500963 h 804429"/>
                    <a:gd name="connsiteX23" fmla="*/ 866719 w 866795"/>
                    <a:gd name="connsiteY23" fmla="*/ 491552 h 804429"/>
                    <a:gd name="connsiteX24" fmla="*/ 796147 w 866795"/>
                    <a:gd name="connsiteY24" fmla="*/ 400853 h 804429"/>
                    <a:gd name="connsiteX25" fmla="*/ 740884 w 866795"/>
                    <a:gd name="connsiteY25" fmla="*/ 316414 h 804429"/>
                    <a:gd name="connsiteX26" fmla="*/ 711504 w 866795"/>
                    <a:gd name="connsiteY26" fmla="*/ 232711 h 804429"/>
                    <a:gd name="connsiteX27" fmla="*/ 643410 w 866795"/>
                    <a:gd name="connsiteY27" fmla="*/ 200216 h 804429"/>
                    <a:gd name="connsiteX28" fmla="*/ 664420 w 866795"/>
                    <a:gd name="connsiteY28" fmla="*/ 103822 h 804429"/>
                    <a:gd name="connsiteX29" fmla="*/ 555592 w 866795"/>
                    <a:gd name="connsiteY29" fmla="*/ 142525 h 804429"/>
                    <a:gd name="connsiteX0" fmla="*/ 555592 w 866739"/>
                    <a:gd name="connsiteY0" fmla="*/ 142525 h 804429"/>
                    <a:gd name="connsiteX1" fmla="*/ 498779 w 866739"/>
                    <a:gd name="connsiteY1" fmla="*/ 19986 h 804429"/>
                    <a:gd name="connsiteX2" fmla="*/ 454329 w 866739"/>
                    <a:gd name="connsiteY2" fmla="*/ 13636 h 804429"/>
                    <a:gd name="connsiteX3" fmla="*/ 438790 w 866739"/>
                    <a:gd name="connsiteY3" fmla="*/ 70990 h 804429"/>
                    <a:gd name="connsiteX4" fmla="*/ 368868 w 866739"/>
                    <a:gd name="connsiteY4" fmla="*/ 86324 h 804429"/>
                    <a:gd name="connsiteX5" fmla="*/ 270106 w 866739"/>
                    <a:gd name="connsiteY5" fmla="*/ 119830 h 804429"/>
                    <a:gd name="connsiteX6" fmla="*/ 215399 w 866739"/>
                    <a:gd name="connsiteY6" fmla="*/ 3019 h 804429"/>
                    <a:gd name="connsiteX7" fmla="*/ 203168 w 866739"/>
                    <a:gd name="connsiteY7" fmla="*/ 167587 h 804429"/>
                    <a:gd name="connsiteX8" fmla="*/ 141218 w 866739"/>
                    <a:gd name="connsiteY8" fmla="*/ 235008 h 804429"/>
                    <a:gd name="connsiteX9" fmla="*/ 67930 w 866739"/>
                    <a:gd name="connsiteY9" fmla="*/ 318907 h 804429"/>
                    <a:gd name="connsiteX10" fmla="*/ 87997 w 866739"/>
                    <a:gd name="connsiteY10" fmla="*/ 418048 h 804429"/>
                    <a:gd name="connsiteX11" fmla="*/ 7598 w 866739"/>
                    <a:gd name="connsiteY11" fmla="*/ 523711 h 804429"/>
                    <a:gd name="connsiteX12" fmla="*/ 16787 w 866739"/>
                    <a:gd name="connsiteY12" fmla="*/ 576542 h 804429"/>
                    <a:gd name="connsiteX13" fmla="*/ 116098 w 866739"/>
                    <a:gd name="connsiteY13" fmla="*/ 554743 h 804429"/>
                    <a:gd name="connsiteX14" fmla="*/ 173380 w 866739"/>
                    <a:gd name="connsiteY14" fmla="*/ 646676 h 804429"/>
                    <a:gd name="connsiteX15" fmla="*/ 277744 w 866739"/>
                    <a:gd name="connsiteY15" fmla="*/ 674373 h 804429"/>
                    <a:gd name="connsiteX16" fmla="*/ 371721 w 866739"/>
                    <a:gd name="connsiteY16" fmla="*/ 667420 h 804429"/>
                    <a:gd name="connsiteX17" fmla="*/ 428534 w 866739"/>
                    <a:gd name="connsiteY17" fmla="*/ 803404 h 804429"/>
                    <a:gd name="connsiteX18" fmla="*/ 443721 w 866739"/>
                    <a:gd name="connsiteY18" fmla="*/ 707542 h 804429"/>
                    <a:gd name="connsiteX19" fmla="*/ 524179 w 866739"/>
                    <a:gd name="connsiteY19" fmla="*/ 670861 h 804429"/>
                    <a:gd name="connsiteX20" fmla="*/ 633607 w 866739"/>
                    <a:gd name="connsiteY20" fmla="*/ 684572 h 804429"/>
                    <a:gd name="connsiteX21" fmla="*/ 691299 w 866739"/>
                    <a:gd name="connsiteY21" fmla="*/ 573580 h 804429"/>
                    <a:gd name="connsiteX22" fmla="*/ 715352 w 866739"/>
                    <a:gd name="connsiteY22" fmla="*/ 491775 h 804429"/>
                    <a:gd name="connsiteX23" fmla="*/ 866719 w 866739"/>
                    <a:gd name="connsiteY23" fmla="*/ 491552 h 804429"/>
                    <a:gd name="connsiteX24" fmla="*/ 796147 w 866739"/>
                    <a:gd name="connsiteY24" fmla="*/ 400853 h 804429"/>
                    <a:gd name="connsiteX25" fmla="*/ 740884 w 866739"/>
                    <a:gd name="connsiteY25" fmla="*/ 316414 h 804429"/>
                    <a:gd name="connsiteX26" fmla="*/ 711504 w 866739"/>
                    <a:gd name="connsiteY26" fmla="*/ 232711 h 804429"/>
                    <a:gd name="connsiteX27" fmla="*/ 643410 w 866739"/>
                    <a:gd name="connsiteY27" fmla="*/ 200216 h 804429"/>
                    <a:gd name="connsiteX28" fmla="*/ 664420 w 866739"/>
                    <a:gd name="connsiteY28" fmla="*/ 103822 h 804429"/>
                    <a:gd name="connsiteX29" fmla="*/ 555592 w 866739"/>
                    <a:gd name="connsiteY29" fmla="*/ 142525 h 804429"/>
                    <a:gd name="connsiteX0" fmla="*/ 555592 w 813917"/>
                    <a:gd name="connsiteY0" fmla="*/ 142525 h 804429"/>
                    <a:gd name="connsiteX1" fmla="*/ 498779 w 813917"/>
                    <a:gd name="connsiteY1" fmla="*/ 19986 h 804429"/>
                    <a:gd name="connsiteX2" fmla="*/ 454329 w 813917"/>
                    <a:gd name="connsiteY2" fmla="*/ 13636 h 804429"/>
                    <a:gd name="connsiteX3" fmla="*/ 438790 w 813917"/>
                    <a:gd name="connsiteY3" fmla="*/ 70990 h 804429"/>
                    <a:gd name="connsiteX4" fmla="*/ 368868 w 813917"/>
                    <a:gd name="connsiteY4" fmla="*/ 86324 h 804429"/>
                    <a:gd name="connsiteX5" fmla="*/ 270106 w 813917"/>
                    <a:gd name="connsiteY5" fmla="*/ 119830 h 804429"/>
                    <a:gd name="connsiteX6" fmla="*/ 215399 w 813917"/>
                    <a:gd name="connsiteY6" fmla="*/ 3019 h 804429"/>
                    <a:gd name="connsiteX7" fmla="*/ 203168 w 813917"/>
                    <a:gd name="connsiteY7" fmla="*/ 167587 h 804429"/>
                    <a:gd name="connsiteX8" fmla="*/ 141218 w 813917"/>
                    <a:gd name="connsiteY8" fmla="*/ 235008 h 804429"/>
                    <a:gd name="connsiteX9" fmla="*/ 67930 w 813917"/>
                    <a:gd name="connsiteY9" fmla="*/ 318907 h 804429"/>
                    <a:gd name="connsiteX10" fmla="*/ 87997 w 813917"/>
                    <a:gd name="connsiteY10" fmla="*/ 418048 h 804429"/>
                    <a:gd name="connsiteX11" fmla="*/ 7598 w 813917"/>
                    <a:gd name="connsiteY11" fmla="*/ 523711 h 804429"/>
                    <a:gd name="connsiteX12" fmla="*/ 16787 w 813917"/>
                    <a:gd name="connsiteY12" fmla="*/ 576542 h 804429"/>
                    <a:gd name="connsiteX13" fmla="*/ 116098 w 813917"/>
                    <a:gd name="connsiteY13" fmla="*/ 554743 h 804429"/>
                    <a:gd name="connsiteX14" fmla="*/ 173380 w 813917"/>
                    <a:gd name="connsiteY14" fmla="*/ 646676 h 804429"/>
                    <a:gd name="connsiteX15" fmla="*/ 277744 w 813917"/>
                    <a:gd name="connsiteY15" fmla="*/ 674373 h 804429"/>
                    <a:gd name="connsiteX16" fmla="*/ 371721 w 813917"/>
                    <a:gd name="connsiteY16" fmla="*/ 667420 h 804429"/>
                    <a:gd name="connsiteX17" fmla="*/ 428534 w 813917"/>
                    <a:gd name="connsiteY17" fmla="*/ 803404 h 804429"/>
                    <a:gd name="connsiteX18" fmla="*/ 443721 w 813917"/>
                    <a:gd name="connsiteY18" fmla="*/ 707542 h 804429"/>
                    <a:gd name="connsiteX19" fmla="*/ 524179 w 813917"/>
                    <a:gd name="connsiteY19" fmla="*/ 670861 h 804429"/>
                    <a:gd name="connsiteX20" fmla="*/ 633607 w 813917"/>
                    <a:gd name="connsiteY20" fmla="*/ 684572 h 804429"/>
                    <a:gd name="connsiteX21" fmla="*/ 691299 w 813917"/>
                    <a:gd name="connsiteY21" fmla="*/ 573580 h 804429"/>
                    <a:gd name="connsiteX22" fmla="*/ 715352 w 813917"/>
                    <a:gd name="connsiteY22" fmla="*/ 491775 h 804429"/>
                    <a:gd name="connsiteX23" fmla="*/ 813886 w 813917"/>
                    <a:gd name="connsiteY23" fmla="*/ 496146 h 804429"/>
                    <a:gd name="connsiteX24" fmla="*/ 796147 w 813917"/>
                    <a:gd name="connsiteY24" fmla="*/ 400853 h 804429"/>
                    <a:gd name="connsiteX25" fmla="*/ 740884 w 813917"/>
                    <a:gd name="connsiteY25" fmla="*/ 316414 h 804429"/>
                    <a:gd name="connsiteX26" fmla="*/ 711504 w 813917"/>
                    <a:gd name="connsiteY26" fmla="*/ 232711 h 804429"/>
                    <a:gd name="connsiteX27" fmla="*/ 643410 w 813917"/>
                    <a:gd name="connsiteY27" fmla="*/ 200216 h 804429"/>
                    <a:gd name="connsiteX28" fmla="*/ 664420 w 813917"/>
                    <a:gd name="connsiteY28" fmla="*/ 103822 h 804429"/>
                    <a:gd name="connsiteX29" fmla="*/ 555592 w 813917"/>
                    <a:gd name="connsiteY29" fmla="*/ 142525 h 804429"/>
                    <a:gd name="connsiteX0" fmla="*/ 555592 w 825753"/>
                    <a:gd name="connsiteY0" fmla="*/ 142525 h 804429"/>
                    <a:gd name="connsiteX1" fmla="*/ 498779 w 825753"/>
                    <a:gd name="connsiteY1" fmla="*/ 19986 h 804429"/>
                    <a:gd name="connsiteX2" fmla="*/ 454329 w 825753"/>
                    <a:gd name="connsiteY2" fmla="*/ 13636 h 804429"/>
                    <a:gd name="connsiteX3" fmla="*/ 438790 w 825753"/>
                    <a:gd name="connsiteY3" fmla="*/ 70990 h 804429"/>
                    <a:gd name="connsiteX4" fmla="*/ 368868 w 825753"/>
                    <a:gd name="connsiteY4" fmla="*/ 86324 h 804429"/>
                    <a:gd name="connsiteX5" fmla="*/ 270106 w 825753"/>
                    <a:gd name="connsiteY5" fmla="*/ 119830 h 804429"/>
                    <a:gd name="connsiteX6" fmla="*/ 215399 w 825753"/>
                    <a:gd name="connsiteY6" fmla="*/ 3019 h 804429"/>
                    <a:gd name="connsiteX7" fmla="*/ 203168 w 825753"/>
                    <a:gd name="connsiteY7" fmla="*/ 167587 h 804429"/>
                    <a:gd name="connsiteX8" fmla="*/ 141218 w 825753"/>
                    <a:gd name="connsiteY8" fmla="*/ 235008 h 804429"/>
                    <a:gd name="connsiteX9" fmla="*/ 67930 w 825753"/>
                    <a:gd name="connsiteY9" fmla="*/ 318907 h 804429"/>
                    <a:gd name="connsiteX10" fmla="*/ 87997 w 825753"/>
                    <a:gd name="connsiteY10" fmla="*/ 418048 h 804429"/>
                    <a:gd name="connsiteX11" fmla="*/ 7598 w 825753"/>
                    <a:gd name="connsiteY11" fmla="*/ 523711 h 804429"/>
                    <a:gd name="connsiteX12" fmla="*/ 16787 w 825753"/>
                    <a:gd name="connsiteY12" fmla="*/ 576542 h 804429"/>
                    <a:gd name="connsiteX13" fmla="*/ 116098 w 825753"/>
                    <a:gd name="connsiteY13" fmla="*/ 554743 h 804429"/>
                    <a:gd name="connsiteX14" fmla="*/ 173380 w 825753"/>
                    <a:gd name="connsiteY14" fmla="*/ 646676 h 804429"/>
                    <a:gd name="connsiteX15" fmla="*/ 277744 w 825753"/>
                    <a:gd name="connsiteY15" fmla="*/ 674373 h 804429"/>
                    <a:gd name="connsiteX16" fmla="*/ 371721 w 825753"/>
                    <a:gd name="connsiteY16" fmla="*/ 667420 h 804429"/>
                    <a:gd name="connsiteX17" fmla="*/ 428534 w 825753"/>
                    <a:gd name="connsiteY17" fmla="*/ 803404 h 804429"/>
                    <a:gd name="connsiteX18" fmla="*/ 443721 w 825753"/>
                    <a:gd name="connsiteY18" fmla="*/ 707542 h 804429"/>
                    <a:gd name="connsiteX19" fmla="*/ 524179 w 825753"/>
                    <a:gd name="connsiteY19" fmla="*/ 670861 h 804429"/>
                    <a:gd name="connsiteX20" fmla="*/ 633607 w 825753"/>
                    <a:gd name="connsiteY20" fmla="*/ 684572 h 804429"/>
                    <a:gd name="connsiteX21" fmla="*/ 691299 w 825753"/>
                    <a:gd name="connsiteY21" fmla="*/ 573580 h 804429"/>
                    <a:gd name="connsiteX22" fmla="*/ 715352 w 825753"/>
                    <a:gd name="connsiteY22" fmla="*/ 491775 h 804429"/>
                    <a:gd name="connsiteX23" fmla="*/ 813886 w 825753"/>
                    <a:gd name="connsiteY23" fmla="*/ 496146 h 804429"/>
                    <a:gd name="connsiteX24" fmla="*/ 796147 w 825753"/>
                    <a:gd name="connsiteY24" fmla="*/ 400853 h 804429"/>
                    <a:gd name="connsiteX25" fmla="*/ 740884 w 825753"/>
                    <a:gd name="connsiteY25" fmla="*/ 316414 h 804429"/>
                    <a:gd name="connsiteX26" fmla="*/ 711504 w 825753"/>
                    <a:gd name="connsiteY26" fmla="*/ 232711 h 804429"/>
                    <a:gd name="connsiteX27" fmla="*/ 643410 w 825753"/>
                    <a:gd name="connsiteY27" fmla="*/ 200216 h 804429"/>
                    <a:gd name="connsiteX28" fmla="*/ 664420 w 825753"/>
                    <a:gd name="connsiteY28" fmla="*/ 103822 h 804429"/>
                    <a:gd name="connsiteX29" fmla="*/ 555592 w 82575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691299 w 821593"/>
                    <a:gd name="connsiteY21" fmla="*/ 573580 h 804429"/>
                    <a:gd name="connsiteX22" fmla="*/ 715352 w 821593"/>
                    <a:gd name="connsiteY22" fmla="*/ 491775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691299 w 821593"/>
                    <a:gd name="connsiteY21" fmla="*/ 573580 h 804429"/>
                    <a:gd name="connsiteX22" fmla="*/ 715352 w 821593"/>
                    <a:gd name="connsiteY22" fmla="*/ 491775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691299 w 821593"/>
                    <a:gd name="connsiteY21" fmla="*/ 573580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691299 w 821593"/>
                    <a:gd name="connsiteY21" fmla="*/ 573580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702784 w 821593"/>
                    <a:gd name="connsiteY21" fmla="*/ 580471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702784 w 821593"/>
                    <a:gd name="connsiteY21" fmla="*/ 580471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33607 w 821593"/>
                    <a:gd name="connsiteY20" fmla="*/ 684572 h 804429"/>
                    <a:gd name="connsiteX21" fmla="*/ 693596 w 821593"/>
                    <a:gd name="connsiteY21" fmla="*/ 598847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17527 w 821593"/>
                    <a:gd name="connsiteY20" fmla="*/ 684572 h 804429"/>
                    <a:gd name="connsiteX21" fmla="*/ 693596 w 821593"/>
                    <a:gd name="connsiteY21" fmla="*/ 598847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17527 w 821593"/>
                    <a:gd name="connsiteY20" fmla="*/ 684572 h 804429"/>
                    <a:gd name="connsiteX21" fmla="*/ 693596 w 821593"/>
                    <a:gd name="connsiteY21" fmla="*/ 598847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29013 w 821593"/>
                    <a:gd name="connsiteY20" fmla="*/ 679978 h 804429"/>
                    <a:gd name="connsiteX21" fmla="*/ 693596 w 821593"/>
                    <a:gd name="connsiteY21" fmla="*/ 598847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29013 w 821593"/>
                    <a:gd name="connsiteY20" fmla="*/ 679978 h 804429"/>
                    <a:gd name="connsiteX21" fmla="*/ 693596 w 821593"/>
                    <a:gd name="connsiteY21" fmla="*/ 598847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1593"/>
                    <a:gd name="connsiteY0" fmla="*/ 142525 h 804429"/>
                    <a:gd name="connsiteX1" fmla="*/ 498779 w 821593"/>
                    <a:gd name="connsiteY1" fmla="*/ 19986 h 804429"/>
                    <a:gd name="connsiteX2" fmla="*/ 454329 w 821593"/>
                    <a:gd name="connsiteY2" fmla="*/ 13636 h 804429"/>
                    <a:gd name="connsiteX3" fmla="*/ 438790 w 821593"/>
                    <a:gd name="connsiteY3" fmla="*/ 70990 h 804429"/>
                    <a:gd name="connsiteX4" fmla="*/ 368868 w 821593"/>
                    <a:gd name="connsiteY4" fmla="*/ 86324 h 804429"/>
                    <a:gd name="connsiteX5" fmla="*/ 270106 w 821593"/>
                    <a:gd name="connsiteY5" fmla="*/ 119830 h 804429"/>
                    <a:gd name="connsiteX6" fmla="*/ 215399 w 821593"/>
                    <a:gd name="connsiteY6" fmla="*/ 3019 h 804429"/>
                    <a:gd name="connsiteX7" fmla="*/ 203168 w 821593"/>
                    <a:gd name="connsiteY7" fmla="*/ 167587 h 804429"/>
                    <a:gd name="connsiteX8" fmla="*/ 141218 w 821593"/>
                    <a:gd name="connsiteY8" fmla="*/ 235008 h 804429"/>
                    <a:gd name="connsiteX9" fmla="*/ 67930 w 821593"/>
                    <a:gd name="connsiteY9" fmla="*/ 318907 h 804429"/>
                    <a:gd name="connsiteX10" fmla="*/ 87997 w 821593"/>
                    <a:gd name="connsiteY10" fmla="*/ 418048 h 804429"/>
                    <a:gd name="connsiteX11" fmla="*/ 7598 w 821593"/>
                    <a:gd name="connsiteY11" fmla="*/ 523711 h 804429"/>
                    <a:gd name="connsiteX12" fmla="*/ 16787 w 821593"/>
                    <a:gd name="connsiteY12" fmla="*/ 576542 h 804429"/>
                    <a:gd name="connsiteX13" fmla="*/ 116098 w 821593"/>
                    <a:gd name="connsiteY13" fmla="*/ 554743 h 804429"/>
                    <a:gd name="connsiteX14" fmla="*/ 173380 w 821593"/>
                    <a:gd name="connsiteY14" fmla="*/ 646676 h 804429"/>
                    <a:gd name="connsiteX15" fmla="*/ 277744 w 821593"/>
                    <a:gd name="connsiteY15" fmla="*/ 674373 h 804429"/>
                    <a:gd name="connsiteX16" fmla="*/ 371721 w 821593"/>
                    <a:gd name="connsiteY16" fmla="*/ 667420 h 804429"/>
                    <a:gd name="connsiteX17" fmla="*/ 428534 w 821593"/>
                    <a:gd name="connsiteY17" fmla="*/ 803404 h 804429"/>
                    <a:gd name="connsiteX18" fmla="*/ 443721 w 821593"/>
                    <a:gd name="connsiteY18" fmla="*/ 707542 h 804429"/>
                    <a:gd name="connsiteX19" fmla="*/ 524179 w 821593"/>
                    <a:gd name="connsiteY19" fmla="*/ 670861 h 804429"/>
                    <a:gd name="connsiteX20" fmla="*/ 629013 w 821593"/>
                    <a:gd name="connsiteY20" fmla="*/ 679978 h 804429"/>
                    <a:gd name="connsiteX21" fmla="*/ 693596 w 821593"/>
                    <a:gd name="connsiteY21" fmla="*/ 598847 h 804429"/>
                    <a:gd name="connsiteX22" fmla="*/ 717649 w 821593"/>
                    <a:gd name="connsiteY22" fmla="*/ 505557 h 804429"/>
                    <a:gd name="connsiteX23" fmla="*/ 813886 w 821593"/>
                    <a:gd name="connsiteY23" fmla="*/ 496146 h 804429"/>
                    <a:gd name="connsiteX24" fmla="*/ 763987 w 821593"/>
                    <a:gd name="connsiteY24" fmla="*/ 410041 h 804429"/>
                    <a:gd name="connsiteX25" fmla="*/ 740884 w 821593"/>
                    <a:gd name="connsiteY25" fmla="*/ 316414 h 804429"/>
                    <a:gd name="connsiteX26" fmla="*/ 711504 w 821593"/>
                    <a:gd name="connsiteY26" fmla="*/ 232711 h 804429"/>
                    <a:gd name="connsiteX27" fmla="*/ 643410 w 821593"/>
                    <a:gd name="connsiteY27" fmla="*/ 200216 h 804429"/>
                    <a:gd name="connsiteX28" fmla="*/ 664420 w 821593"/>
                    <a:gd name="connsiteY28" fmla="*/ 103822 h 804429"/>
                    <a:gd name="connsiteX29" fmla="*/ 555592 w 821593"/>
                    <a:gd name="connsiteY29" fmla="*/ 142525 h 804429"/>
                    <a:gd name="connsiteX0" fmla="*/ 555592 w 825871"/>
                    <a:gd name="connsiteY0" fmla="*/ 142525 h 804429"/>
                    <a:gd name="connsiteX1" fmla="*/ 498779 w 825871"/>
                    <a:gd name="connsiteY1" fmla="*/ 19986 h 804429"/>
                    <a:gd name="connsiteX2" fmla="*/ 454329 w 825871"/>
                    <a:gd name="connsiteY2" fmla="*/ 13636 h 804429"/>
                    <a:gd name="connsiteX3" fmla="*/ 438790 w 825871"/>
                    <a:gd name="connsiteY3" fmla="*/ 70990 h 804429"/>
                    <a:gd name="connsiteX4" fmla="*/ 368868 w 825871"/>
                    <a:gd name="connsiteY4" fmla="*/ 86324 h 804429"/>
                    <a:gd name="connsiteX5" fmla="*/ 270106 w 825871"/>
                    <a:gd name="connsiteY5" fmla="*/ 119830 h 804429"/>
                    <a:gd name="connsiteX6" fmla="*/ 215399 w 825871"/>
                    <a:gd name="connsiteY6" fmla="*/ 3019 h 804429"/>
                    <a:gd name="connsiteX7" fmla="*/ 203168 w 825871"/>
                    <a:gd name="connsiteY7" fmla="*/ 167587 h 804429"/>
                    <a:gd name="connsiteX8" fmla="*/ 141218 w 825871"/>
                    <a:gd name="connsiteY8" fmla="*/ 235008 h 804429"/>
                    <a:gd name="connsiteX9" fmla="*/ 67930 w 825871"/>
                    <a:gd name="connsiteY9" fmla="*/ 318907 h 804429"/>
                    <a:gd name="connsiteX10" fmla="*/ 87997 w 825871"/>
                    <a:gd name="connsiteY10" fmla="*/ 418048 h 804429"/>
                    <a:gd name="connsiteX11" fmla="*/ 7598 w 825871"/>
                    <a:gd name="connsiteY11" fmla="*/ 523711 h 804429"/>
                    <a:gd name="connsiteX12" fmla="*/ 16787 w 825871"/>
                    <a:gd name="connsiteY12" fmla="*/ 576542 h 804429"/>
                    <a:gd name="connsiteX13" fmla="*/ 116098 w 825871"/>
                    <a:gd name="connsiteY13" fmla="*/ 554743 h 804429"/>
                    <a:gd name="connsiteX14" fmla="*/ 173380 w 825871"/>
                    <a:gd name="connsiteY14" fmla="*/ 646676 h 804429"/>
                    <a:gd name="connsiteX15" fmla="*/ 277744 w 825871"/>
                    <a:gd name="connsiteY15" fmla="*/ 674373 h 804429"/>
                    <a:gd name="connsiteX16" fmla="*/ 371721 w 825871"/>
                    <a:gd name="connsiteY16" fmla="*/ 667420 h 804429"/>
                    <a:gd name="connsiteX17" fmla="*/ 428534 w 825871"/>
                    <a:gd name="connsiteY17" fmla="*/ 803404 h 804429"/>
                    <a:gd name="connsiteX18" fmla="*/ 443721 w 825871"/>
                    <a:gd name="connsiteY18" fmla="*/ 707542 h 804429"/>
                    <a:gd name="connsiteX19" fmla="*/ 524179 w 825871"/>
                    <a:gd name="connsiteY19" fmla="*/ 670861 h 804429"/>
                    <a:gd name="connsiteX20" fmla="*/ 629013 w 825871"/>
                    <a:gd name="connsiteY20" fmla="*/ 679978 h 804429"/>
                    <a:gd name="connsiteX21" fmla="*/ 693596 w 825871"/>
                    <a:gd name="connsiteY21" fmla="*/ 598847 h 804429"/>
                    <a:gd name="connsiteX22" fmla="*/ 717649 w 825871"/>
                    <a:gd name="connsiteY22" fmla="*/ 505557 h 804429"/>
                    <a:gd name="connsiteX23" fmla="*/ 818480 w 825871"/>
                    <a:gd name="connsiteY23" fmla="*/ 461690 h 804429"/>
                    <a:gd name="connsiteX24" fmla="*/ 763987 w 825871"/>
                    <a:gd name="connsiteY24" fmla="*/ 410041 h 804429"/>
                    <a:gd name="connsiteX25" fmla="*/ 740884 w 825871"/>
                    <a:gd name="connsiteY25" fmla="*/ 316414 h 804429"/>
                    <a:gd name="connsiteX26" fmla="*/ 711504 w 825871"/>
                    <a:gd name="connsiteY26" fmla="*/ 232711 h 804429"/>
                    <a:gd name="connsiteX27" fmla="*/ 643410 w 825871"/>
                    <a:gd name="connsiteY27" fmla="*/ 200216 h 804429"/>
                    <a:gd name="connsiteX28" fmla="*/ 664420 w 825871"/>
                    <a:gd name="connsiteY28" fmla="*/ 103822 h 804429"/>
                    <a:gd name="connsiteX29" fmla="*/ 555592 w 825871"/>
                    <a:gd name="connsiteY29" fmla="*/ 142525 h 804429"/>
                    <a:gd name="connsiteX0" fmla="*/ 555592 w 825871"/>
                    <a:gd name="connsiteY0" fmla="*/ 142525 h 804429"/>
                    <a:gd name="connsiteX1" fmla="*/ 498779 w 825871"/>
                    <a:gd name="connsiteY1" fmla="*/ 19986 h 804429"/>
                    <a:gd name="connsiteX2" fmla="*/ 454329 w 825871"/>
                    <a:gd name="connsiteY2" fmla="*/ 13636 h 804429"/>
                    <a:gd name="connsiteX3" fmla="*/ 438790 w 825871"/>
                    <a:gd name="connsiteY3" fmla="*/ 70990 h 804429"/>
                    <a:gd name="connsiteX4" fmla="*/ 368868 w 825871"/>
                    <a:gd name="connsiteY4" fmla="*/ 86324 h 804429"/>
                    <a:gd name="connsiteX5" fmla="*/ 270106 w 825871"/>
                    <a:gd name="connsiteY5" fmla="*/ 119830 h 804429"/>
                    <a:gd name="connsiteX6" fmla="*/ 215399 w 825871"/>
                    <a:gd name="connsiteY6" fmla="*/ 3019 h 804429"/>
                    <a:gd name="connsiteX7" fmla="*/ 203168 w 825871"/>
                    <a:gd name="connsiteY7" fmla="*/ 167587 h 804429"/>
                    <a:gd name="connsiteX8" fmla="*/ 141218 w 825871"/>
                    <a:gd name="connsiteY8" fmla="*/ 235008 h 804429"/>
                    <a:gd name="connsiteX9" fmla="*/ 67930 w 825871"/>
                    <a:gd name="connsiteY9" fmla="*/ 318907 h 804429"/>
                    <a:gd name="connsiteX10" fmla="*/ 87997 w 825871"/>
                    <a:gd name="connsiteY10" fmla="*/ 418048 h 804429"/>
                    <a:gd name="connsiteX11" fmla="*/ 7598 w 825871"/>
                    <a:gd name="connsiteY11" fmla="*/ 523711 h 804429"/>
                    <a:gd name="connsiteX12" fmla="*/ 16787 w 825871"/>
                    <a:gd name="connsiteY12" fmla="*/ 576542 h 804429"/>
                    <a:gd name="connsiteX13" fmla="*/ 116098 w 825871"/>
                    <a:gd name="connsiteY13" fmla="*/ 554743 h 804429"/>
                    <a:gd name="connsiteX14" fmla="*/ 173380 w 825871"/>
                    <a:gd name="connsiteY14" fmla="*/ 646676 h 804429"/>
                    <a:gd name="connsiteX15" fmla="*/ 277744 w 825871"/>
                    <a:gd name="connsiteY15" fmla="*/ 674373 h 804429"/>
                    <a:gd name="connsiteX16" fmla="*/ 371721 w 825871"/>
                    <a:gd name="connsiteY16" fmla="*/ 667420 h 804429"/>
                    <a:gd name="connsiteX17" fmla="*/ 428534 w 825871"/>
                    <a:gd name="connsiteY17" fmla="*/ 803404 h 804429"/>
                    <a:gd name="connsiteX18" fmla="*/ 443721 w 825871"/>
                    <a:gd name="connsiteY18" fmla="*/ 707542 h 804429"/>
                    <a:gd name="connsiteX19" fmla="*/ 524179 w 825871"/>
                    <a:gd name="connsiteY19" fmla="*/ 670861 h 804429"/>
                    <a:gd name="connsiteX20" fmla="*/ 629013 w 825871"/>
                    <a:gd name="connsiteY20" fmla="*/ 679978 h 804429"/>
                    <a:gd name="connsiteX21" fmla="*/ 693596 w 825871"/>
                    <a:gd name="connsiteY21" fmla="*/ 598847 h 804429"/>
                    <a:gd name="connsiteX22" fmla="*/ 717649 w 825871"/>
                    <a:gd name="connsiteY22" fmla="*/ 505557 h 804429"/>
                    <a:gd name="connsiteX23" fmla="*/ 818480 w 825871"/>
                    <a:gd name="connsiteY23" fmla="*/ 461690 h 804429"/>
                    <a:gd name="connsiteX24" fmla="*/ 763987 w 825871"/>
                    <a:gd name="connsiteY24" fmla="*/ 410041 h 804429"/>
                    <a:gd name="connsiteX25" fmla="*/ 740884 w 825871"/>
                    <a:gd name="connsiteY25" fmla="*/ 316414 h 804429"/>
                    <a:gd name="connsiteX26" fmla="*/ 711504 w 825871"/>
                    <a:gd name="connsiteY26" fmla="*/ 232711 h 804429"/>
                    <a:gd name="connsiteX27" fmla="*/ 643410 w 825871"/>
                    <a:gd name="connsiteY27" fmla="*/ 200216 h 804429"/>
                    <a:gd name="connsiteX28" fmla="*/ 664420 w 825871"/>
                    <a:gd name="connsiteY28" fmla="*/ 103822 h 804429"/>
                    <a:gd name="connsiteX29" fmla="*/ 555592 w 825871"/>
                    <a:gd name="connsiteY29" fmla="*/ 142525 h 804429"/>
                    <a:gd name="connsiteX0" fmla="*/ 555592 w 820197"/>
                    <a:gd name="connsiteY0" fmla="*/ 142525 h 804429"/>
                    <a:gd name="connsiteX1" fmla="*/ 498779 w 820197"/>
                    <a:gd name="connsiteY1" fmla="*/ 19986 h 804429"/>
                    <a:gd name="connsiteX2" fmla="*/ 454329 w 820197"/>
                    <a:gd name="connsiteY2" fmla="*/ 13636 h 804429"/>
                    <a:gd name="connsiteX3" fmla="*/ 438790 w 820197"/>
                    <a:gd name="connsiteY3" fmla="*/ 70990 h 804429"/>
                    <a:gd name="connsiteX4" fmla="*/ 368868 w 820197"/>
                    <a:gd name="connsiteY4" fmla="*/ 86324 h 804429"/>
                    <a:gd name="connsiteX5" fmla="*/ 270106 w 820197"/>
                    <a:gd name="connsiteY5" fmla="*/ 119830 h 804429"/>
                    <a:gd name="connsiteX6" fmla="*/ 215399 w 820197"/>
                    <a:gd name="connsiteY6" fmla="*/ 3019 h 804429"/>
                    <a:gd name="connsiteX7" fmla="*/ 203168 w 820197"/>
                    <a:gd name="connsiteY7" fmla="*/ 167587 h 804429"/>
                    <a:gd name="connsiteX8" fmla="*/ 141218 w 820197"/>
                    <a:gd name="connsiteY8" fmla="*/ 235008 h 804429"/>
                    <a:gd name="connsiteX9" fmla="*/ 67930 w 820197"/>
                    <a:gd name="connsiteY9" fmla="*/ 318907 h 804429"/>
                    <a:gd name="connsiteX10" fmla="*/ 87997 w 820197"/>
                    <a:gd name="connsiteY10" fmla="*/ 418048 h 804429"/>
                    <a:gd name="connsiteX11" fmla="*/ 7598 w 820197"/>
                    <a:gd name="connsiteY11" fmla="*/ 523711 h 804429"/>
                    <a:gd name="connsiteX12" fmla="*/ 16787 w 820197"/>
                    <a:gd name="connsiteY12" fmla="*/ 576542 h 804429"/>
                    <a:gd name="connsiteX13" fmla="*/ 116098 w 820197"/>
                    <a:gd name="connsiteY13" fmla="*/ 554743 h 804429"/>
                    <a:gd name="connsiteX14" fmla="*/ 173380 w 820197"/>
                    <a:gd name="connsiteY14" fmla="*/ 646676 h 804429"/>
                    <a:gd name="connsiteX15" fmla="*/ 277744 w 820197"/>
                    <a:gd name="connsiteY15" fmla="*/ 674373 h 804429"/>
                    <a:gd name="connsiteX16" fmla="*/ 371721 w 820197"/>
                    <a:gd name="connsiteY16" fmla="*/ 667420 h 804429"/>
                    <a:gd name="connsiteX17" fmla="*/ 428534 w 820197"/>
                    <a:gd name="connsiteY17" fmla="*/ 803404 h 804429"/>
                    <a:gd name="connsiteX18" fmla="*/ 443721 w 820197"/>
                    <a:gd name="connsiteY18" fmla="*/ 707542 h 804429"/>
                    <a:gd name="connsiteX19" fmla="*/ 524179 w 820197"/>
                    <a:gd name="connsiteY19" fmla="*/ 670861 h 804429"/>
                    <a:gd name="connsiteX20" fmla="*/ 629013 w 820197"/>
                    <a:gd name="connsiteY20" fmla="*/ 679978 h 804429"/>
                    <a:gd name="connsiteX21" fmla="*/ 693596 w 820197"/>
                    <a:gd name="connsiteY21" fmla="*/ 598847 h 804429"/>
                    <a:gd name="connsiteX22" fmla="*/ 717649 w 820197"/>
                    <a:gd name="connsiteY22" fmla="*/ 505557 h 804429"/>
                    <a:gd name="connsiteX23" fmla="*/ 818480 w 820197"/>
                    <a:gd name="connsiteY23" fmla="*/ 461690 h 804429"/>
                    <a:gd name="connsiteX24" fmla="*/ 763987 w 820197"/>
                    <a:gd name="connsiteY24" fmla="*/ 410041 h 804429"/>
                    <a:gd name="connsiteX25" fmla="*/ 740884 w 820197"/>
                    <a:gd name="connsiteY25" fmla="*/ 316414 h 804429"/>
                    <a:gd name="connsiteX26" fmla="*/ 711504 w 820197"/>
                    <a:gd name="connsiteY26" fmla="*/ 232711 h 804429"/>
                    <a:gd name="connsiteX27" fmla="*/ 643410 w 820197"/>
                    <a:gd name="connsiteY27" fmla="*/ 200216 h 804429"/>
                    <a:gd name="connsiteX28" fmla="*/ 664420 w 820197"/>
                    <a:gd name="connsiteY28" fmla="*/ 103822 h 804429"/>
                    <a:gd name="connsiteX29" fmla="*/ 555592 w 820197"/>
                    <a:gd name="connsiteY29" fmla="*/ 142525 h 804429"/>
                    <a:gd name="connsiteX0" fmla="*/ 555592 w 840633"/>
                    <a:gd name="connsiteY0" fmla="*/ 142525 h 804429"/>
                    <a:gd name="connsiteX1" fmla="*/ 498779 w 840633"/>
                    <a:gd name="connsiteY1" fmla="*/ 19986 h 804429"/>
                    <a:gd name="connsiteX2" fmla="*/ 454329 w 840633"/>
                    <a:gd name="connsiteY2" fmla="*/ 13636 h 804429"/>
                    <a:gd name="connsiteX3" fmla="*/ 438790 w 840633"/>
                    <a:gd name="connsiteY3" fmla="*/ 70990 h 804429"/>
                    <a:gd name="connsiteX4" fmla="*/ 368868 w 840633"/>
                    <a:gd name="connsiteY4" fmla="*/ 86324 h 804429"/>
                    <a:gd name="connsiteX5" fmla="*/ 270106 w 840633"/>
                    <a:gd name="connsiteY5" fmla="*/ 119830 h 804429"/>
                    <a:gd name="connsiteX6" fmla="*/ 215399 w 840633"/>
                    <a:gd name="connsiteY6" fmla="*/ 3019 h 804429"/>
                    <a:gd name="connsiteX7" fmla="*/ 203168 w 840633"/>
                    <a:gd name="connsiteY7" fmla="*/ 167587 h 804429"/>
                    <a:gd name="connsiteX8" fmla="*/ 141218 w 840633"/>
                    <a:gd name="connsiteY8" fmla="*/ 235008 h 804429"/>
                    <a:gd name="connsiteX9" fmla="*/ 67930 w 840633"/>
                    <a:gd name="connsiteY9" fmla="*/ 318907 h 804429"/>
                    <a:gd name="connsiteX10" fmla="*/ 87997 w 840633"/>
                    <a:gd name="connsiteY10" fmla="*/ 418048 h 804429"/>
                    <a:gd name="connsiteX11" fmla="*/ 7598 w 840633"/>
                    <a:gd name="connsiteY11" fmla="*/ 523711 h 804429"/>
                    <a:gd name="connsiteX12" fmla="*/ 16787 w 840633"/>
                    <a:gd name="connsiteY12" fmla="*/ 576542 h 804429"/>
                    <a:gd name="connsiteX13" fmla="*/ 116098 w 840633"/>
                    <a:gd name="connsiteY13" fmla="*/ 554743 h 804429"/>
                    <a:gd name="connsiteX14" fmla="*/ 173380 w 840633"/>
                    <a:gd name="connsiteY14" fmla="*/ 646676 h 804429"/>
                    <a:gd name="connsiteX15" fmla="*/ 277744 w 840633"/>
                    <a:gd name="connsiteY15" fmla="*/ 674373 h 804429"/>
                    <a:gd name="connsiteX16" fmla="*/ 371721 w 840633"/>
                    <a:gd name="connsiteY16" fmla="*/ 667420 h 804429"/>
                    <a:gd name="connsiteX17" fmla="*/ 428534 w 840633"/>
                    <a:gd name="connsiteY17" fmla="*/ 803404 h 804429"/>
                    <a:gd name="connsiteX18" fmla="*/ 443721 w 840633"/>
                    <a:gd name="connsiteY18" fmla="*/ 707542 h 804429"/>
                    <a:gd name="connsiteX19" fmla="*/ 524179 w 840633"/>
                    <a:gd name="connsiteY19" fmla="*/ 670861 h 804429"/>
                    <a:gd name="connsiteX20" fmla="*/ 629013 w 840633"/>
                    <a:gd name="connsiteY20" fmla="*/ 679978 h 804429"/>
                    <a:gd name="connsiteX21" fmla="*/ 693596 w 840633"/>
                    <a:gd name="connsiteY21" fmla="*/ 598847 h 804429"/>
                    <a:gd name="connsiteX22" fmla="*/ 717649 w 840633"/>
                    <a:gd name="connsiteY22" fmla="*/ 505557 h 804429"/>
                    <a:gd name="connsiteX23" fmla="*/ 839154 w 840633"/>
                    <a:gd name="connsiteY23" fmla="*/ 461690 h 804429"/>
                    <a:gd name="connsiteX24" fmla="*/ 763987 w 840633"/>
                    <a:gd name="connsiteY24" fmla="*/ 410041 h 804429"/>
                    <a:gd name="connsiteX25" fmla="*/ 740884 w 840633"/>
                    <a:gd name="connsiteY25" fmla="*/ 316414 h 804429"/>
                    <a:gd name="connsiteX26" fmla="*/ 711504 w 840633"/>
                    <a:gd name="connsiteY26" fmla="*/ 232711 h 804429"/>
                    <a:gd name="connsiteX27" fmla="*/ 643410 w 840633"/>
                    <a:gd name="connsiteY27" fmla="*/ 200216 h 804429"/>
                    <a:gd name="connsiteX28" fmla="*/ 664420 w 840633"/>
                    <a:gd name="connsiteY28" fmla="*/ 103822 h 804429"/>
                    <a:gd name="connsiteX29" fmla="*/ 555592 w 840633"/>
                    <a:gd name="connsiteY29" fmla="*/ 142525 h 804429"/>
                    <a:gd name="connsiteX0" fmla="*/ 555592 w 839441"/>
                    <a:gd name="connsiteY0" fmla="*/ 142525 h 804429"/>
                    <a:gd name="connsiteX1" fmla="*/ 498779 w 839441"/>
                    <a:gd name="connsiteY1" fmla="*/ 19986 h 804429"/>
                    <a:gd name="connsiteX2" fmla="*/ 454329 w 839441"/>
                    <a:gd name="connsiteY2" fmla="*/ 13636 h 804429"/>
                    <a:gd name="connsiteX3" fmla="*/ 438790 w 839441"/>
                    <a:gd name="connsiteY3" fmla="*/ 70990 h 804429"/>
                    <a:gd name="connsiteX4" fmla="*/ 368868 w 839441"/>
                    <a:gd name="connsiteY4" fmla="*/ 86324 h 804429"/>
                    <a:gd name="connsiteX5" fmla="*/ 270106 w 839441"/>
                    <a:gd name="connsiteY5" fmla="*/ 119830 h 804429"/>
                    <a:gd name="connsiteX6" fmla="*/ 215399 w 839441"/>
                    <a:gd name="connsiteY6" fmla="*/ 3019 h 804429"/>
                    <a:gd name="connsiteX7" fmla="*/ 203168 w 839441"/>
                    <a:gd name="connsiteY7" fmla="*/ 167587 h 804429"/>
                    <a:gd name="connsiteX8" fmla="*/ 141218 w 839441"/>
                    <a:gd name="connsiteY8" fmla="*/ 235008 h 804429"/>
                    <a:gd name="connsiteX9" fmla="*/ 67930 w 839441"/>
                    <a:gd name="connsiteY9" fmla="*/ 318907 h 804429"/>
                    <a:gd name="connsiteX10" fmla="*/ 87997 w 839441"/>
                    <a:gd name="connsiteY10" fmla="*/ 418048 h 804429"/>
                    <a:gd name="connsiteX11" fmla="*/ 7598 w 839441"/>
                    <a:gd name="connsiteY11" fmla="*/ 523711 h 804429"/>
                    <a:gd name="connsiteX12" fmla="*/ 16787 w 839441"/>
                    <a:gd name="connsiteY12" fmla="*/ 576542 h 804429"/>
                    <a:gd name="connsiteX13" fmla="*/ 116098 w 839441"/>
                    <a:gd name="connsiteY13" fmla="*/ 554743 h 804429"/>
                    <a:gd name="connsiteX14" fmla="*/ 173380 w 839441"/>
                    <a:gd name="connsiteY14" fmla="*/ 646676 h 804429"/>
                    <a:gd name="connsiteX15" fmla="*/ 277744 w 839441"/>
                    <a:gd name="connsiteY15" fmla="*/ 674373 h 804429"/>
                    <a:gd name="connsiteX16" fmla="*/ 371721 w 839441"/>
                    <a:gd name="connsiteY16" fmla="*/ 667420 h 804429"/>
                    <a:gd name="connsiteX17" fmla="*/ 428534 w 839441"/>
                    <a:gd name="connsiteY17" fmla="*/ 803404 h 804429"/>
                    <a:gd name="connsiteX18" fmla="*/ 443721 w 839441"/>
                    <a:gd name="connsiteY18" fmla="*/ 707542 h 804429"/>
                    <a:gd name="connsiteX19" fmla="*/ 524179 w 839441"/>
                    <a:gd name="connsiteY19" fmla="*/ 670861 h 804429"/>
                    <a:gd name="connsiteX20" fmla="*/ 629013 w 839441"/>
                    <a:gd name="connsiteY20" fmla="*/ 679978 h 804429"/>
                    <a:gd name="connsiteX21" fmla="*/ 693596 w 839441"/>
                    <a:gd name="connsiteY21" fmla="*/ 598847 h 804429"/>
                    <a:gd name="connsiteX22" fmla="*/ 717649 w 839441"/>
                    <a:gd name="connsiteY22" fmla="*/ 505557 h 804429"/>
                    <a:gd name="connsiteX23" fmla="*/ 839154 w 839441"/>
                    <a:gd name="connsiteY23" fmla="*/ 461690 h 804429"/>
                    <a:gd name="connsiteX24" fmla="*/ 763987 w 839441"/>
                    <a:gd name="connsiteY24" fmla="*/ 410041 h 804429"/>
                    <a:gd name="connsiteX25" fmla="*/ 740884 w 839441"/>
                    <a:gd name="connsiteY25" fmla="*/ 316414 h 804429"/>
                    <a:gd name="connsiteX26" fmla="*/ 711504 w 839441"/>
                    <a:gd name="connsiteY26" fmla="*/ 232711 h 804429"/>
                    <a:gd name="connsiteX27" fmla="*/ 643410 w 839441"/>
                    <a:gd name="connsiteY27" fmla="*/ 200216 h 804429"/>
                    <a:gd name="connsiteX28" fmla="*/ 664420 w 839441"/>
                    <a:gd name="connsiteY28" fmla="*/ 103822 h 804429"/>
                    <a:gd name="connsiteX29" fmla="*/ 555592 w 839441"/>
                    <a:gd name="connsiteY29" fmla="*/ 142525 h 804429"/>
                    <a:gd name="connsiteX0" fmla="*/ 555592 w 839441"/>
                    <a:gd name="connsiteY0" fmla="*/ 142787 h 804691"/>
                    <a:gd name="connsiteX1" fmla="*/ 498779 w 839441"/>
                    <a:gd name="connsiteY1" fmla="*/ 20248 h 804691"/>
                    <a:gd name="connsiteX2" fmla="*/ 454329 w 839441"/>
                    <a:gd name="connsiteY2" fmla="*/ 13898 h 804691"/>
                    <a:gd name="connsiteX3" fmla="*/ 438790 w 839441"/>
                    <a:gd name="connsiteY3" fmla="*/ 71252 h 804691"/>
                    <a:gd name="connsiteX4" fmla="*/ 398930 w 839441"/>
                    <a:gd name="connsiteY4" fmla="*/ 158117 h 804691"/>
                    <a:gd name="connsiteX5" fmla="*/ 270106 w 839441"/>
                    <a:gd name="connsiteY5" fmla="*/ 120092 h 804691"/>
                    <a:gd name="connsiteX6" fmla="*/ 215399 w 839441"/>
                    <a:gd name="connsiteY6" fmla="*/ 3281 h 804691"/>
                    <a:gd name="connsiteX7" fmla="*/ 203168 w 839441"/>
                    <a:gd name="connsiteY7" fmla="*/ 167849 h 804691"/>
                    <a:gd name="connsiteX8" fmla="*/ 141218 w 839441"/>
                    <a:gd name="connsiteY8" fmla="*/ 235270 h 804691"/>
                    <a:gd name="connsiteX9" fmla="*/ 67930 w 839441"/>
                    <a:gd name="connsiteY9" fmla="*/ 319169 h 804691"/>
                    <a:gd name="connsiteX10" fmla="*/ 87997 w 839441"/>
                    <a:gd name="connsiteY10" fmla="*/ 418310 h 804691"/>
                    <a:gd name="connsiteX11" fmla="*/ 7598 w 839441"/>
                    <a:gd name="connsiteY11" fmla="*/ 523973 h 804691"/>
                    <a:gd name="connsiteX12" fmla="*/ 16787 w 839441"/>
                    <a:gd name="connsiteY12" fmla="*/ 576804 h 804691"/>
                    <a:gd name="connsiteX13" fmla="*/ 116098 w 839441"/>
                    <a:gd name="connsiteY13" fmla="*/ 555005 h 804691"/>
                    <a:gd name="connsiteX14" fmla="*/ 173380 w 839441"/>
                    <a:gd name="connsiteY14" fmla="*/ 646938 h 804691"/>
                    <a:gd name="connsiteX15" fmla="*/ 277744 w 839441"/>
                    <a:gd name="connsiteY15" fmla="*/ 674635 h 804691"/>
                    <a:gd name="connsiteX16" fmla="*/ 371721 w 839441"/>
                    <a:gd name="connsiteY16" fmla="*/ 667682 h 804691"/>
                    <a:gd name="connsiteX17" fmla="*/ 428534 w 839441"/>
                    <a:gd name="connsiteY17" fmla="*/ 803666 h 804691"/>
                    <a:gd name="connsiteX18" fmla="*/ 443721 w 839441"/>
                    <a:gd name="connsiteY18" fmla="*/ 707804 h 804691"/>
                    <a:gd name="connsiteX19" fmla="*/ 524179 w 839441"/>
                    <a:gd name="connsiteY19" fmla="*/ 671123 h 804691"/>
                    <a:gd name="connsiteX20" fmla="*/ 629013 w 839441"/>
                    <a:gd name="connsiteY20" fmla="*/ 680240 h 804691"/>
                    <a:gd name="connsiteX21" fmla="*/ 693596 w 839441"/>
                    <a:gd name="connsiteY21" fmla="*/ 599109 h 804691"/>
                    <a:gd name="connsiteX22" fmla="*/ 717649 w 839441"/>
                    <a:gd name="connsiteY22" fmla="*/ 505819 h 804691"/>
                    <a:gd name="connsiteX23" fmla="*/ 839154 w 839441"/>
                    <a:gd name="connsiteY23" fmla="*/ 461952 h 804691"/>
                    <a:gd name="connsiteX24" fmla="*/ 763987 w 839441"/>
                    <a:gd name="connsiteY24" fmla="*/ 410303 h 804691"/>
                    <a:gd name="connsiteX25" fmla="*/ 740884 w 839441"/>
                    <a:gd name="connsiteY25" fmla="*/ 316676 h 804691"/>
                    <a:gd name="connsiteX26" fmla="*/ 711504 w 839441"/>
                    <a:gd name="connsiteY26" fmla="*/ 232973 h 804691"/>
                    <a:gd name="connsiteX27" fmla="*/ 643410 w 839441"/>
                    <a:gd name="connsiteY27" fmla="*/ 200478 h 804691"/>
                    <a:gd name="connsiteX28" fmla="*/ 664420 w 839441"/>
                    <a:gd name="connsiteY28" fmla="*/ 104084 h 804691"/>
                    <a:gd name="connsiteX29" fmla="*/ 555592 w 839441"/>
                    <a:gd name="connsiteY29" fmla="*/ 142787 h 804691"/>
                    <a:gd name="connsiteX0" fmla="*/ 555592 w 839441"/>
                    <a:gd name="connsiteY0" fmla="*/ 142787 h 804691"/>
                    <a:gd name="connsiteX1" fmla="*/ 498779 w 839441"/>
                    <a:gd name="connsiteY1" fmla="*/ 20248 h 804691"/>
                    <a:gd name="connsiteX2" fmla="*/ 454329 w 839441"/>
                    <a:gd name="connsiteY2" fmla="*/ 13898 h 804691"/>
                    <a:gd name="connsiteX3" fmla="*/ 438790 w 839441"/>
                    <a:gd name="connsiteY3" fmla="*/ 71252 h 804691"/>
                    <a:gd name="connsiteX4" fmla="*/ 398930 w 839441"/>
                    <a:gd name="connsiteY4" fmla="*/ 158117 h 804691"/>
                    <a:gd name="connsiteX5" fmla="*/ 270106 w 839441"/>
                    <a:gd name="connsiteY5" fmla="*/ 120092 h 804691"/>
                    <a:gd name="connsiteX6" fmla="*/ 215399 w 839441"/>
                    <a:gd name="connsiteY6" fmla="*/ 3281 h 804691"/>
                    <a:gd name="connsiteX7" fmla="*/ 203168 w 839441"/>
                    <a:gd name="connsiteY7" fmla="*/ 167849 h 804691"/>
                    <a:gd name="connsiteX8" fmla="*/ 141218 w 839441"/>
                    <a:gd name="connsiteY8" fmla="*/ 235270 h 804691"/>
                    <a:gd name="connsiteX9" fmla="*/ 67930 w 839441"/>
                    <a:gd name="connsiteY9" fmla="*/ 319169 h 804691"/>
                    <a:gd name="connsiteX10" fmla="*/ 87997 w 839441"/>
                    <a:gd name="connsiteY10" fmla="*/ 418310 h 804691"/>
                    <a:gd name="connsiteX11" fmla="*/ 7598 w 839441"/>
                    <a:gd name="connsiteY11" fmla="*/ 523973 h 804691"/>
                    <a:gd name="connsiteX12" fmla="*/ 16787 w 839441"/>
                    <a:gd name="connsiteY12" fmla="*/ 576804 h 804691"/>
                    <a:gd name="connsiteX13" fmla="*/ 116098 w 839441"/>
                    <a:gd name="connsiteY13" fmla="*/ 555005 h 804691"/>
                    <a:gd name="connsiteX14" fmla="*/ 173380 w 839441"/>
                    <a:gd name="connsiteY14" fmla="*/ 646938 h 804691"/>
                    <a:gd name="connsiteX15" fmla="*/ 277744 w 839441"/>
                    <a:gd name="connsiteY15" fmla="*/ 674635 h 804691"/>
                    <a:gd name="connsiteX16" fmla="*/ 371721 w 839441"/>
                    <a:gd name="connsiteY16" fmla="*/ 667682 h 804691"/>
                    <a:gd name="connsiteX17" fmla="*/ 428534 w 839441"/>
                    <a:gd name="connsiteY17" fmla="*/ 803666 h 804691"/>
                    <a:gd name="connsiteX18" fmla="*/ 443721 w 839441"/>
                    <a:gd name="connsiteY18" fmla="*/ 707804 h 804691"/>
                    <a:gd name="connsiteX19" fmla="*/ 524179 w 839441"/>
                    <a:gd name="connsiteY19" fmla="*/ 671123 h 804691"/>
                    <a:gd name="connsiteX20" fmla="*/ 629013 w 839441"/>
                    <a:gd name="connsiteY20" fmla="*/ 680240 h 804691"/>
                    <a:gd name="connsiteX21" fmla="*/ 693596 w 839441"/>
                    <a:gd name="connsiteY21" fmla="*/ 599109 h 804691"/>
                    <a:gd name="connsiteX22" fmla="*/ 717649 w 839441"/>
                    <a:gd name="connsiteY22" fmla="*/ 505819 h 804691"/>
                    <a:gd name="connsiteX23" fmla="*/ 839154 w 839441"/>
                    <a:gd name="connsiteY23" fmla="*/ 461952 h 804691"/>
                    <a:gd name="connsiteX24" fmla="*/ 763987 w 839441"/>
                    <a:gd name="connsiteY24" fmla="*/ 410303 h 804691"/>
                    <a:gd name="connsiteX25" fmla="*/ 740884 w 839441"/>
                    <a:gd name="connsiteY25" fmla="*/ 316676 h 804691"/>
                    <a:gd name="connsiteX26" fmla="*/ 711504 w 839441"/>
                    <a:gd name="connsiteY26" fmla="*/ 232973 h 804691"/>
                    <a:gd name="connsiteX27" fmla="*/ 643410 w 839441"/>
                    <a:gd name="connsiteY27" fmla="*/ 200478 h 804691"/>
                    <a:gd name="connsiteX28" fmla="*/ 664420 w 839441"/>
                    <a:gd name="connsiteY28" fmla="*/ 104084 h 804691"/>
                    <a:gd name="connsiteX29" fmla="*/ 555592 w 839441"/>
                    <a:gd name="connsiteY29" fmla="*/ 142787 h 804691"/>
                    <a:gd name="connsiteX0" fmla="*/ 555592 w 839441"/>
                    <a:gd name="connsiteY0" fmla="*/ 142787 h 804691"/>
                    <a:gd name="connsiteX1" fmla="*/ 498779 w 839441"/>
                    <a:gd name="connsiteY1" fmla="*/ 20248 h 804691"/>
                    <a:gd name="connsiteX2" fmla="*/ 454329 w 839441"/>
                    <a:gd name="connsiteY2" fmla="*/ 13898 h 804691"/>
                    <a:gd name="connsiteX3" fmla="*/ 438790 w 839441"/>
                    <a:gd name="connsiteY3" fmla="*/ 71252 h 804691"/>
                    <a:gd name="connsiteX4" fmla="*/ 398930 w 839441"/>
                    <a:gd name="connsiteY4" fmla="*/ 158117 h 804691"/>
                    <a:gd name="connsiteX5" fmla="*/ 270106 w 839441"/>
                    <a:gd name="connsiteY5" fmla="*/ 120092 h 804691"/>
                    <a:gd name="connsiteX6" fmla="*/ 215399 w 839441"/>
                    <a:gd name="connsiteY6" fmla="*/ 3281 h 804691"/>
                    <a:gd name="connsiteX7" fmla="*/ 203168 w 839441"/>
                    <a:gd name="connsiteY7" fmla="*/ 167849 h 804691"/>
                    <a:gd name="connsiteX8" fmla="*/ 141218 w 839441"/>
                    <a:gd name="connsiteY8" fmla="*/ 235270 h 804691"/>
                    <a:gd name="connsiteX9" fmla="*/ 67930 w 839441"/>
                    <a:gd name="connsiteY9" fmla="*/ 319169 h 804691"/>
                    <a:gd name="connsiteX10" fmla="*/ 87997 w 839441"/>
                    <a:gd name="connsiteY10" fmla="*/ 418310 h 804691"/>
                    <a:gd name="connsiteX11" fmla="*/ 7598 w 839441"/>
                    <a:gd name="connsiteY11" fmla="*/ 523973 h 804691"/>
                    <a:gd name="connsiteX12" fmla="*/ 16787 w 839441"/>
                    <a:gd name="connsiteY12" fmla="*/ 576804 h 804691"/>
                    <a:gd name="connsiteX13" fmla="*/ 116098 w 839441"/>
                    <a:gd name="connsiteY13" fmla="*/ 555005 h 804691"/>
                    <a:gd name="connsiteX14" fmla="*/ 173380 w 839441"/>
                    <a:gd name="connsiteY14" fmla="*/ 646938 h 804691"/>
                    <a:gd name="connsiteX15" fmla="*/ 277744 w 839441"/>
                    <a:gd name="connsiteY15" fmla="*/ 674635 h 804691"/>
                    <a:gd name="connsiteX16" fmla="*/ 371721 w 839441"/>
                    <a:gd name="connsiteY16" fmla="*/ 667682 h 804691"/>
                    <a:gd name="connsiteX17" fmla="*/ 428534 w 839441"/>
                    <a:gd name="connsiteY17" fmla="*/ 803666 h 804691"/>
                    <a:gd name="connsiteX18" fmla="*/ 443721 w 839441"/>
                    <a:gd name="connsiteY18" fmla="*/ 707804 h 804691"/>
                    <a:gd name="connsiteX19" fmla="*/ 524179 w 839441"/>
                    <a:gd name="connsiteY19" fmla="*/ 671123 h 804691"/>
                    <a:gd name="connsiteX20" fmla="*/ 629013 w 839441"/>
                    <a:gd name="connsiteY20" fmla="*/ 680240 h 804691"/>
                    <a:gd name="connsiteX21" fmla="*/ 693596 w 839441"/>
                    <a:gd name="connsiteY21" fmla="*/ 599109 h 804691"/>
                    <a:gd name="connsiteX22" fmla="*/ 717649 w 839441"/>
                    <a:gd name="connsiteY22" fmla="*/ 505819 h 804691"/>
                    <a:gd name="connsiteX23" fmla="*/ 839154 w 839441"/>
                    <a:gd name="connsiteY23" fmla="*/ 461952 h 804691"/>
                    <a:gd name="connsiteX24" fmla="*/ 763987 w 839441"/>
                    <a:gd name="connsiteY24" fmla="*/ 410303 h 804691"/>
                    <a:gd name="connsiteX25" fmla="*/ 740884 w 839441"/>
                    <a:gd name="connsiteY25" fmla="*/ 316676 h 804691"/>
                    <a:gd name="connsiteX26" fmla="*/ 711504 w 839441"/>
                    <a:gd name="connsiteY26" fmla="*/ 232973 h 804691"/>
                    <a:gd name="connsiteX27" fmla="*/ 643410 w 839441"/>
                    <a:gd name="connsiteY27" fmla="*/ 200478 h 804691"/>
                    <a:gd name="connsiteX28" fmla="*/ 664420 w 839441"/>
                    <a:gd name="connsiteY28" fmla="*/ 104084 h 804691"/>
                    <a:gd name="connsiteX29" fmla="*/ 555592 w 839441"/>
                    <a:gd name="connsiteY29" fmla="*/ 142787 h 804691"/>
                    <a:gd name="connsiteX0" fmla="*/ 555592 w 839441"/>
                    <a:gd name="connsiteY0" fmla="*/ 142787 h 804691"/>
                    <a:gd name="connsiteX1" fmla="*/ 498779 w 839441"/>
                    <a:gd name="connsiteY1" fmla="*/ 20248 h 804691"/>
                    <a:gd name="connsiteX2" fmla="*/ 429932 w 839441"/>
                    <a:gd name="connsiteY2" fmla="*/ 20337 h 804691"/>
                    <a:gd name="connsiteX3" fmla="*/ 438790 w 839441"/>
                    <a:gd name="connsiteY3" fmla="*/ 71252 h 804691"/>
                    <a:gd name="connsiteX4" fmla="*/ 398930 w 839441"/>
                    <a:gd name="connsiteY4" fmla="*/ 158117 h 804691"/>
                    <a:gd name="connsiteX5" fmla="*/ 270106 w 839441"/>
                    <a:gd name="connsiteY5" fmla="*/ 120092 h 804691"/>
                    <a:gd name="connsiteX6" fmla="*/ 215399 w 839441"/>
                    <a:gd name="connsiteY6" fmla="*/ 3281 h 804691"/>
                    <a:gd name="connsiteX7" fmla="*/ 203168 w 839441"/>
                    <a:gd name="connsiteY7" fmla="*/ 167849 h 804691"/>
                    <a:gd name="connsiteX8" fmla="*/ 141218 w 839441"/>
                    <a:gd name="connsiteY8" fmla="*/ 235270 h 804691"/>
                    <a:gd name="connsiteX9" fmla="*/ 67930 w 839441"/>
                    <a:gd name="connsiteY9" fmla="*/ 319169 h 804691"/>
                    <a:gd name="connsiteX10" fmla="*/ 87997 w 839441"/>
                    <a:gd name="connsiteY10" fmla="*/ 418310 h 804691"/>
                    <a:gd name="connsiteX11" fmla="*/ 7598 w 839441"/>
                    <a:gd name="connsiteY11" fmla="*/ 523973 h 804691"/>
                    <a:gd name="connsiteX12" fmla="*/ 16787 w 839441"/>
                    <a:gd name="connsiteY12" fmla="*/ 576804 h 804691"/>
                    <a:gd name="connsiteX13" fmla="*/ 116098 w 839441"/>
                    <a:gd name="connsiteY13" fmla="*/ 555005 h 804691"/>
                    <a:gd name="connsiteX14" fmla="*/ 173380 w 839441"/>
                    <a:gd name="connsiteY14" fmla="*/ 646938 h 804691"/>
                    <a:gd name="connsiteX15" fmla="*/ 277744 w 839441"/>
                    <a:gd name="connsiteY15" fmla="*/ 674635 h 804691"/>
                    <a:gd name="connsiteX16" fmla="*/ 371721 w 839441"/>
                    <a:gd name="connsiteY16" fmla="*/ 667682 h 804691"/>
                    <a:gd name="connsiteX17" fmla="*/ 428534 w 839441"/>
                    <a:gd name="connsiteY17" fmla="*/ 803666 h 804691"/>
                    <a:gd name="connsiteX18" fmla="*/ 443721 w 839441"/>
                    <a:gd name="connsiteY18" fmla="*/ 707804 h 804691"/>
                    <a:gd name="connsiteX19" fmla="*/ 524179 w 839441"/>
                    <a:gd name="connsiteY19" fmla="*/ 671123 h 804691"/>
                    <a:gd name="connsiteX20" fmla="*/ 629013 w 839441"/>
                    <a:gd name="connsiteY20" fmla="*/ 680240 h 804691"/>
                    <a:gd name="connsiteX21" fmla="*/ 693596 w 839441"/>
                    <a:gd name="connsiteY21" fmla="*/ 599109 h 804691"/>
                    <a:gd name="connsiteX22" fmla="*/ 717649 w 839441"/>
                    <a:gd name="connsiteY22" fmla="*/ 505819 h 804691"/>
                    <a:gd name="connsiteX23" fmla="*/ 839154 w 839441"/>
                    <a:gd name="connsiteY23" fmla="*/ 461952 h 804691"/>
                    <a:gd name="connsiteX24" fmla="*/ 763987 w 839441"/>
                    <a:gd name="connsiteY24" fmla="*/ 410303 h 804691"/>
                    <a:gd name="connsiteX25" fmla="*/ 740884 w 839441"/>
                    <a:gd name="connsiteY25" fmla="*/ 316676 h 804691"/>
                    <a:gd name="connsiteX26" fmla="*/ 711504 w 839441"/>
                    <a:gd name="connsiteY26" fmla="*/ 232973 h 804691"/>
                    <a:gd name="connsiteX27" fmla="*/ 643410 w 839441"/>
                    <a:gd name="connsiteY27" fmla="*/ 200478 h 804691"/>
                    <a:gd name="connsiteX28" fmla="*/ 664420 w 839441"/>
                    <a:gd name="connsiteY28" fmla="*/ 104084 h 804691"/>
                    <a:gd name="connsiteX29" fmla="*/ 555592 w 839441"/>
                    <a:gd name="connsiteY29" fmla="*/ 142787 h 804691"/>
                    <a:gd name="connsiteX0" fmla="*/ 555592 w 839441"/>
                    <a:gd name="connsiteY0" fmla="*/ 142787 h 804691"/>
                    <a:gd name="connsiteX1" fmla="*/ 498779 w 839441"/>
                    <a:gd name="connsiteY1" fmla="*/ 20248 h 804691"/>
                    <a:gd name="connsiteX2" fmla="*/ 429932 w 839441"/>
                    <a:gd name="connsiteY2" fmla="*/ 20337 h 804691"/>
                    <a:gd name="connsiteX3" fmla="*/ 423403 w 839441"/>
                    <a:gd name="connsiteY3" fmla="*/ 80922 h 804691"/>
                    <a:gd name="connsiteX4" fmla="*/ 398930 w 839441"/>
                    <a:gd name="connsiteY4" fmla="*/ 158117 h 804691"/>
                    <a:gd name="connsiteX5" fmla="*/ 270106 w 839441"/>
                    <a:gd name="connsiteY5" fmla="*/ 120092 h 804691"/>
                    <a:gd name="connsiteX6" fmla="*/ 215399 w 839441"/>
                    <a:gd name="connsiteY6" fmla="*/ 3281 h 804691"/>
                    <a:gd name="connsiteX7" fmla="*/ 203168 w 839441"/>
                    <a:gd name="connsiteY7" fmla="*/ 167849 h 804691"/>
                    <a:gd name="connsiteX8" fmla="*/ 141218 w 839441"/>
                    <a:gd name="connsiteY8" fmla="*/ 235270 h 804691"/>
                    <a:gd name="connsiteX9" fmla="*/ 67930 w 839441"/>
                    <a:gd name="connsiteY9" fmla="*/ 319169 h 804691"/>
                    <a:gd name="connsiteX10" fmla="*/ 87997 w 839441"/>
                    <a:gd name="connsiteY10" fmla="*/ 418310 h 804691"/>
                    <a:gd name="connsiteX11" fmla="*/ 7598 w 839441"/>
                    <a:gd name="connsiteY11" fmla="*/ 523973 h 804691"/>
                    <a:gd name="connsiteX12" fmla="*/ 16787 w 839441"/>
                    <a:gd name="connsiteY12" fmla="*/ 576804 h 804691"/>
                    <a:gd name="connsiteX13" fmla="*/ 116098 w 839441"/>
                    <a:gd name="connsiteY13" fmla="*/ 555005 h 804691"/>
                    <a:gd name="connsiteX14" fmla="*/ 173380 w 839441"/>
                    <a:gd name="connsiteY14" fmla="*/ 646938 h 804691"/>
                    <a:gd name="connsiteX15" fmla="*/ 277744 w 839441"/>
                    <a:gd name="connsiteY15" fmla="*/ 674635 h 804691"/>
                    <a:gd name="connsiteX16" fmla="*/ 371721 w 839441"/>
                    <a:gd name="connsiteY16" fmla="*/ 667682 h 804691"/>
                    <a:gd name="connsiteX17" fmla="*/ 428534 w 839441"/>
                    <a:gd name="connsiteY17" fmla="*/ 803666 h 804691"/>
                    <a:gd name="connsiteX18" fmla="*/ 443721 w 839441"/>
                    <a:gd name="connsiteY18" fmla="*/ 707804 h 804691"/>
                    <a:gd name="connsiteX19" fmla="*/ 524179 w 839441"/>
                    <a:gd name="connsiteY19" fmla="*/ 671123 h 804691"/>
                    <a:gd name="connsiteX20" fmla="*/ 629013 w 839441"/>
                    <a:gd name="connsiteY20" fmla="*/ 680240 h 804691"/>
                    <a:gd name="connsiteX21" fmla="*/ 693596 w 839441"/>
                    <a:gd name="connsiteY21" fmla="*/ 599109 h 804691"/>
                    <a:gd name="connsiteX22" fmla="*/ 717649 w 839441"/>
                    <a:gd name="connsiteY22" fmla="*/ 505819 h 804691"/>
                    <a:gd name="connsiteX23" fmla="*/ 839154 w 839441"/>
                    <a:gd name="connsiteY23" fmla="*/ 461952 h 804691"/>
                    <a:gd name="connsiteX24" fmla="*/ 763987 w 839441"/>
                    <a:gd name="connsiteY24" fmla="*/ 410303 h 804691"/>
                    <a:gd name="connsiteX25" fmla="*/ 740884 w 839441"/>
                    <a:gd name="connsiteY25" fmla="*/ 316676 h 804691"/>
                    <a:gd name="connsiteX26" fmla="*/ 711504 w 839441"/>
                    <a:gd name="connsiteY26" fmla="*/ 232973 h 804691"/>
                    <a:gd name="connsiteX27" fmla="*/ 643410 w 839441"/>
                    <a:gd name="connsiteY27" fmla="*/ 200478 h 804691"/>
                    <a:gd name="connsiteX28" fmla="*/ 664420 w 839441"/>
                    <a:gd name="connsiteY28" fmla="*/ 104084 h 804691"/>
                    <a:gd name="connsiteX29" fmla="*/ 555592 w 839441"/>
                    <a:gd name="connsiteY29" fmla="*/ 142787 h 804691"/>
                    <a:gd name="connsiteX0" fmla="*/ 555592 w 839441"/>
                    <a:gd name="connsiteY0" fmla="*/ 142787 h 804691"/>
                    <a:gd name="connsiteX1" fmla="*/ 498779 w 839441"/>
                    <a:gd name="connsiteY1" fmla="*/ 20248 h 804691"/>
                    <a:gd name="connsiteX2" fmla="*/ 429932 w 839441"/>
                    <a:gd name="connsiteY2" fmla="*/ 20337 h 804691"/>
                    <a:gd name="connsiteX3" fmla="*/ 423403 w 839441"/>
                    <a:gd name="connsiteY3" fmla="*/ 80922 h 804691"/>
                    <a:gd name="connsiteX4" fmla="*/ 398930 w 839441"/>
                    <a:gd name="connsiteY4" fmla="*/ 158117 h 804691"/>
                    <a:gd name="connsiteX5" fmla="*/ 270106 w 839441"/>
                    <a:gd name="connsiteY5" fmla="*/ 120092 h 804691"/>
                    <a:gd name="connsiteX6" fmla="*/ 215399 w 839441"/>
                    <a:gd name="connsiteY6" fmla="*/ 3281 h 804691"/>
                    <a:gd name="connsiteX7" fmla="*/ 203168 w 839441"/>
                    <a:gd name="connsiteY7" fmla="*/ 167849 h 804691"/>
                    <a:gd name="connsiteX8" fmla="*/ 141218 w 839441"/>
                    <a:gd name="connsiteY8" fmla="*/ 235270 h 804691"/>
                    <a:gd name="connsiteX9" fmla="*/ 67930 w 839441"/>
                    <a:gd name="connsiteY9" fmla="*/ 319169 h 804691"/>
                    <a:gd name="connsiteX10" fmla="*/ 87997 w 839441"/>
                    <a:gd name="connsiteY10" fmla="*/ 418310 h 804691"/>
                    <a:gd name="connsiteX11" fmla="*/ 7598 w 839441"/>
                    <a:gd name="connsiteY11" fmla="*/ 523973 h 804691"/>
                    <a:gd name="connsiteX12" fmla="*/ 16787 w 839441"/>
                    <a:gd name="connsiteY12" fmla="*/ 576804 h 804691"/>
                    <a:gd name="connsiteX13" fmla="*/ 116098 w 839441"/>
                    <a:gd name="connsiteY13" fmla="*/ 555005 h 804691"/>
                    <a:gd name="connsiteX14" fmla="*/ 173380 w 839441"/>
                    <a:gd name="connsiteY14" fmla="*/ 646938 h 804691"/>
                    <a:gd name="connsiteX15" fmla="*/ 277744 w 839441"/>
                    <a:gd name="connsiteY15" fmla="*/ 674635 h 804691"/>
                    <a:gd name="connsiteX16" fmla="*/ 371721 w 839441"/>
                    <a:gd name="connsiteY16" fmla="*/ 667682 h 804691"/>
                    <a:gd name="connsiteX17" fmla="*/ 428534 w 839441"/>
                    <a:gd name="connsiteY17" fmla="*/ 803666 h 804691"/>
                    <a:gd name="connsiteX18" fmla="*/ 443721 w 839441"/>
                    <a:gd name="connsiteY18" fmla="*/ 707804 h 804691"/>
                    <a:gd name="connsiteX19" fmla="*/ 524179 w 839441"/>
                    <a:gd name="connsiteY19" fmla="*/ 671123 h 804691"/>
                    <a:gd name="connsiteX20" fmla="*/ 629013 w 839441"/>
                    <a:gd name="connsiteY20" fmla="*/ 680240 h 804691"/>
                    <a:gd name="connsiteX21" fmla="*/ 693596 w 839441"/>
                    <a:gd name="connsiteY21" fmla="*/ 599109 h 804691"/>
                    <a:gd name="connsiteX22" fmla="*/ 717649 w 839441"/>
                    <a:gd name="connsiteY22" fmla="*/ 505819 h 804691"/>
                    <a:gd name="connsiteX23" fmla="*/ 839154 w 839441"/>
                    <a:gd name="connsiteY23" fmla="*/ 461952 h 804691"/>
                    <a:gd name="connsiteX24" fmla="*/ 763987 w 839441"/>
                    <a:gd name="connsiteY24" fmla="*/ 410303 h 804691"/>
                    <a:gd name="connsiteX25" fmla="*/ 740884 w 839441"/>
                    <a:gd name="connsiteY25" fmla="*/ 316676 h 804691"/>
                    <a:gd name="connsiteX26" fmla="*/ 711504 w 839441"/>
                    <a:gd name="connsiteY26" fmla="*/ 232973 h 804691"/>
                    <a:gd name="connsiteX27" fmla="*/ 643410 w 839441"/>
                    <a:gd name="connsiteY27" fmla="*/ 200478 h 804691"/>
                    <a:gd name="connsiteX28" fmla="*/ 664420 w 839441"/>
                    <a:gd name="connsiteY28" fmla="*/ 104084 h 804691"/>
                    <a:gd name="connsiteX29" fmla="*/ 555592 w 839441"/>
                    <a:gd name="connsiteY29" fmla="*/ 142787 h 804691"/>
                    <a:gd name="connsiteX0" fmla="*/ 555592 w 839441"/>
                    <a:gd name="connsiteY0" fmla="*/ 142787 h 804691"/>
                    <a:gd name="connsiteX1" fmla="*/ 482851 w 839441"/>
                    <a:gd name="connsiteY1" fmla="*/ 31411 h 804691"/>
                    <a:gd name="connsiteX2" fmla="*/ 429932 w 839441"/>
                    <a:gd name="connsiteY2" fmla="*/ 20337 h 804691"/>
                    <a:gd name="connsiteX3" fmla="*/ 423403 w 839441"/>
                    <a:gd name="connsiteY3" fmla="*/ 80922 h 804691"/>
                    <a:gd name="connsiteX4" fmla="*/ 398930 w 839441"/>
                    <a:gd name="connsiteY4" fmla="*/ 158117 h 804691"/>
                    <a:gd name="connsiteX5" fmla="*/ 270106 w 839441"/>
                    <a:gd name="connsiteY5" fmla="*/ 120092 h 804691"/>
                    <a:gd name="connsiteX6" fmla="*/ 215399 w 839441"/>
                    <a:gd name="connsiteY6" fmla="*/ 3281 h 804691"/>
                    <a:gd name="connsiteX7" fmla="*/ 203168 w 839441"/>
                    <a:gd name="connsiteY7" fmla="*/ 167849 h 804691"/>
                    <a:gd name="connsiteX8" fmla="*/ 141218 w 839441"/>
                    <a:gd name="connsiteY8" fmla="*/ 235270 h 804691"/>
                    <a:gd name="connsiteX9" fmla="*/ 67930 w 839441"/>
                    <a:gd name="connsiteY9" fmla="*/ 319169 h 804691"/>
                    <a:gd name="connsiteX10" fmla="*/ 87997 w 839441"/>
                    <a:gd name="connsiteY10" fmla="*/ 418310 h 804691"/>
                    <a:gd name="connsiteX11" fmla="*/ 7598 w 839441"/>
                    <a:gd name="connsiteY11" fmla="*/ 523973 h 804691"/>
                    <a:gd name="connsiteX12" fmla="*/ 16787 w 839441"/>
                    <a:gd name="connsiteY12" fmla="*/ 576804 h 804691"/>
                    <a:gd name="connsiteX13" fmla="*/ 116098 w 839441"/>
                    <a:gd name="connsiteY13" fmla="*/ 555005 h 804691"/>
                    <a:gd name="connsiteX14" fmla="*/ 173380 w 839441"/>
                    <a:gd name="connsiteY14" fmla="*/ 646938 h 804691"/>
                    <a:gd name="connsiteX15" fmla="*/ 277744 w 839441"/>
                    <a:gd name="connsiteY15" fmla="*/ 674635 h 804691"/>
                    <a:gd name="connsiteX16" fmla="*/ 371721 w 839441"/>
                    <a:gd name="connsiteY16" fmla="*/ 667682 h 804691"/>
                    <a:gd name="connsiteX17" fmla="*/ 428534 w 839441"/>
                    <a:gd name="connsiteY17" fmla="*/ 803666 h 804691"/>
                    <a:gd name="connsiteX18" fmla="*/ 443721 w 839441"/>
                    <a:gd name="connsiteY18" fmla="*/ 707804 h 804691"/>
                    <a:gd name="connsiteX19" fmla="*/ 524179 w 839441"/>
                    <a:gd name="connsiteY19" fmla="*/ 671123 h 804691"/>
                    <a:gd name="connsiteX20" fmla="*/ 629013 w 839441"/>
                    <a:gd name="connsiteY20" fmla="*/ 680240 h 804691"/>
                    <a:gd name="connsiteX21" fmla="*/ 693596 w 839441"/>
                    <a:gd name="connsiteY21" fmla="*/ 599109 h 804691"/>
                    <a:gd name="connsiteX22" fmla="*/ 717649 w 839441"/>
                    <a:gd name="connsiteY22" fmla="*/ 505819 h 804691"/>
                    <a:gd name="connsiteX23" fmla="*/ 839154 w 839441"/>
                    <a:gd name="connsiteY23" fmla="*/ 461952 h 804691"/>
                    <a:gd name="connsiteX24" fmla="*/ 763987 w 839441"/>
                    <a:gd name="connsiteY24" fmla="*/ 410303 h 804691"/>
                    <a:gd name="connsiteX25" fmla="*/ 740884 w 839441"/>
                    <a:gd name="connsiteY25" fmla="*/ 316676 h 804691"/>
                    <a:gd name="connsiteX26" fmla="*/ 711504 w 839441"/>
                    <a:gd name="connsiteY26" fmla="*/ 232973 h 804691"/>
                    <a:gd name="connsiteX27" fmla="*/ 643410 w 839441"/>
                    <a:gd name="connsiteY27" fmla="*/ 200478 h 804691"/>
                    <a:gd name="connsiteX28" fmla="*/ 664420 w 839441"/>
                    <a:gd name="connsiteY28" fmla="*/ 104084 h 804691"/>
                    <a:gd name="connsiteX29" fmla="*/ 555592 w 839441"/>
                    <a:gd name="connsiteY29" fmla="*/ 142787 h 804691"/>
                    <a:gd name="connsiteX0" fmla="*/ 555592 w 839441"/>
                    <a:gd name="connsiteY0" fmla="*/ 142750 h 804654"/>
                    <a:gd name="connsiteX1" fmla="*/ 482851 w 839441"/>
                    <a:gd name="connsiteY1" fmla="*/ 31374 h 804654"/>
                    <a:gd name="connsiteX2" fmla="*/ 429932 w 839441"/>
                    <a:gd name="connsiteY2" fmla="*/ 20300 h 804654"/>
                    <a:gd name="connsiteX3" fmla="*/ 423403 w 839441"/>
                    <a:gd name="connsiteY3" fmla="*/ 80885 h 804654"/>
                    <a:gd name="connsiteX4" fmla="*/ 385537 w 839441"/>
                    <a:gd name="connsiteY4" fmla="*/ 148214 h 804654"/>
                    <a:gd name="connsiteX5" fmla="*/ 270106 w 839441"/>
                    <a:gd name="connsiteY5" fmla="*/ 120055 h 804654"/>
                    <a:gd name="connsiteX6" fmla="*/ 215399 w 839441"/>
                    <a:gd name="connsiteY6" fmla="*/ 3244 h 804654"/>
                    <a:gd name="connsiteX7" fmla="*/ 203168 w 839441"/>
                    <a:gd name="connsiteY7" fmla="*/ 167812 h 804654"/>
                    <a:gd name="connsiteX8" fmla="*/ 141218 w 839441"/>
                    <a:gd name="connsiteY8" fmla="*/ 235233 h 804654"/>
                    <a:gd name="connsiteX9" fmla="*/ 67930 w 839441"/>
                    <a:gd name="connsiteY9" fmla="*/ 319132 h 804654"/>
                    <a:gd name="connsiteX10" fmla="*/ 87997 w 839441"/>
                    <a:gd name="connsiteY10" fmla="*/ 418273 h 804654"/>
                    <a:gd name="connsiteX11" fmla="*/ 7598 w 839441"/>
                    <a:gd name="connsiteY11" fmla="*/ 523936 h 804654"/>
                    <a:gd name="connsiteX12" fmla="*/ 16787 w 839441"/>
                    <a:gd name="connsiteY12" fmla="*/ 576767 h 804654"/>
                    <a:gd name="connsiteX13" fmla="*/ 116098 w 839441"/>
                    <a:gd name="connsiteY13" fmla="*/ 554968 h 804654"/>
                    <a:gd name="connsiteX14" fmla="*/ 173380 w 839441"/>
                    <a:gd name="connsiteY14" fmla="*/ 646901 h 804654"/>
                    <a:gd name="connsiteX15" fmla="*/ 277744 w 839441"/>
                    <a:gd name="connsiteY15" fmla="*/ 674598 h 804654"/>
                    <a:gd name="connsiteX16" fmla="*/ 371721 w 839441"/>
                    <a:gd name="connsiteY16" fmla="*/ 667645 h 804654"/>
                    <a:gd name="connsiteX17" fmla="*/ 428534 w 839441"/>
                    <a:gd name="connsiteY17" fmla="*/ 803629 h 804654"/>
                    <a:gd name="connsiteX18" fmla="*/ 443721 w 839441"/>
                    <a:gd name="connsiteY18" fmla="*/ 707767 h 804654"/>
                    <a:gd name="connsiteX19" fmla="*/ 524179 w 839441"/>
                    <a:gd name="connsiteY19" fmla="*/ 671086 h 804654"/>
                    <a:gd name="connsiteX20" fmla="*/ 629013 w 839441"/>
                    <a:gd name="connsiteY20" fmla="*/ 680203 h 804654"/>
                    <a:gd name="connsiteX21" fmla="*/ 693596 w 839441"/>
                    <a:gd name="connsiteY21" fmla="*/ 599072 h 804654"/>
                    <a:gd name="connsiteX22" fmla="*/ 717649 w 839441"/>
                    <a:gd name="connsiteY22" fmla="*/ 505782 h 804654"/>
                    <a:gd name="connsiteX23" fmla="*/ 839154 w 839441"/>
                    <a:gd name="connsiteY23" fmla="*/ 461915 h 804654"/>
                    <a:gd name="connsiteX24" fmla="*/ 763987 w 839441"/>
                    <a:gd name="connsiteY24" fmla="*/ 410266 h 804654"/>
                    <a:gd name="connsiteX25" fmla="*/ 740884 w 839441"/>
                    <a:gd name="connsiteY25" fmla="*/ 316639 h 804654"/>
                    <a:gd name="connsiteX26" fmla="*/ 711504 w 839441"/>
                    <a:gd name="connsiteY26" fmla="*/ 232936 h 804654"/>
                    <a:gd name="connsiteX27" fmla="*/ 643410 w 839441"/>
                    <a:gd name="connsiteY27" fmla="*/ 200441 h 804654"/>
                    <a:gd name="connsiteX28" fmla="*/ 664420 w 839441"/>
                    <a:gd name="connsiteY28" fmla="*/ 104047 h 804654"/>
                    <a:gd name="connsiteX29" fmla="*/ 555592 w 839441"/>
                    <a:gd name="connsiteY29" fmla="*/ 142750 h 804654"/>
                    <a:gd name="connsiteX0" fmla="*/ 555592 w 839441"/>
                    <a:gd name="connsiteY0" fmla="*/ 142750 h 804654"/>
                    <a:gd name="connsiteX1" fmla="*/ 482851 w 839441"/>
                    <a:gd name="connsiteY1" fmla="*/ 31374 h 804654"/>
                    <a:gd name="connsiteX2" fmla="*/ 429932 w 839441"/>
                    <a:gd name="connsiteY2" fmla="*/ 20300 h 804654"/>
                    <a:gd name="connsiteX3" fmla="*/ 423403 w 839441"/>
                    <a:gd name="connsiteY3" fmla="*/ 80885 h 804654"/>
                    <a:gd name="connsiteX4" fmla="*/ 385537 w 839441"/>
                    <a:gd name="connsiteY4" fmla="*/ 148214 h 804654"/>
                    <a:gd name="connsiteX5" fmla="*/ 270106 w 839441"/>
                    <a:gd name="connsiteY5" fmla="*/ 120055 h 804654"/>
                    <a:gd name="connsiteX6" fmla="*/ 215399 w 839441"/>
                    <a:gd name="connsiteY6" fmla="*/ 3244 h 804654"/>
                    <a:gd name="connsiteX7" fmla="*/ 203168 w 839441"/>
                    <a:gd name="connsiteY7" fmla="*/ 167812 h 804654"/>
                    <a:gd name="connsiteX8" fmla="*/ 141218 w 839441"/>
                    <a:gd name="connsiteY8" fmla="*/ 235233 h 804654"/>
                    <a:gd name="connsiteX9" fmla="*/ 67930 w 839441"/>
                    <a:gd name="connsiteY9" fmla="*/ 319132 h 804654"/>
                    <a:gd name="connsiteX10" fmla="*/ 87997 w 839441"/>
                    <a:gd name="connsiteY10" fmla="*/ 418273 h 804654"/>
                    <a:gd name="connsiteX11" fmla="*/ 7598 w 839441"/>
                    <a:gd name="connsiteY11" fmla="*/ 523936 h 804654"/>
                    <a:gd name="connsiteX12" fmla="*/ 16787 w 839441"/>
                    <a:gd name="connsiteY12" fmla="*/ 576767 h 804654"/>
                    <a:gd name="connsiteX13" fmla="*/ 116098 w 839441"/>
                    <a:gd name="connsiteY13" fmla="*/ 554968 h 804654"/>
                    <a:gd name="connsiteX14" fmla="*/ 173380 w 839441"/>
                    <a:gd name="connsiteY14" fmla="*/ 646901 h 804654"/>
                    <a:gd name="connsiteX15" fmla="*/ 277744 w 839441"/>
                    <a:gd name="connsiteY15" fmla="*/ 674598 h 804654"/>
                    <a:gd name="connsiteX16" fmla="*/ 371721 w 839441"/>
                    <a:gd name="connsiteY16" fmla="*/ 667645 h 804654"/>
                    <a:gd name="connsiteX17" fmla="*/ 428534 w 839441"/>
                    <a:gd name="connsiteY17" fmla="*/ 803629 h 804654"/>
                    <a:gd name="connsiteX18" fmla="*/ 443721 w 839441"/>
                    <a:gd name="connsiteY18" fmla="*/ 707767 h 804654"/>
                    <a:gd name="connsiteX19" fmla="*/ 524179 w 839441"/>
                    <a:gd name="connsiteY19" fmla="*/ 671086 h 804654"/>
                    <a:gd name="connsiteX20" fmla="*/ 629013 w 839441"/>
                    <a:gd name="connsiteY20" fmla="*/ 680203 h 804654"/>
                    <a:gd name="connsiteX21" fmla="*/ 693596 w 839441"/>
                    <a:gd name="connsiteY21" fmla="*/ 599072 h 804654"/>
                    <a:gd name="connsiteX22" fmla="*/ 717649 w 839441"/>
                    <a:gd name="connsiteY22" fmla="*/ 505782 h 804654"/>
                    <a:gd name="connsiteX23" fmla="*/ 839154 w 839441"/>
                    <a:gd name="connsiteY23" fmla="*/ 461915 h 804654"/>
                    <a:gd name="connsiteX24" fmla="*/ 763987 w 839441"/>
                    <a:gd name="connsiteY24" fmla="*/ 410266 h 804654"/>
                    <a:gd name="connsiteX25" fmla="*/ 740884 w 839441"/>
                    <a:gd name="connsiteY25" fmla="*/ 316639 h 804654"/>
                    <a:gd name="connsiteX26" fmla="*/ 711504 w 839441"/>
                    <a:gd name="connsiteY26" fmla="*/ 232936 h 804654"/>
                    <a:gd name="connsiteX27" fmla="*/ 643410 w 839441"/>
                    <a:gd name="connsiteY27" fmla="*/ 200441 h 804654"/>
                    <a:gd name="connsiteX28" fmla="*/ 664420 w 839441"/>
                    <a:gd name="connsiteY28" fmla="*/ 104047 h 804654"/>
                    <a:gd name="connsiteX29" fmla="*/ 555592 w 839441"/>
                    <a:gd name="connsiteY29" fmla="*/ 142750 h 804654"/>
                    <a:gd name="connsiteX0" fmla="*/ 555592 w 839441"/>
                    <a:gd name="connsiteY0" fmla="*/ 142750 h 804654"/>
                    <a:gd name="connsiteX1" fmla="*/ 482851 w 839441"/>
                    <a:gd name="connsiteY1" fmla="*/ 31374 h 804654"/>
                    <a:gd name="connsiteX2" fmla="*/ 429932 w 839441"/>
                    <a:gd name="connsiteY2" fmla="*/ 20300 h 804654"/>
                    <a:gd name="connsiteX3" fmla="*/ 423403 w 839441"/>
                    <a:gd name="connsiteY3" fmla="*/ 80885 h 804654"/>
                    <a:gd name="connsiteX4" fmla="*/ 385537 w 839441"/>
                    <a:gd name="connsiteY4" fmla="*/ 148214 h 804654"/>
                    <a:gd name="connsiteX5" fmla="*/ 270106 w 839441"/>
                    <a:gd name="connsiteY5" fmla="*/ 120055 h 804654"/>
                    <a:gd name="connsiteX6" fmla="*/ 215399 w 839441"/>
                    <a:gd name="connsiteY6" fmla="*/ 3244 h 804654"/>
                    <a:gd name="connsiteX7" fmla="*/ 203168 w 839441"/>
                    <a:gd name="connsiteY7" fmla="*/ 167812 h 804654"/>
                    <a:gd name="connsiteX8" fmla="*/ 141218 w 839441"/>
                    <a:gd name="connsiteY8" fmla="*/ 235233 h 804654"/>
                    <a:gd name="connsiteX9" fmla="*/ 67930 w 839441"/>
                    <a:gd name="connsiteY9" fmla="*/ 319132 h 804654"/>
                    <a:gd name="connsiteX10" fmla="*/ 87997 w 839441"/>
                    <a:gd name="connsiteY10" fmla="*/ 418273 h 804654"/>
                    <a:gd name="connsiteX11" fmla="*/ 7598 w 839441"/>
                    <a:gd name="connsiteY11" fmla="*/ 523936 h 804654"/>
                    <a:gd name="connsiteX12" fmla="*/ 16787 w 839441"/>
                    <a:gd name="connsiteY12" fmla="*/ 576767 h 804654"/>
                    <a:gd name="connsiteX13" fmla="*/ 116098 w 839441"/>
                    <a:gd name="connsiteY13" fmla="*/ 554968 h 804654"/>
                    <a:gd name="connsiteX14" fmla="*/ 173380 w 839441"/>
                    <a:gd name="connsiteY14" fmla="*/ 646901 h 804654"/>
                    <a:gd name="connsiteX15" fmla="*/ 277744 w 839441"/>
                    <a:gd name="connsiteY15" fmla="*/ 674598 h 804654"/>
                    <a:gd name="connsiteX16" fmla="*/ 371721 w 839441"/>
                    <a:gd name="connsiteY16" fmla="*/ 667645 h 804654"/>
                    <a:gd name="connsiteX17" fmla="*/ 428534 w 839441"/>
                    <a:gd name="connsiteY17" fmla="*/ 803629 h 804654"/>
                    <a:gd name="connsiteX18" fmla="*/ 443721 w 839441"/>
                    <a:gd name="connsiteY18" fmla="*/ 707767 h 804654"/>
                    <a:gd name="connsiteX19" fmla="*/ 524179 w 839441"/>
                    <a:gd name="connsiteY19" fmla="*/ 671086 h 804654"/>
                    <a:gd name="connsiteX20" fmla="*/ 629013 w 839441"/>
                    <a:gd name="connsiteY20" fmla="*/ 680203 h 804654"/>
                    <a:gd name="connsiteX21" fmla="*/ 693596 w 839441"/>
                    <a:gd name="connsiteY21" fmla="*/ 599072 h 804654"/>
                    <a:gd name="connsiteX22" fmla="*/ 717649 w 839441"/>
                    <a:gd name="connsiteY22" fmla="*/ 505782 h 804654"/>
                    <a:gd name="connsiteX23" fmla="*/ 839154 w 839441"/>
                    <a:gd name="connsiteY23" fmla="*/ 461915 h 804654"/>
                    <a:gd name="connsiteX24" fmla="*/ 763987 w 839441"/>
                    <a:gd name="connsiteY24" fmla="*/ 410266 h 804654"/>
                    <a:gd name="connsiteX25" fmla="*/ 740884 w 839441"/>
                    <a:gd name="connsiteY25" fmla="*/ 316639 h 804654"/>
                    <a:gd name="connsiteX26" fmla="*/ 711504 w 839441"/>
                    <a:gd name="connsiteY26" fmla="*/ 232936 h 804654"/>
                    <a:gd name="connsiteX27" fmla="*/ 643410 w 839441"/>
                    <a:gd name="connsiteY27" fmla="*/ 200441 h 804654"/>
                    <a:gd name="connsiteX28" fmla="*/ 664420 w 839441"/>
                    <a:gd name="connsiteY28" fmla="*/ 104047 h 804654"/>
                    <a:gd name="connsiteX29" fmla="*/ 555592 w 839441"/>
                    <a:gd name="connsiteY29" fmla="*/ 142750 h 804654"/>
                    <a:gd name="connsiteX0" fmla="*/ 555592 w 839441"/>
                    <a:gd name="connsiteY0" fmla="*/ 142750 h 804654"/>
                    <a:gd name="connsiteX1" fmla="*/ 482851 w 839441"/>
                    <a:gd name="connsiteY1" fmla="*/ 31374 h 804654"/>
                    <a:gd name="connsiteX2" fmla="*/ 429932 w 839441"/>
                    <a:gd name="connsiteY2" fmla="*/ 20300 h 804654"/>
                    <a:gd name="connsiteX3" fmla="*/ 423403 w 839441"/>
                    <a:gd name="connsiteY3" fmla="*/ 80885 h 804654"/>
                    <a:gd name="connsiteX4" fmla="*/ 385537 w 839441"/>
                    <a:gd name="connsiteY4" fmla="*/ 148214 h 804654"/>
                    <a:gd name="connsiteX5" fmla="*/ 270106 w 839441"/>
                    <a:gd name="connsiteY5" fmla="*/ 120055 h 804654"/>
                    <a:gd name="connsiteX6" fmla="*/ 215399 w 839441"/>
                    <a:gd name="connsiteY6" fmla="*/ 3244 h 804654"/>
                    <a:gd name="connsiteX7" fmla="*/ 203168 w 839441"/>
                    <a:gd name="connsiteY7" fmla="*/ 167812 h 804654"/>
                    <a:gd name="connsiteX8" fmla="*/ 141218 w 839441"/>
                    <a:gd name="connsiteY8" fmla="*/ 235233 h 804654"/>
                    <a:gd name="connsiteX9" fmla="*/ 67930 w 839441"/>
                    <a:gd name="connsiteY9" fmla="*/ 319132 h 804654"/>
                    <a:gd name="connsiteX10" fmla="*/ 87997 w 839441"/>
                    <a:gd name="connsiteY10" fmla="*/ 418273 h 804654"/>
                    <a:gd name="connsiteX11" fmla="*/ 7598 w 839441"/>
                    <a:gd name="connsiteY11" fmla="*/ 523936 h 804654"/>
                    <a:gd name="connsiteX12" fmla="*/ 16787 w 839441"/>
                    <a:gd name="connsiteY12" fmla="*/ 576767 h 804654"/>
                    <a:gd name="connsiteX13" fmla="*/ 116098 w 839441"/>
                    <a:gd name="connsiteY13" fmla="*/ 554968 h 804654"/>
                    <a:gd name="connsiteX14" fmla="*/ 173380 w 839441"/>
                    <a:gd name="connsiteY14" fmla="*/ 646901 h 804654"/>
                    <a:gd name="connsiteX15" fmla="*/ 277744 w 839441"/>
                    <a:gd name="connsiteY15" fmla="*/ 674598 h 804654"/>
                    <a:gd name="connsiteX16" fmla="*/ 371721 w 839441"/>
                    <a:gd name="connsiteY16" fmla="*/ 667645 h 804654"/>
                    <a:gd name="connsiteX17" fmla="*/ 428534 w 839441"/>
                    <a:gd name="connsiteY17" fmla="*/ 803629 h 804654"/>
                    <a:gd name="connsiteX18" fmla="*/ 443721 w 839441"/>
                    <a:gd name="connsiteY18" fmla="*/ 707767 h 804654"/>
                    <a:gd name="connsiteX19" fmla="*/ 524179 w 839441"/>
                    <a:gd name="connsiteY19" fmla="*/ 671086 h 804654"/>
                    <a:gd name="connsiteX20" fmla="*/ 629013 w 839441"/>
                    <a:gd name="connsiteY20" fmla="*/ 680203 h 804654"/>
                    <a:gd name="connsiteX21" fmla="*/ 693596 w 839441"/>
                    <a:gd name="connsiteY21" fmla="*/ 599072 h 804654"/>
                    <a:gd name="connsiteX22" fmla="*/ 717649 w 839441"/>
                    <a:gd name="connsiteY22" fmla="*/ 505782 h 804654"/>
                    <a:gd name="connsiteX23" fmla="*/ 839154 w 839441"/>
                    <a:gd name="connsiteY23" fmla="*/ 461915 h 804654"/>
                    <a:gd name="connsiteX24" fmla="*/ 763987 w 839441"/>
                    <a:gd name="connsiteY24" fmla="*/ 410266 h 804654"/>
                    <a:gd name="connsiteX25" fmla="*/ 740884 w 839441"/>
                    <a:gd name="connsiteY25" fmla="*/ 316639 h 804654"/>
                    <a:gd name="connsiteX26" fmla="*/ 711504 w 839441"/>
                    <a:gd name="connsiteY26" fmla="*/ 232936 h 804654"/>
                    <a:gd name="connsiteX27" fmla="*/ 643410 w 839441"/>
                    <a:gd name="connsiteY27" fmla="*/ 200441 h 804654"/>
                    <a:gd name="connsiteX28" fmla="*/ 664420 w 839441"/>
                    <a:gd name="connsiteY28" fmla="*/ 104047 h 804654"/>
                    <a:gd name="connsiteX29" fmla="*/ 555592 w 839441"/>
                    <a:gd name="connsiteY29" fmla="*/ 142750 h 804654"/>
                    <a:gd name="connsiteX0" fmla="*/ 555592 w 839441"/>
                    <a:gd name="connsiteY0" fmla="*/ 142750 h 804654"/>
                    <a:gd name="connsiteX1" fmla="*/ 482851 w 839441"/>
                    <a:gd name="connsiteY1" fmla="*/ 31374 h 804654"/>
                    <a:gd name="connsiteX2" fmla="*/ 429932 w 839441"/>
                    <a:gd name="connsiteY2" fmla="*/ 20300 h 804654"/>
                    <a:gd name="connsiteX3" fmla="*/ 423403 w 839441"/>
                    <a:gd name="connsiteY3" fmla="*/ 80885 h 804654"/>
                    <a:gd name="connsiteX4" fmla="*/ 385537 w 839441"/>
                    <a:gd name="connsiteY4" fmla="*/ 148214 h 804654"/>
                    <a:gd name="connsiteX5" fmla="*/ 270106 w 839441"/>
                    <a:gd name="connsiteY5" fmla="*/ 120055 h 804654"/>
                    <a:gd name="connsiteX6" fmla="*/ 215399 w 839441"/>
                    <a:gd name="connsiteY6" fmla="*/ 3244 h 804654"/>
                    <a:gd name="connsiteX7" fmla="*/ 203168 w 839441"/>
                    <a:gd name="connsiteY7" fmla="*/ 167812 h 804654"/>
                    <a:gd name="connsiteX8" fmla="*/ 141218 w 839441"/>
                    <a:gd name="connsiteY8" fmla="*/ 235233 h 804654"/>
                    <a:gd name="connsiteX9" fmla="*/ 67930 w 839441"/>
                    <a:gd name="connsiteY9" fmla="*/ 319132 h 804654"/>
                    <a:gd name="connsiteX10" fmla="*/ 87997 w 839441"/>
                    <a:gd name="connsiteY10" fmla="*/ 418273 h 804654"/>
                    <a:gd name="connsiteX11" fmla="*/ 7598 w 839441"/>
                    <a:gd name="connsiteY11" fmla="*/ 523936 h 804654"/>
                    <a:gd name="connsiteX12" fmla="*/ 16787 w 839441"/>
                    <a:gd name="connsiteY12" fmla="*/ 576767 h 804654"/>
                    <a:gd name="connsiteX13" fmla="*/ 116098 w 839441"/>
                    <a:gd name="connsiteY13" fmla="*/ 554968 h 804654"/>
                    <a:gd name="connsiteX14" fmla="*/ 173380 w 839441"/>
                    <a:gd name="connsiteY14" fmla="*/ 646901 h 804654"/>
                    <a:gd name="connsiteX15" fmla="*/ 277744 w 839441"/>
                    <a:gd name="connsiteY15" fmla="*/ 674598 h 804654"/>
                    <a:gd name="connsiteX16" fmla="*/ 371721 w 839441"/>
                    <a:gd name="connsiteY16" fmla="*/ 667645 h 804654"/>
                    <a:gd name="connsiteX17" fmla="*/ 428534 w 839441"/>
                    <a:gd name="connsiteY17" fmla="*/ 803629 h 804654"/>
                    <a:gd name="connsiteX18" fmla="*/ 443721 w 839441"/>
                    <a:gd name="connsiteY18" fmla="*/ 707767 h 804654"/>
                    <a:gd name="connsiteX19" fmla="*/ 524179 w 839441"/>
                    <a:gd name="connsiteY19" fmla="*/ 671086 h 804654"/>
                    <a:gd name="connsiteX20" fmla="*/ 629013 w 839441"/>
                    <a:gd name="connsiteY20" fmla="*/ 680203 h 804654"/>
                    <a:gd name="connsiteX21" fmla="*/ 693596 w 839441"/>
                    <a:gd name="connsiteY21" fmla="*/ 599072 h 804654"/>
                    <a:gd name="connsiteX22" fmla="*/ 717649 w 839441"/>
                    <a:gd name="connsiteY22" fmla="*/ 505782 h 804654"/>
                    <a:gd name="connsiteX23" fmla="*/ 839154 w 839441"/>
                    <a:gd name="connsiteY23" fmla="*/ 461915 h 804654"/>
                    <a:gd name="connsiteX24" fmla="*/ 763987 w 839441"/>
                    <a:gd name="connsiteY24" fmla="*/ 410266 h 804654"/>
                    <a:gd name="connsiteX25" fmla="*/ 740884 w 839441"/>
                    <a:gd name="connsiteY25" fmla="*/ 316639 h 804654"/>
                    <a:gd name="connsiteX26" fmla="*/ 711504 w 839441"/>
                    <a:gd name="connsiteY26" fmla="*/ 232936 h 804654"/>
                    <a:gd name="connsiteX27" fmla="*/ 643410 w 839441"/>
                    <a:gd name="connsiteY27" fmla="*/ 200441 h 804654"/>
                    <a:gd name="connsiteX28" fmla="*/ 664420 w 839441"/>
                    <a:gd name="connsiteY28" fmla="*/ 104047 h 804654"/>
                    <a:gd name="connsiteX29" fmla="*/ 555592 w 839441"/>
                    <a:gd name="connsiteY29" fmla="*/ 142750 h 804654"/>
                    <a:gd name="connsiteX0" fmla="*/ 555592 w 839441"/>
                    <a:gd name="connsiteY0" fmla="*/ 142750 h 804654"/>
                    <a:gd name="connsiteX1" fmla="*/ 482851 w 839441"/>
                    <a:gd name="connsiteY1" fmla="*/ 31374 h 804654"/>
                    <a:gd name="connsiteX2" fmla="*/ 429932 w 839441"/>
                    <a:gd name="connsiteY2" fmla="*/ 20300 h 804654"/>
                    <a:gd name="connsiteX3" fmla="*/ 423403 w 839441"/>
                    <a:gd name="connsiteY3" fmla="*/ 80885 h 804654"/>
                    <a:gd name="connsiteX4" fmla="*/ 385537 w 839441"/>
                    <a:gd name="connsiteY4" fmla="*/ 148214 h 804654"/>
                    <a:gd name="connsiteX5" fmla="*/ 270106 w 839441"/>
                    <a:gd name="connsiteY5" fmla="*/ 120055 h 804654"/>
                    <a:gd name="connsiteX6" fmla="*/ 215399 w 839441"/>
                    <a:gd name="connsiteY6" fmla="*/ 3244 h 804654"/>
                    <a:gd name="connsiteX7" fmla="*/ 203168 w 839441"/>
                    <a:gd name="connsiteY7" fmla="*/ 167812 h 804654"/>
                    <a:gd name="connsiteX8" fmla="*/ 141218 w 839441"/>
                    <a:gd name="connsiteY8" fmla="*/ 235233 h 804654"/>
                    <a:gd name="connsiteX9" fmla="*/ 67930 w 839441"/>
                    <a:gd name="connsiteY9" fmla="*/ 319132 h 804654"/>
                    <a:gd name="connsiteX10" fmla="*/ 87997 w 839441"/>
                    <a:gd name="connsiteY10" fmla="*/ 418273 h 804654"/>
                    <a:gd name="connsiteX11" fmla="*/ 7598 w 839441"/>
                    <a:gd name="connsiteY11" fmla="*/ 523936 h 804654"/>
                    <a:gd name="connsiteX12" fmla="*/ 16787 w 839441"/>
                    <a:gd name="connsiteY12" fmla="*/ 576767 h 804654"/>
                    <a:gd name="connsiteX13" fmla="*/ 116098 w 839441"/>
                    <a:gd name="connsiteY13" fmla="*/ 554968 h 804654"/>
                    <a:gd name="connsiteX14" fmla="*/ 173380 w 839441"/>
                    <a:gd name="connsiteY14" fmla="*/ 646901 h 804654"/>
                    <a:gd name="connsiteX15" fmla="*/ 277744 w 839441"/>
                    <a:gd name="connsiteY15" fmla="*/ 674598 h 804654"/>
                    <a:gd name="connsiteX16" fmla="*/ 371721 w 839441"/>
                    <a:gd name="connsiteY16" fmla="*/ 667645 h 804654"/>
                    <a:gd name="connsiteX17" fmla="*/ 428534 w 839441"/>
                    <a:gd name="connsiteY17" fmla="*/ 803629 h 804654"/>
                    <a:gd name="connsiteX18" fmla="*/ 443721 w 839441"/>
                    <a:gd name="connsiteY18" fmla="*/ 707767 h 804654"/>
                    <a:gd name="connsiteX19" fmla="*/ 524179 w 839441"/>
                    <a:gd name="connsiteY19" fmla="*/ 671086 h 804654"/>
                    <a:gd name="connsiteX20" fmla="*/ 629013 w 839441"/>
                    <a:gd name="connsiteY20" fmla="*/ 680203 h 804654"/>
                    <a:gd name="connsiteX21" fmla="*/ 693596 w 839441"/>
                    <a:gd name="connsiteY21" fmla="*/ 599072 h 804654"/>
                    <a:gd name="connsiteX22" fmla="*/ 717649 w 839441"/>
                    <a:gd name="connsiteY22" fmla="*/ 505782 h 804654"/>
                    <a:gd name="connsiteX23" fmla="*/ 839154 w 839441"/>
                    <a:gd name="connsiteY23" fmla="*/ 461915 h 804654"/>
                    <a:gd name="connsiteX24" fmla="*/ 763987 w 839441"/>
                    <a:gd name="connsiteY24" fmla="*/ 410266 h 804654"/>
                    <a:gd name="connsiteX25" fmla="*/ 740884 w 839441"/>
                    <a:gd name="connsiteY25" fmla="*/ 316639 h 804654"/>
                    <a:gd name="connsiteX26" fmla="*/ 711504 w 839441"/>
                    <a:gd name="connsiteY26" fmla="*/ 232936 h 804654"/>
                    <a:gd name="connsiteX27" fmla="*/ 643410 w 839441"/>
                    <a:gd name="connsiteY27" fmla="*/ 200441 h 804654"/>
                    <a:gd name="connsiteX28" fmla="*/ 664420 w 839441"/>
                    <a:gd name="connsiteY28" fmla="*/ 104047 h 804654"/>
                    <a:gd name="connsiteX29" fmla="*/ 555592 w 839441"/>
                    <a:gd name="connsiteY29" fmla="*/ 142750 h 804654"/>
                    <a:gd name="connsiteX0" fmla="*/ 555592 w 839441"/>
                    <a:gd name="connsiteY0" fmla="*/ 142750 h 804654"/>
                    <a:gd name="connsiteX1" fmla="*/ 482851 w 839441"/>
                    <a:gd name="connsiteY1" fmla="*/ 31374 h 804654"/>
                    <a:gd name="connsiteX2" fmla="*/ 429932 w 839441"/>
                    <a:gd name="connsiteY2" fmla="*/ 20300 h 804654"/>
                    <a:gd name="connsiteX3" fmla="*/ 423403 w 839441"/>
                    <a:gd name="connsiteY3" fmla="*/ 80885 h 804654"/>
                    <a:gd name="connsiteX4" fmla="*/ 385537 w 839441"/>
                    <a:gd name="connsiteY4" fmla="*/ 148214 h 804654"/>
                    <a:gd name="connsiteX5" fmla="*/ 270106 w 839441"/>
                    <a:gd name="connsiteY5" fmla="*/ 120055 h 804654"/>
                    <a:gd name="connsiteX6" fmla="*/ 215399 w 839441"/>
                    <a:gd name="connsiteY6" fmla="*/ 3244 h 804654"/>
                    <a:gd name="connsiteX7" fmla="*/ 203168 w 839441"/>
                    <a:gd name="connsiteY7" fmla="*/ 167812 h 804654"/>
                    <a:gd name="connsiteX8" fmla="*/ 141218 w 839441"/>
                    <a:gd name="connsiteY8" fmla="*/ 235233 h 804654"/>
                    <a:gd name="connsiteX9" fmla="*/ 67930 w 839441"/>
                    <a:gd name="connsiteY9" fmla="*/ 319132 h 804654"/>
                    <a:gd name="connsiteX10" fmla="*/ 87997 w 839441"/>
                    <a:gd name="connsiteY10" fmla="*/ 418273 h 804654"/>
                    <a:gd name="connsiteX11" fmla="*/ 7598 w 839441"/>
                    <a:gd name="connsiteY11" fmla="*/ 523936 h 804654"/>
                    <a:gd name="connsiteX12" fmla="*/ 16787 w 839441"/>
                    <a:gd name="connsiteY12" fmla="*/ 576767 h 804654"/>
                    <a:gd name="connsiteX13" fmla="*/ 116098 w 839441"/>
                    <a:gd name="connsiteY13" fmla="*/ 554968 h 804654"/>
                    <a:gd name="connsiteX14" fmla="*/ 173380 w 839441"/>
                    <a:gd name="connsiteY14" fmla="*/ 646901 h 804654"/>
                    <a:gd name="connsiteX15" fmla="*/ 277744 w 839441"/>
                    <a:gd name="connsiteY15" fmla="*/ 674598 h 804654"/>
                    <a:gd name="connsiteX16" fmla="*/ 371721 w 839441"/>
                    <a:gd name="connsiteY16" fmla="*/ 667645 h 804654"/>
                    <a:gd name="connsiteX17" fmla="*/ 428534 w 839441"/>
                    <a:gd name="connsiteY17" fmla="*/ 803629 h 804654"/>
                    <a:gd name="connsiteX18" fmla="*/ 443721 w 839441"/>
                    <a:gd name="connsiteY18" fmla="*/ 707767 h 804654"/>
                    <a:gd name="connsiteX19" fmla="*/ 524179 w 839441"/>
                    <a:gd name="connsiteY19" fmla="*/ 671086 h 804654"/>
                    <a:gd name="connsiteX20" fmla="*/ 629013 w 839441"/>
                    <a:gd name="connsiteY20" fmla="*/ 680203 h 804654"/>
                    <a:gd name="connsiteX21" fmla="*/ 693596 w 839441"/>
                    <a:gd name="connsiteY21" fmla="*/ 599072 h 804654"/>
                    <a:gd name="connsiteX22" fmla="*/ 717649 w 839441"/>
                    <a:gd name="connsiteY22" fmla="*/ 505782 h 804654"/>
                    <a:gd name="connsiteX23" fmla="*/ 839154 w 839441"/>
                    <a:gd name="connsiteY23" fmla="*/ 461915 h 804654"/>
                    <a:gd name="connsiteX24" fmla="*/ 763987 w 839441"/>
                    <a:gd name="connsiteY24" fmla="*/ 410266 h 804654"/>
                    <a:gd name="connsiteX25" fmla="*/ 740884 w 839441"/>
                    <a:gd name="connsiteY25" fmla="*/ 316639 h 804654"/>
                    <a:gd name="connsiteX26" fmla="*/ 711504 w 839441"/>
                    <a:gd name="connsiteY26" fmla="*/ 232936 h 804654"/>
                    <a:gd name="connsiteX27" fmla="*/ 643410 w 839441"/>
                    <a:gd name="connsiteY27" fmla="*/ 200441 h 804654"/>
                    <a:gd name="connsiteX28" fmla="*/ 664420 w 839441"/>
                    <a:gd name="connsiteY28" fmla="*/ 104047 h 804654"/>
                    <a:gd name="connsiteX29" fmla="*/ 555592 w 839441"/>
                    <a:gd name="connsiteY29" fmla="*/ 142750 h 804654"/>
                    <a:gd name="connsiteX0" fmla="*/ 555592 w 839441"/>
                    <a:gd name="connsiteY0" fmla="*/ 140079 h 801983"/>
                    <a:gd name="connsiteX1" fmla="*/ 482851 w 839441"/>
                    <a:gd name="connsiteY1" fmla="*/ 28703 h 801983"/>
                    <a:gd name="connsiteX2" fmla="*/ 429932 w 839441"/>
                    <a:gd name="connsiteY2" fmla="*/ 17629 h 801983"/>
                    <a:gd name="connsiteX3" fmla="*/ 423403 w 839441"/>
                    <a:gd name="connsiteY3" fmla="*/ 78214 h 801983"/>
                    <a:gd name="connsiteX4" fmla="*/ 385537 w 839441"/>
                    <a:gd name="connsiteY4" fmla="*/ 145543 h 801983"/>
                    <a:gd name="connsiteX5" fmla="*/ 278821 w 839441"/>
                    <a:gd name="connsiteY5" fmla="*/ 112071 h 801983"/>
                    <a:gd name="connsiteX6" fmla="*/ 215399 w 839441"/>
                    <a:gd name="connsiteY6" fmla="*/ 573 h 801983"/>
                    <a:gd name="connsiteX7" fmla="*/ 203168 w 839441"/>
                    <a:gd name="connsiteY7" fmla="*/ 165141 h 801983"/>
                    <a:gd name="connsiteX8" fmla="*/ 141218 w 839441"/>
                    <a:gd name="connsiteY8" fmla="*/ 232562 h 801983"/>
                    <a:gd name="connsiteX9" fmla="*/ 67930 w 839441"/>
                    <a:gd name="connsiteY9" fmla="*/ 316461 h 801983"/>
                    <a:gd name="connsiteX10" fmla="*/ 87997 w 839441"/>
                    <a:gd name="connsiteY10" fmla="*/ 415602 h 801983"/>
                    <a:gd name="connsiteX11" fmla="*/ 7598 w 839441"/>
                    <a:gd name="connsiteY11" fmla="*/ 521265 h 801983"/>
                    <a:gd name="connsiteX12" fmla="*/ 16787 w 839441"/>
                    <a:gd name="connsiteY12" fmla="*/ 574096 h 801983"/>
                    <a:gd name="connsiteX13" fmla="*/ 116098 w 839441"/>
                    <a:gd name="connsiteY13" fmla="*/ 552297 h 801983"/>
                    <a:gd name="connsiteX14" fmla="*/ 173380 w 839441"/>
                    <a:gd name="connsiteY14" fmla="*/ 644230 h 801983"/>
                    <a:gd name="connsiteX15" fmla="*/ 277744 w 839441"/>
                    <a:gd name="connsiteY15" fmla="*/ 671927 h 801983"/>
                    <a:gd name="connsiteX16" fmla="*/ 371721 w 839441"/>
                    <a:gd name="connsiteY16" fmla="*/ 664974 h 801983"/>
                    <a:gd name="connsiteX17" fmla="*/ 428534 w 839441"/>
                    <a:gd name="connsiteY17" fmla="*/ 800958 h 801983"/>
                    <a:gd name="connsiteX18" fmla="*/ 443721 w 839441"/>
                    <a:gd name="connsiteY18" fmla="*/ 705096 h 801983"/>
                    <a:gd name="connsiteX19" fmla="*/ 524179 w 839441"/>
                    <a:gd name="connsiteY19" fmla="*/ 668415 h 801983"/>
                    <a:gd name="connsiteX20" fmla="*/ 629013 w 839441"/>
                    <a:gd name="connsiteY20" fmla="*/ 677532 h 801983"/>
                    <a:gd name="connsiteX21" fmla="*/ 693596 w 839441"/>
                    <a:gd name="connsiteY21" fmla="*/ 596401 h 801983"/>
                    <a:gd name="connsiteX22" fmla="*/ 717649 w 839441"/>
                    <a:gd name="connsiteY22" fmla="*/ 503111 h 801983"/>
                    <a:gd name="connsiteX23" fmla="*/ 839154 w 839441"/>
                    <a:gd name="connsiteY23" fmla="*/ 459244 h 801983"/>
                    <a:gd name="connsiteX24" fmla="*/ 763987 w 839441"/>
                    <a:gd name="connsiteY24" fmla="*/ 407595 h 801983"/>
                    <a:gd name="connsiteX25" fmla="*/ 740884 w 839441"/>
                    <a:gd name="connsiteY25" fmla="*/ 313968 h 801983"/>
                    <a:gd name="connsiteX26" fmla="*/ 711504 w 839441"/>
                    <a:gd name="connsiteY26" fmla="*/ 230265 h 801983"/>
                    <a:gd name="connsiteX27" fmla="*/ 643410 w 839441"/>
                    <a:gd name="connsiteY27" fmla="*/ 197770 h 801983"/>
                    <a:gd name="connsiteX28" fmla="*/ 664420 w 839441"/>
                    <a:gd name="connsiteY28" fmla="*/ 101376 h 801983"/>
                    <a:gd name="connsiteX29" fmla="*/ 555592 w 839441"/>
                    <a:gd name="connsiteY29" fmla="*/ 140079 h 801983"/>
                    <a:gd name="connsiteX0" fmla="*/ 555592 w 839441"/>
                    <a:gd name="connsiteY0" fmla="*/ 135233 h 797137"/>
                    <a:gd name="connsiteX1" fmla="*/ 482851 w 839441"/>
                    <a:gd name="connsiteY1" fmla="*/ 23857 h 797137"/>
                    <a:gd name="connsiteX2" fmla="*/ 429932 w 839441"/>
                    <a:gd name="connsiteY2" fmla="*/ 12783 h 797137"/>
                    <a:gd name="connsiteX3" fmla="*/ 423403 w 839441"/>
                    <a:gd name="connsiteY3" fmla="*/ 73368 h 797137"/>
                    <a:gd name="connsiteX4" fmla="*/ 385537 w 839441"/>
                    <a:gd name="connsiteY4" fmla="*/ 140697 h 797137"/>
                    <a:gd name="connsiteX5" fmla="*/ 278821 w 839441"/>
                    <a:gd name="connsiteY5" fmla="*/ 107225 h 797137"/>
                    <a:gd name="connsiteX6" fmla="*/ 271333 w 839441"/>
                    <a:gd name="connsiteY6" fmla="*/ 597 h 797137"/>
                    <a:gd name="connsiteX7" fmla="*/ 203168 w 839441"/>
                    <a:gd name="connsiteY7" fmla="*/ 160295 h 797137"/>
                    <a:gd name="connsiteX8" fmla="*/ 141218 w 839441"/>
                    <a:gd name="connsiteY8" fmla="*/ 227716 h 797137"/>
                    <a:gd name="connsiteX9" fmla="*/ 67930 w 839441"/>
                    <a:gd name="connsiteY9" fmla="*/ 311615 h 797137"/>
                    <a:gd name="connsiteX10" fmla="*/ 87997 w 839441"/>
                    <a:gd name="connsiteY10" fmla="*/ 410756 h 797137"/>
                    <a:gd name="connsiteX11" fmla="*/ 7598 w 839441"/>
                    <a:gd name="connsiteY11" fmla="*/ 516419 h 797137"/>
                    <a:gd name="connsiteX12" fmla="*/ 16787 w 839441"/>
                    <a:gd name="connsiteY12" fmla="*/ 569250 h 797137"/>
                    <a:gd name="connsiteX13" fmla="*/ 116098 w 839441"/>
                    <a:gd name="connsiteY13" fmla="*/ 547451 h 797137"/>
                    <a:gd name="connsiteX14" fmla="*/ 173380 w 839441"/>
                    <a:gd name="connsiteY14" fmla="*/ 639384 h 797137"/>
                    <a:gd name="connsiteX15" fmla="*/ 277744 w 839441"/>
                    <a:gd name="connsiteY15" fmla="*/ 667081 h 797137"/>
                    <a:gd name="connsiteX16" fmla="*/ 371721 w 839441"/>
                    <a:gd name="connsiteY16" fmla="*/ 660128 h 797137"/>
                    <a:gd name="connsiteX17" fmla="*/ 428534 w 839441"/>
                    <a:gd name="connsiteY17" fmla="*/ 796112 h 797137"/>
                    <a:gd name="connsiteX18" fmla="*/ 443721 w 839441"/>
                    <a:gd name="connsiteY18" fmla="*/ 700250 h 797137"/>
                    <a:gd name="connsiteX19" fmla="*/ 524179 w 839441"/>
                    <a:gd name="connsiteY19" fmla="*/ 663569 h 797137"/>
                    <a:gd name="connsiteX20" fmla="*/ 629013 w 839441"/>
                    <a:gd name="connsiteY20" fmla="*/ 672686 h 797137"/>
                    <a:gd name="connsiteX21" fmla="*/ 693596 w 839441"/>
                    <a:gd name="connsiteY21" fmla="*/ 591555 h 797137"/>
                    <a:gd name="connsiteX22" fmla="*/ 717649 w 839441"/>
                    <a:gd name="connsiteY22" fmla="*/ 498265 h 797137"/>
                    <a:gd name="connsiteX23" fmla="*/ 839154 w 839441"/>
                    <a:gd name="connsiteY23" fmla="*/ 454398 h 797137"/>
                    <a:gd name="connsiteX24" fmla="*/ 763987 w 839441"/>
                    <a:gd name="connsiteY24" fmla="*/ 402749 h 797137"/>
                    <a:gd name="connsiteX25" fmla="*/ 740884 w 839441"/>
                    <a:gd name="connsiteY25" fmla="*/ 309122 h 797137"/>
                    <a:gd name="connsiteX26" fmla="*/ 711504 w 839441"/>
                    <a:gd name="connsiteY26" fmla="*/ 225419 h 797137"/>
                    <a:gd name="connsiteX27" fmla="*/ 643410 w 839441"/>
                    <a:gd name="connsiteY27" fmla="*/ 192924 h 797137"/>
                    <a:gd name="connsiteX28" fmla="*/ 664420 w 839441"/>
                    <a:gd name="connsiteY28" fmla="*/ 96530 h 797137"/>
                    <a:gd name="connsiteX29" fmla="*/ 555592 w 839441"/>
                    <a:gd name="connsiteY29" fmla="*/ 135233 h 797137"/>
                    <a:gd name="connsiteX0" fmla="*/ 555592 w 839441"/>
                    <a:gd name="connsiteY0" fmla="*/ 135088 h 796992"/>
                    <a:gd name="connsiteX1" fmla="*/ 482851 w 839441"/>
                    <a:gd name="connsiteY1" fmla="*/ 23712 h 796992"/>
                    <a:gd name="connsiteX2" fmla="*/ 429932 w 839441"/>
                    <a:gd name="connsiteY2" fmla="*/ 12638 h 796992"/>
                    <a:gd name="connsiteX3" fmla="*/ 423403 w 839441"/>
                    <a:gd name="connsiteY3" fmla="*/ 73223 h 796992"/>
                    <a:gd name="connsiteX4" fmla="*/ 385537 w 839441"/>
                    <a:gd name="connsiteY4" fmla="*/ 140552 h 796992"/>
                    <a:gd name="connsiteX5" fmla="*/ 278821 w 839441"/>
                    <a:gd name="connsiteY5" fmla="*/ 107080 h 796992"/>
                    <a:gd name="connsiteX6" fmla="*/ 271333 w 839441"/>
                    <a:gd name="connsiteY6" fmla="*/ 452 h 796992"/>
                    <a:gd name="connsiteX7" fmla="*/ 203168 w 839441"/>
                    <a:gd name="connsiteY7" fmla="*/ 160150 h 796992"/>
                    <a:gd name="connsiteX8" fmla="*/ 141218 w 839441"/>
                    <a:gd name="connsiteY8" fmla="*/ 227571 h 796992"/>
                    <a:gd name="connsiteX9" fmla="*/ 67930 w 839441"/>
                    <a:gd name="connsiteY9" fmla="*/ 311470 h 796992"/>
                    <a:gd name="connsiteX10" fmla="*/ 87997 w 839441"/>
                    <a:gd name="connsiteY10" fmla="*/ 410611 h 796992"/>
                    <a:gd name="connsiteX11" fmla="*/ 7598 w 839441"/>
                    <a:gd name="connsiteY11" fmla="*/ 516274 h 796992"/>
                    <a:gd name="connsiteX12" fmla="*/ 16787 w 839441"/>
                    <a:gd name="connsiteY12" fmla="*/ 569105 h 796992"/>
                    <a:gd name="connsiteX13" fmla="*/ 116098 w 839441"/>
                    <a:gd name="connsiteY13" fmla="*/ 547306 h 796992"/>
                    <a:gd name="connsiteX14" fmla="*/ 173380 w 839441"/>
                    <a:gd name="connsiteY14" fmla="*/ 639239 h 796992"/>
                    <a:gd name="connsiteX15" fmla="*/ 277744 w 839441"/>
                    <a:gd name="connsiteY15" fmla="*/ 666936 h 796992"/>
                    <a:gd name="connsiteX16" fmla="*/ 371721 w 839441"/>
                    <a:gd name="connsiteY16" fmla="*/ 659983 h 796992"/>
                    <a:gd name="connsiteX17" fmla="*/ 428534 w 839441"/>
                    <a:gd name="connsiteY17" fmla="*/ 795967 h 796992"/>
                    <a:gd name="connsiteX18" fmla="*/ 443721 w 839441"/>
                    <a:gd name="connsiteY18" fmla="*/ 700105 h 796992"/>
                    <a:gd name="connsiteX19" fmla="*/ 524179 w 839441"/>
                    <a:gd name="connsiteY19" fmla="*/ 663424 h 796992"/>
                    <a:gd name="connsiteX20" fmla="*/ 629013 w 839441"/>
                    <a:gd name="connsiteY20" fmla="*/ 672541 h 796992"/>
                    <a:gd name="connsiteX21" fmla="*/ 693596 w 839441"/>
                    <a:gd name="connsiteY21" fmla="*/ 591410 h 796992"/>
                    <a:gd name="connsiteX22" fmla="*/ 717649 w 839441"/>
                    <a:gd name="connsiteY22" fmla="*/ 498120 h 796992"/>
                    <a:gd name="connsiteX23" fmla="*/ 839154 w 839441"/>
                    <a:gd name="connsiteY23" fmla="*/ 454253 h 796992"/>
                    <a:gd name="connsiteX24" fmla="*/ 763987 w 839441"/>
                    <a:gd name="connsiteY24" fmla="*/ 402604 h 796992"/>
                    <a:gd name="connsiteX25" fmla="*/ 740884 w 839441"/>
                    <a:gd name="connsiteY25" fmla="*/ 308977 h 796992"/>
                    <a:gd name="connsiteX26" fmla="*/ 711504 w 839441"/>
                    <a:gd name="connsiteY26" fmla="*/ 225274 h 796992"/>
                    <a:gd name="connsiteX27" fmla="*/ 643410 w 839441"/>
                    <a:gd name="connsiteY27" fmla="*/ 192779 h 796992"/>
                    <a:gd name="connsiteX28" fmla="*/ 664420 w 839441"/>
                    <a:gd name="connsiteY28" fmla="*/ 96385 h 796992"/>
                    <a:gd name="connsiteX29" fmla="*/ 555592 w 839441"/>
                    <a:gd name="connsiteY29" fmla="*/ 135088 h 796992"/>
                    <a:gd name="connsiteX0" fmla="*/ 555592 w 839441"/>
                    <a:gd name="connsiteY0" fmla="*/ 135089 h 796993"/>
                    <a:gd name="connsiteX1" fmla="*/ 482851 w 839441"/>
                    <a:gd name="connsiteY1" fmla="*/ 23713 h 796993"/>
                    <a:gd name="connsiteX2" fmla="*/ 429932 w 839441"/>
                    <a:gd name="connsiteY2" fmla="*/ 12639 h 796993"/>
                    <a:gd name="connsiteX3" fmla="*/ 423403 w 839441"/>
                    <a:gd name="connsiteY3" fmla="*/ 73224 h 796993"/>
                    <a:gd name="connsiteX4" fmla="*/ 385537 w 839441"/>
                    <a:gd name="connsiteY4" fmla="*/ 140553 h 796993"/>
                    <a:gd name="connsiteX5" fmla="*/ 290294 w 839441"/>
                    <a:gd name="connsiteY5" fmla="*/ 112883 h 796993"/>
                    <a:gd name="connsiteX6" fmla="*/ 271333 w 839441"/>
                    <a:gd name="connsiteY6" fmla="*/ 453 h 796993"/>
                    <a:gd name="connsiteX7" fmla="*/ 203168 w 839441"/>
                    <a:gd name="connsiteY7" fmla="*/ 160151 h 796993"/>
                    <a:gd name="connsiteX8" fmla="*/ 141218 w 839441"/>
                    <a:gd name="connsiteY8" fmla="*/ 227572 h 796993"/>
                    <a:gd name="connsiteX9" fmla="*/ 67930 w 839441"/>
                    <a:gd name="connsiteY9" fmla="*/ 311471 h 796993"/>
                    <a:gd name="connsiteX10" fmla="*/ 87997 w 839441"/>
                    <a:gd name="connsiteY10" fmla="*/ 410612 h 796993"/>
                    <a:gd name="connsiteX11" fmla="*/ 7598 w 839441"/>
                    <a:gd name="connsiteY11" fmla="*/ 516275 h 796993"/>
                    <a:gd name="connsiteX12" fmla="*/ 16787 w 839441"/>
                    <a:gd name="connsiteY12" fmla="*/ 569106 h 796993"/>
                    <a:gd name="connsiteX13" fmla="*/ 116098 w 839441"/>
                    <a:gd name="connsiteY13" fmla="*/ 547307 h 796993"/>
                    <a:gd name="connsiteX14" fmla="*/ 173380 w 839441"/>
                    <a:gd name="connsiteY14" fmla="*/ 639240 h 796993"/>
                    <a:gd name="connsiteX15" fmla="*/ 277744 w 839441"/>
                    <a:gd name="connsiteY15" fmla="*/ 666937 h 796993"/>
                    <a:gd name="connsiteX16" fmla="*/ 371721 w 839441"/>
                    <a:gd name="connsiteY16" fmla="*/ 659984 h 796993"/>
                    <a:gd name="connsiteX17" fmla="*/ 428534 w 839441"/>
                    <a:gd name="connsiteY17" fmla="*/ 795968 h 796993"/>
                    <a:gd name="connsiteX18" fmla="*/ 443721 w 839441"/>
                    <a:gd name="connsiteY18" fmla="*/ 700106 h 796993"/>
                    <a:gd name="connsiteX19" fmla="*/ 524179 w 839441"/>
                    <a:gd name="connsiteY19" fmla="*/ 663425 h 796993"/>
                    <a:gd name="connsiteX20" fmla="*/ 629013 w 839441"/>
                    <a:gd name="connsiteY20" fmla="*/ 672542 h 796993"/>
                    <a:gd name="connsiteX21" fmla="*/ 693596 w 839441"/>
                    <a:gd name="connsiteY21" fmla="*/ 591411 h 796993"/>
                    <a:gd name="connsiteX22" fmla="*/ 717649 w 839441"/>
                    <a:gd name="connsiteY22" fmla="*/ 498121 h 796993"/>
                    <a:gd name="connsiteX23" fmla="*/ 839154 w 839441"/>
                    <a:gd name="connsiteY23" fmla="*/ 454254 h 796993"/>
                    <a:gd name="connsiteX24" fmla="*/ 763987 w 839441"/>
                    <a:gd name="connsiteY24" fmla="*/ 402605 h 796993"/>
                    <a:gd name="connsiteX25" fmla="*/ 740884 w 839441"/>
                    <a:gd name="connsiteY25" fmla="*/ 308978 h 796993"/>
                    <a:gd name="connsiteX26" fmla="*/ 711504 w 839441"/>
                    <a:gd name="connsiteY26" fmla="*/ 225275 h 796993"/>
                    <a:gd name="connsiteX27" fmla="*/ 643410 w 839441"/>
                    <a:gd name="connsiteY27" fmla="*/ 192780 h 796993"/>
                    <a:gd name="connsiteX28" fmla="*/ 664420 w 839441"/>
                    <a:gd name="connsiteY28" fmla="*/ 96386 h 796993"/>
                    <a:gd name="connsiteX29" fmla="*/ 555592 w 839441"/>
                    <a:gd name="connsiteY29" fmla="*/ 135089 h 796993"/>
                    <a:gd name="connsiteX0" fmla="*/ 555592 w 839441"/>
                    <a:gd name="connsiteY0" fmla="*/ 135019 h 796923"/>
                    <a:gd name="connsiteX1" fmla="*/ 482851 w 839441"/>
                    <a:gd name="connsiteY1" fmla="*/ 23643 h 796923"/>
                    <a:gd name="connsiteX2" fmla="*/ 429932 w 839441"/>
                    <a:gd name="connsiteY2" fmla="*/ 12569 h 796923"/>
                    <a:gd name="connsiteX3" fmla="*/ 423403 w 839441"/>
                    <a:gd name="connsiteY3" fmla="*/ 73154 h 796923"/>
                    <a:gd name="connsiteX4" fmla="*/ 385537 w 839441"/>
                    <a:gd name="connsiteY4" fmla="*/ 140483 h 796923"/>
                    <a:gd name="connsiteX5" fmla="*/ 290294 w 839441"/>
                    <a:gd name="connsiteY5" fmla="*/ 112813 h 796923"/>
                    <a:gd name="connsiteX6" fmla="*/ 271333 w 839441"/>
                    <a:gd name="connsiteY6" fmla="*/ 383 h 796923"/>
                    <a:gd name="connsiteX7" fmla="*/ 203168 w 839441"/>
                    <a:gd name="connsiteY7" fmla="*/ 160081 h 796923"/>
                    <a:gd name="connsiteX8" fmla="*/ 141218 w 839441"/>
                    <a:gd name="connsiteY8" fmla="*/ 227502 h 796923"/>
                    <a:gd name="connsiteX9" fmla="*/ 67930 w 839441"/>
                    <a:gd name="connsiteY9" fmla="*/ 311401 h 796923"/>
                    <a:gd name="connsiteX10" fmla="*/ 87997 w 839441"/>
                    <a:gd name="connsiteY10" fmla="*/ 410542 h 796923"/>
                    <a:gd name="connsiteX11" fmla="*/ 7598 w 839441"/>
                    <a:gd name="connsiteY11" fmla="*/ 516205 h 796923"/>
                    <a:gd name="connsiteX12" fmla="*/ 16787 w 839441"/>
                    <a:gd name="connsiteY12" fmla="*/ 569036 h 796923"/>
                    <a:gd name="connsiteX13" fmla="*/ 116098 w 839441"/>
                    <a:gd name="connsiteY13" fmla="*/ 547237 h 796923"/>
                    <a:gd name="connsiteX14" fmla="*/ 173380 w 839441"/>
                    <a:gd name="connsiteY14" fmla="*/ 639170 h 796923"/>
                    <a:gd name="connsiteX15" fmla="*/ 277744 w 839441"/>
                    <a:gd name="connsiteY15" fmla="*/ 666867 h 796923"/>
                    <a:gd name="connsiteX16" fmla="*/ 371721 w 839441"/>
                    <a:gd name="connsiteY16" fmla="*/ 659914 h 796923"/>
                    <a:gd name="connsiteX17" fmla="*/ 428534 w 839441"/>
                    <a:gd name="connsiteY17" fmla="*/ 795898 h 796923"/>
                    <a:gd name="connsiteX18" fmla="*/ 443721 w 839441"/>
                    <a:gd name="connsiteY18" fmla="*/ 700036 h 796923"/>
                    <a:gd name="connsiteX19" fmla="*/ 524179 w 839441"/>
                    <a:gd name="connsiteY19" fmla="*/ 663355 h 796923"/>
                    <a:gd name="connsiteX20" fmla="*/ 629013 w 839441"/>
                    <a:gd name="connsiteY20" fmla="*/ 672472 h 796923"/>
                    <a:gd name="connsiteX21" fmla="*/ 693596 w 839441"/>
                    <a:gd name="connsiteY21" fmla="*/ 591341 h 796923"/>
                    <a:gd name="connsiteX22" fmla="*/ 717649 w 839441"/>
                    <a:gd name="connsiteY22" fmla="*/ 498051 h 796923"/>
                    <a:gd name="connsiteX23" fmla="*/ 839154 w 839441"/>
                    <a:gd name="connsiteY23" fmla="*/ 454184 h 796923"/>
                    <a:gd name="connsiteX24" fmla="*/ 763987 w 839441"/>
                    <a:gd name="connsiteY24" fmla="*/ 402535 h 796923"/>
                    <a:gd name="connsiteX25" fmla="*/ 740884 w 839441"/>
                    <a:gd name="connsiteY25" fmla="*/ 308908 h 796923"/>
                    <a:gd name="connsiteX26" fmla="*/ 711504 w 839441"/>
                    <a:gd name="connsiteY26" fmla="*/ 225205 h 796923"/>
                    <a:gd name="connsiteX27" fmla="*/ 643410 w 839441"/>
                    <a:gd name="connsiteY27" fmla="*/ 192710 h 796923"/>
                    <a:gd name="connsiteX28" fmla="*/ 664420 w 839441"/>
                    <a:gd name="connsiteY28" fmla="*/ 96316 h 796923"/>
                    <a:gd name="connsiteX29" fmla="*/ 555592 w 839441"/>
                    <a:gd name="connsiteY29" fmla="*/ 135019 h 796923"/>
                    <a:gd name="connsiteX0" fmla="*/ 555592 w 839441"/>
                    <a:gd name="connsiteY0" fmla="*/ 136219 h 798123"/>
                    <a:gd name="connsiteX1" fmla="*/ 482851 w 839441"/>
                    <a:gd name="connsiteY1" fmla="*/ 24843 h 798123"/>
                    <a:gd name="connsiteX2" fmla="*/ 429932 w 839441"/>
                    <a:gd name="connsiteY2" fmla="*/ 13769 h 798123"/>
                    <a:gd name="connsiteX3" fmla="*/ 423403 w 839441"/>
                    <a:gd name="connsiteY3" fmla="*/ 74354 h 798123"/>
                    <a:gd name="connsiteX4" fmla="*/ 385537 w 839441"/>
                    <a:gd name="connsiteY4" fmla="*/ 141683 h 798123"/>
                    <a:gd name="connsiteX5" fmla="*/ 290294 w 839441"/>
                    <a:gd name="connsiteY5" fmla="*/ 114013 h 798123"/>
                    <a:gd name="connsiteX6" fmla="*/ 271333 w 839441"/>
                    <a:gd name="connsiteY6" fmla="*/ 1583 h 798123"/>
                    <a:gd name="connsiteX7" fmla="*/ 203168 w 839441"/>
                    <a:gd name="connsiteY7" fmla="*/ 161281 h 798123"/>
                    <a:gd name="connsiteX8" fmla="*/ 141218 w 839441"/>
                    <a:gd name="connsiteY8" fmla="*/ 228702 h 798123"/>
                    <a:gd name="connsiteX9" fmla="*/ 67930 w 839441"/>
                    <a:gd name="connsiteY9" fmla="*/ 312601 h 798123"/>
                    <a:gd name="connsiteX10" fmla="*/ 87997 w 839441"/>
                    <a:gd name="connsiteY10" fmla="*/ 411742 h 798123"/>
                    <a:gd name="connsiteX11" fmla="*/ 7598 w 839441"/>
                    <a:gd name="connsiteY11" fmla="*/ 517405 h 798123"/>
                    <a:gd name="connsiteX12" fmla="*/ 16787 w 839441"/>
                    <a:gd name="connsiteY12" fmla="*/ 570236 h 798123"/>
                    <a:gd name="connsiteX13" fmla="*/ 116098 w 839441"/>
                    <a:gd name="connsiteY13" fmla="*/ 548437 h 798123"/>
                    <a:gd name="connsiteX14" fmla="*/ 173380 w 839441"/>
                    <a:gd name="connsiteY14" fmla="*/ 640370 h 798123"/>
                    <a:gd name="connsiteX15" fmla="*/ 277744 w 839441"/>
                    <a:gd name="connsiteY15" fmla="*/ 668067 h 798123"/>
                    <a:gd name="connsiteX16" fmla="*/ 371721 w 839441"/>
                    <a:gd name="connsiteY16" fmla="*/ 661114 h 798123"/>
                    <a:gd name="connsiteX17" fmla="*/ 428534 w 839441"/>
                    <a:gd name="connsiteY17" fmla="*/ 797098 h 798123"/>
                    <a:gd name="connsiteX18" fmla="*/ 443721 w 839441"/>
                    <a:gd name="connsiteY18" fmla="*/ 701236 h 798123"/>
                    <a:gd name="connsiteX19" fmla="*/ 524179 w 839441"/>
                    <a:gd name="connsiteY19" fmla="*/ 664555 h 798123"/>
                    <a:gd name="connsiteX20" fmla="*/ 629013 w 839441"/>
                    <a:gd name="connsiteY20" fmla="*/ 673672 h 798123"/>
                    <a:gd name="connsiteX21" fmla="*/ 693596 w 839441"/>
                    <a:gd name="connsiteY21" fmla="*/ 592541 h 798123"/>
                    <a:gd name="connsiteX22" fmla="*/ 717649 w 839441"/>
                    <a:gd name="connsiteY22" fmla="*/ 499251 h 798123"/>
                    <a:gd name="connsiteX23" fmla="*/ 839154 w 839441"/>
                    <a:gd name="connsiteY23" fmla="*/ 455384 h 798123"/>
                    <a:gd name="connsiteX24" fmla="*/ 763987 w 839441"/>
                    <a:gd name="connsiteY24" fmla="*/ 403735 h 798123"/>
                    <a:gd name="connsiteX25" fmla="*/ 740884 w 839441"/>
                    <a:gd name="connsiteY25" fmla="*/ 310108 h 798123"/>
                    <a:gd name="connsiteX26" fmla="*/ 711504 w 839441"/>
                    <a:gd name="connsiteY26" fmla="*/ 226405 h 798123"/>
                    <a:gd name="connsiteX27" fmla="*/ 643410 w 839441"/>
                    <a:gd name="connsiteY27" fmla="*/ 193910 h 798123"/>
                    <a:gd name="connsiteX28" fmla="*/ 664420 w 839441"/>
                    <a:gd name="connsiteY28" fmla="*/ 97516 h 798123"/>
                    <a:gd name="connsiteX29" fmla="*/ 555592 w 839441"/>
                    <a:gd name="connsiteY29" fmla="*/ 136219 h 798123"/>
                    <a:gd name="connsiteX0" fmla="*/ 555592 w 839441"/>
                    <a:gd name="connsiteY0" fmla="*/ 136802 h 798706"/>
                    <a:gd name="connsiteX1" fmla="*/ 482851 w 839441"/>
                    <a:gd name="connsiteY1" fmla="*/ 25426 h 798706"/>
                    <a:gd name="connsiteX2" fmla="*/ 429932 w 839441"/>
                    <a:gd name="connsiteY2" fmla="*/ 14352 h 798706"/>
                    <a:gd name="connsiteX3" fmla="*/ 423403 w 839441"/>
                    <a:gd name="connsiteY3" fmla="*/ 74937 h 798706"/>
                    <a:gd name="connsiteX4" fmla="*/ 385537 w 839441"/>
                    <a:gd name="connsiteY4" fmla="*/ 142266 h 798706"/>
                    <a:gd name="connsiteX5" fmla="*/ 290294 w 839441"/>
                    <a:gd name="connsiteY5" fmla="*/ 114596 h 798706"/>
                    <a:gd name="connsiteX6" fmla="*/ 288517 w 839441"/>
                    <a:gd name="connsiteY6" fmla="*/ 1578 h 798706"/>
                    <a:gd name="connsiteX7" fmla="*/ 203168 w 839441"/>
                    <a:gd name="connsiteY7" fmla="*/ 161864 h 798706"/>
                    <a:gd name="connsiteX8" fmla="*/ 141218 w 839441"/>
                    <a:gd name="connsiteY8" fmla="*/ 229285 h 798706"/>
                    <a:gd name="connsiteX9" fmla="*/ 67930 w 839441"/>
                    <a:gd name="connsiteY9" fmla="*/ 313184 h 798706"/>
                    <a:gd name="connsiteX10" fmla="*/ 87997 w 839441"/>
                    <a:gd name="connsiteY10" fmla="*/ 412325 h 798706"/>
                    <a:gd name="connsiteX11" fmla="*/ 7598 w 839441"/>
                    <a:gd name="connsiteY11" fmla="*/ 517988 h 798706"/>
                    <a:gd name="connsiteX12" fmla="*/ 16787 w 839441"/>
                    <a:gd name="connsiteY12" fmla="*/ 570819 h 798706"/>
                    <a:gd name="connsiteX13" fmla="*/ 116098 w 839441"/>
                    <a:gd name="connsiteY13" fmla="*/ 549020 h 798706"/>
                    <a:gd name="connsiteX14" fmla="*/ 173380 w 839441"/>
                    <a:gd name="connsiteY14" fmla="*/ 640953 h 798706"/>
                    <a:gd name="connsiteX15" fmla="*/ 277744 w 839441"/>
                    <a:gd name="connsiteY15" fmla="*/ 668650 h 798706"/>
                    <a:gd name="connsiteX16" fmla="*/ 371721 w 839441"/>
                    <a:gd name="connsiteY16" fmla="*/ 661697 h 798706"/>
                    <a:gd name="connsiteX17" fmla="*/ 428534 w 839441"/>
                    <a:gd name="connsiteY17" fmla="*/ 797681 h 798706"/>
                    <a:gd name="connsiteX18" fmla="*/ 443721 w 839441"/>
                    <a:gd name="connsiteY18" fmla="*/ 701819 h 798706"/>
                    <a:gd name="connsiteX19" fmla="*/ 524179 w 839441"/>
                    <a:gd name="connsiteY19" fmla="*/ 665138 h 798706"/>
                    <a:gd name="connsiteX20" fmla="*/ 629013 w 839441"/>
                    <a:gd name="connsiteY20" fmla="*/ 674255 h 798706"/>
                    <a:gd name="connsiteX21" fmla="*/ 693596 w 839441"/>
                    <a:gd name="connsiteY21" fmla="*/ 593124 h 798706"/>
                    <a:gd name="connsiteX22" fmla="*/ 717649 w 839441"/>
                    <a:gd name="connsiteY22" fmla="*/ 499834 h 798706"/>
                    <a:gd name="connsiteX23" fmla="*/ 839154 w 839441"/>
                    <a:gd name="connsiteY23" fmla="*/ 455967 h 798706"/>
                    <a:gd name="connsiteX24" fmla="*/ 763987 w 839441"/>
                    <a:gd name="connsiteY24" fmla="*/ 404318 h 798706"/>
                    <a:gd name="connsiteX25" fmla="*/ 740884 w 839441"/>
                    <a:gd name="connsiteY25" fmla="*/ 310691 h 798706"/>
                    <a:gd name="connsiteX26" fmla="*/ 711504 w 839441"/>
                    <a:gd name="connsiteY26" fmla="*/ 226988 h 798706"/>
                    <a:gd name="connsiteX27" fmla="*/ 643410 w 839441"/>
                    <a:gd name="connsiteY27" fmla="*/ 194493 h 798706"/>
                    <a:gd name="connsiteX28" fmla="*/ 664420 w 839441"/>
                    <a:gd name="connsiteY28" fmla="*/ 98099 h 798706"/>
                    <a:gd name="connsiteX29" fmla="*/ 555592 w 839441"/>
                    <a:gd name="connsiteY29" fmla="*/ 136802 h 798706"/>
                    <a:gd name="connsiteX0" fmla="*/ 555592 w 839441"/>
                    <a:gd name="connsiteY0" fmla="*/ 136802 h 798706"/>
                    <a:gd name="connsiteX1" fmla="*/ 482851 w 839441"/>
                    <a:gd name="connsiteY1" fmla="*/ 25426 h 798706"/>
                    <a:gd name="connsiteX2" fmla="*/ 429932 w 839441"/>
                    <a:gd name="connsiteY2" fmla="*/ 14352 h 798706"/>
                    <a:gd name="connsiteX3" fmla="*/ 423403 w 839441"/>
                    <a:gd name="connsiteY3" fmla="*/ 74937 h 798706"/>
                    <a:gd name="connsiteX4" fmla="*/ 385537 w 839441"/>
                    <a:gd name="connsiteY4" fmla="*/ 142266 h 798706"/>
                    <a:gd name="connsiteX5" fmla="*/ 290294 w 839441"/>
                    <a:gd name="connsiteY5" fmla="*/ 114596 h 798706"/>
                    <a:gd name="connsiteX6" fmla="*/ 288517 w 839441"/>
                    <a:gd name="connsiteY6" fmla="*/ 1578 h 798706"/>
                    <a:gd name="connsiteX7" fmla="*/ 203168 w 839441"/>
                    <a:gd name="connsiteY7" fmla="*/ 161864 h 798706"/>
                    <a:gd name="connsiteX8" fmla="*/ 141218 w 839441"/>
                    <a:gd name="connsiteY8" fmla="*/ 229285 h 798706"/>
                    <a:gd name="connsiteX9" fmla="*/ 67930 w 839441"/>
                    <a:gd name="connsiteY9" fmla="*/ 313184 h 798706"/>
                    <a:gd name="connsiteX10" fmla="*/ 87997 w 839441"/>
                    <a:gd name="connsiteY10" fmla="*/ 412325 h 798706"/>
                    <a:gd name="connsiteX11" fmla="*/ 7598 w 839441"/>
                    <a:gd name="connsiteY11" fmla="*/ 517988 h 798706"/>
                    <a:gd name="connsiteX12" fmla="*/ 16787 w 839441"/>
                    <a:gd name="connsiteY12" fmla="*/ 570819 h 798706"/>
                    <a:gd name="connsiteX13" fmla="*/ 116098 w 839441"/>
                    <a:gd name="connsiteY13" fmla="*/ 549020 h 798706"/>
                    <a:gd name="connsiteX14" fmla="*/ 173380 w 839441"/>
                    <a:gd name="connsiteY14" fmla="*/ 640953 h 798706"/>
                    <a:gd name="connsiteX15" fmla="*/ 277744 w 839441"/>
                    <a:gd name="connsiteY15" fmla="*/ 668650 h 798706"/>
                    <a:gd name="connsiteX16" fmla="*/ 371721 w 839441"/>
                    <a:gd name="connsiteY16" fmla="*/ 661697 h 798706"/>
                    <a:gd name="connsiteX17" fmla="*/ 428534 w 839441"/>
                    <a:gd name="connsiteY17" fmla="*/ 797681 h 798706"/>
                    <a:gd name="connsiteX18" fmla="*/ 443721 w 839441"/>
                    <a:gd name="connsiteY18" fmla="*/ 701819 h 798706"/>
                    <a:gd name="connsiteX19" fmla="*/ 524179 w 839441"/>
                    <a:gd name="connsiteY19" fmla="*/ 665138 h 798706"/>
                    <a:gd name="connsiteX20" fmla="*/ 629013 w 839441"/>
                    <a:gd name="connsiteY20" fmla="*/ 674255 h 798706"/>
                    <a:gd name="connsiteX21" fmla="*/ 693596 w 839441"/>
                    <a:gd name="connsiteY21" fmla="*/ 593124 h 798706"/>
                    <a:gd name="connsiteX22" fmla="*/ 717649 w 839441"/>
                    <a:gd name="connsiteY22" fmla="*/ 499834 h 798706"/>
                    <a:gd name="connsiteX23" fmla="*/ 839154 w 839441"/>
                    <a:gd name="connsiteY23" fmla="*/ 455967 h 798706"/>
                    <a:gd name="connsiteX24" fmla="*/ 763987 w 839441"/>
                    <a:gd name="connsiteY24" fmla="*/ 404318 h 798706"/>
                    <a:gd name="connsiteX25" fmla="*/ 740884 w 839441"/>
                    <a:gd name="connsiteY25" fmla="*/ 310691 h 798706"/>
                    <a:gd name="connsiteX26" fmla="*/ 711504 w 839441"/>
                    <a:gd name="connsiteY26" fmla="*/ 226988 h 798706"/>
                    <a:gd name="connsiteX27" fmla="*/ 643410 w 839441"/>
                    <a:gd name="connsiteY27" fmla="*/ 194493 h 798706"/>
                    <a:gd name="connsiteX28" fmla="*/ 664420 w 839441"/>
                    <a:gd name="connsiteY28" fmla="*/ 98099 h 798706"/>
                    <a:gd name="connsiteX29" fmla="*/ 555592 w 839441"/>
                    <a:gd name="connsiteY29" fmla="*/ 136802 h 798706"/>
                    <a:gd name="connsiteX0" fmla="*/ 555592 w 839441"/>
                    <a:gd name="connsiteY0" fmla="*/ 136802 h 798706"/>
                    <a:gd name="connsiteX1" fmla="*/ 482851 w 839441"/>
                    <a:gd name="connsiteY1" fmla="*/ 25426 h 798706"/>
                    <a:gd name="connsiteX2" fmla="*/ 429932 w 839441"/>
                    <a:gd name="connsiteY2" fmla="*/ 14352 h 798706"/>
                    <a:gd name="connsiteX3" fmla="*/ 423403 w 839441"/>
                    <a:gd name="connsiteY3" fmla="*/ 74937 h 798706"/>
                    <a:gd name="connsiteX4" fmla="*/ 385537 w 839441"/>
                    <a:gd name="connsiteY4" fmla="*/ 142266 h 798706"/>
                    <a:gd name="connsiteX5" fmla="*/ 290294 w 839441"/>
                    <a:gd name="connsiteY5" fmla="*/ 114596 h 798706"/>
                    <a:gd name="connsiteX6" fmla="*/ 288517 w 839441"/>
                    <a:gd name="connsiteY6" fmla="*/ 1578 h 798706"/>
                    <a:gd name="connsiteX7" fmla="*/ 203168 w 839441"/>
                    <a:gd name="connsiteY7" fmla="*/ 161864 h 798706"/>
                    <a:gd name="connsiteX8" fmla="*/ 141218 w 839441"/>
                    <a:gd name="connsiteY8" fmla="*/ 229285 h 798706"/>
                    <a:gd name="connsiteX9" fmla="*/ 67930 w 839441"/>
                    <a:gd name="connsiteY9" fmla="*/ 313184 h 798706"/>
                    <a:gd name="connsiteX10" fmla="*/ 87997 w 839441"/>
                    <a:gd name="connsiteY10" fmla="*/ 412325 h 798706"/>
                    <a:gd name="connsiteX11" fmla="*/ 7598 w 839441"/>
                    <a:gd name="connsiteY11" fmla="*/ 517988 h 798706"/>
                    <a:gd name="connsiteX12" fmla="*/ 16787 w 839441"/>
                    <a:gd name="connsiteY12" fmla="*/ 570819 h 798706"/>
                    <a:gd name="connsiteX13" fmla="*/ 116098 w 839441"/>
                    <a:gd name="connsiteY13" fmla="*/ 549020 h 798706"/>
                    <a:gd name="connsiteX14" fmla="*/ 173380 w 839441"/>
                    <a:gd name="connsiteY14" fmla="*/ 640953 h 798706"/>
                    <a:gd name="connsiteX15" fmla="*/ 277744 w 839441"/>
                    <a:gd name="connsiteY15" fmla="*/ 668650 h 798706"/>
                    <a:gd name="connsiteX16" fmla="*/ 371721 w 839441"/>
                    <a:gd name="connsiteY16" fmla="*/ 661697 h 798706"/>
                    <a:gd name="connsiteX17" fmla="*/ 428534 w 839441"/>
                    <a:gd name="connsiteY17" fmla="*/ 797681 h 798706"/>
                    <a:gd name="connsiteX18" fmla="*/ 443721 w 839441"/>
                    <a:gd name="connsiteY18" fmla="*/ 701819 h 798706"/>
                    <a:gd name="connsiteX19" fmla="*/ 524179 w 839441"/>
                    <a:gd name="connsiteY19" fmla="*/ 665138 h 798706"/>
                    <a:gd name="connsiteX20" fmla="*/ 629013 w 839441"/>
                    <a:gd name="connsiteY20" fmla="*/ 674255 h 798706"/>
                    <a:gd name="connsiteX21" fmla="*/ 693596 w 839441"/>
                    <a:gd name="connsiteY21" fmla="*/ 593124 h 798706"/>
                    <a:gd name="connsiteX22" fmla="*/ 717649 w 839441"/>
                    <a:gd name="connsiteY22" fmla="*/ 499834 h 798706"/>
                    <a:gd name="connsiteX23" fmla="*/ 839154 w 839441"/>
                    <a:gd name="connsiteY23" fmla="*/ 455967 h 798706"/>
                    <a:gd name="connsiteX24" fmla="*/ 763987 w 839441"/>
                    <a:gd name="connsiteY24" fmla="*/ 404318 h 798706"/>
                    <a:gd name="connsiteX25" fmla="*/ 740884 w 839441"/>
                    <a:gd name="connsiteY25" fmla="*/ 310691 h 798706"/>
                    <a:gd name="connsiteX26" fmla="*/ 711504 w 839441"/>
                    <a:gd name="connsiteY26" fmla="*/ 226988 h 798706"/>
                    <a:gd name="connsiteX27" fmla="*/ 643410 w 839441"/>
                    <a:gd name="connsiteY27" fmla="*/ 194493 h 798706"/>
                    <a:gd name="connsiteX28" fmla="*/ 664420 w 839441"/>
                    <a:gd name="connsiteY28" fmla="*/ 98099 h 798706"/>
                    <a:gd name="connsiteX29" fmla="*/ 555592 w 839441"/>
                    <a:gd name="connsiteY29" fmla="*/ 136802 h 798706"/>
                    <a:gd name="connsiteX0" fmla="*/ 555592 w 839441"/>
                    <a:gd name="connsiteY0" fmla="*/ 135719 h 797623"/>
                    <a:gd name="connsiteX1" fmla="*/ 482851 w 839441"/>
                    <a:gd name="connsiteY1" fmla="*/ 24343 h 797623"/>
                    <a:gd name="connsiteX2" fmla="*/ 429932 w 839441"/>
                    <a:gd name="connsiteY2" fmla="*/ 13269 h 797623"/>
                    <a:gd name="connsiteX3" fmla="*/ 423403 w 839441"/>
                    <a:gd name="connsiteY3" fmla="*/ 73854 h 797623"/>
                    <a:gd name="connsiteX4" fmla="*/ 385537 w 839441"/>
                    <a:gd name="connsiteY4" fmla="*/ 141183 h 797623"/>
                    <a:gd name="connsiteX5" fmla="*/ 296301 w 839441"/>
                    <a:gd name="connsiteY5" fmla="*/ 115667 h 797623"/>
                    <a:gd name="connsiteX6" fmla="*/ 288517 w 839441"/>
                    <a:gd name="connsiteY6" fmla="*/ 495 h 797623"/>
                    <a:gd name="connsiteX7" fmla="*/ 203168 w 839441"/>
                    <a:gd name="connsiteY7" fmla="*/ 160781 h 797623"/>
                    <a:gd name="connsiteX8" fmla="*/ 141218 w 839441"/>
                    <a:gd name="connsiteY8" fmla="*/ 228202 h 797623"/>
                    <a:gd name="connsiteX9" fmla="*/ 67930 w 839441"/>
                    <a:gd name="connsiteY9" fmla="*/ 312101 h 797623"/>
                    <a:gd name="connsiteX10" fmla="*/ 87997 w 839441"/>
                    <a:gd name="connsiteY10" fmla="*/ 411242 h 797623"/>
                    <a:gd name="connsiteX11" fmla="*/ 7598 w 839441"/>
                    <a:gd name="connsiteY11" fmla="*/ 516905 h 797623"/>
                    <a:gd name="connsiteX12" fmla="*/ 16787 w 839441"/>
                    <a:gd name="connsiteY12" fmla="*/ 569736 h 797623"/>
                    <a:gd name="connsiteX13" fmla="*/ 116098 w 839441"/>
                    <a:gd name="connsiteY13" fmla="*/ 547937 h 797623"/>
                    <a:gd name="connsiteX14" fmla="*/ 173380 w 839441"/>
                    <a:gd name="connsiteY14" fmla="*/ 639870 h 797623"/>
                    <a:gd name="connsiteX15" fmla="*/ 277744 w 839441"/>
                    <a:gd name="connsiteY15" fmla="*/ 667567 h 797623"/>
                    <a:gd name="connsiteX16" fmla="*/ 371721 w 839441"/>
                    <a:gd name="connsiteY16" fmla="*/ 660614 h 797623"/>
                    <a:gd name="connsiteX17" fmla="*/ 428534 w 839441"/>
                    <a:gd name="connsiteY17" fmla="*/ 796598 h 797623"/>
                    <a:gd name="connsiteX18" fmla="*/ 443721 w 839441"/>
                    <a:gd name="connsiteY18" fmla="*/ 700736 h 797623"/>
                    <a:gd name="connsiteX19" fmla="*/ 524179 w 839441"/>
                    <a:gd name="connsiteY19" fmla="*/ 664055 h 797623"/>
                    <a:gd name="connsiteX20" fmla="*/ 629013 w 839441"/>
                    <a:gd name="connsiteY20" fmla="*/ 673172 h 797623"/>
                    <a:gd name="connsiteX21" fmla="*/ 693596 w 839441"/>
                    <a:gd name="connsiteY21" fmla="*/ 592041 h 797623"/>
                    <a:gd name="connsiteX22" fmla="*/ 717649 w 839441"/>
                    <a:gd name="connsiteY22" fmla="*/ 498751 h 797623"/>
                    <a:gd name="connsiteX23" fmla="*/ 839154 w 839441"/>
                    <a:gd name="connsiteY23" fmla="*/ 454884 h 797623"/>
                    <a:gd name="connsiteX24" fmla="*/ 763987 w 839441"/>
                    <a:gd name="connsiteY24" fmla="*/ 403235 h 797623"/>
                    <a:gd name="connsiteX25" fmla="*/ 740884 w 839441"/>
                    <a:gd name="connsiteY25" fmla="*/ 309608 h 797623"/>
                    <a:gd name="connsiteX26" fmla="*/ 711504 w 839441"/>
                    <a:gd name="connsiteY26" fmla="*/ 225905 h 797623"/>
                    <a:gd name="connsiteX27" fmla="*/ 643410 w 839441"/>
                    <a:gd name="connsiteY27" fmla="*/ 193410 h 797623"/>
                    <a:gd name="connsiteX28" fmla="*/ 664420 w 839441"/>
                    <a:gd name="connsiteY28" fmla="*/ 97016 h 797623"/>
                    <a:gd name="connsiteX29" fmla="*/ 555592 w 839441"/>
                    <a:gd name="connsiteY29" fmla="*/ 135719 h 797623"/>
                    <a:gd name="connsiteX0" fmla="*/ 555592 w 839441"/>
                    <a:gd name="connsiteY0" fmla="*/ 136374 h 798278"/>
                    <a:gd name="connsiteX1" fmla="*/ 482851 w 839441"/>
                    <a:gd name="connsiteY1" fmla="*/ 24998 h 798278"/>
                    <a:gd name="connsiteX2" fmla="*/ 429932 w 839441"/>
                    <a:gd name="connsiteY2" fmla="*/ 13924 h 798278"/>
                    <a:gd name="connsiteX3" fmla="*/ 423403 w 839441"/>
                    <a:gd name="connsiteY3" fmla="*/ 74509 h 798278"/>
                    <a:gd name="connsiteX4" fmla="*/ 385537 w 839441"/>
                    <a:gd name="connsiteY4" fmla="*/ 141838 h 798278"/>
                    <a:gd name="connsiteX5" fmla="*/ 296301 w 839441"/>
                    <a:gd name="connsiteY5" fmla="*/ 116322 h 798278"/>
                    <a:gd name="connsiteX6" fmla="*/ 288517 w 839441"/>
                    <a:gd name="connsiteY6" fmla="*/ 1150 h 798278"/>
                    <a:gd name="connsiteX7" fmla="*/ 203168 w 839441"/>
                    <a:gd name="connsiteY7" fmla="*/ 161436 h 798278"/>
                    <a:gd name="connsiteX8" fmla="*/ 141218 w 839441"/>
                    <a:gd name="connsiteY8" fmla="*/ 228857 h 798278"/>
                    <a:gd name="connsiteX9" fmla="*/ 67930 w 839441"/>
                    <a:gd name="connsiteY9" fmla="*/ 312756 h 798278"/>
                    <a:gd name="connsiteX10" fmla="*/ 87997 w 839441"/>
                    <a:gd name="connsiteY10" fmla="*/ 411897 h 798278"/>
                    <a:gd name="connsiteX11" fmla="*/ 7598 w 839441"/>
                    <a:gd name="connsiteY11" fmla="*/ 517560 h 798278"/>
                    <a:gd name="connsiteX12" fmla="*/ 16787 w 839441"/>
                    <a:gd name="connsiteY12" fmla="*/ 570391 h 798278"/>
                    <a:gd name="connsiteX13" fmla="*/ 116098 w 839441"/>
                    <a:gd name="connsiteY13" fmla="*/ 548592 h 798278"/>
                    <a:gd name="connsiteX14" fmla="*/ 173380 w 839441"/>
                    <a:gd name="connsiteY14" fmla="*/ 640525 h 798278"/>
                    <a:gd name="connsiteX15" fmla="*/ 277744 w 839441"/>
                    <a:gd name="connsiteY15" fmla="*/ 668222 h 798278"/>
                    <a:gd name="connsiteX16" fmla="*/ 371721 w 839441"/>
                    <a:gd name="connsiteY16" fmla="*/ 661269 h 798278"/>
                    <a:gd name="connsiteX17" fmla="*/ 428534 w 839441"/>
                    <a:gd name="connsiteY17" fmla="*/ 797253 h 798278"/>
                    <a:gd name="connsiteX18" fmla="*/ 443721 w 839441"/>
                    <a:gd name="connsiteY18" fmla="*/ 701391 h 798278"/>
                    <a:gd name="connsiteX19" fmla="*/ 524179 w 839441"/>
                    <a:gd name="connsiteY19" fmla="*/ 664710 h 798278"/>
                    <a:gd name="connsiteX20" fmla="*/ 629013 w 839441"/>
                    <a:gd name="connsiteY20" fmla="*/ 673827 h 798278"/>
                    <a:gd name="connsiteX21" fmla="*/ 693596 w 839441"/>
                    <a:gd name="connsiteY21" fmla="*/ 592696 h 798278"/>
                    <a:gd name="connsiteX22" fmla="*/ 717649 w 839441"/>
                    <a:gd name="connsiteY22" fmla="*/ 499406 h 798278"/>
                    <a:gd name="connsiteX23" fmla="*/ 839154 w 839441"/>
                    <a:gd name="connsiteY23" fmla="*/ 455539 h 798278"/>
                    <a:gd name="connsiteX24" fmla="*/ 763987 w 839441"/>
                    <a:gd name="connsiteY24" fmla="*/ 403890 h 798278"/>
                    <a:gd name="connsiteX25" fmla="*/ 740884 w 839441"/>
                    <a:gd name="connsiteY25" fmla="*/ 310263 h 798278"/>
                    <a:gd name="connsiteX26" fmla="*/ 711504 w 839441"/>
                    <a:gd name="connsiteY26" fmla="*/ 226560 h 798278"/>
                    <a:gd name="connsiteX27" fmla="*/ 643410 w 839441"/>
                    <a:gd name="connsiteY27" fmla="*/ 194065 h 798278"/>
                    <a:gd name="connsiteX28" fmla="*/ 664420 w 839441"/>
                    <a:gd name="connsiteY28" fmla="*/ 97671 h 798278"/>
                    <a:gd name="connsiteX29" fmla="*/ 555592 w 839441"/>
                    <a:gd name="connsiteY29" fmla="*/ 136374 h 798278"/>
                    <a:gd name="connsiteX0" fmla="*/ 555592 w 839441"/>
                    <a:gd name="connsiteY0" fmla="*/ 136374 h 798278"/>
                    <a:gd name="connsiteX1" fmla="*/ 482851 w 839441"/>
                    <a:gd name="connsiteY1" fmla="*/ 24998 h 798278"/>
                    <a:gd name="connsiteX2" fmla="*/ 429932 w 839441"/>
                    <a:gd name="connsiteY2" fmla="*/ 13924 h 798278"/>
                    <a:gd name="connsiteX3" fmla="*/ 423403 w 839441"/>
                    <a:gd name="connsiteY3" fmla="*/ 74509 h 798278"/>
                    <a:gd name="connsiteX4" fmla="*/ 385537 w 839441"/>
                    <a:gd name="connsiteY4" fmla="*/ 141838 h 798278"/>
                    <a:gd name="connsiteX5" fmla="*/ 296301 w 839441"/>
                    <a:gd name="connsiteY5" fmla="*/ 116322 h 798278"/>
                    <a:gd name="connsiteX6" fmla="*/ 288517 w 839441"/>
                    <a:gd name="connsiteY6" fmla="*/ 1150 h 798278"/>
                    <a:gd name="connsiteX7" fmla="*/ 203168 w 839441"/>
                    <a:gd name="connsiteY7" fmla="*/ 161436 h 798278"/>
                    <a:gd name="connsiteX8" fmla="*/ 141218 w 839441"/>
                    <a:gd name="connsiteY8" fmla="*/ 228857 h 798278"/>
                    <a:gd name="connsiteX9" fmla="*/ 67930 w 839441"/>
                    <a:gd name="connsiteY9" fmla="*/ 312756 h 798278"/>
                    <a:gd name="connsiteX10" fmla="*/ 87997 w 839441"/>
                    <a:gd name="connsiteY10" fmla="*/ 411897 h 798278"/>
                    <a:gd name="connsiteX11" fmla="*/ 7598 w 839441"/>
                    <a:gd name="connsiteY11" fmla="*/ 517560 h 798278"/>
                    <a:gd name="connsiteX12" fmla="*/ 16787 w 839441"/>
                    <a:gd name="connsiteY12" fmla="*/ 570391 h 798278"/>
                    <a:gd name="connsiteX13" fmla="*/ 116098 w 839441"/>
                    <a:gd name="connsiteY13" fmla="*/ 548592 h 798278"/>
                    <a:gd name="connsiteX14" fmla="*/ 173380 w 839441"/>
                    <a:gd name="connsiteY14" fmla="*/ 640525 h 798278"/>
                    <a:gd name="connsiteX15" fmla="*/ 277744 w 839441"/>
                    <a:gd name="connsiteY15" fmla="*/ 668222 h 798278"/>
                    <a:gd name="connsiteX16" fmla="*/ 371721 w 839441"/>
                    <a:gd name="connsiteY16" fmla="*/ 661269 h 798278"/>
                    <a:gd name="connsiteX17" fmla="*/ 428534 w 839441"/>
                    <a:gd name="connsiteY17" fmla="*/ 797253 h 798278"/>
                    <a:gd name="connsiteX18" fmla="*/ 443721 w 839441"/>
                    <a:gd name="connsiteY18" fmla="*/ 701391 h 798278"/>
                    <a:gd name="connsiteX19" fmla="*/ 524179 w 839441"/>
                    <a:gd name="connsiteY19" fmla="*/ 664710 h 798278"/>
                    <a:gd name="connsiteX20" fmla="*/ 629013 w 839441"/>
                    <a:gd name="connsiteY20" fmla="*/ 673827 h 798278"/>
                    <a:gd name="connsiteX21" fmla="*/ 693596 w 839441"/>
                    <a:gd name="connsiteY21" fmla="*/ 592696 h 798278"/>
                    <a:gd name="connsiteX22" fmla="*/ 717649 w 839441"/>
                    <a:gd name="connsiteY22" fmla="*/ 499406 h 798278"/>
                    <a:gd name="connsiteX23" fmla="*/ 839154 w 839441"/>
                    <a:gd name="connsiteY23" fmla="*/ 455539 h 798278"/>
                    <a:gd name="connsiteX24" fmla="*/ 763987 w 839441"/>
                    <a:gd name="connsiteY24" fmla="*/ 403890 h 798278"/>
                    <a:gd name="connsiteX25" fmla="*/ 740884 w 839441"/>
                    <a:gd name="connsiteY25" fmla="*/ 310263 h 798278"/>
                    <a:gd name="connsiteX26" fmla="*/ 711504 w 839441"/>
                    <a:gd name="connsiteY26" fmla="*/ 226560 h 798278"/>
                    <a:gd name="connsiteX27" fmla="*/ 643410 w 839441"/>
                    <a:gd name="connsiteY27" fmla="*/ 194065 h 798278"/>
                    <a:gd name="connsiteX28" fmla="*/ 664420 w 839441"/>
                    <a:gd name="connsiteY28" fmla="*/ 97671 h 798278"/>
                    <a:gd name="connsiteX29" fmla="*/ 555592 w 839441"/>
                    <a:gd name="connsiteY29" fmla="*/ 136374 h 798278"/>
                    <a:gd name="connsiteX0" fmla="*/ 555592 w 839441"/>
                    <a:gd name="connsiteY0" fmla="*/ 168268 h 830172"/>
                    <a:gd name="connsiteX1" fmla="*/ 482851 w 839441"/>
                    <a:gd name="connsiteY1" fmla="*/ 56892 h 830172"/>
                    <a:gd name="connsiteX2" fmla="*/ 429932 w 839441"/>
                    <a:gd name="connsiteY2" fmla="*/ 45818 h 830172"/>
                    <a:gd name="connsiteX3" fmla="*/ 423403 w 839441"/>
                    <a:gd name="connsiteY3" fmla="*/ 106403 h 830172"/>
                    <a:gd name="connsiteX4" fmla="*/ 385537 w 839441"/>
                    <a:gd name="connsiteY4" fmla="*/ 173732 h 830172"/>
                    <a:gd name="connsiteX5" fmla="*/ 296301 w 839441"/>
                    <a:gd name="connsiteY5" fmla="*/ 148216 h 830172"/>
                    <a:gd name="connsiteX6" fmla="*/ 312027 w 839441"/>
                    <a:gd name="connsiteY6" fmla="*/ 974 h 830172"/>
                    <a:gd name="connsiteX7" fmla="*/ 203168 w 839441"/>
                    <a:gd name="connsiteY7" fmla="*/ 193330 h 830172"/>
                    <a:gd name="connsiteX8" fmla="*/ 141218 w 839441"/>
                    <a:gd name="connsiteY8" fmla="*/ 260751 h 830172"/>
                    <a:gd name="connsiteX9" fmla="*/ 67930 w 839441"/>
                    <a:gd name="connsiteY9" fmla="*/ 344650 h 830172"/>
                    <a:gd name="connsiteX10" fmla="*/ 87997 w 839441"/>
                    <a:gd name="connsiteY10" fmla="*/ 443791 h 830172"/>
                    <a:gd name="connsiteX11" fmla="*/ 7598 w 839441"/>
                    <a:gd name="connsiteY11" fmla="*/ 549454 h 830172"/>
                    <a:gd name="connsiteX12" fmla="*/ 16787 w 839441"/>
                    <a:gd name="connsiteY12" fmla="*/ 602285 h 830172"/>
                    <a:gd name="connsiteX13" fmla="*/ 116098 w 839441"/>
                    <a:gd name="connsiteY13" fmla="*/ 580486 h 830172"/>
                    <a:gd name="connsiteX14" fmla="*/ 173380 w 839441"/>
                    <a:gd name="connsiteY14" fmla="*/ 672419 h 830172"/>
                    <a:gd name="connsiteX15" fmla="*/ 277744 w 839441"/>
                    <a:gd name="connsiteY15" fmla="*/ 700116 h 830172"/>
                    <a:gd name="connsiteX16" fmla="*/ 371721 w 839441"/>
                    <a:gd name="connsiteY16" fmla="*/ 693163 h 830172"/>
                    <a:gd name="connsiteX17" fmla="*/ 428534 w 839441"/>
                    <a:gd name="connsiteY17" fmla="*/ 829147 h 830172"/>
                    <a:gd name="connsiteX18" fmla="*/ 443721 w 839441"/>
                    <a:gd name="connsiteY18" fmla="*/ 733285 h 830172"/>
                    <a:gd name="connsiteX19" fmla="*/ 524179 w 839441"/>
                    <a:gd name="connsiteY19" fmla="*/ 696604 h 830172"/>
                    <a:gd name="connsiteX20" fmla="*/ 629013 w 839441"/>
                    <a:gd name="connsiteY20" fmla="*/ 705721 h 830172"/>
                    <a:gd name="connsiteX21" fmla="*/ 693596 w 839441"/>
                    <a:gd name="connsiteY21" fmla="*/ 624590 h 830172"/>
                    <a:gd name="connsiteX22" fmla="*/ 717649 w 839441"/>
                    <a:gd name="connsiteY22" fmla="*/ 531300 h 830172"/>
                    <a:gd name="connsiteX23" fmla="*/ 839154 w 839441"/>
                    <a:gd name="connsiteY23" fmla="*/ 487433 h 830172"/>
                    <a:gd name="connsiteX24" fmla="*/ 763987 w 839441"/>
                    <a:gd name="connsiteY24" fmla="*/ 435784 h 830172"/>
                    <a:gd name="connsiteX25" fmla="*/ 740884 w 839441"/>
                    <a:gd name="connsiteY25" fmla="*/ 342157 h 830172"/>
                    <a:gd name="connsiteX26" fmla="*/ 711504 w 839441"/>
                    <a:gd name="connsiteY26" fmla="*/ 258454 h 830172"/>
                    <a:gd name="connsiteX27" fmla="*/ 643410 w 839441"/>
                    <a:gd name="connsiteY27" fmla="*/ 225959 h 830172"/>
                    <a:gd name="connsiteX28" fmla="*/ 664420 w 839441"/>
                    <a:gd name="connsiteY28" fmla="*/ 129565 h 830172"/>
                    <a:gd name="connsiteX29" fmla="*/ 555592 w 839441"/>
                    <a:gd name="connsiteY29" fmla="*/ 168268 h 830172"/>
                    <a:gd name="connsiteX0" fmla="*/ 555592 w 839441"/>
                    <a:gd name="connsiteY0" fmla="*/ 168680 h 830584"/>
                    <a:gd name="connsiteX1" fmla="*/ 482851 w 839441"/>
                    <a:gd name="connsiteY1" fmla="*/ 57304 h 830584"/>
                    <a:gd name="connsiteX2" fmla="*/ 429932 w 839441"/>
                    <a:gd name="connsiteY2" fmla="*/ 46230 h 830584"/>
                    <a:gd name="connsiteX3" fmla="*/ 423403 w 839441"/>
                    <a:gd name="connsiteY3" fmla="*/ 106815 h 830584"/>
                    <a:gd name="connsiteX4" fmla="*/ 385537 w 839441"/>
                    <a:gd name="connsiteY4" fmla="*/ 174144 h 830584"/>
                    <a:gd name="connsiteX5" fmla="*/ 296301 w 839441"/>
                    <a:gd name="connsiteY5" fmla="*/ 148628 h 830584"/>
                    <a:gd name="connsiteX6" fmla="*/ 312027 w 839441"/>
                    <a:gd name="connsiteY6" fmla="*/ 1386 h 830584"/>
                    <a:gd name="connsiteX7" fmla="*/ 203168 w 839441"/>
                    <a:gd name="connsiteY7" fmla="*/ 193742 h 830584"/>
                    <a:gd name="connsiteX8" fmla="*/ 141218 w 839441"/>
                    <a:gd name="connsiteY8" fmla="*/ 261163 h 830584"/>
                    <a:gd name="connsiteX9" fmla="*/ 67930 w 839441"/>
                    <a:gd name="connsiteY9" fmla="*/ 345062 h 830584"/>
                    <a:gd name="connsiteX10" fmla="*/ 87997 w 839441"/>
                    <a:gd name="connsiteY10" fmla="*/ 444203 h 830584"/>
                    <a:gd name="connsiteX11" fmla="*/ 7598 w 839441"/>
                    <a:gd name="connsiteY11" fmla="*/ 549866 h 830584"/>
                    <a:gd name="connsiteX12" fmla="*/ 16787 w 839441"/>
                    <a:gd name="connsiteY12" fmla="*/ 602697 h 830584"/>
                    <a:gd name="connsiteX13" fmla="*/ 116098 w 839441"/>
                    <a:gd name="connsiteY13" fmla="*/ 580898 h 830584"/>
                    <a:gd name="connsiteX14" fmla="*/ 173380 w 839441"/>
                    <a:gd name="connsiteY14" fmla="*/ 672831 h 830584"/>
                    <a:gd name="connsiteX15" fmla="*/ 277744 w 839441"/>
                    <a:gd name="connsiteY15" fmla="*/ 700528 h 830584"/>
                    <a:gd name="connsiteX16" fmla="*/ 371721 w 839441"/>
                    <a:gd name="connsiteY16" fmla="*/ 693575 h 830584"/>
                    <a:gd name="connsiteX17" fmla="*/ 428534 w 839441"/>
                    <a:gd name="connsiteY17" fmla="*/ 829559 h 830584"/>
                    <a:gd name="connsiteX18" fmla="*/ 443721 w 839441"/>
                    <a:gd name="connsiteY18" fmla="*/ 733697 h 830584"/>
                    <a:gd name="connsiteX19" fmla="*/ 524179 w 839441"/>
                    <a:gd name="connsiteY19" fmla="*/ 697016 h 830584"/>
                    <a:gd name="connsiteX20" fmla="*/ 629013 w 839441"/>
                    <a:gd name="connsiteY20" fmla="*/ 706133 h 830584"/>
                    <a:gd name="connsiteX21" fmla="*/ 693596 w 839441"/>
                    <a:gd name="connsiteY21" fmla="*/ 625002 h 830584"/>
                    <a:gd name="connsiteX22" fmla="*/ 717649 w 839441"/>
                    <a:gd name="connsiteY22" fmla="*/ 531712 h 830584"/>
                    <a:gd name="connsiteX23" fmla="*/ 839154 w 839441"/>
                    <a:gd name="connsiteY23" fmla="*/ 487845 h 830584"/>
                    <a:gd name="connsiteX24" fmla="*/ 763987 w 839441"/>
                    <a:gd name="connsiteY24" fmla="*/ 436196 h 830584"/>
                    <a:gd name="connsiteX25" fmla="*/ 740884 w 839441"/>
                    <a:gd name="connsiteY25" fmla="*/ 342569 h 830584"/>
                    <a:gd name="connsiteX26" fmla="*/ 711504 w 839441"/>
                    <a:gd name="connsiteY26" fmla="*/ 258866 h 830584"/>
                    <a:gd name="connsiteX27" fmla="*/ 643410 w 839441"/>
                    <a:gd name="connsiteY27" fmla="*/ 226371 h 830584"/>
                    <a:gd name="connsiteX28" fmla="*/ 664420 w 839441"/>
                    <a:gd name="connsiteY28" fmla="*/ 129977 h 830584"/>
                    <a:gd name="connsiteX29" fmla="*/ 555592 w 839441"/>
                    <a:gd name="connsiteY29" fmla="*/ 168680 h 830584"/>
                    <a:gd name="connsiteX0" fmla="*/ 555592 w 839441"/>
                    <a:gd name="connsiteY0" fmla="*/ 168680 h 830584"/>
                    <a:gd name="connsiteX1" fmla="*/ 482851 w 839441"/>
                    <a:gd name="connsiteY1" fmla="*/ 57304 h 830584"/>
                    <a:gd name="connsiteX2" fmla="*/ 429932 w 839441"/>
                    <a:gd name="connsiteY2" fmla="*/ 46230 h 830584"/>
                    <a:gd name="connsiteX3" fmla="*/ 423403 w 839441"/>
                    <a:gd name="connsiteY3" fmla="*/ 106815 h 830584"/>
                    <a:gd name="connsiteX4" fmla="*/ 385537 w 839441"/>
                    <a:gd name="connsiteY4" fmla="*/ 174144 h 830584"/>
                    <a:gd name="connsiteX5" fmla="*/ 296301 w 839441"/>
                    <a:gd name="connsiteY5" fmla="*/ 148628 h 830584"/>
                    <a:gd name="connsiteX6" fmla="*/ 312027 w 839441"/>
                    <a:gd name="connsiteY6" fmla="*/ 1386 h 830584"/>
                    <a:gd name="connsiteX7" fmla="*/ 203168 w 839441"/>
                    <a:gd name="connsiteY7" fmla="*/ 193742 h 830584"/>
                    <a:gd name="connsiteX8" fmla="*/ 141218 w 839441"/>
                    <a:gd name="connsiteY8" fmla="*/ 261163 h 830584"/>
                    <a:gd name="connsiteX9" fmla="*/ 67930 w 839441"/>
                    <a:gd name="connsiteY9" fmla="*/ 345062 h 830584"/>
                    <a:gd name="connsiteX10" fmla="*/ 87997 w 839441"/>
                    <a:gd name="connsiteY10" fmla="*/ 444203 h 830584"/>
                    <a:gd name="connsiteX11" fmla="*/ 7598 w 839441"/>
                    <a:gd name="connsiteY11" fmla="*/ 549866 h 830584"/>
                    <a:gd name="connsiteX12" fmla="*/ 16787 w 839441"/>
                    <a:gd name="connsiteY12" fmla="*/ 602697 h 830584"/>
                    <a:gd name="connsiteX13" fmla="*/ 116098 w 839441"/>
                    <a:gd name="connsiteY13" fmla="*/ 580898 h 830584"/>
                    <a:gd name="connsiteX14" fmla="*/ 173380 w 839441"/>
                    <a:gd name="connsiteY14" fmla="*/ 672831 h 830584"/>
                    <a:gd name="connsiteX15" fmla="*/ 277744 w 839441"/>
                    <a:gd name="connsiteY15" fmla="*/ 700528 h 830584"/>
                    <a:gd name="connsiteX16" fmla="*/ 371721 w 839441"/>
                    <a:gd name="connsiteY16" fmla="*/ 693575 h 830584"/>
                    <a:gd name="connsiteX17" fmla="*/ 428534 w 839441"/>
                    <a:gd name="connsiteY17" fmla="*/ 829559 h 830584"/>
                    <a:gd name="connsiteX18" fmla="*/ 443721 w 839441"/>
                    <a:gd name="connsiteY18" fmla="*/ 733697 h 830584"/>
                    <a:gd name="connsiteX19" fmla="*/ 524179 w 839441"/>
                    <a:gd name="connsiteY19" fmla="*/ 697016 h 830584"/>
                    <a:gd name="connsiteX20" fmla="*/ 629013 w 839441"/>
                    <a:gd name="connsiteY20" fmla="*/ 706133 h 830584"/>
                    <a:gd name="connsiteX21" fmla="*/ 693596 w 839441"/>
                    <a:gd name="connsiteY21" fmla="*/ 625002 h 830584"/>
                    <a:gd name="connsiteX22" fmla="*/ 717649 w 839441"/>
                    <a:gd name="connsiteY22" fmla="*/ 531712 h 830584"/>
                    <a:gd name="connsiteX23" fmla="*/ 839154 w 839441"/>
                    <a:gd name="connsiteY23" fmla="*/ 487845 h 830584"/>
                    <a:gd name="connsiteX24" fmla="*/ 763987 w 839441"/>
                    <a:gd name="connsiteY24" fmla="*/ 436196 h 830584"/>
                    <a:gd name="connsiteX25" fmla="*/ 740884 w 839441"/>
                    <a:gd name="connsiteY25" fmla="*/ 342569 h 830584"/>
                    <a:gd name="connsiteX26" fmla="*/ 711504 w 839441"/>
                    <a:gd name="connsiteY26" fmla="*/ 258866 h 830584"/>
                    <a:gd name="connsiteX27" fmla="*/ 643410 w 839441"/>
                    <a:gd name="connsiteY27" fmla="*/ 226371 h 830584"/>
                    <a:gd name="connsiteX28" fmla="*/ 664420 w 839441"/>
                    <a:gd name="connsiteY28" fmla="*/ 129977 h 830584"/>
                    <a:gd name="connsiteX29" fmla="*/ 555592 w 839441"/>
                    <a:gd name="connsiteY29" fmla="*/ 168680 h 830584"/>
                    <a:gd name="connsiteX0" fmla="*/ 555592 w 839441"/>
                    <a:gd name="connsiteY0" fmla="*/ 167727 h 829631"/>
                    <a:gd name="connsiteX1" fmla="*/ 482851 w 839441"/>
                    <a:gd name="connsiteY1" fmla="*/ 56351 h 829631"/>
                    <a:gd name="connsiteX2" fmla="*/ 429932 w 839441"/>
                    <a:gd name="connsiteY2" fmla="*/ 45277 h 829631"/>
                    <a:gd name="connsiteX3" fmla="*/ 423403 w 839441"/>
                    <a:gd name="connsiteY3" fmla="*/ 105862 h 829631"/>
                    <a:gd name="connsiteX4" fmla="*/ 385537 w 839441"/>
                    <a:gd name="connsiteY4" fmla="*/ 173191 h 829631"/>
                    <a:gd name="connsiteX5" fmla="*/ 305434 w 839441"/>
                    <a:gd name="connsiteY5" fmla="*/ 145888 h 829631"/>
                    <a:gd name="connsiteX6" fmla="*/ 312027 w 839441"/>
                    <a:gd name="connsiteY6" fmla="*/ 433 h 829631"/>
                    <a:gd name="connsiteX7" fmla="*/ 203168 w 839441"/>
                    <a:gd name="connsiteY7" fmla="*/ 192789 h 829631"/>
                    <a:gd name="connsiteX8" fmla="*/ 141218 w 839441"/>
                    <a:gd name="connsiteY8" fmla="*/ 260210 h 829631"/>
                    <a:gd name="connsiteX9" fmla="*/ 67930 w 839441"/>
                    <a:gd name="connsiteY9" fmla="*/ 344109 h 829631"/>
                    <a:gd name="connsiteX10" fmla="*/ 87997 w 839441"/>
                    <a:gd name="connsiteY10" fmla="*/ 443250 h 829631"/>
                    <a:gd name="connsiteX11" fmla="*/ 7598 w 839441"/>
                    <a:gd name="connsiteY11" fmla="*/ 548913 h 829631"/>
                    <a:gd name="connsiteX12" fmla="*/ 16787 w 839441"/>
                    <a:gd name="connsiteY12" fmla="*/ 601744 h 829631"/>
                    <a:gd name="connsiteX13" fmla="*/ 116098 w 839441"/>
                    <a:gd name="connsiteY13" fmla="*/ 579945 h 829631"/>
                    <a:gd name="connsiteX14" fmla="*/ 173380 w 839441"/>
                    <a:gd name="connsiteY14" fmla="*/ 671878 h 829631"/>
                    <a:gd name="connsiteX15" fmla="*/ 277744 w 839441"/>
                    <a:gd name="connsiteY15" fmla="*/ 699575 h 829631"/>
                    <a:gd name="connsiteX16" fmla="*/ 371721 w 839441"/>
                    <a:gd name="connsiteY16" fmla="*/ 692622 h 829631"/>
                    <a:gd name="connsiteX17" fmla="*/ 428534 w 839441"/>
                    <a:gd name="connsiteY17" fmla="*/ 828606 h 829631"/>
                    <a:gd name="connsiteX18" fmla="*/ 443721 w 839441"/>
                    <a:gd name="connsiteY18" fmla="*/ 732744 h 829631"/>
                    <a:gd name="connsiteX19" fmla="*/ 524179 w 839441"/>
                    <a:gd name="connsiteY19" fmla="*/ 696063 h 829631"/>
                    <a:gd name="connsiteX20" fmla="*/ 629013 w 839441"/>
                    <a:gd name="connsiteY20" fmla="*/ 705180 h 829631"/>
                    <a:gd name="connsiteX21" fmla="*/ 693596 w 839441"/>
                    <a:gd name="connsiteY21" fmla="*/ 624049 h 829631"/>
                    <a:gd name="connsiteX22" fmla="*/ 717649 w 839441"/>
                    <a:gd name="connsiteY22" fmla="*/ 530759 h 829631"/>
                    <a:gd name="connsiteX23" fmla="*/ 839154 w 839441"/>
                    <a:gd name="connsiteY23" fmla="*/ 486892 h 829631"/>
                    <a:gd name="connsiteX24" fmla="*/ 763987 w 839441"/>
                    <a:gd name="connsiteY24" fmla="*/ 435243 h 829631"/>
                    <a:gd name="connsiteX25" fmla="*/ 740884 w 839441"/>
                    <a:gd name="connsiteY25" fmla="*/ 341616 h 829631"/>
                    <a:gd name="connsiteX26" fmla="*/ 711504 w 839441"/>
                    <a:gd name="connsiteY26" fmla="*/ 257913 h 829631"/>
                    <a:gd name="connsiteX27" fmla="*/ 643410 w 839441"/>
                    <a:gd name="connsiteY27" fmla="*/ 225418 h 829631"/>
                    <a:gd name="connsiteX28" fmla="*/ 664420 w 839441"/>
                    <a:gd name="connsiteY28" fmla="*/ 129024 h 829631"/>
                    <a:gd name="connsiteX29" fmla="*/ 555592 w 839441"/>
                    <a:gd name="connsiteY29" fmla="*/ 167727 h 829631"/>
                    <a:gd name="connsiteX0" fmla="*/ 555592 w 839441"/>
                    <a:gd name="connsiteY0" fmla="*/ 167940 h 829844"/>
                    <a:gd name="connsiteX1" fmla="*/ 482851 w 839441"/>
                    <a:gd name="connsiteY1" fmla="*/ 56564 h 829844"/>
                    <a:gd name="connsiteX2" fmla="*/ 429932 w 839441"/>
                    <a:gd name="connsiteY2" fmla="*/ 45490 h 829844"/>
                    <a:gd name="connsiteX3" fmla="*/ 423403 w 839441"/>
                    <a:gd name="connsiteY3" fmla="*/ 106075 h 829844"/>
                    <a:gd name="connsiteX4" fmla="*/ 385537 w 839441"/>
                    <a:gd name="connsiteY4" fmla="*/ 173404 h 829844"/>
                    <a:gd name="connsiteX5" fmla="*/ 305434 w 839441"/>
                    <a:gd name="connsiteY5" fmla="*/ 146101 h 829844"/>
                    <a:gd name="connsiteX6" fmla="*/ 312027 w 839441"/>
                    <a:gd name="connsiteY6" fmla="*/ 646 h 829844"/>
                    <a:gd name="connsiteX7" fmla="*/ 203168 w 839441"/>
                    <a:gd name="connsiteY7" fmla="*/ 193002 h 829844"/>
                    <a:gd name="connsiteX8" fmla="*/ 141218 w 839441"/>
                    <a:gd name="connsiteY8" fmla="*/ 260423 h 829844"/>
                    <a:gd name="connsiteX9" fmla="*/ 67930 w 839441"/>
                    <a:gd name="connsiteY9" fmla="*/ 344322 h 829844"/>
                    <a:gd name="connsiteX10" fmla="*/ 87997 w 839441"/>
                    <a:gd name="connsiteY10" fmla="*/ 443463 h 829844"/>
                    <a:gd name="connsiteX11" fmla="*/ 7598 w 839441"/>
                    <a:gd name="connsiteY11" fmla="*/ 549126 h 829844"/>
                    <a:gd name="connsiteX12" fmla="*/ 16787 w 839441"/>
                    <a:gd name="connsiteY12" fmla="*/ 601957 h 829844"/>
                    <a:gd name="connsiteX13" fmla="*/ 116098 w 839441"/>
                    <a:gd name="connsiteY13" fmla="*/ 580158 h 829844"/>
                    <a:gd name="connsiteX14" fmla="*/ 173380 w 839441"/>
                    <a:gd name="connsiteY14" fmla="*/ 672091 h 829844"/>
                    <a:gd name="connsiteX15" fmla="*/ 277744 w 839441"/>
                    <a:gd name="connsiteY15" fmla="*/ 699788 h 829844"/>
                    <a:gd name="connsiteX16" fmla="*/ 371721 w 839441"/>
                    <a:gd name="connsiteY16" fmla="*/ 692835 h 829844"/>
                    <a:gd name="connsiteX17" fmla="*/ 428534 w 839441"/>
                    <a:gd name="connsiteY17" fmla="*/ 828819 h 829844"/>
                    <a:gd name="connsiteX18" fmla="*/ 443721 w 839441"/>
                    <a:gd name="connsiteY18" fmla="*/ 732957 h 829844"/>
                    <a:gd name="connsiteX19" fmla="*/ 524179 w 839441"/>
                    <a:gd name="connsiteY19" fmla="*/ 696276 h 829844"/>
                    <a:gd name="connsiteX20" fmla="*/ 629013 w 839441"/>
                    <a:gd name="connsiteY20" fmla="*/ 705393 h 829844"/>
                    <a:gd name="connsiteX21" fmla="*/ 693596 w 839441"/>
                    <a:gd name="connsiteY21" fmla="*/ 624262 h 829844"/>
                    <a:gd name="connsiteX22" fmla="*/ 717649 w 839441"/>
                    <a:gd name="connsiteY22" fmla="*/ 530972 h 829844"/>
                    <a:gd name="connsiteX23" fmla="*/ 839154 w 839441"/>
                    <a:gd name="connsiteY23" fmla="*/ 487105 h 829844"/>
                    <a:gd name="connsiteX24" fmla="*/ 763987 w 839441"/>
                    <a:gd name="connsiteY24" fmla="*/ 435456 h 829844"/>
                    <a:gd name="connsiteX25" fmla="*/ 740884 w 839441"/>
                    <a:gd name="connsiteY25" fmla="*/ 341829 h 829844"/>
                    <a:gd name="connsiteX26" fmla="*/ 711504 w 839441"/>
                    <a:gd name="connsiteY26" fmla="*/ 258126 h 829844"/>
                    <a:gd name="connsiteX27" fmla="*/ 643410 w 839441"/>
                    <a:gd name="connsiteY27" fmla="*/ 225631 h 829844"/>
                    <a:gd name="connsiteX28" fmla="*/ 664420 w 839441"/>
                    <a:gd name="connsiteY28" fmla="*/ 129237 h 829844"/>
                    <a:gd name="connsiteX29" fmla="*/ 555592 w 839441"/>
                    <a:gd name="connsiteY29" fmla="*/ 167940 h 829844"/>
                    <a:gd name="connsiteX0" fmla="*/ 555592 w 839441"/>
                    <a:gd name="connsiteY0" fmla="*/ 167940 h 829844"/>
                    <a:gd name="connsiteX1" fmla="*/ 482851 w 839441"/>
                    <a:gd name="connsiteY1" fmla="*/ 56564 h 829844"/>
                    <a:gd name="connsiteX2" fmla="*/ 429932 w 839441"/>
                    <a:gd name="connsiteY2" fmla="*/ 45490 h 829844"/>
                    <a:gd name="connsiteX3" fmla="*/ 423403 w 839441"/>
                    <a:gd name="connsiteY3" fmla="*/ 106075 h 829844"/>
                    <a:gd name="connsiteX4" fmla="*/ 385537 w 839441"/>
                    <a:gd name="connsiteY4" fmla="*/ 173404 h 829844"/>
                    <a:gd name="connsiteX5" fmla="*/ 305434 w 839441"/>
                    <a:gd name="connsiteY5" fmla="*/ 146101 h 829844"/>
                    <a:gd name="connsiteX6" fmla="*/ 312027 w 839441"/>
                    <a:gd name="connsiteY6" fmla="*/ 646 h 829844"/>
                    <a:gd name="connsiteX7" fmla="*/ 203168 w 839441"/>
                    <a:gd name="connsiteY7" fmla="*/ 193002 h 829844"/>
                    <a:gd name="connsiteX8" fmla="*/ 141218 w 839441"/>
                    <a:gd name="connsiteY8" fmla="*/ 260423 h 829844"/>
                    <a:gd name="connsiteX9" fmla="*/ 67930 w 839441"/>
                    <a:gd name="connsiteY9" fmla="*/ 344322 h 829844"/>
                    <a:gd name="connsiteX10" fmla="*/ 87997 w 839441"/>
                    <a:gd name="connsiteY10" fmla="*/ 443463 h 829844"/>
                    <a:gd name="connsiteX11" fmla="*/ 7598 w 839441"/>
                    <a:gd name="connsiteY11" fmla="*/ 549126 h 829844"/>
                    <a:gd name="connsiteX12" fmla="*/ 16787 w 839441"/>
                    <a:gd name="connsiteY12" fmla="*/ 601957 h 829844"/>
                    <a:gd name="connsiteX13" fmla="*/ 116098 w 839441"/>
                    <a:gd name="connsiteY13" fmla="*/ 580158 h 829844"/>
                    <a:gd name="connsiteX14" fmla="*/ 173380 w 839441"/>
                    <a:gd name="connsiteY14" fmla="*/ 672091 h 829844"/>
                    <a:gd name="connsiteX15" fmla="*/ 277744 w 839441"/>
                    <a:gd name="connsiteY15" fmla="*/ 699788 h 829844"/>
                    <a:gd name="connsiteX16" fmla="*/ 371721 w 839441"/>
                    <a:gd name="connsiteY16" fmla="*/ 692835 h 829844"/>
                    <a:gd name="connsiteX17" fmla="*/ 428534 w 839441"/>
                    <a:gd name="connsiteY17" fmla="*/ 828819 h 829844"/>
                    <a:gd name="connsiteX18" fmla="*/ 443721 w 839441"/>
                    <a:gd name="connsiteY18" fmla="*/ 732957 h 829844"/>
                    <a:gd name="connsiteX19" fmla="*/ 524179 w 839441"/>
                    <a:gd name="connsiteY19" fmla="*/ 696276 h 829844"/>
                    <a:gd name="connsiteX20" fmla="*/ 629013 w 839441"/>
                    <a:gd name="connsiteY20" fmla="*/ 705393 h 829844"/>
                    <a:gd name="connsiteX21" fmla="*/ 693596 w 839441"/>
                    <a:gd name="connsiteY21" fmla="*/ 624262 h 829844"/>
                    <a:gd name="connsiteX22" fmla="*/ 717649 w 839441"/>
                    <a:gd name="connsiteY22" fmla="*/ 530972 h 829844"/>
                    <a:gd name="connsiteX23" fmla="*/ 839154 w 839441"/>
                    <a:gd name="connsiteY23" fmla="*/ 487105 h 829844"/>
                    <a:gd name="connsiteX24" fmla="*/ 763987 w 839441"/>
                    <a:gd name="connsiteY24" fmla="*/ 435456 h 829844"/>
                    <a:gd name="connsiteX25" fmla="*/ 740884 w 839441"/>
                    <a:gd name="connsiteY25" fmla="*/ 341829 h 829844"/>
                    <a:gd name="connsiteX26" fmla="*/ 711504 w 839441"/>
                    <a:gd name="connsiteY26" fmla="*/ 258126 h 829844"/>
                    <a:gd name="connsiteX27" fmla="*/ 643410 w 839441"/>
                    <a:gd name="connsiteY27" fmla="*/ 225631 h 829844"/>
                    <a:gd name="connsiteX28" fmla="*/ 664420 w 839441"/>
                    <a:gd name="connsiteY28" fmla="*/ 129237 h 829844"/>
                    <a:gd name="connsiteX29" fmla="*/ 555592 w 839441"/>
                    <a:gd name="connsiteY29" fmla="*/ 167940 h 829844"/>
                    <a:gd name="connsiteX0" fmla="*/ 555592 w 839441"/>
                    <a:gd name="connsiteY0" fmla="*/ 167940 h 829844"/>
                    <a:gd name="connsiteX1" fmla="*/ 475219 w 839441"/>
                    <a:gd name="connsiteY1" fmla="*/ 58890 h 829844"/>
                    <a:gd name="connsiteX2" fmla="*/ 429932 w 839441"/>
                    <a:gd name="connsiteY2" fmla="*/ 45490 h 829844"/>
                    <a:gd name="connsiteX3" fmla="*/ 423403 w 839441"/>
                    <a:gd name="connsiteY3" fmla="*/ 106075 h 829844"/>
                    <a:gd name="connsiteX4" fmla="*/ 385537 w 839441"/>
                    <a:gd name="connsiteY4" fmla="*/ 173404 h 829844"/>
                    <a:gd name="connsiteX5" fmla="*/ 305434 w 839441"/>
                    <a:gd name="connsiteY5" fmla="*/ 146101 h 829844"/>
                    <a:gd name="connsiteX6" fmla="*/ 312027 w 839441"/>
                    <a:gd name="connsiteY6" fmla="*/ 646 h 829844"/>
                    <a:gd name="connsiteX7" fmla="*/ 203168 w 839441"/>
                    <a:gd name="connsiteY7" fmla="*/ 193002 h 829844"/>
                    <a:gd name="connsiteX8" fmla="*/ 141218 w 839441"/>
                    <a:gd name="connsiteY8" fmla="*/ 260423 h 829844"/>
                    <a:gd name="connsiteX9" fmla="*/ 67930 w 839441"/>
                    <a:gd name="connsiteY9" fmla="*/ 344322 h 829844"/>
                    <a:gd name="connsiteX10" fmla="*/ 87997 w 839441"/>
                    <a:gd name="connsiteY10" fmla="*/ 443463 h 829844"/>
                    <a:gd name="connsiteX11" fmla="*/ 7598 w 839441"/>
                    <a:gd name="connsiteY11" fmla="*/ 549126 h 829844"/>
                    <a:gd name="connsiteX12" fmla="*/ 16787 w 839441"/>
                    <a:gd name="connsiteY12" fmla="*/ 601957 h 829844"/>
                    <a:gd name="connsiteX13" fmla="*/ 116098 w 839441"/>
                    <a:gd name="connsiteY13" fmla="*/ 580158 h 829844"/>
                    <a:gd name="connsiteX14" fmla="*/ 173380 w 839441"/>
                    <a:gd name="connsiteY14" fmla="*/ 672091 h 829844"/>
                    <a:gd name="connsiteX15" fmla="*/ 277744 w 839441"/>
                    <a:gd name="connsiteY15" fmla="*/ 699788 h 829844"/>
                    <a:gd name="connsiteX16" fmla="*/ 371721 w 839441"/>
                    <a:gd name="connsiteY16" fmla="*/ 692835 h 829844"/>
                    <a:gd name="connsiteX17" fmla="*/ 428534 w 839441"/>
                    <a:gd name="connsiteY17" fmla="*/ 828819 h 829844"/>
                    <a:gd name="connsiteX18" fmla="*/ 443721 w 839441"/>
                    <a:gd name="connsiteY18" fmla="*/ 732957 h 829844"/>
                    <a:gd name="connsiteX19" fmla="*/ 524179 w 839441"/>
                    <a:gd name="connsiteY19" fmla="*/ 696276 h 829844"/>
                    <a:gd name="connsiteX20" fmla="*/ 629013 w 839441"/>
                    <a:gd name="connsiteY20" fmla="*/ 705393 h 829844"/>
                    <a:gd name="connsiteX21" fmla="*/ 693596 w 839441"/>
                    <a:gd name="connsiteY21" fmla="*/ 624262 h 829844"/>
                    <a:gd name="connsiteX22" fmla="*/ 717649 w 839441"/>
                    <a:gd name="connsiteY22" fmla="*/ 530972 h 829844"/>
                    <a:gd name="connsiteX23" fmla="*/ 839154 w 839441"/>
                    <a:gd name="connsiteY23" fmla="*/ 487105 h 829844"/>
                    <a:gd name="connsiteX24" fmla="*/ 763987 w 839441"/>
                    <a:gd name="connsiteY24" fmla="*/ 435456 h 829844"/>
                    <a:gd name="connsiteX25" fmla="*/ 740884 w 839441"/>
                    <a:gd name="connsiteY25" fmla="*/ 341829 h 829844"/>
                    <a:gd name="connsiteX26" fmla="*/ 711504 w 839441"/>
                    <a:gd name="connsiteY26" fmla="*/ 258126 h 829844"/>
                    <a:gd name="connsiteX27" fmla="*/ 643410 w 839441"/>
                    <a:gd name="connsiteY27" fmla="*/ 225631 h 829844"/>
                    <a:gd name="connsiteX28" fmla="*/ 664420 w 839441"/>
                    <a:gd name="connsiteY28" fmla="*/ 129237 h 829844"/>
                    <a:gd name="connsiteX29" fmla="*/ 555592 w 839441"/>
                    <a:gd name="connsiteY29" fmla="*/ 167940 h 829844"/>
                    <a:gd name="connsiteX0" fmla="*/ 555592 w 839441"/>
                    <a:gd name="connsiteY0" fmla="*/ 167940 h 829844"/>
                    <a:gd name="connsiteX1" fmla="*/ 475219 w 839441"/>
                    <a:gd name="connsiteY1" fmla="*/ 58890 h 829844"/>
                    <a:gd name="connsiteX2" fmla="*/ 429932 w 839441"/>
                    <a:gd name="connsiteY2" fmla="*/ 45490 h 829844"/>
                    <a:gd name="connsiteX3" fmla="*/ 423403 w 839441"/>
                    <a:gd name="connsiteY3" fmla="*/ 106075 h 829844"/>
                    <a:gd name="connsiteX4" fmla="*/ 385537 w 839441"/>
                    <a:gd name="connsiteY4" fmla="*/ 173404 h 829844"/>
                    <a:gd name="connsiteX5" fmla="*/ 305434 w 839441"/>
                    <a:gd name="connsiteY5" fmla="*/ 146101 h 829844"/>
                    <a:gd name="connsiteX6" fmla="*/ 312027 w 839441"/>
                    <a:gd name="connsiteY6" fmla="*/ 646 h 829844"/>
                    <a:gd name="connsiteX7" fmla="*/ 203168 w 839441"/>
                    <a:gd name="connsiteY7" fmla="*/ 193002 h 829844"/>
                    <a:gd name="connsiteX8" fmla="*/ 141218 w 839441"/>
                    <a:gd name="connsiteY8" fmla="*/ 260423 h 829844"/>
                    <a:gd name="connsiteX9" fmla="*/ 67930 w 839441"/>
                    <a:gd name="connsiteY9" fmla="*/ 344322 h 829844"/>
                    <a:gd name="connsiteX10" fmla="*/ 87997 w 839441"/>
                    <a:gd name="connsiteY10" fmla="*/ 443463 h 829844"/>
                    <a:gd name="connsiteX11" fmla="*/ 7598 w 839441"/>
                    <a:gd name="connsiteY11" fmla="*/ 549126 h 829844"/>
                    <a:gd name="connsiteX12" fmla="*/ 16787 w 839441"/>
                    <a:gd name="connsiteY12" fmla="*/ 601957 h 829844"/>
                    <a:gd name="connsiteX13" fmla="*/ 116098 w 839441"/>
                    <a:gd name="connsiteY13" fmla="*/ 580158 h 829844"/>
                    <a:gd name="connsiteX14" fmla="*/ 173380 w 839441"/>
                    <a:gd name="connsiteY14" fmla="*/ 672091 h 829844"/>
                    <a:gd name="connsiteX15" fmla="*/ 277744 w 839441"/>
                    <a:gd name="connsiteY15" fmla="*/ 699788 h 829844"/>
                    <a:gd name="connsiteX16" fmla="*/ 371721 w 839441"/>
                    <a:gd name="connsiteY16" fmla="*/ 692835 h 829844"/>
                    <a:gd name="connsiteX17" fmla="*/ 428534 w 839441"/>
                    <a:gd name="connsiteY17" fmla="*/ 828819 h 829844"/>
                    <a:gd name="connsiteX18" fmla="*/ 443721 w 839441"/>
                    <a:gd name="connsiteY18" fmla="*/ 732957 h 829844"/>
                    <a:gd name="connsiteX19" fmla="*/ 524179 w 839441"/>
                    <a:gd name="connsiteY19" fmla="*/ 696276 h 829844"/>
                    <a:gd name="connsiteX20" fmla="*/ 629013 w 839441"/>
                    <a:gd name="connsiteY20" fmla="*/ 705393 h 829844"/>
                    <a:gd name="connsiteX21" fmla="*/ 693596 w 839441"/>
                    <a:gd name="connsiteY21" fmla="*/ 624262 h 829844"/>
                    <a:gd name="connsiteX22" fmla="*/ 717649 w 839441"/>
                    <a:gd name="connsiteY22" fmla="*/ 530972 h 829844"/>
                    <a:gd name="connsiteX23" fmla="*/ 839154 w 839441"/>
                    <a:gd name="connsiteY23" fmla="*/ 487105 h 829844"/>
                    <a:gd name="connsiteX24" fmla="*/ 763987 w 839441"/>
                    <a:gd name="connsiteY24" fmla="*/ 435456 h 829844"/>
                    <a:gd name="connsiteX25" fmla="*/ 740884 w 839441"/>
                    <a:gd name="connsiteY25" fmla="*/ 341829 h 829844"/>
                    <a:gd name="connsiteX26" fmla="*/ 711504 w 839441"/>
                    <a:gd name="connsiteY26" fmla="*/ 258126 h 829844"/>
                    <a:gd name="connsiteX27" fmla="*/ 643410 w 839441"/>
                    <a:gd name="connsiteY27" fmla="*/ 225631 h 829844"/>
                    <a:gd name="connsiteX28" fmla="*/ 664420 w 839441"/>
                    <a:gd name="connsiteY28" fmla="*/ 129237 h 829844"/>
                    <a:gd name="connsiteX29" fmla="*/ 555592 w 839441"/>
                    <a:gd name="connsiteY29" fmla="*/ 167940 h 829844"/>
                    <a:gd name="connsiteX0" fmla="*/ 555592 w 839441"/>
                    <a:gd name="connsiteY0" fmla="*/ 167832 h 829736"/>
                    <a:gd name="connsiteX1" fmla="*/ 475219 w 839441"/>
                    <a:gd name="connsiteY1" fmla="*/ 58782 h 829736"/>
                    <a:gd name="connsiteX2" fmla="*/ 429932 w 839441"/>
                    <a:gd name="connsiteY2" fmla="*/ 45382 h 829736"/>
                    <a:gd name="connsiteX3" fmla="*/ 423403 w 839441"/>
                    <a:gd name="connsiteY3" fmla="*/ 105967 h 829736"/>
                    <a:gd name="connsiteX4" fmla="*/ 394844 w 839441"/>
                    <a:gd name="connsiteY4" fmla="*/ 185071 h 829736"/>
                    <a:gd name="connsiteX5" fmla="*/ 305434 w 839441"/>
                    <a:gd name="connsiteY5" fmla="*/ 145993 h 829736"/>
                    <a:gd name="connsiteX6" fmla="*/ 312027 w 839441"/>
                    <a:gd name="connsiteY6" fmla="*/ 538 h 829736"/>
                    <a:gd name="connsiteX7" fmla="*/ 203168 w 839441"/>
                    <a:gd name="connsiteY7" fmla="*/ 192894 h 829736"/>
                    <a:gd name="connsiteX8" fmla="*/ 141218 w 839441"/>
                    <a:gd name="connsiteY8" fmla="*/ 260315 h 829736"/>
                    <a:gd name="connsiteX9" fmla="*/ 67930 w 839441"/>
                    <a:gd name="connsiteY9" fmla="*/ 344214 h 829736"/>
                    <a:gd name="connsiteX10" fmla="*/ 87997 w 839441"/>
                    <a:gd name="connsiteY10" fmla="*/ 443355 h 829736"/>
                    <a:gd name="connsiteX11" fmla="*/ 7598 w 839441"/>
                    <a:gd name="connsiteY11" fmla="*/ 549018 h 829736"/>
                    <a:gd name="connsiteX12" fmla="*/ 16787 w 839441"/>
                    <a:gd name="connsiteY12" fmla="*/ 601849 h 829736"/>
                    <a:gd name="connsiteX13" fmla="*/ 116098 w 839441"/>
                    <a:gd name="connsiteY13" fmla="*/ 580050 h 829736"/>
                    <a:gd name="connsiteX14" fmla="*/ 173380 w 839441"/>
                    <a:gd name="connsiteY14" fmla="*/ 671983 h 829736"/>
                    <a:gd name="connsiteX15" fmla="*/ 277744 w 839441"/>
                    <a:gd name="connsiteY15" fmla="*/ 699680 h 829736"/>
                    <a:gd name="connsiteX16" fmla="*/ 371721 w 839441"/>
                    <a:gd name="connsiteY16" fmla="*/ 692727 h 829736"/>
                    <a:gd name="connsiteX17" fmla="*/ 428534 w 839441"/>
                    <a:gd name="connsiteY17" fmla="*/ 828711 h 829736"/>
                    <a:gd name="connsiteX18" fmla="*/ 443721 w 839441"/>
                    <a:gd name="connsiteY18" fmla="*/ 732849 h 829736"/>
                    <a:gd name="connsiteX19" fmla="*/ 524179 w 839441"/>
                    <a:gd name="connsiteY19" fmla="*/ 696168 h 829736"/>
                    <a:gd name="connsiteX20" fmla="*/ 629013 w 839441"/>
                    <a:gd name="connsiteY20" fmla="*/ 705285 h 829736"/>
                    <a:gd name="connsiteX21" fmla="*/ 693596 w 839441"/>
                    <a:gd name="connsiteY21" fmla="*/ 624154 h 829736"/>
                    <a:gd name="connsiteX22" fmla="*/ 717649 w 839441"/>
                    <a:gd name="connsiteY22" fmla="*/ 530864 h 829736"/>
                    <a:gd name="connsiteX23" fmla="*/ 839154 w 839441"/>
                    <a:gd name="connsiteY23" fmla="*/ 486997 h 829736"/>
                    <a:gd name="connsiteX24" fmla="*/ 763987 w 839441"/>
                    <a:gd name="connsiteY24" fmla="*/ 435348 h 829736"/>
                    <a:gd name="connsiteX25" fmla="*/ 740884 w 839441"/>
                    <a:gd name="connsiteY25" fmla="*/ 341721 h 829736"/>
                    <a:gd name="connsiteX26" fmla="*/ 711504 w 839441"/>
                    <a:gd name="connsiteY26" fmla="*/ 258018 h 829736"/>
                    <a:gd name="connsiteX27" fmla="*/ 643410 w 839441"/>
                    <a:gd name="connsiteY27" fmla="*/ 225523 h 829736"/>
                    <a:gd name="connsiteX28" fmla="*/ 664420 w 839441"/>
                    <a:gd name="connsiteY28" fmla="*/ 129129 h 829736"/>
                    <a:gd name="connsiteX29" fmla="*/ 555592 w 839441"/>
                    <a:gd name="connsiteY29" fmla="*/ 167832 h 829736"/>
                    <a:gd name="connsiteX0" fmla="*/ 555592 w 839441"/>
                    <a:gd name="connsiteY0" fmla="*/ 167832 h 829736"/>
                    <a:gd name="connsiteX1" fmla="*/ 475219 w 839441"/>
                    <a:gd name="connsiteY1" fmla="*/ 58782 h 829736"/>
                    <a:gd name="connsiteX2" fmla="*/ 429932 w 839441"/>
                    <a:gd name="connsiteY2" fmla="*/ 45382 h 829736"/>
                    <a:gd name="connsiteX3" fmla="*/ 423403 w 839441"/>
                    <a:gd name="connsiteY3" fmla="*/ 105967 h 829736"/>
                    <a:gd name="connsiteX4" fmla="*/ 394844 w 839441"/>
                    <a:gd name="connsiteY4" fmla="*/ 185071 h 829736"/>
                    <a:gd name="connsiteX5" fmla="*/ 305434 w 839441"/>
                    <a:gd name="connsiteY5" fmla="*/ 145993 h 829736"/>
                    <a:gd name="connsiteX6" fmla="*/ 312027 w 839441"/>
                    <a:gd name="connsiteY6" fmla="*/ 538 h 829736"/>
                    <a:gd name="connsiteX7" fmla="*/ 203168 w 839441"/>
                    <a:gd name="connsiteY7" fmla="*/ 192894 h 829736"/>
                    <a:gd name="connsiteX8" fmla="*/ 141218 w 839441"/>
                    <a:gd name="connsiteY8" fmla="*/ 260315 h 829736"/>
                    <a:gd name="connsiteX9" fmla="*/ 67930 w 839441"/>
                    <a:gd name="connsiteY9" fmla="*/ 344214 h 829736"/>
                    <a:gd name="connsiteX10" fmla="*/ 87997 w 839441"/>
                    <a:gd name="connsiteY10" fmla="*/ 443355 h 829736"/>
                    <a:gd name="connsiteX11" fmla="*/ 7598 w 839441"/>
                    <a:gd name="connsiteY11" fmla="*/ 549018 h 829736"/>
                    <a:gd name="connsiteX12" fmla="*/ 16787 w 839441"/>
                    <a:gd name="connsiteY12" fmla="*/ 601849 h 829736"/>
                    <a:gd name="connsiteX13" fmla="*/ 116098 w 839441"/>
                    <a:gd name="connsiteY13" fmla="*/ 580050 h 829736"/>
                    <a:gd name="connsiteX14" fmla="*/ 173380 w 839441"/>
                    <a:gd name="connsiteY14" fmla="*/ 671983 h 829736"/>
                    <a:gd name="connsiteX15" fmla="*/ 277744 w 839441"/>
                    <a:gd name="connsiteY15" fmla="*/ 699680 h 829736"/>
                    <a:gd name="connsiteX16" fmla="*/ 371721 w 839441"/>
                    <a:gd name="connsiteY16" fmla="*/ 692727 h 829736"/>
                    <a:gd name="connsiteX17" fmla="*/ 428534 w 839441"/>
                    <a:gd name="connsiteY17" fmla="*/ 828711 h 829736"/>
                    <a:gd name="connsiteX18" fmla="*/ 443721 w 839441"/>
                    <a:gd name="connsiteY18" fmla="*/ 732849 h 829736"/>
                    <a:gd name="connsiteX19" fmla="*/ 524179 w 839441"/>
                    <a:gd name="connsiteY19" fmla="*/ 696168 h 829736"/>
                    <a:gd name="connsiteX20" fmla="*/ 629013 w 839441"/>
                    <a:gd name="connsiteY20" fmla="*/ 705285 h 829736"/>
                    <a:gd name="connsiteX21" fmla="*/ 693596 w 839441"/>
                    <a:gd name="connsiteY21" fmla="*/ 624154 h 829736"/>
                    <a:gd name="connsiteX22" fmla="*/ 717649 w 839441"/>
                    <a:gd name="connsiteY22" fmla="*/ 530864 h 829736"/>
                    <a:gd name="connsiteX23" fmla="*/ 839154 w 839441"/>
                    <a:gd name="connsiteY23" fmla="*/ 486997 h 829736"/>
                    <a:gd name="connsiteX24" fmla="*/ 763987 w 839441"/>
                    <a:gd name="connsiteY24" fmla="*/ 435348 h 829736"/>
                    <a:gd name="connsiteX25" fmla="*/ 740884 w 839441"/>
                    <a:gd name="connsiteY25" fmla="*/ 341721 h 829736"/>
                    <a:gd name="connsiteX26" fmla="*/ 711504 w 839441"/>
                    <a:gd name="connsiteY26" fmla="*/ 258018 h 829736"/>
                    <a:gd name="connsiteX27" fmla="*/ 643410 w 839441"/>
                    <a:gd name="connsiteY27" fmla="*/ 225523 h 829736"/>
                    <a:gd name="connsiteX28" fmla="*/ 664420 w 839441"/>
                    <a:gd name="connsiteY28" fmla="*/ 129129 h 829736"/>
                    <a:gd name="connsiteX29" fmla="*/ 555592 w 839441"/>
                    <a:gd name="connsiteY29" fmla="*/ 167832 h 829736"/>
                    <a:gd name="connsiteX0" fmla="*/ 555592 w 839441"/>
                    <a:gd name="connsiteY0" fmla="*/ 167832 h 829736"/>
                    <a:gd name="connsiteX1" fmla="*/ 475219 w 839441"/>
                    <a:gd name="connsiteY1" fmla="*/ 58782 h 829736"/>
                    <a:gd name="connsiteX2" fmla="*/ 429932 w 839441"/>
                    <a:gd name="connsiteY2" fmla="*/ 45382 h 829736"/>
                    <a:gd name="connsiteX3" fmla="*/ 423403 w 839441"/>
                    <a:gd name="connsiteY3" fmla="*/ 105967 h 829736"/>
                    <a:gd name="connsiteX4" fmla="*/ 394844 w 839441"/>
                    <a:gd name="connsiteY4" fmla="*/ 185071 h 829736"/>
                    <a:gd name="connsiteX5" fmla="*/ 305434 w 839441"/>
                    <a:gd name="connsiteY5" fmla="*/ 145993 h 829736"/>
                    <a:gd name="connsiteX6" fmla="*/ 312027 w 839441"/>
                    <a:gd name="connsiteY6" fmla="*/ 538 h 829736"/>
                    <a:gd name="connsiteX7" fmla="*/ 203168 w 839441"/>
                    <a:gd name="connsiteY7" fmla="*/ 192894 h 829736"/>
                    <a:gd name="connsiteX8" fmla="*/ 141218 w 839441"/>
                    <a:gd name="connsiteY8" fmla="*/ 260315 h 829736"/>
                    <a:gd name="connsiteX9" fmla="*/ 67930 w 839441"/>
                    <a:gd name="connsiteY9" fmla="*/ 344214 h 829736"/>
                    <a:gd name="connsiteX10" fmla="*/ 87997 w 839441"/>
                    <a:gd name="connsiteY10" fmla="*/ 443355 h 829736"/>
                    <a:gd name="connsiteX11" fmla="*/ 7598 w 839441"/>
                    <a:gd name="connsiteY11" fmla="*/ 549018 h 829736"/>
                    <a:gd name="connsiteX12" fmla="*/ 16787 w 839441"/>
                    <a:gd name="connsiteY12" fmla="*/ 601849 h 829736"/>
                    <a:gd name="connsiteX13" fmla="*/ 116098 w 839441"/>
                    <a:gd name="connsiteY13" fmla="*/ 580050 h 829736"/>
                    <a:gd name="connsiteX14" fmla="*/ 173380 w 839441"/>
                    <a:gd name="connsiteY14" fmla="*/ 671983 h 829736"/>
                    <a:gd name="connsiteX15" fmla="*/ 277744 w 839441"/>
                    <a:gd name="connsiteY15" fmla="*/ 699680 h 829736"/>
                    <a:gd name="connsiteX16" fmla="*/ 371721 w 839441"/>
                    <a:gd name="connsiteY16" fmla="*/ 692727 h 829736"/>
                    <a:gd name="connsiteX17" fmla="*/ 428534 w 839441"/>
                    <a:gd name="connsiteY17" fmla="*/ 828711 h 829736"/>
                    <a:gd name="connsiteX18" fmla="*/ 443721 w 839441"/>
                    <a:gd name="connsiteY18" fmla="*/ 732849 h 829736"/>
                    <a:gd name="connsiteX19" fmla="*/ 524179 w 839441"/>
                    <a:gd name="connsiteY19" fmla="*/ 696168 h 829736"/>
                    <a:gd name="connsiteX20" fmla="*/ 629013 w 839441"/>
                    <a:gd name="connsiteY20" fmla="*/ 705285 h 829736"/>
                    <a:gd name="connsiteX21" fmla="*/ 693596 w 839441"/>
                    <a:gd name="connsiteY21" fmla="*/ 624154 h 829736"/>
                    <a:gd name="connsiteX22" fmla="*/ 717649 w 839441"/>
                    <a:gd name="connsiteY22" fmla="*/ 530864 h 829736"/>
                    <a:gd name="connsiteX23" fmla="*/ 839154 w 839441"/>
                    <a:gd name="connsiteY23" fmla="*/ 486997 h 829736"/>
                    <a:gd name="connsiteX24" fmla="*/ 763987 w 839441"/>
                    <a:gd name="connsiteY24" fmla="*/ 435348 h 829736"/>
                    <a:gd name="connsiteX25" fmla="*/ 740884 w 839441"/>
                    <a:gd name="connsiteY25" fmla="*/ 341721 h 829736"/>
                    <a:gd name="connsiteX26" fmla="*/ 711504 w 839441"/>
                    <a:gd name="connsiteY26" fmla="*/ 258018 h 829736"/>
                    <a:gd name="connsiteX27" fmla="*/ 643410 w 839441"/>
                    <a:gd name="connsiteY27" fmla="*/ 225523 h 829736"/>
                    <a:gd name="connsiteX28" fmla="*/ 664420 w 839441"/>
                    <a:gd name="connsiteY28" fmla="*/ 129129 h 829736"/>
                    <a:gd name="connsiteX29" fmla="*/ 555592 w 839441"/>
                    <a:gd name="connsiteY29" fmla="*/ 167832 h 829736"/>
                    <a:gd name="connsiteX0" fmla="*/ 555592 w 839441"/>
                    <a:gd name="connsiteY0" fmla="*/ 167832 h 829736"/>
                    <a:gd name="connsiteX1" fmla="*/ 475219 w 839441"/>
                    <a:gd name="connsiteY1" fmla="*/ 58782 h 829736"/>
                    <a:gd name="connsiteX2" fmla="*/ 429932 w 839441"/>
                    <a:gd name="connsiteY2" fmla="*/ 45382 h 829736"/>
                    <a:gd name="connsiteX3" fmla="*/ 437460 w 839441"/>
                    <a:gd name="connsiteY3" fmla="*/ 109320 h 829736"/>
                    <a:gd name="connsiteX4" fmla="*/ 394844 w 839441"/>
                    <a:gd name="connsiteY4" fmla="*/ 185071 h 829736"/>
                    <a:gd name="connsiteX5" fmla="*/ 305434 w 839441"/>
                    <a:gd name="connsiteY5" fmla="*/ 145993 h 829736"/>
                    <a:gd name="connsiteX6" fmla="*/ 312027 w 839441"/>
                    <a:gd name="connsiteY6" fmla="*/ 538 h 829736"/>
                    <a:gd name="connsiteX7" fmla="*/ 203168 w 839441"/>
                    <a:gd name="connsiteY7" fmla="*/ 192894 h 829736"/>
                    <a:gd name="connsiteX8" fmla="*/ 141218 w 839441"/>
                    <a:gd name="connsiteY8" fmla="*/ 260315 h 829736"/>
                    <a:gd name="connsiteX9" fmla="*/ 67930 w 839441"/>
                    <a:gd name="connsiteY9" fmla="*/ 344214 h 829736"/>
                    <a:gd name="connsiteX10" fmla="*/ 87997 w 839441"/>
                    <a:gd name="connsiteY10" fmla="*/ 443355 h 829736"/>
                    <a:gd name="connsiteX11" fmla="*/ 7598 w 839441"/>
                    <a:gd name="connsiteY11" fmla="*/ 549018 h 829736"/>
                    <a:gd name="connsiteX12" fmla="*/ 16787 w 839441"/>
                    <a:gd name="connsiteY12" fmla="*/ 601849 h 829736"/>
                    <a:gd name="connsiteX13" fmla="*/ 116098 w 839441"/>
                    <a:gd name="connsiteY13" fmla="*/ 580050 h 829736"/>
                    <a:gd name="connsiteX14" fmla="*/ 173380 w 839441"/>
                    <a:gd name="connsiteY14" fmla="*/ 671983 h 829736"/>
                    <a:gd name="connsiteX15" fmla="*/ 277744 w 839441"/>
                    <a:gd name="connsiteY15" fmla="*/ 699680 h 829736"/>
                    <a:gd name="connsiteX16" fmla="*/ 371721 w 839441"/>
                    <a:gd name="connsiteY16" fmla="*/ 692727 h 829736"/>
                    <a:gd name="connsiteX17" fmla="*/ 428534 w 839441"/>
                    <a:gd name="connsiteY17" fmla="*/ 828711 h 829736"/>
                    <a:gd name="connsiteX18" fmla="*/ 443721 w 839441"/>
                    <a:gd name="connsiteY18" fmla="*/ 732849 h 829736"/>
                    <a:gd name="connsiteX19" fmla="*/ 524179 w 839441"/>
                    <a:gd name="connsiteY19" fmla="*/ 696168 h 829736"/>
                    <a:gd name="connsiteX20" fmla="*/ 629013 w 839441"/>
                    <a:gd name="connsiteY20" fmla="*/ 705285 h 829736"/>
                    <a:gd name="connsiteX21" fmla="*/ 693596 w 839441"/>
                    <a:gd name="connsiteY21" fmla="*/ 624154 h 829736"/>
                    <a:gd name="connsiteX22" fmla="*/ 717649 w 839441"/>
                    <a:gd name="connsiteY22" fmla="*/ 530864 h 829736"/>
                    <a:gd name="connsiteX23" fmla="*/ 839154 w 839441"/>
                    <a:gd name="connsiteY23" fmla="*/ 486997 h 829736"/>
                    <a:gd name="connsiteX24" fmla="*/ 763987 w 839441"/>
                    <a:gd name="connsiteY24" fmla="*/ 435348 h 829736"/>
                    <a:gd name="connsiteX25" fmla="*/ 740884 w 839441"/>
                    <a:gd name="connsiteY25" fmla="*/ 341721 h 829736"/>
                    <a:gd name="connsiteX26" fmla="*/ 711504 w 839441"/>
                    <a:gd name="connsiteY26" fmla="*/ 258018 h 829736"/>
                    <a:gd name="connsiteX27" fmla="*/ 643410 w 839441"/>
                    <a:gd name="connsiteY27" fmla="*/ 225523 h 829736"/>
                    <a:gd name="connsiteX28" fmla="*/ 664420 w 839441"/>
                    <a:gd name="connsiteY28" fmla="*/ 129129 h 829736"/>
                    <a:gd name="connsiteX29" fmla="*/ 555592 w 839441"/>
                    <a:gd name="connsiteY29" fmla="*/ 167832 h 829736"/>
                    <a:gd name="connsiteX0" fmla="*/ 555592 w 839441"/>
                    <a:gd name="connsiteY0" fmla="*/ 167832 h 829736"/>
                    <a:gd name="connsiteX1" fmla="*/ 475219 w 839441"/>
                    <a:gd name="connsiteY1" fmla="*/ 58782 h 829736"/>
                    <a:gd name="connsiteX2" fmla="*/ 429932 w 839441"/>
                    <a:gd name="connsiteY2" fmla="*/ 45382 h 829736"/>
                    <a:gd name="connsiteX3" fmla="*/ 437460 w 839441"/>
                    <a:gd name="connsiteY3" fmla="*/ 109320 h 829736"/>
                    <a:gd name="connsiteX4" fmla="*/ 394844 w 839441"/>
                    <a:gd name="connsiteY4" fmla="*/ 185071 h 829736"/>
                    <a:gd name="connsiteX5" fmla="*/ 305434 w 839441"/>
                    <a:gd name="connsiteY5" fmla="*/ 145993 h 829736"/>
                    <a:gd name="connsiteX6" fmla="*/ 312027 w 839441"/>
                    <a:gd name="connsiteY6" fmla="*/ 538 h 829736"/>
                    <a:gd name="connsiteX7" fmla="*/ 203168 w 839441"/>
                    <a:gd name="connsiteY7" fmla="*/ 192894 h 829736"/>
                    <a:gd name="connsiteX8" fmla="*/ 141218 w 839441"/>
                    <a:gd name="connsiteY8" fmla="*/ 260315 h 829736"/>
                    <a:gd name="connsiteX9" fmla="*/ 67930 w 839441"/>
                    <a:gd name="connsiteY9" fmla="*/ 344214 h 829736"/>
                    <a:gd name="connsiteX10" fmla="*/ 87997 w 839441"/>
                    <a:gd name="connsiteY10" fmla="*/ 443355 h 829736"/>
                    <a:gd name="connsiteX11" fmla="*/ 7598 w 839441"/>
                    <a:gd name="connsiteY11" fmla="*/ 549018 h 829736"/>
                    <a:gd name="connsiteX12" fmla="*/ 16787 w 839441"/>
                    <a:gd name="connsiteY12" fmla="*/ 601849 h 829736"/>
                    <a:gd name="connsiteX13" fmla="*/ 116098 w 839441"/>
                    <a:gd name="connsiteY13" fmla="*/ 580050 h 829736"/>
                    <a:gd name="connsiteX14" fmla="*/ 173380 w 839441"/>
                    <a:gd name="connsiteY14" fmla="*/ 671983 h 829736"/>
                    <a:gd name="connsiteX15" fmla="*/ 277744 w 839441"/>
                    <a:gd name="connsiteY15" fmla="*/ 699680 h 829736"/>
                    <a:gd name="connsiteX16" fmla="*/ 371721 w 839441"/>
                    <a:gd name="connsiteY16" fmla="*/ 692727 h 829736"/>
                    <a:gd name="connsiteX17" fmla="*/ 428534 w 839441"/>
                    <a:gd name="connsiteY17" fmla="*/ 828711 h 829736"/>
                    <a:gd name="connsiteX18" fmla="*/ 443721 w 839441"/>
                    <a:gd name="connsiteY18" fmla="*/ 732849 h 829736"/>
                    <a:gd name="connsiteX19" fmla="*/ 524179 w 839441"/>
                    <a:gd name="connsiteY19" fmla="*/ 696168 h 829736"/>
                    <a:gd name="connsiteX20" fmla="*/ 629013 w 839441"/>
                    <a:gd name="connsiteY20" fmla="*/ 705285 h 829736"/>
                    <a:gd name="connsiteX21" fmla="*/ 693596 w 839441"/>
                    <a:gd name="connsiteY21" fmla="*/ 624154 h 829736"/>
                    <a:gd name="connsiteX22" fmla="*/ 717649 w 839441"/>
                    <a:gd name="connsiteY22" fmla="*/ 530864 h 829736"/>
                    <a:gd name="connsiteX23" fmla="*/ 839154 w 839441"/>
                    <a:gd name="connsiteY23" fmla="*/ 486997 h 829736"/>
                    <a:gd name="connsiteX24" fmla="*/ 763987 w 839441"/>
                    <a:gd name="connsiteY24" fmla="*/ 435348 h 829736"/>
                    <a:gd name="connsiteX25" fmla="*/ 740884 w 839441"/>
                    <a:gd name="connsiteY25" fmla="*/ 341721 h 829736"/>
                    <a:gd name="connsiteX26" fmla="*/ 711504 w 839441"/>
                    <a:gd name="connsiteY26" fmla="*/ 258018 h 829736"/>
                    <a:gd name="connsiteX27" fmla="*/ 643410 w 839441"/>
                    <a:gd name="connsiteY27" fmla="*/ 225523 h 829736"/>
                    <a:gd name="connsiteX28" fmla="*/ 664420 w 839441"/>
                    <a:gd name="connsiteY28" fmla="*/ 129129 h 829736"/>
                    <a:gd name="connsiteX29" fmla="*/ 555592 w 839441"/>
                    <a:gd name="connsiteY29" fmla="*/ 167832 h 829736"/>
                    <a:gd name="connsiteX0" fmla="*/ 555592 w 839441"/>
                    <a:gd name="connsiteY0" fmla="*/ 167969 h 829873"/>
                    <a:gd name="connsiteX1" fmla="*/ 475219 w 839441"/>
                    <a:gd name="connsiteY1" fmla="*/ 58919 h 829873"/>
                    <a:gd name="connsiteX2" fmla="*/ 429932 w 839441"/>
                    <a:gd name="connsiteY2" fmla="*/ 45519 h 829873"/>
                    <a:gd name="connsiteX3" fmla="*/ 437460 w 839441"/>
                    <a:gd name="connsiteY3" fmla="*/ 109457 h 829873"/>
                    <a:gd name="connsiteX4" fmla="*/ 394844 w 839441"/>
                    <a:gd name="connsiteY4" fmla="*/ 185208 h 829873"/>
                    <a:gd name="connsiteX5" fmla="*/ 305434 w 839441"/>
                    <a:gd name="connsiteY5" fmla="*/ 146130 h 829873"/>
                    <a:gd name="connsiteX6" fmla="*/ 312027 w 839441"/>
                    <a:gd name="connsiteY6" fmla="*/ 675 h 829873"/>
                    <a:gd name="connsiteX7" fmla="*/ 203168 w 839441"/>
                    <a:gd name="connsiteY7" fmla="*/ 193031 h 829873"/>
                    <a:gd name="connsiteX8" fmla="*/ 141218 w 839441"/>
                    <a:gd name="connsiteY8" fmla="*/ 260452 h 829873"/>
                    <a:gd name="connsiteX9" fmla="*/ 67930 w 839441"/>
                    <a:gd name="connsiteY9" fmla="*/ 344351 h 829873"/>
                    <a:gd name="connsiteX10" fmla="*/ 87997 w 839441"/>
                    <a:gd name="connsiteY10" fmla="*/ 443492 h 829873"/>
                    <a:gd name="connsiteX11" fmla="*/ 7598 w 839441"/>
                    <a:gd name="connsiteY11" fmla="*/ 549155 h 829873"/>
                    <a:gd name="connsiteX12" fmla="*/ 16787 w 839441"/>
                    <a:gd name="connsiteY12" fmla="*/ 601986 h 829873"/>
                    <a:gd name="connsiteX13" fmla="*/ 116098 w 839441"/>
                    <a:gd name="connsiteY13" fmla="*/ 580187 h 829873"/>
                    <a:gd name="connsiteX14" fmla="*/ 173380 w 839441"/>
                    <a:gd name="connsiteY14" fmla="*/ 672120 h 829873"/>
                    <a:gd name="connsiteX15" fmla="*/ 277744 w 839441"/>
                    <a:gd name="connsiteY15" fmla="*/ 699817 h 829873"/>
                    <a:gd name="connsiteX16" fmla="*/ 371721 w 839441"/>
                    <a:gd name="connsiteY16" fmla="*/ 692864 h 829873"/>
                    <a:gd name="connsiteX17" fmla="*/ 428534 w 839441"/>
                    <a:gd name="connsiteY17" fmla="*/ 828848 h 829873"/>
                    <a:gd name="connsiteX18" fmla="*/ 443721 w 839441"/>
                    <a:gd name="connsiteY18" fmla="*/ 732986 h 829873"/>
                    <a:gd name="connsiteX19" fmla="*/ 524179 w 839441"/>
                    <a:gd name="connsiteY19" fmla="*/ 696305 h 829873"/>
                    <a:gd name="connsiteX20" fmla="*/ 629013 w 839441"/>
                    <a:gd name="connsiteY20" fmla="*/ 705422 h 829873"/>
                    <a:gd name="connsiteX21" fmla="*/ 693596 w 839441"/>
                    <a:gd name="connsiteY21" fmla="*/ 624291 h 829873"/>
                    <a:gd name="connsiteX22" fmla="*/ 717649 w 839441"/>
                    <a:gd name="connsiteY22" fmla="*/ 531001 h 829873"/>
                    <a:gd name="connsiteX23" fmla="*/ 839154 w 839441"/>
                    <a:gd name="connsiteY23" fmla="*/ 487134 h 829873"/>
                    <a:gd name="connsiteX24" fmla="*/ 763987 w 839441"/>
                    <a:gd name="connsiteY24" fmla="*/ 435485 h 829873"/>
                    <a:gd name="connsiteX25" fmla="*/ 740884 w 839441"/>
                    <a:gd name="connsiteY25" fmla="*/ 341858 h 829873"/>
                    <a:gd name="connsiteX26" fmla="*/ 711504 w 839441"/>
                    <a:gd name="connsiteY26" fmla="*/ 258155 h 829873"/>
                    <a:gd name="connsiteX27" fmla="*/ 643410 w 839441"/>
                    <a:gd name="connsiteY27" fmla="*/ 225660 h 829873"/>
                    <a:gd name="connsiteX28" fmla="*/ 664420 w 839441"/>
                    <a:gd name="connsiteY28" fmla="*/ 129266 h 829873"/>
                    <a:gd name="connsiteX29" fmla="*/ 555592 w 839441"/>
                    <a:gd name="connsiteY29" fmla="*/ 167969 h 829873"/>
                    <a:gd name="connsiteX0" fmla="*/ 555592 w 839441"/>
                    <a:gd name="connsiteY0" fmla="*/ 167825 h 829729"/>
                    <a:gd name="connsiteX1" fmla="*/ 475219 w 839441"/>
                    <a:gd name="connsiteY1" fmla="*/ 58775 h 829729"/>
                    <a:gd name="connsiteX2" fmla="*/ 429932 w 839441"/>
                    <a:gd name="connsiteY2" fmla="*/ 45375 h 829729"/>
                    <a:gd name="connsiteX3" fmla="*/ 437460 w 839441"/>
                    <a:gd name="connsiteY3" fmla="*/ 109313 h 829729"/>
                    <a:gd name="connsiteX4" fmla="*/ 394844 w 839441"/>
                    <a:gd name="connsiteY4" fmla="*/ 185064 h 829729"/>
                    <a:gd name="connsiteX5" fmla="*/ 315110 w 839441"/>
                    <a:gd name="connsiteY5" fmla="*/ 142705 h 829729"/>
                    <a:gd name="connsiteX6" fmla="*/ 312027 w 839441"/>
                    <a:gd name="connsiteY6" fmla="*/ 531 h 829729"/>
                    <a:gd name="connsiteX7" fmla="*/ 203168 w 839441"/>
                    <a:gd name="connsiteY7" fmla="*/ 192887 h 829729"/>
                    <a:gd name="connsiteX8" fmla="*/ 141218 w 839441"/>
                    <a:gd name="connsiteY8" fmla="*/ 260308 h 829729"/>
                    <a:gd name="connsiteX9" fmla="*/ 67930 w 839441"/>
                    <a:gd name="connsiteY9" fmla="*/ 344207 h 829729"/>
                    <a:gd name="connsiteX10" fmla="*/ 87997 w 839441"/>
                    <a:gd name="connsiteY10" fmla="*/ 443348 h 829729"/>
                    <a:gd name="connsiteX11" fmla="*/ 7598 w 839441"/>
                    <a:gd name="connsiteY11" fmla="*/ 549011 h 829729"/>
                    <a:gd name="connsiteX12" fmla="*/ 16787 w 839441"/>
                    <a:gd name="connsiteY12" fmla="*/ 601842 h 829729"/>
                    <a:gd name="connsiteX13" fmla="*/ 116098 w 839441"/>
                    <a:gd name="connsiteY13" fmla="*/ 580043 h 829729"/>
                    <a:gd name="connsiteX14" fmla="*/ 173380 w 839441"/>
                    <a:gd name="connsiteY14" fmla="*/ 671976 h 829729"/>
                    <a:gd name="connsiteX15" fmla="*/ 277744 w 839441"/>
                    <a:gd name="connsiteY15" fmla="*/ 699673 h 829729"/>
                    <a:gd name="connsiteX16" fmla="*/ 371721 w 839441"/>
                    <a:gd name="connsiteY16" fmla="*/ 692720 h 829729"/>
                    <a:gd name="connsiteX17" fmla="*/ 428534 w 839441"/>
                    <a:gd name="connsiteY17" fmla="*/ 828704 h 829729"/>
                    <a:gd name="connsiteX18" fmla="*/ 443721 w 839441"/>
                    <a:gd name="connsiteY18" fmla="*/ 732842 h 829729"/>
                    <a:gd name="connsiteX19" fmla="*/ 524179 w 839441"/>
                    <a:gd name="connsiteY19" fmla="*/ 696161 h 829729"/>
                    <a:gd name="connsiteX20" fmla="*/ 629013 w 839441"/>
                    <a:gd name="connsiteY20" fmla="*/ 705278 h 829729"/>
                    <a:gd name="connsiteX21" fmla="*/ 693596 w 839441"/>
                    <a:gd name="connsiteY21" fmla="*/ 624147 h 829729"/>
                    <a:gd name="connsiteX22" fmla="*/ 717649 w 839441"/>
                    <a:gd name="connsiteY22" fmla="*/ 530857 h 829729"/>
                    <a:gd name="connsiteX23" fmla="*/ 839154 w 839441"/>
                    <a:gd name="connsiteY23" fmla="*/ 486990 h 829729"/>
                    <a:gd name="connsiteX24" fmla="*/ 763987 w 839441"/>
                    <a:gd name="connsiteY24" fmla="*/ 435341 h 829729"/>
                    <a:gd name="connsiteX25" fmla="*/ 740884 w 839441"/>
                    <a:gd name="connsiteY25" fmla="*/ 341714 h 829729"/>
                    <a:gd name="connsiteX26" fmla="*/ 711504 w 839441"/>
                    <a:gd name="connsiteY26" fmla="*/ 258011 h 829729"/>
                    <a:gd name="connsiteX27" fmla="*/ 643410 w 839441"/>
                    <a:gd name="connsiteY27" fmla="*/ 225516 h 829729"/>
                    <a:gd name="connsiteX28" fmla="*/ 664420 w 839441"/>
                    <a:gd name="connsiteY28" fmla="*/ 129122 h 829729"/>
                    <a:gd name="connsiteX29" fmla="*/ 555592 w 839441"/>
                    <a:gd name="connsiteY29" fmla="*/ 167825 h 829729"/>
                    <a:gd name="connsiteX0" fmla="*/ 555592 w 839441"/>
                    <a:gd name="connsiteY0" fmla="*/ 167700 h 829604"/>
                    <a:gd name="connsiteX1" fmla="*/ 475219 w 839441"/>
                    <a:gd name="connsiteY1" fmla="*/ 58650 h 829604"/>
                    <a:gd name="connsiteX2" fmla="*/ 429932 w 839441"/>
                    <a:gd name="connsiteY2" fmla="*/ 45250 h 829604"/>
                    <a:gd name="connsiteX3" fmla="*/ 437460 w 839441"/>
                    <a:gd name="connsiteY3" fmla="*/ 109188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75219 w 839441"/>
                    <a:gd name="connsiteY1" fmla="*/ 58650 h 829604"/>
                    <a:gd name="connsiteX2" fmla="*/ 429932 w 839441"/>
                    <a:gd name="connsiteY2" fmla="*/ 45250 h 829604"/>
                    <a:gd name="connsiteX3" fmla="*/ 437460 w 839441"/>
                    <a:gd name="connsiteY3" fmla="*/ 109188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75219 w 839441"/>
                    <a:gd name="connsiteY1" fmla="*/ 58650 h 829604"/>
                    <a:gd name="connsiteX2" fmla="*/ 429932 w 839441"/>
                    <a:gd name="connsiteY2" fmla="*/ 45250 h 829604"/>
                    <a:gd name="connsiteX3" fmla="*/ 437460 w 839441"/>
                    <a:gd name="connsiteY3" fmla="*/ 109188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75219 w 839441"/>
                    <a:gd name="connsiteY1" fmla="*/ 58650 h 829604"/>
                    <a:gd name="connsiteX2" fmla="*/ 429932 w 839441"/>
                    <a:gd name="connsiteY2" fmla="*/ 45250 h 829604"/>
                    <a:gd name="connsiteX3" fmla="*/ 437460 w 839441"/>
                    <a:gd name="connsiteY3" fmla="*/ 109188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75219 w 839441"/>
                    <a:gd name="connsiteY1" fmla="*/ 58650 h 829604"/>
                    <a:gd name="connsiteX2" fmla="*/ 429932 w 839441"/>
                    <a:gd name="connsiteY2" fmla="*/ 45250 h 829604"/>
                    <a:gd name="connsiteX3" fmla="*/ 437460 w 839441"/>
                    <a:gd name="connsiteY3" fmla="*/ 109188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5732 w 839441"/>
                    <a:gd name="connsiteY1" fmla="*/ 62419 h 829604"/>
                    <a:gd name="connsiteX2" fmla="*/ 429932 w 839441"/>
                    <a:gd name="connsiteY2" fmla="*/ 45250 h 829604"/>
                    <a:gd name="connsiteX3" fmla="*/ 437460 w 839441"/>
                    <a:gd name="connsiteY3" fmla="*/ 109188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5732 w 839441"/>
                    <a:gd name="connsiteY1" fmla="*/ 62419 h 829604"/>
                    <a:gd name="connsiteX2" fmla="*/ 429932 w 839441"/>
                    <a:gd name="connsiteY2" fmla="*/ 45250 h 829604"/>
                    <a:gd name="connsiteX3" fmla="*/ 437460 w 839441"/>
                    <a:gd name="connsiteY3" fmla="*/ 109188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5732 w 839441"/>
                    <a:gd name="connsiteY1" fmla="*/ 62419 h 829604"/>
                    <a:gd name="connsiteX2" fmla="*/ 429932 w 839441"/>
                    <a:gd name="connsiteY2" fmla="*/ 45250 h 829604"/>
                    <a:gd name="connsiteX3" fmla="*/ 437460 w 839441"/>
                    <a:gd name="connsiteY3" fmla="*/ 109188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5732 w 839441"/>
                    <a:gd name="connsiteY1" fmla="*/ 62419 h 829604"/>
                    <a:gd name="connsiteX2" fmla="*/ 429932 w 839441"/>
                    <a:gd name="connsiteY2" fmla="*/ 45250 h 829604"/>
                    <a:gd name="connsiteX3" fmla="*/ 445388 w 839441"/>
                    <a:gd name="connsiteY3" fmla="*/ 115406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5732 w 839441"/>
                    <a:gd name="connsiteY1" fmla="*/ 62419 h 829604"/>
                    <a:gd name="connsiteX2" fmla="*/ 429932 w 839441"/>
                    <a:gd name="connsiteY2" fmla="*/ 45250 h 829604"/>
                    <a:gd name="connsiteX3" fmla="*/ 445388 w 839441"/>
                    <a:gd name="connsiteY3" fmla="*/ 115406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3024 w 839441"/>
                    <a:gd name="connsiteY1" fmla="*/ 69886 h 829604"/>
                    <a:gd name="connsiteX2" fmla="*/ 429932 w 839441"/>
                    <a:gd name="connsiteY2" fmla="*/ 45250 h 829604"/>
                    <a:gd name="connsiteX3" fmla="*/ 445388 w 839441"/>
                    <a:gd name="connsiteY3" fmla="*/ 115406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3024 w 839441"/>
                    <a:gd name="connsiteY1" fmla="*/ 69886 h 829604"/>
                    <a:gd name="connsiteX2" fmla="*/ 429932 w 839441"/>
                    <a:gd name="connsiteY2" fmla="*/ 45250 h 829604"/>
                    <a:gd name="connsiteX3" fmla="*/ 445388 w 839441"/>
                    <a:gd name="connsiteY3" fmla="*/ 115406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3024 w 839441"/>
                    <a:gd name="connsiteY1" fmla="*/ 69886 h 829604"/>
                    <a:gd name="connsiteX2" fmla="*/ 430769 w 839441"/>
                    <a:gd name="connsiteY2" fmla="*/ 52301 h 829604"/>
                    <a:gd name="connsiteX3" fmla="*/ 445388 w 839441"/>
                    <a:gd name="connsiteY3" fmla="*/ 115406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3024 w 839441"/>
                    <a:gd name="connsiteY1" fmla="*/ 69886 h 829604"/>
                    <a:gd name="connsiteX2" fmla="*/ 430769 w 839441"/>
                    <a:gd name="connsiteY2" fmla="*/ 52301 h 829604"/>
                    <a:gd name="connsiteX3" fmla="*/ 445388 w 839441"/>
                    <a:gd name="connsiteY3" fmla="*/ 115406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3024 w 839441"/>
                    <a:gd name="connsiteY1" fmla="*/ 69886 h 829604"/>
                    <a:gd name="connsiteX2" fmla="*/ 430769 w 839441"/>
                    <a:gd name="connsiteY2" fmla="*/ 52301 h 829604"/>
                    <a:gd name="connsiteX3" fmla="*/ 445388 w 839441"/>
                    <a:gd name="connsiteY3" fmla="*/ 115406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3024 w 839441"/>
                    <a:gd name="connsiteY1" fmla="*/ 69886 h 829604"/>
                    <a:gd name="connsiteX2" fmla="*/ 430769 w 839441"/>
                    <a:gd name="connsiteY2" fmla="*/ 52301 h 829604"/>
                    <a:gd name="connsiteX3" fmla="*/ 445388 w 839441"/>
                    <a:gd name="connsiteY3" fmla="*/ 115406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3024 w 839441"/>
                    <a:gd name="connsiteY1" fmla="*/ 69886 h 829604"/>
                    <a:gd name="connsiteX2" fmla="*/ 430769 w 839441"/>
                    <a:gd name="connsiteY2" fmla="*/ 52301 h 829604"/>
                    <a:gd name="connsiteX3" fmla="*/ 445388 w 839441"/>
                    <a:gd name="connsiteY3" fmla="*/ 115406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3024 w 839441"/>
                    <a:gd name="connsiteY1" fmla="*/ 69886 h 829604"/>
                    <a:gd name="connsiteX2" fmla="*/ 430769 w 839441"/>
                    <a:gd name="connsiteY2" fmla="*/ 52301 h 829604"/>
                    <a:gd name="connsiteX3" fmla="*/ 445388 w 839441"/>
                    <a:gd name="connsiteY3" fmla="*/ 115406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604"/>
                    <a:gd name="connsiteX1" fmla="*/ 483024 w 839441"/>
                    <a:gd name="connsiteY1" fmla="*/ 69886 h 829604"/>
                    <a:gd name="connsiteX2" fmla="*/ 430769 w 839441"/>
                    <a:gd name="connsiteY2" fmla="*/ 52301 h 829604"/>
                    <a:gd name="connsiteX3" fmla="*/ 445388 w 839441"/>
                    <a:gd name="connsiteY3" fmla="*/ 115406 h 829604"/>
                    <a:gd name="connsiteX4" fmla="*/ 394844 w 839441"/>
                    <a:gd name="connsiteY4" fmla="*/ 184939 h 829604"/>
                    <a:gd name="connsiteX5" fmla="*/ 315110 w 839441"/>
                    <a:gd name="connsiteY5" fmla="*/ 142580 h 829604"/>
                    <a:gd name="connsiteX6" fmla="*/ 312027 w 839441"/>
                    <a:gd name="connsiteY6" fmla="*/ 406 h 829604"/>
                    <a:gd name="connsiteX7" fmla="*/ 203168 w 839441"/>
                    <a:gd name="connsiteY7" fmla="*/ 192762 h 829604"/>
                    <a:gd name="connsiteX8" fmla="*/ 141218 w 839441"/>
                    <a:gd name="connsiteY8" fmla="*/ 260183 h 829604"/>
                    <a:gd name="connsiteX9" fmla="*/ 67930 w 839441"/>
                    <a:gd name="connsiteY9" fmla="*/ 344082 h 829604"/>
                    <a:gd name="connsiteX10" fmla="*/ 87997 w 839441"/>
                    <a:gd name="connsiteY10" fmla="*/ 443223 h 829604"/>
                    <a:gd name="connsiteX11" fmla="*/ 7598 w 839441"/>
                    <a:gd name="connsiteY11" fmla="*/ 548886 h 829604"/>
                    <a:gd name="connsiteX12" fmla="*/ 16787 w 839441"/>
                    <a:gd name="connsiteY12" fmla="*/ 601717 h 829604"/>
                    <a:gd name="connsiteX13" fmla="*/ 116098 w 839441"/>
                    <a:gd name="connsiteY13" fmla="*/ 579918 h 829604"/>
                    <a:gd name="connsiteX14" fmla="*/ 173380 w 839441"/>
                    <a:gd name="connsiteY14" fmla="*/ 671851 h 829604"/>
                    <a:gd name="connsiteX15" fmla="*/ 277744 w 839441"/>
                    <a:gd name="connsiteY15" fmla="*/ 699548 h 829604"/>
                    <a:gd name="connsiteX16" fmla="*/ 371721 w 839441"/>
                    <a:gd name="connsiteY16" fmla="*/ 692595 h 829604"/>
                    <a:gd name="connsiteX17" fmla="*/ 428534 w 839441"/>
                    <a:gd name="connsiteY17" fmla="*/ 828579 h 829604"/>
                    <a:gd name="connsiteX18" fmla="*/ 443721 w 839441"/>
                    <a:gd name="connsiteY18" fmla="*/ 732717 h 829604"/>
                    <a:gd name="connsiteX19" fmla="*/ 524179 w 839441"/>
                    <a:gd name="connsiteY19" fmla="*/ 696036 h 829604"/>
                    <a:gd name="connsiteX20" fmla="*/ 629013 w 839441"/>
                    <a:gd name="connsiteY20" fmla="*/ 705153 h 829604"/>
                    <a:gd name="connsiteX21" fmla="*/ 693596 w 839441"/>
                    <a:gd name="connsiteY21" fmla="*/ 624022 h 829604"/>
                    <a:gd name="connsiteX22" fmla="*/ 717649 w 839441"/>
                    <a:gd name="connsiteY22" fmla="*/ 530732 h 829604"/>
                    <a:gd name="connsiteX23" fmla="*/ 839154 w 839441"/>
                    <a:gd name="connsiteY23" fmla="*/ 486865 h 829604"/>
                    <a:gd name="connsiteX24" fmla="*/ 763987 w 839441"/>
                    <a:gd name="connsiteY24" fmla="*/ 435216 h 829604"/>
                    <a:gd name="connsiteX25" fmla="*/ 740884 w 839441"/>
                    <a:gd name="connsiteY25" fmla="*/ 341589 h 829604"/>
                    <a:gd name="connsiteX26" fmla="*/ 711504 w 839441"/>
                    <a:gd name="connsiteY26" fmla="*/ 257886 h 829604"/>
                    <a:gd name="connsiteX27" fmla="*/ 643410 w 839441"/>
                    <a:gd name="connsiteY27" fmla="*/ 225391 h 829604"/>
                    <a:gd name="connsiteX28" fmla="*/ 664420 w 839441"/>
                    <a:gd name="connsiteY28" fmla="*/ 128997 h 829604"/>
                    <a:gd name="connsiteX29" fmla="*/ 555592 w 839441"/>
                    <a:gd name="connsiteY29" fmla="*/ 167700 h 829604"/>
                    <a:gd name="connsiteX0" fmla="*/ 555592 w 839441"/>
                    <a:gd name="connsiteY0" fmla="*/ 167700 h 829599"/>
                    <a:gd name="connsiteX1" fmla="*/ 483024 w 839441"/>
                    <a:gd name="connsiteY1" fmla="*/ 69886 h 829599"/>
                    <a:gd name="connsiteX2" fmla="*/ 430769 w 839441"/>
                    <a:gd name="connsiteY2" fmla="*/ 52301 h 829599"/>
                    <a:gd name="connsiteX3" fmla="*/ 445388 w 839441"/>
                    <a:gd name="connsiteY3" fmla="*/ 115406 h 829599"/>
                    <a:gd name="connsiteX4" fmla="*/ 394844 w 839441"/>
                    <a:gd name="connsiteY4" fmla="*/ 184939 h 829599"/>
                    <a:gd name="connsiteX5" fmla="*/ 315110 w 839441"/>
                    <a:gd name="connsiteY5" fmla="*/ 142580 h 829599"/>
                    <a:gd name="connsiteX6" fmla="*/ 312027 w 839441"/>
                    <a:gd name="connsiteY6" fmla="*/ 406 h 829599"/>
                    <a:gd name="connsiteX7" fmla="*/ 203168 w 839441"/>
                    <a:gd name="connsiteY7" fmla="*/ 192762 h 829599"/>
                    <a:gd name="connsiteX8" fmla="*/ 141218 w 839441"/>
                    <a:gd name="connsiteY8" fmla="*/ 260183 h 829599"/>
                    <a:gd name="connsiteX9" fmla="*/ 67930 w 839441"/>
                    <a:gd name="connsiteY9" fmla="*/ 344082 h 829599"/>
                    <a:gd name="connsiteX10" fmla="*/ 87997 w 839441"/>
                    <a:gd name="connsiteY10" fmla="*/ 443223 h 829599"/>
                    <a:gd name="connsiteX11" fmla="*/ 7598 w 839441"/>
                    <a:gd name="connsiteY11" fmla="*/ 548886 h 829599"/>
                    <a:gd name="connsiteX12" fmla="*/ 16787 w 839441"/>
                    <a:gd name="connsiteY12" fmla="*/ 601717 h 829599"/>
                    <a:gd name="connsiteX13" fmla="*/ 116098 w 839441"/>
                    <a:gd name="connsiteY13" fmla="*/ 579918 h 829599"/>
                    <a:gd name="connsiteX14" fmla="*/ 173380 w 839441"/>
                    <a:gd name="connsiteY14" fmla="*/ 671851 h 829599"/>
                    <a:gd name="connsiteX15" fmla="*/ 277744 w 839441"/>
                    <a:gd name="connsiteY15" fmla="*/ 699548 h 829599"/>
                    <a:gd name="connsiteX16" fmla="*/ 371721 w 839441"/>
                    <a:gd name="connsiteY16" fmla="*/ 692595 h 829599"/>
                    <a:gd name="connsiteX17" fmla="*/ 428534 w 839441"/>
                    <a:gd name="connsiteY17" fmla="*/ 828579 h 829599"/>
                    <a:gd name="connsiteX18" fmla="*/ 443721 w 839441"/>
                    <a:gd name="connsiteY18" fmla="*/ 732717 h 829599"/>
                    <a:gd name="connsiteX19" fmla="*/ 505663 w 839441"/>
                    <a:gd name="connsiteY19" fmla="*/ 698880 h 829599"/>
                    <a:gd name="connsiteX20" fmla="*/ 629013 w 839441"/>
                    <a:gd name="connsiteY20" fmla="*/ 705153 h 829599"/>
                    <a:gd name="connsiteX21" fmla="*/ 693596 w 839441"/>
                    <a:gd name="connsiteY21" fmla="*/ 624022 h 829599"/>
                    <a:gd name="connsiteX22" fmla="*/ 717649 w 839441"/>
                    <a:gd name="connsiteY22" fmla="*/ 530732 h 829599"/>
                    <a:gd name="connsiteX23" fmla="*/ 839154 w 839441"/>
                    <a:gd name="connsiteY23" fmla="*/ 486865 h 829599"/>
                    <a:gd name="connsiteX24" fmla="*/ 763987 w 839441"/>
                    <a:gd name="connsiteY24" fmla="*/ 435216 h 829599"/>
                    <a:gd name="connsiteX25" fmla="*/ 740884 w 839441"/>
                    <a:gd name="connsiteY25" fmla="*/ 341589 h 829599"/>
                    <a:gd name="connsiteX26" fmla="*/ 711504 w 839441"/>
                    <a:gd name="connsiteY26" fmla="*/ 257886 h 829599"/>
                    <a:gd name="connsiteX27" fmla="*/ 643410 w 839441"/>
                    <a:gd name="connsiteY27" fmla="*/ 225391 h 829599"/>
                    <a:gd name="connsiteX28" fmla="*/ 664420 w 839441"/>
                    <a:gd name="connsiteY28" fmla="*/ 128997 h 829599"/>
                    <a:gd name="connsiteX29" fmla="*/ 555592 w 839441"/>
                    <a:gd name="connsiteY29" fmla="*/ 167700 h 829599"/>
                    <a:gd name="connsiteX0" fmla="*/ 555592 w 839441"/>
                    <a:gd name="connsiteY0" fmla="*/ 167700 h 829599"/>
                    <a:gd name="connsiteX1" fmla="*/ 483024 w 839441"/>
                    <a:gd name="connsiteY1" fmla="*/ 69886 h 829599"/>
                    <a:gd name="connsiteX2" fmla="*/ 430769 w 839441"/>
                    <a:gd name="connsiteY2" fmla="*/ 52301 h 829599"/>
                    <a:gd name="connsiteX3" fmla="*/ 445388 w 839441"/>
                    <a:gd name="connsiteY3" fmla="*/ 115406 h 829599"/>
                    <a:gd name="connsiteX4" fmla="*/ 394844 w 839441"/>
                    <a:gd name="connsiteY4" fmla="*/ 184939 h 829599"/>
                    <a:gd name="connsiteX5" fmla="*/ 315110 w 839441"/>
                    <a:gd name="connsiteY5" fmla="*/ 142580 h 829599"/>
                    <a:gd name="connsiteX6" fmla="*/ 312027 w 839441"/>
                    <a:gd name="connsiteY6" fmla="*/ 406 h 829599"/>
                    <a:gd name="connsiteX7" fmla="*/ 203168 w 839441"/>
                    <a:gd name="connsiteY7" fmla="*/ 192762 h 829599"/>
                    <a:gd name="connsiteX8" fmla="*/ 141218 w 839441"/>
                    <a:gd name="connsiteY8" fmla="*/ 260183 h 829599"/>
                    <a:gd name="connsiteX9" fmla="*/ 67930 w 839441"/>
                    <a:gd name="connsiteY9" fmla="*/ 344082 h 829599"/>
                    <a:gd name="connsiteX10" fmla="*/ 87997 w 839441"/>
                    <a:gd name="connsiteY10" fmla="*/ 443223 h 829599"/>
                    <a:gd name="connsiteX11" fmla="*/ 7598 w 839441"/>
                    <a:gd name="connsiteY11" fmla="*/ 548886 h 829599"/>
                    <a:gd name="connsiteX12" fmla="*/ 16787 w 839441"/>
                    <a:gd name="connsiteY12" fmla="*/ 601717 h 829599"/>
                    <a:gd name="connsiteX13" fmla="*/ 116098 w 839441"/>
                    <a:gd name="connsiteY13" fmla="*/ 579918 h 829599"/>
                    <a:gd name="connsiteX14" fmla="*/ 173380 w 839441"/>
                    <a:gd name="connsiteY14" fmla="*/ 671851 h 829599"/>
                    <a:gd name="connsiteX15" fmla="*/ 277744 w 839441"/>
                    <a:gd name="connsiteY15" fmla="*/ 699548 h 829599"/>
                    <a:gd name="connsiteX16" fmla="*/ 371721 w 839441"/>
                    <a:gd name="connsiteY16" fmla="*/ 692595 h 829599"/>
                    <a:gd name="connsiteX17" fmla="*/ 428534 w 839441"/>
                    <a:gd name="connsiteY17" fmla="*/ 828579 h 829599"/>
                    <a:gd name="connsiteX18" fmla="*/ 443721 w 839441"/>
                    <a:gd name="connsiteY18" fmla="*/ 732717 h 829599"/>
                    <a:gd name="connsiteX19" fmla="*/ 505663 w 839441"/>
                    <a:gd name="connsiteY19" fmla="*/ 698880 h 829599"/>
                    <a:gd name="connsiteX20" fmla="*/ 629013 w 839441"/>
                    <a:gd name="connsiteY20" fmla="*/ 705153 h 829599"/>
                    <a:gd name="connsiteX21" fmla="*/ 693596 w 839441"/>
                    <a:gd name="connsiteY21" fmla="*/ 624022 h 829599"/>
                    <a:gd name="connsiteX22" fmla="*/ 717649 w 839441"/>
                    <a:gd name="connsiteY22" fmla="*/ 530732 h 829599"/>
                    <a:gd name="connsiteX23" fmla="*/ 839154 w 839441"/>
                    <a:gd name="connsiteY23" fmla="*/ 486865 h 829599"/>
                    <a:gd name="connsiteX24" fmla="*/ 763987 w 839441"/>
                    <a:gd name="connsiteY24" fmla="*/ 435216 h 829599"/>
                    <a:gd name="connsiteX25" fmla="*/ 740884 w 839441"/>
                    <a:gd name="connsiteY25" fmla="*/ 341589 h 829599"/>
                    <a:gd name="connsiteX26" fmla="*/ 711504 w 839441"/>
                    <a:gd name="connsiteY26" fmla="*/ 257886 h 829599"/>
                    <a:gd name="connsiteX27" fmla="*/ 643410 w 839441"/>
                    <a:gd name="connsiteY27" fmla="*/ 225391 h 829599"/>
                    <a:gd name="connsiteX28" fmla="*/ 664420 w 839441"/>
                    <a:gd name="connsiteY28" fmla="*/ 128997 h 829599"/>
                    <a:gd name="connsiteX29" fmla="*/ 555592 w 839441"/>
                    <a:gd name="connsiteY29" fmla="*/ 167700 h 829599"/>
                    <a:gd name="connsiteX0" fmla="*/ 555592 w 839441"/>
                    <a:gd name="connsiteY0" fmla="*/ 167700 h 829599"/>
                    <a:gd name="connsiteX1" fmla="*/ 483024 w 839441"/>
                    <a:gd name="connsiteY1" fmla="*/ 69886 h 829599"/>
                    <a:gd name="connsiteX2" fmla="*/ 430769 w 839441"/>
                    <a:gd name="connsiteY2" fmla="*/ 52301 h 829599"/>
                    <a:gd name="connsiteX3" fmla="*/ 445388 w 839441"/>
                    <a:gd name="connsiteY3" fmla="*/ 115406 h 829599"/>
                    <a:gd name="connsiteX4" fmla="*/ 394844 w 839441"/>
                    <a:gd name="connsiteY4" fmla="*/ 184939 h 829599"/>
                    <a:gd name="connsiteX5" fmla="*/ 315110 w 839441"/>
                    <a:gd name="connsiteY5" fmla="*/ 142580 h 829599"/>
                    <a:gd name="connsiteX6" fmla="*/ 312027 w 839441"/>
                    <a:gd name="connsiteY6" fmla="*/ 406 h 829599"/>
                    <a:gd name="connsiteX7" fmla="*/ 203168 w 839441"/>
                    <a:gd name="connsiteY7" fmla="*/ 192762 h 829599"/>
                    <a:gd name="connsiteX8" fmla="*/ 141218 w 839441"/>
                    <a:gd name="connsiteY8" fmla="*/ 260183 h 829599"/>
                    <a:gd name="connsiteX9" fmla="*/ 67930 w 839441"/>
                    <a:gd name="connsiteY9" fmla="*/ 344082 h 829599"/>
                    <a:gd name="connsiteX10" fmla="*/ 87997 w 839441"/>
                    <a:gd name="connsiteY10" fmla="*/ 443223 h 829599"/>
                    <a:gd name="connsiteX11" fmla="*/ 7598 w 839441"/>
                    <a:gd name="connsiteY11" fmla="*/ 548886 h 829599"/>
                    <a:gd name="connsiteX12" fmla="*/ 16787 w 839441"/>
                    <a:gd name="connsiteY12" fmla="*/ 601717 h 829599"/>
                    <a:gd name="connsiteX13" fmla="*/ 116098 w 839441"/>
                    <a:gd name="connsiteY13" fmla="*/ 579918 h 829599"/>
                    <a:gd name="connsiteX14" fmla="*/ 173380 w 839441"/>
                    <a:gd name="connsiteY14" fmla="*/ 671851 h 829599"/>
                    <a:gd name="connsiteX15" fmla="*/ 277744 w 839441"/>
                    <a:gd name="connsiteY15" fmla="*/ 699548 h 829599"/>
                    <a:gd name="connsiteX16" fmla="*/ 371721 w 839441"/>
                    <a:gd name="connsiteY16" fmla="*/ 692595 h 829599"/>
                    <a:gd name="connsiteX17" fmla="*/ 428534 w 839441"/>
                    <a:gd name="connsiteY17" fmla="*/ 828579 h 829599"/>
                    <a:gd name="connsiteX18" fmla="*/ 443721 w 839441"/>
                    <a:gd name="connsiteY18" fmla="*/ 732717 h 829599"/>
                    <a:gd name="connsiteX19" fmla="*/ 505663 w 839441"/>
                    <a:gd name="connsiteY19" fmla="*/ 698880 h 829599"/>
                    <a:gd name="connsiteX20" fmla="*/ 595072 w 839441"/>
                    <a:gd name="connsiteY20" fmla="*/ 719851 h 829599"/>
                    <a:gd name="connsiteX21" fmla="*/ 693596 w 839441"/>
                    <a:gd name="connsiteY21" fmla="*/ 624022 h 829599"/>
                    <a:gd name="connsiteX22" fmla="*/ 717649 w 839441"/>
                    <a:gd name="connsiteY22" fmla="*/ 530732 h 829599"/>
                    <a:gd name="connsiteX23" fmla="*/ 839154 w 839441"/>
                    <a:gd name="connsiteY23" fmla="*/ 486865 h 829599"/>
                    <a:gd name="connsiteX24" fmla="*/ 763987 w 839441"/>
                    <a:gd name="connsiteY24" fmla="*/ 435216 h 829599"/>
                    <a:gd name="connsiteX25" fmla="*/ 740884 w 839441"/>
                    <a:gd name="connsiteY25" fmla="*/ 341589 h 829599"/>
                    <a:gd name="connsiteX26" fmla="*/ 711504 w 839441"/>
                    <a:gd name="connsiteY26" fmla="*/ 257886 h 829599"/>
                    <a:gd name="connsiteX27" fmla="*/ 643410 w 839441"/>
                    <a:gd name="connsiteY27" fmla="*/ 225391 h 829599"/>
                    <a:gd name="connsiteX28" fmla="*/ 664420 w 839441"/>
                    <a:gd name="connsiteY28" fmla="*/ 128997 h 829599"/>
                    <a:gd name="connsiteX29" fmla="*/ 555592 w 839441"/>
                    <a:gd name="connsiteY29" fmla="*/ 167700 h 829599"/>
                    <a:gd name="connsiteX0" fmla="*/ 555592 w 839701"/>
                    <a:gd name="connsiteY0" fmla="*/ 167700 h 829599"/>
                    <a:gd name="connsiteX1" fmla="*/ 483024 w 839701"/>
                    <a:gd name="connsiteY1" fmla="*/ 69886 h 829599"/>
                    <a:gd name="connsiteX2" fmla="*/ 430769 w 839701"/>
                    <a:gd name="connsiteY2" fmla="*/ 52301 h 829599"/>
                    <a:gd name="connsiteX3" fmla="*/ 445388 w 839701"/>
                    <a:gd name="connsiteY3" fmla="*/ 115406 h 829599"/>
                    <a:gd name="connsiteX4" fmla="*/ 394844 w 839701"/>
                    <a:gd name="connsiteY4" fmla="*/ 184939 h 829599"/>
                    <a:gd name="connsiteX5" fmla="*/ 315110 w 839701"/>
                    <a:gd name="connsiteY5" fmla="*/ 142580 h 829599"/>
                    <a:gd name="connsiteX6" fmla="*/ 312027 w 839701"/>
                    <a:gd name="connsiteY6" fmla="*/ 406 h 829599"/>
                    <a:gd name="connsiteX7" fmla="*/ 203168 w 839701"/>
                    <a:gd name="connsiteY7" fmla="*/ 192762 h 829599"/>
                    <a:gd name="connsiteX8" fmla="*/ 141218 w 839701"/>
                    <a:gd name="connsiteY8" fmla="*/ 260183 h 829599"/>
                    <a:gd name="connsiteX9" fmla="*/ 67930 w 839701"/>
                    <a:gd name="connsiteY9" fmla="*/ 344082 h 829599"/>
                    <a:gd name="connsiteX10" fmla="*/ 87997 w 839701"/>
                    <a:gd name="connsiteY10" fmla="*/ 443223 h 829599"/>
                    <a:gd name="connsiteX11" fmla="*/ 7598 w 839701"/>
                    <a:gd name="connsiteY11" fmla="*/ 548886 h 829599"/>
                    <a:gd name="connsiteX12" fmla="*/ 16787 w 839701"/>
                    <a:gd name="connsiteY12" fmla="*/ 601717 h 829599"/>
                    <a:gd name="connsiteX13" fmla="*/ 116098 w 839701"/>
                    <a:gd name="connsiteY13" fmla="*/ 579918 h 829599"/>
                    <a:gd name="connsiteX14" fmla="*/ 173380 w 839701"/>
                    <a:gd name="connsiteY14" fmla="*/ 671851 h 829599"/>
                    <a:gd name="connsiteX15" fmla="*/ 277744 w 839701"/>
                    <a:gd name="connsiteY15" fmla="*/ 699548 h 829599"/>
                    <a:gd name="connsiteX16" fmla="*/ 371721 w 839701"/>
                    <a:gd name="connsiteY16" fmla="*/ 692595 h 829599"/>
                    <a:gd name="connsiteX17" fmla="*/ 428534 w 839701"/>
                    <a:gd name="connsiteY17" fmla="*/ 828579 h 829599"/>
                    <a:gd name="connsiteX18" fmla="*/ 443721 w 839701"/>
                    <a:gd name="connsiteY18" fmla="*/ 732717 h 829599"/>
                    <a:gd name="connsiteX19" fmla="*/ 505663 w 839701"/>
                    <a:gd name="connsiteY19" fmla="*/ 698880 h 829599"/>
                    <a:gd name="connsiteX20" fmla="*/ 595072 w 839701"/>
                    <a:gd name="connsiteY20" fmla="*/ 719851 h 829599"/>
                    <a:gd name="connsiteX21" fmla="*/ 693596 w 839701"/>
                    <a:gd name="connsiteY21" fmla="*/ 624022 h 829599"/>
                    <a:gd name="connsiteX22" fmla="*/ 769278 w 839701"/>
                    <a:gd name="connsiteY22" fmla="*/ 585599 h 829599"/>
                    <a:gd name="connsiteX23" fmla="*/ 839154 w 839701"/>
                    <a:gd name="connsiteY23" fmla="*/ 486865 h 829599"/>
                    <a:gd name="connsiteX24" fmla="*/ 763987 w 839701"/>
                    <a:gd name="connsiteY24" fmla="*/ 435216 h 829599"/>
                    <a:gd name="connsiteX25" fmla="*/ 740884 w 839701"/>
                    <a:gd name="connsiteY25" fmla="*/ 341589 h 829599"/>
                    <a:gd name="connsiteX26" fmla="*/ 711504 w 839701"/>
                    <a:gd name="connsiteY26" fmla="*/ 257886 h 829599"/>
                    <a:gd name="connsiteX27" fmla="*/ 643410 w 839701"/>
                    <a:gd name="connsiteY27" fmla="*/ 225391 h 829599"/>
                    <a:gd name="connsiteX28" fmla="*/ 664420 w 839701"/>
                    <a:gd name="connsiteY28" fmla="*/ 128997 h 829599"/>
                    <a:gd name="connsiteX29" fmla="*/ 555592 w 839701"/>
                    <a:gd name="connsiteY29" fmla="*/ 167700 h 829599"/>
                    <a:gd name="connsiteX0" fmla="*/ 555592 w 839524"/>
                    <a:gd name="connsiteY0" fmla="*/ 167700 h 829599"/>
                    <a:gd name="connsiteX1" fmla="*/ 483024 w 839524"/>
                    <a:gd name="connsiteY1" fmla="*/ 69886 h 829599"/>
                    <a:gd name="connsiteX2" fmla="*/ 430769 w 839524"/>
                    <a:gd name="connsiteY2" fmla="*/ 52301 h 829599"/>
                    <a:gd name="connsiteX3" fmla="*/ 445388 w 839524"/>
                    <a:gd name="connsiteY3" fmla="*/ 115406 h 829599"/>
                    <a:gd name="connsiteX4" fmla="*/ 394844 w 839524"/>
                    <a:gd name="connsiteY4" fmla="*/ 184939 h 829599"/>
                    <a:gd name="connsiteX5" fmla="*/ 315110 w 839524"/>
                    <a:gd name="connsiteY5" fmla="*/ 142580 h 829599"/>
                    <a:gd name="connsiteX6" fmla="*/ 312027 w 839524"/>
                    <a:gd name="connsiteY6" fmla="*/ 406 h 829599"/>
                    <a:gd name="connsiteX7" fmla="*/ 203168 w 839524"/>
                    <a:gd name="connsiteY7" fmla="*/ 192762 h 829599"/>
                    <a:gd name="connsiteX8" fmla="*/ 141218 w 839524"/>
                    <a:gd name="connsiteY8" fmla="*/ 260183 h 829599"/>
                    <a:gd name="connsiteX9" fmla="*/ 67930 w 839524"/>
                    <a:gd name="connsiteY9" fmla="*/ 344082 h 829599"/>
                    <a:gd name="connsiteX10" fmla="*/ 87997 w 839524"/>
                    <a:gd name="connsiteY10" fmla="*/ 443223 h 829599"/>
                    <a:gd name="connsiteX11" fmla="*/ 7598 w 839524"/>
                    <a:gd name="connsiteY11" fmla="*/ 548886 h 829599"/>
                    <a:gd name="connsiteX12" fmla="*/ 16787 w 839524"/>
                    <a:gd name="connsiteY12" fmla="*/ 601717 h 829599"/>
                    <a:gd name="connsiteX13" fmla="*/ 116098 w 839524"/>
                    <a:gd name="connsiteY13" fmla="*/ 579918 h 829599"/>
                    <a:gd name="connsiteX14" fmla="*/ 173380 w 839524"/>
                    <a:gd name="connsiteY14" fmla="*/ 671851 h 829599"/>
                    <a:gd name="connsiteX15" fmla="*/ 277744 w 839524"/>
                    <a:gd name="connsiteY15" fmla="*/ 699548 h 829599"/>
                    <a:gd name="connsiteX16" fmla="*/ 371721 w 839524"/>
                    <a:gd name="connsiteY16" fmla="*/ 692595 h 829599"/>
                    <a:gd name="connsiteX17" fmla="*/ 428534 w 839524"/>
                    <a:gd name="connsiteY17" fmla="*/ 828579 h 829599"/>
                    <a:gd name="connsiteX18" fmla="*/ 443721 w 839524"/>
                    <a:gd name="connsiteY18" fmla="*/ 732717 h 829599"/>
                    <a:gd name="connsiteX19" fmla="*/ 505663 w 839524"/>
                    <a:gd name="connsiteY19" fmla="*/ 698880 h 829599"/>
                    <a:gd name="connsiteX20" fmla="*/ 595072 w 839524"/>
                    <a:gd name="connsiteY20" fmla="*/ 719851 h 829599"/>
                    <a:gd name="connsiteX21" fmla="*/ 693596 w 839524"/>
                    <a:gd name="connsiteY21" fmla="*/ 624022 h 829599"/>
                    <a:gd name="connsiteX22" fmla="*/ 769278 w 839524"/>
                    <a:gd name="connsiteY22" fmla="*/ 585599 h 829599"/>
                    <a:gd name="connsiteX23" fmla="*/ 839154 w 839524"/>
                    <a:gd name="connsiteY23" fmla="*/ 486865 h 829599"/>
                    <a:gd name="connsiteX24" fmla="*/ 763987 w 839524"/>
                    <a:gd name="connsiteY24" fmla="*/ 435216 h 829599"/>
                    <a:gd name="connsiteX25" fmla="*/ 740884 w 839524"/>
                    <a:gd name="connsiteY25" fmla="*/ 341589 h 829599"/>
                    <a:gd name="connsiteX26" fmla="*/ 711504 w 839524"/>
                    <a:gd name="connsiteY26" fmla="*/ 257886 h 829599"/>
                    <a:gd name="connsiteX27" fmla="*/ 643410 w 839524"/>
                    <a:gd name="connsiteY27" fmla="*/ 225391 h 829599"/>
                    <a:gd name="connsiteX28" fmla="*/ 664420 w 839524"/>
                    <a:gd name="connsiteY28" fmla="*/ 128997 h 829599"/>
                    <a:gd name="connsiteX29" fmla="*/ 555592 w 839524"/>
                    <a:gd name="connsiteY29" fmla="*/ 167700 h 829599"/>
                    <a:gd name="connsiteX0" fmla="*/ 555592 w 839559"/>
                    <a:gd name="connsiteY0" fmla="*/ 167700 h 829599"/>
                    <a:gd name="connsiteX1" fmla="*/ 483024 w 839559"/>
                    <a:gd name="connsiteY1" fmla="*/ 69886 h 829599"/>
                    <a:gd name="connsiteX2" fmla="*/ 430769 w 839559"/>
                    <a:gd name="connsiteY2" fmla="*/ 52301 h 829599"/>
                    <a:gd name="connsiteX3" fmla="*/ 445388 w 839559"/>
                    <a:gd name="connsiteY3" fmla="*/ 115406 h 829599"/>
                    <a:gd name="connsiteX4" fmla="*/ 394844 w 839559"/>
                    <a:gd name="connsiteY4" fmla="*/ 184939 h 829599"/>
                    <a:gd name="connsiteX5" fmla="*/ 315110 w 839559"/>
                    <a:gd name="connsiteY5" fmla="*/ 142580 h 829599"/>
                    <a:gd name="connsiteX6" fmla="*/ 312027 w 839559"/>
                    <a:gd name="connsiteY6" fmla="*/ 406 h 829599"/>
                    <a:gd name="connsiteX7" fmla="*/ 203168 w 839559"/>
                    <a:gd name="connsiteY7" fmla="*/ 192762 h 829599"/>
                    <a:gd name="connsiteX8" fmla="*/ 141218 w 839559"/>
                    <a:gd name="connsiteY8" fmla="*/ 260183 h 829599"/>
                    <a:gd name="connsiteX9" fmla="*/ 67930 w 839559"/>
                    <a:gd name="connsiteY9" fmla="*/ 344082 h 829599"/>
                    <a:gd name="connsiteX10" fmla="*/ 87997 w 839559"/>
                    <a:gd name="connsiteY10" fmla="*/ 443223 h 829599"/>
                    <a:gd name="connsiteX11" fmla="*/ 7598 w 839559"/>
                    <a:gd name="connsiteY11" fmla="*/ 548886 h 829599"/>
                    <a:gd name="connsiteX12" fmla="*/ 16787 w 839559"/>
                    <a:gd name="connsiteY12" fmla="*/ 601717 h 829599"/>
                    <a:gd name="connsiteX13" fmla="*/ 116098 w 839559"/>
                    <a:gd name="connsiteY13" fmla="*/ 579918 h 829599"/>
                    <a:gd name="connsiteX14" fmla="*/ 173380 w 839559"/>
                    <a:gd name="connsiteY14" fmla="*/ 671851 h 829599"/>
                    <a:gd name="connsiteX15" fmla="*/ 277744 w 839559"/>
                    <a:gd name="connsiteY15" fmla="*/ 699548 h 829599"/>
                    <a:gd name="connsiteX16" fmla="*/ 371721 w 839559"/>
                    <a:gd name="connsiteY16" fmla="*/ 692595 h 829599"/>
                    <a:gd name="connsiteX17" fmla="*/ 428534 w 839559"/>
                    <a:gd name="connsiteY17" fmla="*/ 828579 h 829599"/>
                    <a:gd name="connsiteX18" fmla="*/ 443721 w 839559"/>
                    <a:gd name="connsiteY18" fmla="*/ 732717 h 829599"/>
                    <a:gd name="connsiteX19" fmla="*/ 505663 w 839559"/>
                    <a:gd name="connsiteY19" fmla="*/ 698880 h 829599"/>
                    <a:gd name="connsiteX20" fmla="*/ 595072 w 839559"/>
                    <a:gd name="connsiteY20" fmla="*/ 719851 h 829599"/>
                    <a:gd name="connsiteX21" fmla="*/ 693596 w 839559"/>
                    <a:gd name="connsiteY21" fmla="*/ 624022 h 829599"/>
                    <a:gd name="connsiteX22" fmla="*/ 776495 w 839559"/>
                    <a:gd name="connsiteY22" fmla="*/ 561318 h 829599"/>
                    <a:gd name="connsiteX23" fmla="*/ 839154 w 839559"/>
                    <a:gd name="connsiteY23" fmla="*/ 486865 h 829599"/>
                    <a:gd name="connsiteX24" fmla="*/ 763987 w 839559"/>
                    <a:gd name="connsiteY24" fmla="*/ 435216 h 829599"/>
                    <a:gd name="connsiteX25" fmla="*/ 740884 w 839559"/>
                    <a:gd name="connsiteY25" fmla="*/ 341589 h 829599"/>
                    <a:gd name="connsiteX26" fmla="*/ 711504 w 839559"/>
                    <a:gd name="connsiteY26" fmla="*/ 257886 h 829599"/>
                    <a:gd name="connsiteX27" fmla="*/ 643410 w 839559"/>
                    <a:gd name="connsiteY27" fmla="*/ 225391 h 829599"/>
                    <a:gd name="connsiteX28" fmla="*/ 664420 w 839559"/>
                    <a:gd name="connsiteY28" fmla="*/ 128997 h 829599"/>
                    <a:gd name="connsiteX29" fmla="*/ 555592 w 839559"/>
                    <a:gd name="connsiteY29" fmla="*/ 167700 h 829599"/>
                    <a:gd name="connsiteX0" fmla="*/ 555592 w 839823"/>
                    <a:gd name="connsiteY0" fmla="*/ 167700 h 829599"/>
                    <a:gd name="connsiteX1" fmla="*/ 483024 w 839823"/>
                    <a:gd name="connsiteY1" fmla="*/ 69886 h 829599"/>
                    <a:gd name="connsiteX2" fmla="*/ 430769 w 839823"/>
                    <a:gd name="connsiteY2" fmla="*/ 52301 h 829599"/>
                    <a:gd name="connsiteX3" fmla="*/ 445388 w 839823"/>
                    <a:gd name="connsiteY3" fmla="*/ 115406 h 829599"/>
                    <a:gd name="connsiteX4" fmla="*/ 394844 w 839823"/>
                    <a:gd name="connsiteY4" fmla="*/ 184939 h 829599"/>
                    <a:gd name="connsiteX5" fmla="*/ 315110 w 839823"/>
                    <a:gd name="connsiteY5" fmla="*/ 142580 h 829599"/>
                    <a:gd name="connsiteX6" fmla="*/ 312027 w 839823"/>
                    <a:gd name="connsiteY6" fmla="*/ 406 h 829599"/>
                    <a:gd name="connsiteX7" fmla="*/ 203168 w 839823"/>
                    <a:gd name="connsiteY7" fmla="*/ 192762 h 829599"/>
                    <a:gd name="connsiteX8" fmla="*/ 141218 w 839823"/>
                    <a:gd name="connsiteY8" fmla="*/ 260183 h 829599"/>
                    <a:gd name="connsiteX9" fmla="*/ 67930 w 839823"/>
                    <a:gd name="connsiteY9" fmla="*/ 344082 h 829599"/>
                    <a:gd name="connsiteX10" fmla="*/ 87997 w 839823"/>
                    <a:gd name="connsiteY10" fmla="*/ 443223 h 829599"/>
                    <a:gd name="connsiteX11" fmla="*/ 7598 w 839823"/>
                    <a:gd name="connsiteY11" fmla="*/ 548886 h 829599"/>
                    <a:gd name="connsiteX12" fmla="*/ 16787 w 839823"/>
                    <a:gd name="connsiteY12" fmla="*/ 601717 h 829599"/>
                    <a:gd name="connsiteX13" fmla="*/ 116098 w 839823"/>
                    <a:gd name="connsiteY13" fmla="*/ 579918 h 829599"/>
                    <a:gd name="connsiteX14" fmla="*/ 173380 w 839823"/>
                    <a:gd name="connsiteY14" fmla="*/ 671851 h 829599"/>
                    <a:gd name="connsiteX15" fmla="*/ 277744 w 839823"/>
                    <a:gd name="connsiteY15" fmla="*/ 699548 h 829599"/>
                    <a:gd name="connsiteX16" fmla="*/ 371721 w 839823"/>
                    <a:gd name="connsiteY16" fmla="*/ 692595 h 829599"/>
                    <a:gd name="connsiteX17" fmla="*/ 428534 w 839823"/>
                    <a:gd name="connsiteY17" fmla="*/ 828579 h 829599"/>
                    <a:gd name="connsiteX18" fmla="*/ 443721 w 839823"/>
                    <a:gd name="connsiteY18" fmla="*/ 732717 h 829599"/>
                    <a:gd name="connsiteX19" fmla="*/ 505663 w 839823"/>
                    <a:gd name="connsiteY19" fmla="*/ 698880 h 829599"/>
                    <a:gd name="connsiteX20" fmla="*/ 595072 w 839823"/>
                    <a:gd name="connsiteY20" fmla="*/ 719851 h 829599"/>
                    <a:gd name="connsiteX21" fmla="*/ 673303 w 839823"/>
                    <a:gd name="connsiteY21" fmla="*/ 583552 h 829599"/>
                    <a:gd name="connsiteX22" fmla="*/ 776495 w 839823"/>
                    <a:gd name="connsiteY22" fmla="*/ 561318 h 829599"/>
                    <a:gd name="connsiteX23" fmla="*/ 839154 w 839823"/>
                    <a:gd name="connsiteY23" fmla="*/ 486865 h 829599"/>
                    <a:gd name="connsiteX24" fmla="*/ 763987 w 839823"/>
                    <a:gd name="connsiteY24" fmla="*/ 435216 h 829599"/>
                    <a:gd name="connsiteX25" fmla="*/ 740884 w 839823"/>
                    <a:gd name="connsiteY25" fmla="*/ 341589 h 829599"/>
                    <a:gd name="connsiteX26" fmla="*/ 711504 w 839823"/>
                    <a:gd name="connsiteY26" fmla="*/ 257886 h 829599"/>
                    <a:gd name="connsiteX27" fmla="*/ 643410 w 839823"/>
                    <a:gd name="connsiteY27" fmla="*/ 225391 h 829599"/>
                    <a:gd name="connsiteX28" fmla="*/ 664420 w 839823"/>
                    <a:gd name="connsiteY28" fmla="*/ 128997 h 829599"/>
                    <a:gd name="connsiteX29" fmla="*/ 555592 w 839823"/>
                    <a:gd name="connsiteY29" fmla="*/ 167700 h 829599"/>
                    <a:gd name="connsiteX0" fmla="*/ 555592 w 839671"/>
                    <a:gd name="connsiteY0" fmla="*/ 167700 h 829599"/>
                    <a:gd name="connsiteX1" fmla="*/ 483024 w 839671"/>
                    <a:gd name="connsiteY1" fmla="*/ 69886 h 829599"/>
                    <a:gd name="connsiteX2" fmla="*/ 430769 w 839671"/>
                    <a:gd name="connsiteY2" fmla="*/ 52301 h 829599"/>
                    <a:gd name="connsiteX3" fmla="*/ 445388 w 839671"/>
                    <a:gd name="connsiteY3" fmla="*/ 115406 h 829599"/>
                    <a:gd name="connsiteX4" fmla="*/ 394844 w 839671"/>
                    <a:gd name="connsiteY4" fmla="*/ 184939 h 829599"/>
                    <a:gd name="connsiteX5" fmla="*/ 315110 w 839671"/>
                    <a:gd name="connsiteY5" fmla="*/ 142580 h 829599"/>
                    <a:gd name="connsiteX6" fmla="*/ 312027 w 839671"/>
                    <a:gd name="connsiteY6" fmla="*/ 406 h 829599"/>
                    <a:gd name="connsiteX7" fmla="*/ 203168 w 839671"/>
                    <a:gd name="connsiteY7" fmla="*/ 192762 h 829599"/>
                    <a:gd name="connsiteX8" fmla="*/ 141218 w 839671"/>
                    <a:gd name="connsiteY8" fmla="*/ 260183 h 829599"/>
                    <a:gd name="connsiteX9" fmla="*/ 67930 w 839671"/>
                    <a:gd name="connsiteY9" fmla="*/ 344082 h 829599"/>
                    <a:gd name="connsiteX10" fmla="*/ 87997 w 839671"/>
                    <a:gd name="connsiteY10" fmla="*/ 443223 h 829599"/>
                    <a:gd name="connsiteX11" fmla="*/ 7598 w 839671"/>
                    <a:gd name="connsiteY11" fmla="*/ 548886 h 829599"/>
                    <a:gd name="connsiteX12" fmla="*/ 16787 w 839671"/>
                    <a:gd name="connsiteY12" fmla="*/ 601717 h 829599"/>
                    <a:gd name="connsiteX13" fmla="*/ 116098 w 839671"/>
                    <a:gd name="connsiteY13" fmla="*/ 579918 h 829599"/>
                    <a:gd name="connsiteX14" fmla="*/ 173380 w 839671"/>
                    <a:gd name="connsiteY14" fmla="*/ 671851 h 829599"/>
                    <a:gd name="connsiteX15" fmla="*/ 277744 w 839671"/>
                    <a:gd name="connsiteY15" fmla="*/ 699548 h 829599"/>
                    <a:gd name="connsiteX16" fmla="*/ 371721 w 839671"/>
                    <a:gd name="connsiteY16" fmla="*/ 692595 h 829599"/>
                    <a:gd name="connsiteX17" fmla="*/ 428534 w 839671"/>
                    <a:gd name="connsiteY17" fmla="*/ 828579 h 829599"/>
                    <a:gd name="connsiteX18" fmla="*/ 443721 w 839671"/>
                    <a:gd name="connsiteY18" fmla="*/ 732717 h 829599"/>
                    <a:gd name="connsiteX19" fmla="*/ 505663 w 839671"/>
                    <a:gd name="connsiteY19" fmla="*/ 698880 h 829599"/>
                    <a:gd name="connsiteX20" fmla="*/ 595072 w 839671"/>
                    <a:gd name="connsiteY20" fmla="*/ 719851 h 829599"/>
                    <a:gd name="connsiteX21" fmla="*/ 673303 w 839671"/>
                    <a:gd name="connsiteY21" fmla="*/ 583552 h 829599"/>
                    <a:gd name="connsiteX22" fmla="*/ 762638 w 839671"/>
                    <a:gd name="connsiteY22" fmla="*/ 586380 h 829599"/>
                    <a:gd name="connsiteX23" fmla="*/ 839154 w 839671"/>
                    <a:gd name="connsiteY23" fmla="*/ 486865 h 829599"/>
                    <a:gd name="connsiteX24" fmla="*/ 763987 w 839671"/>
                    <a:gd name="connsiteY24" fmla="*/ 435216 h 829599"/>
                    <a:gd name="connsiteX25" fmla="*/ 740884 w 839671"/>
                    <a:gd name="connsiteY25" fmla="*/ 341589 h 829599"/>
                    <a:gd name="connsiteX26" fmla="*/ 711504 w 839671"/>
                    <a:gd name="connsiteY26" fmla="*/ 257886 h 829599"/>
                    <a:gd name="connsiteX27" fmla="*/ 643410 w 839671"/>
                    <a:gd name="connsiteY27" fmla="*/ 225391 h 829599"/>
                    <a:gd name="connsiteX28" fmla="*/ 664420 w 839671"/>
                    <a:gd name="connsiteY28" fmla="*/ 128997 h 829599"/>
                    <a:gd name="connsiteX29" fmla="*/ 555592 w 839671"/>
                    <a:gd name="connsiteY29" fmla="*/ 167700 h 829599"/>
                    <a:gd name="connsiteX0" fmla="*/ 555592 w 839701"/>
                    <a:gd name="connsiteY0" fmla="*/ 167700 h 829599"/>
                    <a:gd name="connsiteX1" fmla="*/ 483024 w 839701"/>
                    <a:gd name="connsiteY1" fmla="*/ 69886 h 829599"/>
                    <a:gd name="connsiteX2" fmla="*/ 430769 w 839701"/>
                    <a:gd name="connsiteY2" fmla="*/ 52301 h 829599"/>
                    <a:gd name="connsiteX3" fmla="*/ 445388 w 839701"/>
                    <a:gd name="connsiteY3" fmla="*/ 115406 h 829599"/>
                    <a:gd name="connsiteX4" fmla="*/ 394844 w 839701"/>
                    <a:gd name="connsiteY4" fmla="*/ 184939 h 829599"/>
                    <a:gd name="connsiteX5" fmla="*/ 315110 w 839701"/>
                    <a:gd name="connsiteY5" fmla="*/ 142580 h 829599"/>
                    <a:gd name="connsiteX6" fmla="*/ 312027 w 839701"/>
                    <a:gd name="connsiteY6" fmla="*/ 406 h 829599"/>
                    <a:gd name="connsiteX7" fmla="*/ 203168 w 839701"/>
                    <a:gd name="connsiteY7" fmla="*/ 192762 h 829599"/>
                    <a:gd name="connsiteX8" fmla="*/ 141218 w 839701"/>
                    <a:gd name="connsiteY8" fmla="*/ 260183 h 829599"/>
                    <a:gd name="connsiteX9" fmla="*/ 67930 w 839701"/>
                    <a:gd name="connsiteY9" fmla="*/ 344082 h 829599"/>
                    <a:gd name="connsiteX10" fmla="*/ 87997 w 839701"/>
                    <a:gd name="connsiteY10" fmla="*/ 443223 h 829599"/>
                    <a:gd name="connsiteX11" fmla="*/ 7598 w 839701"/>
                    <a:gd name="connsiteY11" fmla="*/ 548886 h 829599"/>
                    <a:gd name="connsiteX12" fmla="*/ 16787 w 839701"/>
                    <a:gd name="connsiteY12" fmla="*/ 601717 h 829599"/>
                    <a:gd name="connsiteX13" fmla="*/ 116098 w 839701"/>
                    <a:gd name="connsiteY13" fmla="*/ 579918 h 829599"/>
                    <a:gd name="connsiteX14" fmla="*/ 173380 w 839701"/>
                    <a:gd name="connsiteY14" fmla="*/ 671851 h 829599"/>
                    <a:gd name="connsiteX15" fmla="*/ 277744 w 839701"/>
                    <a:gd name="connsiteY15" fmla="*/ 699548 h 829599"/>
                    <a:gd name="connsiteX16" fmla="*/ 371721 w 839701"/>
                    <a:gd name="connsiteY16" fmla="*/ 692595 h 829599"/>
                    <a:gd name="connsiteX17" fmla="*/ 428534 w 839701"/>
                    <a:gd name="connsiteY17" fmla="*/ 828579 h 829599"/>
                    <a:gd name="connsiteX18" fmla="*/ 443721 w 839701"/>
                    <a:gd name="connsiteY18" fmla="*/ 732717 h 829599"/>
                    <a:gd name="connsiteX19" fmla="*/ 505663 w 839701"/>
                    <a:gd name="connsiteY19" fmla="*/ 698880 h 829599"/>
                    <a:gd name="connsiteX20" fmla="*/ 595072 w 839701"/>
                    <a:gd name="connsiteY20" fmla="*/ 719851 h 829599"/>
                    <a:gd name="connsiteX21" fmla="*/ 673303 w 839701"/>
                    <a:gd name="connsiteY21" fmla="*/ 583552 h 829599"/>
                    <a:gd name="connsiteX22" fmla="*/ 765959 w 839701"/>
                    <a:gd name="connsiteY22" fmla="*/ 585990 h 829599"/>
                    <a:gd name="connsiteX23" fmla="*/ 839154 w 839701"/>
                    <a:gd name="connsiteY23" fmla="*/ 486865 h 829599"/>
                    <a:gd name="connsiteX24" fmla="*/ 763987 w 839701"/>
                    <a:gd name="connsiteY24" fmla="*/ 435216 h 829599"/>
                    <a:gd name="connsiteX25" fmla="*/ 740884 w 839701"/>
                    <a:gd name="connsiteY25" fmla="*/ 341589 h 829599"/>
                    <a:gd name="connsiteX26" fmla="*/ 711504 w 839701"/>
                    <a:gd name="connsiteY26" fmla="*/ 257886 h 829599"/>
                    <a:gd name="connsiteX27" fmla="*/ 643410 w 839701"/>
                    <a:gd name="connsiteY27" fmla="*/ 225391 h 829599"/>
                    <a:gd name="connsiteX28" fmla="*/ 664420 w 839701"/>
                    <a:gd name="connsiteY28" fmla="*/ 128997 h 829599"/>
                    <a:gd name="connsiteX29" fmla="*/ 555592 w 839701"/>
                    <a:gd name="connsiteY29" fmla="*/ 167700 h 829599"/>
                    <a:gd name="connsiteX0" fmla="*/ 555592 w 839704"/>
                    <a:gd name="connsiteY0" fmla="*/ 167700 h 829599"/>
                    <a:gd name="connsiteX1" fmla="*/ 483024 w 839704"/>
                    <a:gd name="connsiteY1" fmla="*/ 69886 h 829599"/>
                    <a:gd name="connsiteX2" fmla="*/ 430769 w 839704"/>
                    <a:gd name="connsiteY2" fmla="*/ 52301 h 829599"/>
                    <a:gd name="connsiteX3" fmla="*/ 445388 w 839704"/>
                    <a:gd name="connsiteY3" fmla="*/ 115406 h 829599"/>
                    <a:gd name="connsiteX4" fmla="*/ 394844 w 839704"/>
                    <a:gd name="connsiteY4" fmla="*/ 184939 h 829599"/>
                    <a:gd name="connsiteX5" fmla="*/ 315110 w 839704"/>
                    <a:gd name="connsiteY5" fmla="*/ 142580 h 829599"/>
                    <a:gd name="connsiteX6" fmla="*/ 312027 w 839704"/>
                    <a:gd name="connsiteY6" fmla="*/ 406 h 829599"/>
                    <a:gd name="connsiteX7" fmla="*/ 203168 w 839704"/>
                    <a:gd name="connsiteY7" fmla="*/ 192762 h 829599"/>
                    <a:gd name="connsiteX8" fmla="*/ 141218 w 839704"/>
                    <a:gd name="connsiteY8" fmla="*/ 260183 h 829599"/>
                    <a:gd name="connsiteX9" fmla="*/ 67930 w 839704"/>
                    <a:gd name="connsiteY9" fmla="*/ 344082 h 829599"/>
                    <a:gd name="connsiteX10" fmla="*/ 87997 w 839704"/>
                    <a:gd name="connsiteY10" fmla="*/ 443223 h 829599"/>
                    <a:gd name="connsiteX11" fmla="*/ 7598 w 839704"/>
                    <a:gd name="connsiteY11" fmla="*/ 548886 h 829599"/>
                    <a:gd name="connsiteX12" fmla="*/ 16787 w 839704"/>
                    <a:gd name="connsiteY12" fmla="*/ 601717 h 829599"/>
                    <a:gd name="connsiteX13" fmla="*/ 116098 w 839704"/>
                    <a:gd name="connsiteY13" fmla="*/ 579918 h 829599"/>
                    <a:gd name="connsiteX14" fmla="*/ 173380 w 839704"/>
                    <a:gd name="connsiteY14" fmla="*/ 671851 h 829599"/>
                    <a:gd name="connsiteX15" fmla="*/ 277744 w 839704"/>
                    <a:gd name="connsiteY15" fmla="*/ 699548 h 829599"/>
                    <a:gd name="connsiteX16" fmla="*/ 371721 w 839704"/>
                    <a:gd name="connsiteY16" fmla="*/ 692595 h 829599"/>
                    <a:gd name="connsiteX17" fmla="*/ 428534 w 839704"/>
                    <a:gd name="connsiteY17" fmla="*/ 828579 h 829599"/>
                    <a:gd name="connsiteX18" fmla="*/ 443721 w 839704"/>
                    <a:gd name="connsiteY18" fmla="*/ 732717 h 829599"/>
                    <a:gd name="connsiteX19" fmla="*/ 505663 w 839704"/>
                    <a:gd name="connsiteY19" fmla="*/ 698880 h 829599"/>
                    <a:gd name="connsiteX20" fmla="*/ 595072 w 839704"/>
                    <a:gd name="connsiteY20" fmla="*/ 719851 h 829599"/>
                    <a:gd name="connsiteX21" fmla="*/ 671551 w 839704"/>
                    <a:gd name="connsiteY21" fmla="*/ 597149 h 829599"/>
                    <a:gd name="connsiteX22" fmla="*/ 765959 w 839704"/>
                    <a:gd name="connsiteY22" fmla="*/ 585990 h 829599"/>
                    <a:gd name="connsiteX23" fmla="*/ 839154 w 839704"/>
                    <a:gd name="connsiteY23" fmla="*/ 486865 h 829599"/>
                    <a:gd name="connsiteX24" fmla="*/ 763987 w 839704"/>
                    <a:gd name="connsiteY24" fmla="*/ 435216 h 829599"/>
                    <a:gd name="connsiteX25" fmla="*/ 740884 w 839704"/>
                    <a:gd name="connsiteY25" fmla="*/ 341589 h 829599"/>
                    <a:gd name="connsiteX26" fmla="*/ 711504 w 839704"/>
                    <a:gd name="connsiteY26" fmla="*/ 257886 h 829599"/>
                    <a:gd name="connsiteX27" fmla="*/ 643410 w 839704"/>
                    <a:gd name="connsiteY27" fmla="*/ 225391 h 829599"/>
                    <a:gd name="connsiteX28" fmla="*/ 664420 w 839704"/>
                    <a:gd name="connsiteY28" fmla="*/ 128997 h 829599"/>
                    <a:gd name="connsiteX29" fmla="*/ 555592 w 839704"/>
                    <a:gd name="connsiteY29" fmla="*/ 167700 h 829599"/>
                    <a:gd name="connsiteX0" fmla="*/ 555592 w 839704"/>
                    <a:gd name="connsiteY0" fmla="*/ 167700 h 829599"/>
                    <a:gd name="connsiteX1" fmla="*/ 483024 w 839704"/>
                    <a:gd name="connsiteY1" fmla="*/ 69886 h 829599"/>
                    <a:gd name="connsiteX2" fmla="*/ 430769 w 839704"/>
                    <a:gd name="connsiteY2" fmla="*/ 52301 h 829599"/>
                    <a:gd name="connsiteX3" fmla="*/ 445388 w 839704"/>
                    <a:gd name="connsiteY3" fmla="*/ 115406 h 829599"/>
                    <a:gd name="connsiteX4" fmla="*/ 394844 w 839704"/>
                    <a:gd name="connsiteY4" fmla="*/ 184939 h 829599"/>
                    <a:gd name="connsiteX5" fmla="*/ 315110 w 839704"/>
                    <a:gd name="connsiteY5" fmla="*/ 142580 h 829599"/>
                    <a:gd name="connsiteX6" fmla="*/ 312027 w 839704"/>
                    <a:gd name="connsiteY6" fmla="*/ 406 h 829599"/>
                    <a:gd name="connsiteX7" fmla="*/ 203168 w 839704"/>
                    <a:gd name="connsiteY7" fmla="*/ 192762 h 829599"/>
                    <a:gd name="connsiteX8" fmla="*/ 141218 w 839704"/>
                    <a:gd name="connsiteY8" fmla="*/ 260183 h 829599"/>
                    <a:gd name="connsiteX9" fmla="*/ 67930 w 839704"/>
                    <a:gd name="connsiteY9" fmla="*/ 344082 h 829599"/>
                    <a:gd name="connsiteX10" fmla="*/ 87997 w 839704"/>
                    <a:gd name="connsiteY10" fmla="*/ 443223 h 829599"/>
                    <a:gd name="connsiteX11" fmla="*/ 7598 w 839704"/>
                    <a:gd name="connsiteY11" fmla="*/ 548886 h 829599"/>
                    <a:gd name="connsiteX12" fmla="*/ 16787 w 839704"/>
                    <a:gd name="connsiteY12" fmla="*/ 601717 h 829599"/>
                    <a:gd name="connsiteX13" fmla="*/ 116098 w 839704"/>
                    <a:gd name="connsiteY13" fmla="*/ 579918 h 829599"/>
                    <a:gd name="connsiteX14" fmla="*/ 173380 w 839704"/>
                    <a:gd name="connsiteY14" fmla="*/ 671851 h 829599"/>
                    <a:gd name="connsiteX15" fmla="*/ 277744 w 839704"/>
                    <a:gd name="connsiteY15" fmla="*/ 699548 h 829599"/>
                    <a:gd name="connsiteX16" fmla="*/ 371721 w 839704"/>
                    <a:gd name="connsiteY16" fmla="*/ 692595 h 829599"/>
                    <a:gd name="connsiteX17" fmla="*/ 428534 w 839704"/>
                    <a:gd name="connsiteY17" fmla="*/ 828579 h 829599"/>
                    <a:gd name="connsiteX18" fmla="*/ 443721 w 839704"/>
                    <a:gd name="connsiteY18" fmla="*/ 732717 h 829599"/>
                    <a:gd name="connsiteX19" fmla="*/ 505663 w 839704"/>
                    <a:gd name="connsiteY19" fmla="*/ 698880 h 829599"/>
                    <a:gd name="connsiteX20" fmla="*/ 595072 w 839704"/>
                    <a:gd name="connsiteY20" fmla="*/ 719851 h 829599"/>
                    <a:gd name="connsiteX21" fmla="*/ 671551 w 839704"/>
                    <a:gd name="connsiteY21" fmla="*/ 597149 h 829599"/>
                    <a:gd name="connsiteX22" fmla="*/ 765959 w 839704"/>
                    <a:gd name="connsiteY22" fmla="*/ 585990 h 829599"/>
                    <a:gd name="connsiteX23" fmla="*/ 839154 w 839704"/>
                    <a:gd name="connsiteY23" fmla="*/ 486865 h 829599"/>
                    <a:gd name="connsiteX24" fmla="*/ 763987 w 839704"/>
                    <a:gd name="connsiteY24" fmla="*/ 435216 h 829599"/>
                    <a:gd name="connsiteX25" fmla="*/ 740884 w 839704"/>
                    <a:gd name="connsiteY25" fmla="*/ 341589 h 829599"/>
                    <a:gd name="connsiteX26" fmla="*/ 711504 w 839704"/>
                    <a:gd name="connsiteY26" fmla="*/ 257886 h 829599"/>
                    <a:gd name="connsiteX27" fmla="*/ 643410 w 839704"/>
                    <a:gd name="connsiteY27" fmla="*/ 225391 h 829599"/>
                    <a:gd name="connsiteX28" fmla="*/ 664420 w 839704"/>
                    <a:gd name="connsiteY28" fmla="*/ 128997 h 829599"/>
                    <a:gd name="connsiteX29" fmla="*/ 555592 w 839704"/>
                    <a:gd name="connsiteY29" fmla="*/ 167700 h 829599"/>
                    <a:gd name="connsiteX0" fmla="*/ 555592 w 839704"/>
                    <a:gd name="connsiteY0" fmla="*/ 167700 h 829590"/>
                    <a:gd name="connsiteX1" fmla="*/ 483024 w 839704"/>
                    <a:gd name="connsiteY1" fmla="*/ 69886 h 829590"/>
                    <a:gd name="connsiteX2" fmla="*/ 430769 w 839704"/>
                    <a:gd name="connsiteY2" fmla="*/ 52301 h 829590"/>
                    <a:gd name="connsiteX3" fmla="*/ 445388 w 839704"/>
                    <a:gd name="connsiteY3" fmla="*/ 115406 h 829590"/>
                    <a:gd name="connsiteX4" fmla="*/ 394844 w 839704"/>
                    <a:gd name="connsiteY4" fmla="*/ 184939 h 829590"/>
                    <a:gd name="connsiteX5" fmla="*/ 315110 w 839704"/>
                    <a:gd name="connsiteY5" fmla="*/ 142580 h 829590"/>
                    <a:gd name="connsiteX6" fmla="*/ 312027 w 839704"/>
                    <a:gd name="connsiteY6" fmla="*/ 406 h 829590"/>
                    <a:gd name="connsiteX7" fmla="*/ 203168 w 839704"/>
                    <a:gd name="connsiteY7" fmla="*/ 192762 h 829590"/>
                    <a:gd name="connsiteX8" fmla="*/ 141218 w 839704"/>
                    <a:gd name="connsiteY8" fmla="*/ 260183 h 829590"/>
                    <a:gd name="connsiteX9" fmla="*/ 67930 w 839704"/>
                    <a:gd name="connsiteY9" fmla="*/ 344082 h 829590"/>
                    <a:gd name="connsiteX10" fmla="*/ 87997 w 839704"/>
                    <a:gd name="connsiteY10" fmla="*/ 443223 h 829590"/>
                    <a:gd name="connsiteX11" fmla="*/ 7598 w 839704"/>
                    <a:gd name="connsiteY11" fmla="*/ 548886 h 829590"/>
                    <a:gd name="connsiteX12" fmla="*/ 16787 w 839704"/>
                    <a:gd name="connsiteY12" fmla="*/ 601717 h 829590"/>
                    <a:gd name="connsiteX13" fmla="*/ 116098 w 839704"/>
                    <a:gd name="connsiteY13" fmla="*/ 579918 h 829590"/>
                    <a:gd name="connsiteX14" fmla="*/ 173380 w 839704"/>
                    <a:gd name="connsiteY14" fmla="*/ 671851 h 829590"/>
                    <a:gd name="connsiteX15" fmla="*/ 277744 w 839704"/>
                    <a:gd name="connsiteY15" fmla="*/ 699548 h 829590"/>
                    <a:gd name="connsiteX16" fmla="*/ 371721 w 839704"/>
                    <a:gd name="connsiteY16" fmla="*/ 692595 h 829590"/>
                    <a:gd name="connsiteX17" fmla="*/ 428534 w 839704"/>
                    <a:gd name="connsiteY17" fmla="*/ 828579 h 829590"/>
                    <a:gd name="connsiteX18" fmla="*/ 443721 w 839704"/>
                    <a:gd name="connsiteY18" fmla="*/ 732717 h 829590"/>
                    <a:gd name="connsiteX19" fmla="*/ 484726 w 839704"/>
                    <a:gd name="connsiteY19" fmla="*/ 704017 h 829590"/>
                    <a:gd name="connsiteX20" fmla="*/ 595072 w 839704"/>
                    <a:gd name="connsiteY20" fmla="*/ 719851 h 829590"/>
                    <a:gd name="connsiteX21" fmla="*/ 671551 w 839704"/>
                    <a:gd name="connsiteY21" fmla="*/ 597149 h 829590"/>
                    <a:gd name="connsiteX22" fmla="*/ 765959 w 839704"/>
                    <a:gd name="connsiteY22" fmla="*/ 585990 h 829590"/>
                    <a:gd name="connsiteX23" fmla="*/ 839154 w 839704"/>
                    <a:gd name="connsiteY23" fmla="*/ 486865 h 829590"/>
                    <a:gd name="connsiteX24" fmla="*/ 763987 w 839704"/>
                    <a:gd name="connsiteY24" fmla="*/ 435216 h 829590"/>
                    <a:gd name="connsiteX25" fmla="*/ 740884 w 839704"/>
                    <a:gd name="connsiteY25" fmla="*/ 341589 h 829590"/>
                    <a:gd name="connsiteX26" fmla="*/ 711504 w 839704"/>
                    <a:gd name="connsiteY26" fmla="*/ 257886 h 829590"/>
                    <a:gd name="connsiteX27" fmla="*/ 643410 w 839704"/>
                    <a:gd name="connsiteY27" fmla="*/ 225391 h 829590"/>
                    <a:gd name="connsiteX28" fmla="*/ 664420 w 839704"/>
                    <a:gd name="connsiteY28" fmla="*/ 128997 h 829590"/>
                    <a:gd name="connsiteX29" fmla="*/ 555592 w 839704"/>
                    <a:gd name="connsiteY29" fmla="*/ 167700 h 829590"/>
                    <a:gd name="connsiteX0" fmla="*/ 555592 w 839704"/>
                    <a:gd name="connsiteY0" fmla="*/ 167700 h 829590"/>
                    <a:gd name="connsiteX1" fmla="*/ 483024 w 839704"/>
                    <a:gd name="connsiteY1" fmla="*/ 69886 h 829590"/>
                    <a:gd name="connsiteX2" fmla="*/ 430769 w 839704"/>
                    <a:gd name="connsiteY2" fmla="*/ 52301 h 829590"/>
                    <a:gd name="connsiteX3" fmla="*/ 445388 w 839704"/>
                    <a:gd name="connsiteY3" fmla="*/ 115406 h 829590"/>
                    <a:gd name="connsiteX4" fmla="*/ 394844 w 839704"/>
                    <a:gd name="connsiteY4" fmla="*/ 184939 h 829590"/>
                    <a:gd name="connsiteX5" fmla="*/ 315110 w 839704"/>
                    <a:gd name="connsiteY5" fmla="*/ 142580 h 829590"/>
                    <a:gd name="connsiteX6" fmla="*/ 312027 w 839704"/>
                    <a:gd name="connsiteY6" fmla="*/ 406 h 829590"/>
                    <a:gd name="connsiteX7" fmla="*/ 203168 w 839704"/>
                    <a:gd name="connsiteY7" fmla="*/ 192762 h 829590"/>
                    <a:gd name="connsiteX8" fmla="*/ 141218 w 839704"/>
                    <a:gd name="connsiteY8" fmla="*/ 260183 h 829590"/>
                    <a:gd name="connsiteX9" fmla="*/ 67930 w 839704"/>
                    <a:gd name="connsiteY9" fmla="*/ 344082 h 829590"/>
                    <a:gd name="connsiteX10" fmla="*/ 87997 w 839704"/>
                    <a:gd name="connsiteY10" fmla="*/ 443223 h 829590"/>
                    <a:gd name="connsiteX11" fmla="*/ 7598 w 839704"/>
                    <a:gd name="connsiteY11" fmla="*/ 548886 h 829590"/>
                    <a:gd name="connsiteX12" fmla="*/ 16787 w 839704"/>
                    <a:gd name="connsiteY12" fmla="*/ 601717 h 829590"/>
                    <a:gd name="connsiteX13" fmla="*/ 116098 w 839704"/>
                    <a:gd name="connsiteY13" fmla="*/ 579918 h 829590"/>
                    <a:gd name="connsiteX14" fmla="*/ 173380 w 839704"/>
                    <a:gd name="connsiteY14" fmla="*/ 671851 h 829590"/>
                    <a:gd name="connsiteX15" fmla="*/ 277744 w 839704"/>
                    <a:gd name="connsiteY15" fmla="*/ 699548 h 829590"/>
                    <a:gd name="connsiteX16" fmla="*/ 371721 w 839704"/>
                    <a:gd name="connsiteY16" fmla="*/ 692595 h 829590"/>
                    <a:gd name="connsiteX17" fmla="*/ 428534 w 839704"/>
                    <a:gd name="connsiteY17" fmla="*/ 828579 h 829590"/>
                    <a:gd name="connsiteX18" fmla="*/ 443721 w 839704"/>
                    <a:gd name="connsiteY18" fmla="*/ 732717 h 829590"/>
                    <a:gd name="connsiteX19" fmla="*/ 484726 w 839704"/>
                    <a:gd name="connsiteY19" fmla="*/ 704017 h 829590"/>
                    <a:gd name="connsiteX20" fmla="*/ 570699 w 839704"/>
                    <a:gd name="connsiteY20" fmla="*/ 730078 h 829590"/>
                    <a:gd name="connsiteX21" fmla="*/ 671551 w 839704"/>
                    <a:gd name="connsiteY21" fmla="*/ 597149 h 829590"/>
                    <a:gd name="connsiteX22" fmla="*/ 765959 w 839704"/>
                    <a:gd name="connsiteY22" fmla="*/ 585990 h 829590"/>
                    <a:gd name="connsiteX23" fmla="*/ 839154 w 839704"/>
                    <a:gd name="connsiteY23" fmla="*/ 486865 h 829590"/>
                    <a:gd name="connsiteX24" fmla="*/ 763987 w 839704"/>
                    <a:gd name="connsiteY24" fmla="*/ 435216 h 829590"/>
                    <a:gd name="connsiteX25" fmla="*/ 740884 w 839704"/>
                    <a:gd name="connsiteY25" fmla="*/ 341589 h 829590"/>
                    <a:gd name="connsiteX26" fmla="*/ 711504 w 839704"/>
                    <a:gd name="connsiteY26" fmla="*/ 257886 h 829590"/>
                    <a:gd name="connsiteX27" fmla="*/ 643410 w 839704"/>
                    <a:gd name="connsiteY27" fmla="*/ 225391 h 829590"/>
                    <a:gd name="connsiteX28" fmla="*/ 664420 w 839704"/>
                    <a:gd name="connsiteY28" fmla="*/ 128997 h 829590"/>
                    <a:gd name="connsiteX29" fmla="*/ 555592 w 839704"/>
                    <a:gd name="connsiteY29" fmla="*/ 167700 h 829590"/>
                    <a:gd name="connsiteX0" fmla="*/ 555592 w 839704"/>
                    <a:gd name="connsiteY0" fmla="*/ 167700 h 829590"/>
                    <a:gd name="connsiteX1" fmla="*/ 483024 w 839704"/>
                    <a:gd name="connsiteY1" fmla="*/ 69886 h 829590"/>
                    <a:gd name="connsiteX2" fmla="*/ 430769 w 839704"/>
                    <a:gd name="connsiteY2" fmla="*/ 52301 h 829590"/>
                    <a:gd name="connsiteX3" fmla="*/ 445388 w 839704"/>
                    <a:gd name="connsiteY3" fmla="*/ 115406 h 829590"/>
                    <a:gd name="connsiteX4" fmla="*/ 394844 w 839704"/>
                    <a:gd name="connsiteY4" fmla="*/ 184939 h 829590"/>
                    <a:gd name="connsiteX5" fmla="*/ 315110 w 839704"/>
                    <a:gd name="connsiteY5" fmla="*/ 142580 h 829590"/>
                    <a:gd name="connsiteX6" fmla="*/ 312027 w 839704"/>
                    <a:gd name="connsiteY6" fmla="*/ 406 h 829590"/>
                    <a:gd name="connsiteX7" fmla="*/ 203168 w 839704"/>
                    <a:gd name="connsiteY7" fmla="*/ 192762 h 829590"/>
                    <a:gd name="connsiteX8" fmla="*/ 141218 w 839704"/>
                    <a:gd name="connsiteY8" fmla="*/ 260183 h 829590"/>
                    <a:gd name="connsiteX9" fmla="*/ 67930 w 839704"/>
                    <a:gd name="connsiteY9" fmla="*/ 344082 h 829590"/>
                    <a:gd name="connsiteX10" fmla="*/ 87997 w 839704"/>
                    <a:gd name="connsiteY10" fmla="*/ 443223 h 829590"/>
                    <a:gd name="connsiteX11" fmla="*/ 7598 w 839704"/>
                    <a:gd name="connsiteY11" fmla="*/ 548886 h 829590"/>
                    <a:gd name="connsiteX12" fmla="*/ 16787 w 839704"/>
                    <a:gd name="connsiteY12" fmla="*/ 601717 h 829590"/>
                    <a:gd name="connsiteX13" fmla="*/ 116098 w 839704"/>
                    <a:gd name="connsiteY13" fmla="*/ 579918 h 829590"/>
                    <a:gd name="connsiteX14" fmla="*/ 173380 w 839704"/>
                    <a:gd name="connsiteY14" fmla="*/ 671851 h 829590"/>
                    <a:gd name="connsiteX15" fmla="*/ 277744 w 839704"/>
                    <a:gd name="connsiteY15" fmla="*/ 699548 h 829590"/>
                    <a:gd name="connsiteX16" fmla="*/ 371721 w 839704"/>
                    <a:gd name="connsiteY16" fmla="*/ 692595 h 829590"/>
                    <a:gd name="connsiteX17" fmla="*/ 428534 w 839704"/>
                    <a:gd name="connsiteY17" fmla="*/ 828579 h 829590"/>
                    <a:gd name="connsiteX18" fmla="*/ 443721 w 839704"/>
                    <a:gd name="connsiteY18" fmla="*/ 732717 h 829590"/>
                    <a:gd name="connsiteX19" fmla="*/ 484726 w 839704"/>
                    <a:gd name="connsiteY19" fmla="*/ 704017 h 829590"/>
                    <a:gd name="connsiteX20" fmla="*/ 570699 w 839704"/>
                    <a:gd name="connsiteY20" fmla="*/ 730078 h 829590"/>
                    <a:gd name="connsiteX21" fmla="*/ 671551 w 839704"/>
                    <a:gd name="connsiteY21" fmla="*/ 597149 h 829590"/>
                    <a:gd name="connsiteX22" fmla="*/ 765959 w 839704"/>
                    <a:gd name="connsiteY22" fmla="*/ 585990 h 829590"/>
                    <a:gd name="connsiteX23" fmla="*/ 839154 w 839704"/>
                    <a:gd name="connsiteY23" fmla="*/ 486865 h 829590"/>
                    <a:gd name="connsiteX24" fmla="*/ 763987 w 839704"/>
                    <a:gd name="connsiteY24" fmla="*/ 435216 h 829590"/>
                    <a:gd name="connsiteX25" fmla="*/ 740884 w 839704"/>
                    <a:gd name="connsiteY25" fmla="*/ 341589 h 829590"/>
                    <a:gd name="connsiteX26" fmla="*/ 711504 w 839704"/>
                    <a:gd name="connsiteY26" fmla="*/ 257886 h 829590"/>
                    <a:gd name="connsiteX27" fmla="*/ 643410 w 839704"/>
                    <a:gd name="connsiteY27" fmla="*/ 225391 h 829590"/>
                    <a:gd name="connsiteX28" fmla="*/ 664420 w 839704"/>
                    <a:gd name="connsiteY28" fmla="*/ 128997 h 829590"/>
                    <a:gd name="connsiteX29" fmla="*/ 555592 w 839704"/>
                    <a:gd name="connsiteY29" fmla="*/ 167700 h 829590"/>
                    <a:gd name="connsiteX0" fmla="*/ 555592 w 839774"/>
                    <a:gd name="connsiteY0" fmla="*/ 167700 h 829590"/>
                    <a:gd name="connsiteX1" fmla="*/ 483024 w 839774"/>
                    <a:gd name="connsiteY1" fmla="*/ 69886 h 829590"/>
                    <a:gd name="connsiteX2" fmla="*/ 430769 w 839774"/>
                    <a:gd name="connsiteY2" fmla="*/ 52301 h 829590"/>
                    <a:gd name="connsiteX3" fmla="*/ 445388 w 839774"/>
                    <a:gd name="connsiteY3" fmla="*/ 115406 h 829590"/>
                    <a:gd name="connsiteX4" fmla="*/ 394844 w 839774"/>
                    <a:gd name="connsiteY4" fmla="*/ 184939 h 829590"/>
                    <a:gd name="connsiteX5" fmla="*/ 315110 w 839774"/>
                    <a:gd name="connsiteY5" fmla="*/ 142580 h 829590"/>
                    <a:gd name="connsiteX6" fmla="*/ 312027 w 839774"/>
                    <a:gd name="connsiteY6" fmla="*/ 406 h 829590"/>
                    <a:gd name="connsiteX7" fmla="*/ 203168 w 839774"/>
                    <a:gd name="connsiteY7" fmla="*/ 192762 h 829590"/>
                    <a:gd name="connsiteX8" fmla="*/ 141218 w 839774"/>
                    <a:gd name="connsiteY8" fmla="*/ 260183 h 829590"/>
                    <a:gd name="connsiteX9" fmla="*/ 67930 w 839774"/>
                    <a:gd name="connsiteY9" fmla="*/ 344082 h 829590"/>
                    <a:gd name="connsiteX10" fmla="*/ 87997 w 839774"/>
                    <a:gd name="connsiteY10" fmla="*/ 443223 h 829590"/>
                    <a:gd name="connsiteX11" fmla="*/ 7598 w 839774"/>
                    <a:gd name="connsiteY11" fmla="*/ 548886 h 829590"/>
                    <a:gd name="connsiteX12" fmla="*/ 16787 w 839774"/>
                    <a:gd name="connsiteY12" fmla="*/ 601717 h 829590"/>
                    <a:gd name="connsiteX13" fmla="*/ 116098 w 839774"/>
                    <a:gd name="connsiteY13" fmla="*/ 579918 h 829590"/>
                    <a:gd name="connsiteX14" fmla="*/ 173380 w 839774"/>
                    <a:gd name="connsiteY14" fmla="*/ 671851 h 829590"/>
                    <a:gd name="connsiteX15" fmla="*/ 277744 w 839774"/>
                    <a:gd name="connsiteY15" fmla="*/ 699548 h 829590"/>
                    <a:gd name="connsiteX16" fmla="*/ 371721 w 839774"/>
                    <a:gd name="connsiteY16" fmla="*/ 692595 h 829590"/>
                    <a:gd name="connsiteX17" fmla="*/ 428534 w 839774"/>
                    <a:gd name="connsiteY17" fmla="*/ 828579 h 829590"/>
                    <a:gd name="connsiteX18" fmla="*/ 443721 w 839774"/>
                    <a:gd name="connsiteY18" fmla="*/ 732717 h 829590"/>
                    <a:gd name="connsiteX19" fmla="*/ 484726 w 839774"/>
                    <a:gd name="connsiteY19" fmla="*/ 704017 h 829590"/>
                    <a:gd name="connsiteX20" fmla="*/ 570699 w 839774"/>
                    <a:gd name="connsiteY20" fmla="*/ 730078 h 829590"/>
                    <a:gd name="connsiteX21" fmla="*/ 631500 w 839774"/>
                    <a:gd name="connsiteY21" fmla="*/ 668139 h 829590"/>
                    <a:gd name="connsiteX22" fmla="*/ 765959 w 839774"/>
                    <a:gd name="connsiteY22" fmla="*/ 585990 h 829590"/>
                    <a:gd name="connsiteX23" fmla="*/ 839154 w 839774"/>
                    <a:gd name="connsiteY23" fmla="*/ 486865 h 829590"/>
                    <a:gd name="connsiteX24" fmla="*/ 763987 w 839774"/>
                    <a:gd name="connsiteY24" fmla="*/ 435216 h 829590"/>
                    <a:gd name="connsiteX25" fmla="*/ 740884 w 839774"/>
                    <a:gd name="connsiteY25" fmla="*/ 341589 h 829590"/>
                    <a:gd name="connsiteX26" fmla="*/ 711504 w 839774"/>
                    <a:gd name="connsiteY26" fmla="*/ 257886 h 829590"/>
                    <a:gd name="connsiteX27" fmla="*/ 643410 w 839774"/>
                    <a:gd name="connsiteY27" fmla="*/ 225391 h 829590"/>
                    <a:gd name="connsiteX28" fmla="*/ 664420 w 839774"/>
                    <a:gd name="connsiteY28" fmla="*/ 128997 h 829590"/>
                    <a:gd name="connsiteX29" fmla="*/ 555592 w 839774"/>
                    <a:gd name="connsiteY29" fmla="*/ 167700 h 829590"/>
                    <a:gd name="connsiteX0" fmla="*/ 555592 w 839774"/>
                    <a:gd name="connsiteY0" fmla="*/ 167700 h 829590"/>
                    <a:gd name="connsiteX1" fmla="*/ 483024 w 839774"/>
                    <a:gd name="connsiteY1" fmla="*/ 69886 h 829590"/>
                    <a:gd name="connsiteX2" fmla="*/ 430769 w 839774"/>
                    <a:gd name="connsiteY2" fmla="*/ 52301 h 829590"/>
                    <a:gd name="connsiteX3" fmla="*/ 445388 w 839774"/>
                    <a:gd name="connsiteY3" fmla="*/ 115406 h 829590"/>
                    <a:gd name="connsiteX4" fmla="*/ 394844 w 839774"/>
                    <a:gd name="connsiteY4" fmla="*/ 184939 h 829590"/>
                    <a:gd name="connsiteX5" fmla="*/ 315110 w 839774"/>
                    <a:gd name="connsiteY5" fmla="*/ 142580 h 829590"/>
                    <a:gd name="connsiteX6" fmla="*/ 312027 w 839774"/>
                    <a:gd name="connsiteY6" fmla="*/ 406 h 829590"/>
                    <a:gd name="connsiteX7" fmla="*/ 203168 w 839774"/>
                    <a:gd name="connsiteY7" fmla="*/ 192762 h 829590"/>
                    <a:gd name="connsiteX8" fmla="*/ 141218 w 839774"/>
                    <a:gd name="connsiteY8" fmla="*/ 260183 h 829590"/>
                    <a:gd name="connsiteX9" fmla="*/ 67930 w 839774"/>
                    <a:gd name="connsiteY9" fmla="*/ 344082 h 829590"/>
                    <a:gd name="connsiteX10" fmla="*/ 87997 w 839774"/>
                    <a:gd name="connsiteY10" fmla="*/ 443223 h 829590"/>
                    <a:gd name="connsiteX11" fmla="*/ 7598 w 839774"/>
                    <a:gd name="connsiteY11" fmla="*/ 548886 h 829590"/>
                    <a:gd name="connsiteX12" fmla="*/ 16787 w 839774"/>
                    <a:gd name="connsiteY12" fmla="*/ 601717 h 829590"/>
                    <a:gd name="connsiteX13" fmla="*/ 116098 w 839774"/>
                    <a:gd name="connsiteY13" fmla="*/ 579918 h 829590"/>
                    <a:gd name="connsiteX14" fmla="*/ 173380 w 839774"/>
                    <a:gd name="connsiteY14" fmla="*/ 671851 h 829590"/>
                    <a:gd name="connsiteX15" fmla="*/ 277744 w 839774"/>
                    <a:gd name="connsiteY15" fmla="*/ 699548 h 829590"/>
                    <a:gd name="connsiteX16" fmla="*/ 371721 w 839774"/>
                    <a:gd name="connsiteY16" fmla="*/ 692595 h 829590"/>
                    <a:gd name="connsiteX17" fmla="*/ 428534 w 839774"/>
                    <a:gd name="connsiteY17" fmla="*/ 828579 h 829590"/>
                    <a:gd name="connsiteX18" fmla="*/ 443721 w 839774"/>
                    <a:gd name="connsiteY18" fmla="*/ 732717 h 829590"/>
                    <a:gd name="connsiteX19" fmla="*/ 484726 w 839774"/>
                    <a:gd name="connsiteY19" fmla="*/ 704017 h 829590"/>
                    <a:gd name="connsiteX20" fmla="*/ 570699 w 839774"/>
                    <a:gd name="connsiteY20" fmla="*/ 730078 h 829590"/>
                    <a:gd name="connsiteX21" fmla="*/ 631500 w 839774"/>
                    <a:gd name="connsiteY21" fmla="*/ 668139 h 829590"/>
                    <a:gd name="connsiteX22" fmla="*/ 765959 w 839774"/>
                    <a:gd name="connsiteY22" fmla="*/ 585990 h 829590"/>
                    <a:gd name="connsiteX23" fmla="*/ 839154 w 839774"/>
                    <a:gd name="connsiteY23" fmla="*/ 486865 h 829590"/>
                    <a:gd name="connsiteX24" fmla="*/ 763987 w 839774"/>
                    <a:gd name="connsiteY24" fmla="*/ 435216 h 829590"/>
                    <a:gd name="connsiteX25" fmla="*/ 740884 w 839774"/>
                    <a:gd name="connsiteY25" fmla="*/ 341589 h 829590"/>
                    <a:gd name="connsiteX26" fmla="*/ 711504 w 839774"/>
                    <a:gd name="connsiteY26" fmla="*/ 257886 h 829590"/>
                    <a:gd name="connsiteX27" fmla="*/ 643410 w 839774"/>
                    <a:gd name="connsiteY27" fmla="*/ 225391 h 829590"/>
                    <a:gd name="connsiteX28" fmla="*/ 664420 w 839774"/>
                    <a:gd name="connsiteY28" fmla="*/ 128997 h 829590"/>
                    <a:gd name="connsiteX29" fmla="*/ 555592 w 839774"/>
                    <a:gd name="connsiteY29" fmla="*/ 167700 h 829590"/>
                    <a:gd name="connsiteX0" fmla="*/ 555592 w 839608"/>
                    <a:gd name="connsiteY0" fmla="*/ 167700 h 829590"/>
                    <a:gd name="connsiteX1" fmla="*/ 483024 w 839608"/>
                    <a:gd name="connsiteY1" fmla="*/ 69886 h 829590"/>
                    <a:gd name="connsiteX2" fmla="*/ 430769 w 839608"/>
                    <a:gd name="connsiteY2" fmla="*/ 52301 h 829590"/>
                    <a:gd name="connsiteX3" fmla="*/ 445388 w 839608"/>
                    <a:gd name="connsiteY3" fmla="*/ 115406 h 829590"/>
                    <a:gd name="connsiteX4" fmla="*/ 394844 w 839608"/>
                    <a:gd name="connsiteY4" fmla="*/ 184939 h 829590"/>
                    <a:gd name="connsiteX5" fmla="*/ 315110 w 839608"/>
                    <a:gd name="connsiteY5" fmla="*/ 142580 h 829590"/>
                    <a:gd name="connsiteX6" fmla="*/ 312027 w 839608"/>
                    <a:gd name="connsiteY6" fmla="*/ 406 h 829590"/>
                    <a:gd name="connsiteX7" fmla="*/ 203168 w 839608"/>
                    <a:gd name="connsiteY7" fmla="*/ 192762 h 829590"/>
                    <a:gd name="connsiteX8" fmla="*/ 141218 w 839608"/>
                    <a:gd name="connsiteY8" fmla="*/ 260183 h 829590"/>
                    <a:gd name="connsiteX9" fmla="*/ 67930 w 839608"/>
                    <a:gd name="connsiteY9" fmla="*/ 344082 h 829590"/>
                    <a:gd name="connsiteX10" fmla="*/ 87997 w 839608"/>
                    <a:gd name="connsiteY10" fmla="*/ 443223 h 829590"/>
                    <a:gd name="connsiteX11" fmla="*/ 7598 w 839608"/>
                    <a:gd name="connsiteY11" fmla="*/ 548886 h 829590"/>
                    <a:gd name="connsiteX12" fmla="*/ 16787 w 839608"/>
                    <a:gd name="connsiteY12" fmla="*/ 601717 h 829590"/>
                    <a:gd name="connsiteX13" fmla="*/ 116098 w 839608"/>
                    <a:gd name="connsiteY13" fmla="*/ 579918 h 829590"/>
                    <a:gd name="connsiteX14" fmla="*/ 173380 w 839608"/>
                    <a:gd name="connsiteY14" fmla="*/ 671851 h 829590"/>
                    <a:gd name="connsiteX15" fmla="*/ 277744 w 839608"/>
                    <a:gd name="connsiteY15" fmla="*/ 699548 h 829590"/>
                    <a:gd name="connsiteX16" fmla="*/ 371721 w 839608"/>
                    <a:gd name="connsiteY16" fmla="*/ 692595 h 829590"/>
                    <a:gd name="connsiteX17" fmla="*/ 428534 w 839608"/>
                    <a:gd name="connsiteY17" fmla="*/ 828579 h 829590"/>
                    <a:gd name="connsiteX18" fmla="*/ 443721 w 839608"/>
                    <a:gd name="connsiteY18" fmla="*/ 732717 h 829590"/>
                    <a:gd name="connsiteX19" fmla="*/ 484726 w 839608"/>
                    <a:gd name="connsiteY19" fmla="*/ 704017 h 829590"/>
                    <a:gd name="connsiteX20" fmla="*/ 570699 w 839608"/>
                    <a:gd name="connsiteY20" fmla="*/ 730078 h 829590"/>
                    <a:gd name="connsiteX21" fmla="*/ 631500 w 839608"/>
                    <a:gd name="connsiteY21" fmla="*/ 668139 h 829590"/>
                    <a:gd name="connsiteX22" fmla="*/ 747397 w 839608"/>
                    <a:gd name="connsiteY22" fmla="*/ 571431 h 829590"/>
                    <a:gd name="connsiteX23" fmla="*/ 839154 w 839608"/>
                    <a:gd name="connsiteY23" fmla="*/ 486865 h 829590"/>
                    <a:gd name="connsiteX24" fmla="*/ 763987 w 839608"/>
                    <a:gd name="connsiteY24" fmla="*/ 435216 h 829590"/>
                    <a:gd name="connsiteX25" fmla="*/ 740884 w 839608"/>
                    <a:gd name="connsiteY25" fmla="*/ 341589 h 829590"/>
                    <a:gd name="connsiteX26" fmla="*/ 711504 w 839608"/>
                    <a:gd name="connsiteY26" fmla="*/ 257886 h 829590"/>
                    <a:gd name="connsiteX27" fmla="*/ 643410 w 839608"/>
                    <a:gd name="connsiteY27" fmla="*/ 225391 h 829590"/>
                    <a:gd name="connsiteX28" fmla="*/ 664420 w 839608"/>
                    <a:gd name="connsiteY28" fmla="*/ 128997 h 829590"/>
                    <a:gd name="connsiteX29" fmla="*/ 555592 w 839608"/>
                    <a:gd name="connsiteY29" fmla="*/ 167700 h 829590"/>
                    <a:gd name="connsiteX0" fmla="*/ 555592 w 839827"/>
                    <a:gd name="connsiteY0" fmla="*/ 167700 h 829590"/>
                    <a:gd name="connsiteX1" fmla="*/ 483024 w 839827"/>
                    <a:gd name="connsiteY1" fmla="*/ 69886 h 829590"/>
                    <a:gd name="connsiteX2" fmla="*/ 430769 w 839827"/>
                    <a:gd name="connsiteY2" fmla="*/ 52301 h 829590"/>
                    <a:gd name="connsiteX3" fmla="*/ 445388 w 839827"/>
                    <a:gd name="connsiteY3" fmla="*/ 115406 h 829590"/>
                    <a:gd name="connsiteX4" fmla="*/ 394844 w 839827"/>
                    <a:gd name="connsiteY4" fmla="*/ 184939 h 829590"/>
                    <a:gd name="connsiteX5" fmla="*/ 315110 w 839827"/>
                    <a:gd name="connsiteY5" fmla="*/ 142580 h 829590"/>
                    <a:gd name="connsiteX6" fmla="*/ 312027 w 839827"/>
                    <a:gd name="connsiteY6" fmla="*/ 406 h 829590"/>
                    <a:gd name="connsiteX7" fmla="*/ 203168 w 839827"/>
                    <a:gd name="connsiteY7" fmla="*/ 192762 h 829590"/>
                    <a:gd name="connsiteX8" fmla="*/ 141218 w 839827"/>
                    <a:gd name="connsiteY8" fmla="*/ 260183 h 829590"/>
                    <a:gd name="connsiteX9" fmla="*/ 67930 w 839827"/>
                    <a:gd name="connsiteY9" fmla="*/ 344082 h 829590"/>
                    <a:gd name="connsiteX10" fmla="*/ 87997 w 839827"/>
                    <a:gd name="connsiteY10" fmla="*/ 443223 h 829590"/>
                    <a:gd name="connsiteX11" fmla="*/ 7598 w 839827"/>
                    <a:gd name="connsiteY11" fmla="*/ 548886 h 829590"/>
                    <a:gd name="connsiteX12" fmla="*/ 16787 w 839827"/>
                    <a:gd name="connsiteY12" fmla="*/ 601717 h 829590"/>
                    <a:gd name="connsiteX13" fmla="*/ 116098 w 839827"/>
                    <a:gd name="connsiteY13" fmla="*/ 579918 h 829590"/>
                    <a:gd name="connsiteX14" fmla="*/ 173380 w 839827"/>
                    <a:gd name="connsiteY14" fmla="*/ 671851 h 829590"/>
                    <a:gd name="connsiteX15" fmla="*/ 277744 w 839827"/>
                    <a:gd name="connsiteY15" fmla="*/ 699548 h 829590"/>
                    <a:gd name="connsiteX16" fmla="*/ 371721 w 839827"/>
                    <a:gd name="connsiteY16" fmla="*/ 692595 h 829590"/>
                    <a:gd name="connsiteX17" fmla="*/ 428534 w 839827"/>
                    <a:gd name="connsiteY17" fmla="*/ 828579 h 829590"/>
                    <a:gd name="connsiteX18" fmla="*/ 443721 w 839827"/>
                    <a:gd name="connsiteY18" fmla="*/ 732717 h 829590"/>
                    <a:gd name="connsiteX19" fmla="*/ 484726 w 839827"/>
                    <a:gd name="connsiteY19" fmla="*/ 704017 h 829590"/>
                    <a:gd name="connsiteX20" fmla="*/ 570699 w 839827"/>
                    <a:gd name="connsiteY20" fmla="*/ 730078 h 829590"/>
                    <a:gd name="connsiteX21" fmla="*/ 631500 w 839827"/>
                    <a:gd name="connsiteY21" fmla="*/ 668139 h 829590"/>
                    <a:gd name="connsiteX22" fmla="*/ 747397 w 839827"/>
                    <a:gd name="connsiteY22" fmla="*/ 571431 h 829590"/>
                    <a:gd name="connsiteX23" fmla="*/ 839154 w 839827"/>
                    <a:gd name="connsiteY23" fmla="*/ 486865 h 829590"/>
                    <a:gd name="connsiteX24" fmla="*/ 763987 w 839827"/>
                    <a:gd name="connsiteY24" fmla="*/ 435216 h 829590"/>
                    <a:gd name="connsiteX25" fmla="*/ 740884 w 839827"/>
                    <a:gd name="connsiteY25" fmla="*/ 341589 h 829590"/>
                    <a:gd name="connsiteX26" fmla="*/ 711504 w 839827"/>
                    <a:gd name="connsiteY26" fmla="*/ 257886 h 829590"/>
                    <a:gd name="connsiteX27" fmla="*/ 643410 w 839827"/>
                    <a:gd name="connsiteY27" fmla="*/ 225391 h 829590"/>
                    <a:gd name="connsiteX28" fmla="*/ 664420 w 839827"/>
                    <a:gd name="connsiteY28" fmla="*/ 128997 h 829590"/>
                    <a:gd name="connsiteX29" fmla="*/ 555592 w 839827"/>
                    <a:gd name="connsiteY29" fmla="*/ 167700 h 829590"/>
                    <a:gd name="connsiteX0" fmla="*/ 555592 w 839827"/>
                    <a:gd name="connsiteY0" fmla="*/ 167700 h 829590"/>
                    <a:gd name="connsiteX1" fmla="*/ 483024 w 839827"/>
                    <a:gd name="connsiteY1" fmla="*/ 69886 h 829590"/>
                    <a:gd name="connsiteX2" fmla="*/ 430769 w 839827"/>
                    <a:gd name="connsiteY2" fmla="*/ 52301 h 829590"/>
                    <a:gd name="connsiteX3" fmla="*/ 445388 w 839827"/>
                    <a:gd name="connsiteY3" fmla="*/ 115406 h 829590"/>
                    <a:gd name="connsiteX4" fmla="*/ 394844 w 839827"/>
                    <a:gd name="connsiteY4" fmla="*/ 184939 h 829590"/>
                    <a:gd name="connsiteX5" fmla="*/ 315110 w 839827"/>
                    <a:gd name="connsiteY5" fmla="*/ 142580 h 829590"/>
                    <a:gd name="connsiteX6" fmla="*/ 312027 w 839827"/>
                    <a:gd name="connsiteY6" fmla="*/ 406 h 829590"/>
                    <a:gd name="connsiteX7" fmla="*/ 203168 w 839827"/>
                    <a:gd name="connsiteY7" fmla="*/ 192762 h 829590"/>
                    <a:gd name="connsiteX8" fmla="*/ 141218 w 839827"/>
                    <a:gd name="connsiteY8" fmla="*/ 260183 h 829590"/>
                    <a:gd name="connsiteX9" fmla="*/ 67930 w 839827"/>
                    <a:gd name="connsiteY9" fmla="*/ 344082 h 829590"/>
                    <a:gd name="connsiteX10" fmla="*/ 87997 w 839827"/>
                    <a:gd name="connsiteY10" fmla="*/ 443223 h 829590"/>
                    <a:gd name="connsiteX11" fmla="*/ 7598 w 839827"/>
                    <a:gd name="connsiteY11" fmla="*/ 548886 h 829590"/>
                    <a:gd name="connsiteX12" fmla="*/ 16787 w 839827"/>
                    <a:gd name="connsiteY12" fmla="*/ 601717 h 829590"/>
                    <a:gd name="connsiteX13" fmla="*/ 116098 w 839827"/>
                    <a:gd name="connsiteY13" fmla="*/ 579918 h 829590"/>
                    <a:gd name="connsiteX14" fmla="*/ 173380 w 839827"/>
                    <a:gd name="connsiteY14" fmla="*/ 671851 h 829590"/>
                    <a:gd name="connsiteX15" fmla="*/ 277744 w 839827"/>
                    <a:gd name="connsiteY15" fmla="*/ 699548 h 829590"/>
                    <a:gd name="connsiteX16" fmla="*/ 371721 w 839827"/>
                    <a:gd name="connsiteY16" fmla="*/ 692595 h 829590"/>
                    <a:gd name="connsiteX17" fmla="*/ 428534 w 839827"/>
                    <a:gd name="connsiteY17" fmla="*/ 828579 h 829590"/>
                    <a:gd name="connsiteX18" fmla="*/ 443721 w 839827"/>
                    <a:gd name="connsiteY18" fmla="*/ 732717 h 829590"/>
                    <a:gd name="connsiteX19" fmla="*/ 484726 w 839827"/>
                    <a:gd name="connsiteY19" fmla="*/ 704017 h 829590"/>
                    <a:gd name="connsiteX20" fmla="*/ 570699 w 839827"/>
                    <a:gd name="connsiteY20" fmla="*/ 730078 h 829590"/>
                    <a:gd name="connsiteX21" fmla="*/ 631500 w 839827"/>
                    <a:gd name="connsiteY21" fmla="*/ 668139 h 829590"/>
                    <a:gd name="connsiteX22" fmla="*/ 747397 w 839827"/>
                    <a:gd name="connsiteY22" fmla="*/ 571431 h 829590"/>
                    <a:gd name="connsiteX23" fmla="*/ 839154 w 839827"/>
                    <a:gd name="connsiteY23" fmla="*/ 486865 h 829590"/>
                    <a:gd name="connsiteX24" fmla="*/ 763987 w 839827"/>
                    <a:gd name="connsiteY24" fmla="*/ 435216 h 829590"/>
                    <a:gd name="connsiteX25" fmla="*/ 740884 w 839827"/>
                    <a:gd name="connsiteY25" fmla="*/ 341589 h 829590"/>
                    <a:gd name="connsiteX26" fmla="*/ 711504 w 839827"/>
                    <a:gd name="connsiteY26" fmla="*/ 257886 h 829590"/>
                    <a:gd name="connsiteX27" fmla="*/ 643410 w 839827"/>
                    <a:gd name="connsiteY27" fmla="*/ 225391 h 829590"/>
                    <a:gd name="connsiteX28" fmla="*/ 664420 w 839827"/>
                    <a:gd name="connsiteY28" fmla="*/ 128997 h 829590"/>
                    <a:gd name="connsiteX29" fmla="*/ 555592 w 839827"/>
                    <a:gd name="connsiteY29" fmla="*/ 167700 h 829590"/>
                    <a:gd name="connsiteX0" fmla="*/ 555592 w 839586"/>
                    <a:gd name="connsiteY0" fmla="*/ 167700 h 829590"/>
                    <a:gd name="connsiteX1" fmla="*/ 483024 w 839586"/>
                    <a:gd name="connsiteY1" fmla="*/ 69886 h 829590"/>
                    <a:gd name="connsiteX2" fmla="*/ 430769 w 839586"/>
                    <a:gd name="connsiteY2" fmla="*/ 52301 h 829590"/>
                    <a:gd name="connsiteX3" fmla="*/ 445388 w 839586"/>
                    <a:gd name="connsiteY3" fmla="*/ 115406 h 829590"/>
                    <a:gd name="connsiteX4" fmla="*/ 394844 w 839586"/>
                    <a:gd name="connsiteY4" fmla="*/ 184939 h 829590"/>
                    <a:gd name="connsiteX5" fmla="*/ 315110 w 839586"/>
                    <a:gd name="connsiteY5" fmla="*/ 142580 h 829590"/>
                    <a:gd name="connsiteX6" fmla="*/ 312027 w 839586"/>
                    <a:gd name="connsiteY6" fmla="*/ 406 h 829590"/>
                    <a:gd name="connsiteX7" fmla="*/ 203168 w 839586"/>
                    <a:gd name="connsiteY7" fmla="*/ 192762 h 829590"/>
                    <a:gd name="connsiteX8" fmla="*/ 141218 w 839586"/>
                    <a:gd name="connsiteY8" fmla="*/ 260183 h 829590"/>
                    <a:gd name="connsiteX9" fmla="*/ 67930 w 839586"/>
                    <a:gd name="connsiteY9" fmla="*/ 344082 h 829590"/>
                    <a:gd name="connsiteX10" fmla="*/ 87997 w 839586"/>
                    <a:gd name="connsiteY10" fmla="*/ 443223 h 829590"/>
                    <a:gd name="connsiteX11" fmla="*/ 7598 w 839586"/>
                    <a:gd name="connsiteY11" fmla="*/ 548886 h 829590"/>
                    <a:gd name="connsiteX12" fmla="*/ 16787 w 839586"/>
                    <a:gd name="connsiteY12" fmla="*/ 601717 h 829590"/>
                    <a:gd name="connsiteX13" fmla="*/ 116098 w 839586"/>
                    <a:gd name="connsiteY13" fmla="*/ 579918 h 829590"/>
                    <a:gd name="connsiteX14" fmla="*/ 173380 w 839586"/>
                    <a:gd name="connsiteY14" fmla="*/ 671851 h 829590"/>
                    <a:gd name="connsiteX15" fmla="*/ 277744 w 839586"/>
                    <a:gd name="connsiteY15" fmla="*/ 699548 h 829590"/>
                    <a:gd name="connsiteX16" fmla="*/ 371721 w 839586"/>
                    <a:gd name="connsiteY16" fmla="*/ 692595 h 829590"/>
                    <a:gd name="connsiteX17" fmla="*/ 428534 w 839586"/>
                    <a:gd name="connsiteY17" fmla="*/ 828579 h 829590"/>
                    <a:gd name="connsiteX18" fmla="*/ 443721 w 839586"/>
                    <a:gd name="connsiteY18" fmla="*/ 732717 h 829590"/>
                    <a:gd name="connsiteX19" fmla="*/ 484726 w 839586"/>
                    <a:gd name="connsiteY19" fmla="*/ 704017 h 829590"/>
                    <a:gd name="connsiteX20" fmla="*/ 570699 w 839586"/>
                    <a:gd name="connsiteY20" fmla="*/ 730078 h 829590"/>
                    <a:gd name="connsiteX21" fmla="*/ 652667 w 839586"/>
                    <a:gd name="connsiteY21" fmla="*/ 653601 h 829590"/>
                    <a:gd name="connsiteX22" fmla="*/ 747397 w 839586"/>
                    <a:gd name="connsiteY22" fmla="*/ 571431 h 829590"/>
                    <a:gd name="connsiteX23" fmla="*/ 839154 w 839586"/>
                    <a:gd name="connsiteY23" fmla="*/ 486865 h 829590"/>
                    <a:gd name="connsiteX24" fmla="*/ 763987 w 839586"/>
                    <a:gd name="connsiteY24" fmla="*/ 435216 h 829590"/>
                    <a:gd name="connsiteX25" fmla="*/ 740884 w 839586"/>
                    <a:gd name="connsiteY25" fmla="*/ 341589 h 829590"/>
                    <a:gd name="connsiteX26" fmla="*/ 711504 w 839586"/>
                    <a:gd name="connsiteY26" fmla="*/ 257886 h 829590"/>
                    <a:gd name="connsiteX27" fmla="*/ 643410 w 839586"/>
                    <a:gd name="connsiteY27" fmla="*/ 225391 h 829590"/>
                    <a:gd name="connsiteX28" fmla="*/ 664420 w 839586"/>
                    <a:gd name="connsiteY28" fmla="*/ 128997 h 829590"/>
                    <a:gd name="connsiteX29" fmla="*/ 555592 w 839586"/>
                    <a:gd name="connsiteY29" fmla="*/ 167700 h 829590"/>
                    <a:gd name="connsiteX0" fmla="*/ 555592 w 839586"/>
                    <a:gd name="connsiteY0" fmla="*/ 167700 h 829590"/>
                    <a:gd name="connsiteX1" fmla="*/ 483024 w 839586"/>
                    <a:gd name="connsiteY1" fmla="*/ 69886 h 829590"/>
                    <a:gd name="connsiteX2" fmla="*/ 430769 w 839586"/>
                    <a:gd name="connsiteY2" fmla="*/ 52301 h 829590"/>
                    <a:gd name="connsiteX3" fmla="*/ 445388 w 839586"/>
                    <a:gd name="connsiteY3" fmla="*/ 115406 h 829590"/>
                    <a:gd name="connsiteX4" fmla="*/ 394844 w 839586"/>
                    <a:gd name="connsiteY4" fmla="*/ 184939 h 829590"/>
                    <a:gd name="connsiteX5" fmla="*/ 315110 w 839586"/>
                    <a:gd name="connsiteY5" fmla="*/ 142580 h 829590"/>
                    <a:gd name="connsiteX6" fmla="*/ 312027 w 839586"/>
                    <a:gd name="connsiteY6" fmla="*/ 406 h 829590"/>
                    <a:gd name="connsiteX7" fmla="*/ 203168 w 839586"/>
                    <a:gd name="connsiteY7" fmla="*/ 192762 h 829590"/>
                    <a:gd name="connsiteX8" fmla="*/ 141218 w 839586"/>
                    <a:gd name="connsiteY8" fmla="*/ 260183 h 829590"/>
                    <a:gd name="connsiteX9" fmla="*/ 67930 w 839586"/>
                    <a:gd name="connsiteY9" fmla="*/ 344082 h 829590"/>
                    <a:gd name="connsiteX10" fmla="*/ 87997 w 839586"/>
                    <a:gd name="connsiteY10" fmla="*/ 443223 h 829590"/>
                    <a:gd name="connsiteX11" fmla="*/ 7598 w 839586"/>
                    <a:gd name="connsiteY11" fmla="*/ 548886 h 829590"/>
                    <a:gd name="connsiteX12" fmla="*/ 16787 w 839586"/>
                    <a:gd name="connsiteY12" fmla="*/ 601717 h 829590"/>
                    <a:gd name="connsiteX13" fmla="*/ 116098 w 839586"/>
                    <a:gd name="connsiteY13" fmla="*/ 579918 h 829590"/>
                    <a:gd name="connsiteX14" fmla="*/ 173380 w 839586"/>
                    <a:gd name="connsiteY14" fmla="*/ 671851 h 829590"/>
                    <a:gd name="connsiteX15" fmla="*/ 277744 w 839586"/>
                    <a:gd name="connsiteY15" fmla="*/ 699548 h 829590"/>
                    <a:gd name="connsiteX16" fmla="*/ 371721 w 839586"/>
                    <a:gd name="connsiteY16" fmla="*/ 692595 h 829590"/>
                    <a:gd name="connsiteX17" fmla="*/ 428534 w 839586"/>
                    <a:gd name="connsiteY17" fmla="*/ 828579 h 829590"/>
                    <a:gd name="connsiteX18" fmla="*/ 443721 w 839586"/>
                    <a:gd name="connsiteY18" fmla="*/ 732717 h 829590"/>
                    <a:gd name="connsiteX19" fmla="*/ 484726 w 839586"/>
                    <a:gd name="connsiteY19" fmla="*/ 704017 h 829590"/>
                    <a:gd name="connsiteX20" fmla="*/ 570699 w 839586"/>
                    <a:gd name="connsiteY20" fmla="*/ 730078 h 829590"/>
                    <a:gd name="connsiteX21" fmla="*/ 652667 w 839586"/>
                    <a:gd name="connsiteY21" fmla="*/ 653601 h 829590"/>
                    <a:gd name="connsiteX22" fmla="*/ 747397 w 839586"/>
                    <a:gd name="connsiteY22" fmla="*/ 571431 h 829590"/>
                    <a:gd name="connsiteX23" fmla="*/ 839154 w 839586"/>
                    <a:gd name="connsiteY23" fmla="*/ 486865 h 829590"/>
                    <a:gd name="connsiteX24" fmla="*/ 763987 w 839586"/>
                    <a:gd name="connsiteY24" fmla="*/ 435216 h 829590"/>
                    <a:gd name="connsiteX25" fmla="*/ 740884 w 839586"/>
                    <a:gd name="connsiteY25" fmla="*/ 341589 h 829590"/>
                    <a:gd name="connsiteX26" fmla="*/ 711504 w 839586"/>
                    <a:gd name="connsiteY26" fmla="*/ 257886 h 829590"/>
                    <a:gd name="connsiteX27" fmla="*/ 643410 w 839586"/>
                    <a:gd name="connsiteY27" fmla="*/ 225391 h 829590"/>
                    <a:gd name="connsiteX28" fmla="*/ 664420 w 839586"/>
                    <a:gd name="connsiteY28" fmla="*/ 128997 h 829590"/>
                    <a:gd name="connsiteX29" fmla="*/ 555592 w 839586"/>
                    <a:gd name="connsiteY29" fmla="*/ 167700 h 829590"/>
                    <a:gd name="connsiteX0" fmla="*/ 555592 w 839594"/>
                    <a:gd name="connsiteY0" fmla="*/ 167700 h 829590"/>
                    <a:gd name="connsiteX1" fmla="*/ 483024 w 839594"/>
                    <a:gd name="connsiteY1" fmla="*/ 69886 h 829590"/>
                    <a:gd name="connsiteX2" fmla="*/ 430769 w 839594"/>
                    <a:gd name="connsiteY2" fmla="*/ 52301 h 829590"/>
                    <a:gd name="connsiteX3" fmla="*/ 445388 w 839594"/>
                    <a:gd name="connsiteY3" fmla="*/ 115406 h 829590"/>
                    <a:gd name="connsiteX4" fmla="*/ 394844 w 839594"/>
                    <a:gd name="connsiteY4" fmla="*/ 184939 h 829590"/>
                    <a:gd name="connsiteX5" fmla="*/ 315110 w 839594"/>
                    <a:gd name="connsiteY5" fmla="*/ 142580 h 829590"/>
                    <a:gd name="connsiteX6" fmla="*/ 312027 w 839594"/>
                    <a:gd name="connsiteY6" fmla="*/ 406 h 829590"/>
                    <a:gd name="connsiteX7" fmla="*/ 203168 w 839594"/>
                    <a:gd name="connsiteY7" fmla="*/ 192762 h 829590"/>
                    <a:gd name="connsiteX8" fmla="*/ 141218 w 839594"/>
                    <a:gd name="connsiteY8" fmla="*/ 260183 h 829590"/>
                    <a:gd name="connsiteX9" fmla="*/ 67930 w 839594"/>
                    <a:gd name="connsiteY9" fmla="*/ 344082 h 829590"/>
                    <a:gd name="connsiteX10" fmla="*/ 87997 w 839594"/>
                    <a:gd name="connsiteY10" fmla="*/ 443223 h 829590"/>
                    <a:gd name="connsiteX11" fmla="*/ 7598 w 839594"/>
                    <a:gd name="connsiteY11" fmla="*/ 548886 h 829590"/>
                    <a:gd name="connsiteX12" fmla="*/ 16787 w 839594"/>
                    <a:gd name="connsiteY12" fmla="*/ 601717 h 829590"/>
                    <a:gd name="connsiteX13" fmla="*/ 116098 w 839594"/>
                    <a:gd name="connsiteY13" fmla="*/ 579918 h 829590"/>
                    <a:gd name="connsiteX14" fmla="*/ 173380 w 839594"/>
                    <a:gd name="connsiteY14" fmla="*/ 671851 h 829590"/>
                    <a:gd name="connsiteX15" fmla="*/ 277744 w 839594"/>
                    <a:gd name="connsiteY15" fmla="*/ 699548 h 829590"/>
                    <a:gd name="connsiteX16" fmla="*/ 371721 w 839594"/>
                    <a:gd name="connsiteY16" fmla="*/ 692595 h 829590"/>
                    <a:gd name="connsiteX17" fmla="*/ 428534 w 839594"/>
                    <a:gd name="connsiteY17" fmla="*/ 828579 h 829590"/>
                    <a:gd name="connsiteX18" fmla="*/ 443721 w 839594"/>
                    <a:gd name="connsiteY18" fmla="*/ 732717 h 829590"/>
                    <a:gd name="connsiteX19" fmla="*/ 484726 w 839594"/>
                    <a:gd name="connsiteY19" fmla="*/ 704017 h 829590"/>
                    <a:gd name="connsiteX20" fmla="*/ 570699 w 839594"/>
                    <a:gd name="connsiteY20" fmla="*/ 730078 h 829590"/>
                    <a:gd name="connsiteX21" fmla="*/ 652667 w 839594"/>
                    <a:gd name="connsiteY21" fmla="*/ 653601 h 829590"/>
                    <a:gd name="connsiteX22" fmla="*/ 747397 w 839594"/>
                    <a:gd name="connsiteY22" fmla="*/ 571431 h 829590"/>
                    <a:gd name="connsiteX23" fmla="*/ 839154 w 839594"/>
                    <a:gd name="connsiteY23" fmla="*/ 486865 h 829590"/>
                    <a:gd name="connsiteX24" fmla="*/ 763987 w 839594"/>
                    <a:gd name="connsiteY24" fmla="*/ 435216 h 829590"/>
                    <a:gd name="connsiteX25" fmla="*/ 740884 w 839594"/>
                    <a:gd name="connsiteY25" fmla="*/ 341589 h 829590"/>
                    <a:gd name="connsiteX26" fmla="*/ 711504 w 839594"/>
                    <a:gd name="connsiteY26" fmla="*/ 257886 h 829590"/>
                    <a:gd name="connsiteX27" fmla="*/ 643410 w 839594"/>
                    <a:gd name="connsiteY27" fmla="*/ 225391 h 829590"/>
                    <a:gd name="connsiteX28" fmla="*/ 664420 w 839594"/>
                    <a:gd name="connsiteY28" fmla="*/ 128997 h 829590"/>
                    <a:gd name="connsiteX29" fmla="*/ 555592 w 839594"/>
                    <a:gd name="connsiteY29" fmla="*/ 167700 h 829590"/>
                    <a:gd name="connsiteX0" fmla="*/ 555592 w 839936"/>
                    <a:gd name="connsiteY0" fmla="*/ 167700 h 829590"/>
                    <a:gd name="connsiteX1" fmla="*/ 483024 w 839936"/>
                    <a:gd name="connsiteY1" fmla="*/ 69886 h 829590"/>
                    <a:gd name="connsiteX2" fmla="*/ 430769 w 839936"/>
                    <a:gd name="connsiteY2" fmla="*/ 52301 h 829590"/>
                    <a:gd name="connsiteX3" fmla="*/ 445388 w 839936"/>
                    <a:gd name="connsiteY3" fmla="*/ 115406 h 829590"/>
                    <a:gd name="connsiteX4" fmla="*/ 394844 w 839936"/>
                    <a:gd name="connsiteY4" fmla="*/ 184939 h 829590"/>
                    <a:gd name="connsiteX5" fmla="*/ 315110 w 839936"/>
                    <a:gd name="connsiteY5" fmla="*/ 142580 h 829590"/>
                    <a:gd name="connsiteX6" fmla="*/ 312027 w 839936"/>
                    <a:gd name="connsiteY6" fmla="*/ 406 h 829590"/>
                    <a:gd name="connsiteX7" fmla="*/ 203168 w 839936"/>
                    <a:gd name="connsiteY7" fmla="*/ 192762 h 829590"/>
                    <a:gd name="connsiteX8" fmla="*/ 141218 w 839936"/>
                    <a:gd name="connsiteY8" fmla="*/ 260183 h 829590"/>
                    <a:gd name="connsiteX9" fmla="*/ 67930 w 839936"/>
                    <a:gd name="connsiteY9" fmla="*/ 344082 h 829590"/>
                    <a:gd name="connsiteX10" fmla="*/ 87997 w 839936"/>
                    <a:gd name="connsiteY10" fmla="*/ 443223 h 829590"/>
                    <a:gd name="connsiteX11" fmla="*/ 7598 w 839936"/>
                    <a:gd name="connsiteY11" fmla="*/ 548886 h 829590"/>
                    <a:gd name="connsiteX12" fmla="*/ 16787 w 839936"/>
                    <a:gd name="connsiteY12" fmla="*/ 601717 h 829590"/>
                    <a:gd name="connsiteX13" fmla="*/ 116098 w 839936"/>
                    <a:gd name="connsiteY13" fmla="*/ 579918 h 829590"/>
                    <a:gd name="connsiteX14" fmla="*/ 173380 w 839936"/>
                    <a:gd name="connsiteY14" fmla="*/ 671851 h 829590"/>
                    <a:gd name="connsiteX15" fmla="*/ 277744 w 839936"/>
                    <a:gd name="connsiteY15" fmla="*/ 699548 h 829590"/>
                    <a:gd name="connsiteX16" fmla="*/ 371721 w 839936"/>
                    <a:gd name="connsiteY16" fmla="*/ 692595 h 829590"/>
                    <a:gd name="connsiteX17" fmla="*/ 428534 w 839936"/>
                    <a:gd name="connsiteY17" fmla="*/ 828579 h 829590"/>
                    <a:gd name="connsiteX18" fmla="*/ 443721 w 839936"/>
                    <a:gd name="connsiteY18" fmla="*/ 732717 h 829590"/>
                    <a:gd name="connsiteX19" fmla="*/ 484726 w 839936"/>
                    <a:gd name="connsiteY19" fmla="*/ 704017 h 829590"/>
                    <a:gd name="connsiteX20" fmla="*/ 570699 w 839936"/>
                    <a:gd name="connsiteY20" fmla="*/ 730078 h 829590"/>
                    <a:gd name="connsiteX21" fmla="*/ 652667 w 839936"/>
                    <a:gd name="connsiteY21" fmla="*/ 653601 h 829590"/>
                    <a:gd name="connsiteX22" fmla="*/ 747397 w 839936"/>
                    <a:gd name="connsiteY22" fmla="*/ 571431 h 829590"/>
                    <a:gd name="connsiteX23" fmla="*/ 839154 w 839936"/>
                    <a:gd name="connsiteY23" fmla="*/ 486865 h 829590"/>
                    <a:gd name="connsiteX24" fmla="*/ 763987 w 839936"/>
                    <a:gd name="connsiteY24" fmla="*/ 435216 h 829590"/>
                    <a:gd name="connsiteX25" fmla="*/ 740884 w 839936"/>
                    <a:gd name="connsiteY25" fmla="*/ 341589 h 829590"/>
                    <a:gd name="connsiteX26" fmla="*/ 711504 w 839936"/>
                    <a:gd name="connsiteY26" fmla="*/ 257886 h 829590"/>
                    <a:gd name="connsiteX27" fmla="*/ 643410 w 839936"/>
                    <a:gd name="connsiteY27" fmla="*/ 225391 h 829590"/>
                    <a:gd name="connsiteX28" fmla="*/ 664420 w 839936"/>
                    <a:gd name="connsiteY28" fmla="*/ 128997 h 829590"/>
                    <a:gd name="connsiteX29" fmla="*/ 555592 w 839936"/>
                    <a:gd name="connsiteY29" fmla="*/ 167700 h 829590"/>
                    <a:gd name="connsiteX0" fmla="*/ 555592 w 839583"/>
                    <a:gd name="connsiteY0" fmla="*/ 167700 h 829590"/>
                    <a:gd name="connsiteX1" fmla="*/ 483024 w 839583"/>
                    <a:gd name="connsiteY1" fmla="*/ 69886 h 829590"/>
                    <a:gd name="connsiteX2" fmla="*/ 430769 w 839583"/>
                    <a:gd name="connsiteY2" fmla="*/ 52301 h 829590"/>
                    <a:gd name="connsiteX3" fmla="*/ 445388 w 839583"/>
                    <a:gd name="connsiteY3" fmla="*/ 115406 h 829590"/>
                    <a:gd name="connsiteX4" fmla="*/ 394844 w 839583"/>
                    <a:gd name="connsiteY4" fmla="*/ 184939 h 829590"/>
                    <a:gd name="connsiteX5" fmla="*/ 315110 w 839583"/>
                    <a:gd name="connsiteY5" fmla="*/ 142580 h 829590"/>
                    <a:gd name="connsiteX6" fmla="*/ 312027 w 839583"/>
                    <a:gd name="connsiteY6" fmla="*/ 406 h 829590"/>
                    <a:gd name="connsiteX7" fmla="*/ 203168 w 839583"/>
                    <a:gd name="connsiteY7" fmla="*/ 192762 h 829590"/>
                    <a:gd name="connsiteX8" fmla="*/ 141218 w 839583"/>
                    <a:gd name="connsiteY8" fmla="*/ 260183 h 829590"/>
                    <a:gd name="connsiteX9" fmla="*/ 67930 w 839583"/>
                    <a:gd name="connsiteY9" fmla="*/ 344082 h 829590"/>
                    <a:gd name="connsiteX10" fmla="*/ 87997 w 839583"/>
                    <a:gd name="connsiteY10" fmla="*/ 443223 h 829590"/>
                    <a:gd name="connsiteX11" fmla="*/ 7598 w 839583"/>
                    <a:gd name="connsiteY11" fmla="*/ 548886 h 829590"/>
                    <a:gd name="connsiteX12" fmla="*/ 16787 w 839583"/>
                    <a:gd name="connsiteY12" fmla="*/ 601717 h 829590"/>
                    <a:gd name="connsiteX13" fmla="*/ 116098 w 839583"/>
                    <a:gd name="connsiteY13" fmla="*/ 579918 h 829590"/>
                    <a:gd name="connsiteX14" fmla="*/ 173380 w 839583"/>
                    <a:gd name="connsiteY14" fmla="*/ 671851 h 829590"/>
                    <a:gd name="connsiteX15" fmla="*/ 277744 w 839583"/>
                    <a:gd name="connsiteY15" fmla="*/ 699548 h 829590"/>
                    <a:gd name="connsiteX16" fmla="*/ 371721 w 839583"/>
                    <a:gd name="connsiteY16" fmla="*/ 692595 h 829590"/>
                    <a:gd name="connsiteX17" fmla="*/ 428534 w 839583"/>
                    <a:gd name="connsiteY17" fmla="*/ 828579 h 829590"/>
                    <a:gd name="connsiteX18" fmla="*/ 443721 w 839583"/>
                    <a:gd name="connsiteY18" fmla="*/ 732717 h 829590"/>
                    <a:gd name="connsiteX19" fmla="*/ 484726 w 839583"/>
                    <a:gd name="connsiteY19" fmla="*/ 704017 h 829590"/>
                    <a:gd name="connsiteX20" fmla="*/ 570699 w 839583"/>
                    <a:gd name="connsiteY20" fmla="*/ 730078 h 829590"/>
                    <a:gd name="connsiteX21" fmla="*/ 655829 w 839583"/>
                    <a:gd name="connsiteY21" fmla="*/ 644883 h 829590"/>
                    <a:gd name="connsiteX22" fmla="*/ 747397 w 839583"/>
                    <a:gd name="connsiteY22" fmla="*/ 571431 h 829590"/>
                    <a:gd name="connsiteX23" fmla="*/ 839154 w 839583"/>
                    <a:gd name="connsiteY23" fmla="*/ 486865 h 829590"/>
                    <a:gd name="connsiteX24" fmla="*/ 763987 w 839583"/>
                    <a:gd name="connsiteY24" fmla="*/ 435216 h 829590"/>
                    <a:gd name="connsiteX25" fmla="*/ 740884 w 839583"/>
                    <a:gd name="connsiteY25" fmla="*/ 341589 h 829590"/>
                    <a:gd name="connsiteX26" fmla="*/ 711504 w 839583"/>
                    <a:gd name="connsiteY26" fmla="*/ 257886 h 829590"/>
                    <a:gd name="connsiteX27" fmla="*/ 643410 w 839583"/>
                    <a:gd name="connsiteY27" fmla="*/ 225391 h 829590"/>
                    <a:gd name="connsiteX28" fmla="*/ 664420 w 839583"/>
                    <a:gd name="connsiteY28" fmla="*/ 128997 h 829590"/>
                    <a:gd name="connsiteX29" fmla="*/ 555592 w 839583"/>
                    <a:gd name="connsiteY29" fmla="*/ 167700 h 829590"/>
                    <a:gd name="connsiteX0" fmla="*/ 555592 w 839445"/>
                    <a:gd name="connsiteY0" fmla="*/ 167700 h 829590"/>
                    <a:gd name="connsiteX1" fmla="*/ 483024 w 839445"/>
                    <a:gd name="connsiteY1" fmla="*/ 69886 h 829590"/>
                    <a:gd name="connsiteX2" fmla="*/ 430769 w 839445"/>
                    <a:gd name="connsiteY2" fmla="*/ 52301 h 829590"/>
                    <a:gd name="connsiteX3" fmla="*/ 445388 w 839445"/>
                    <a:gd name="connsiteY3" fmla="*/ 115406 h 829590"/>
                    <a:gd name="connsiteX4" fmla="*/ 394844 w 839445"/>
                    <a:gd name="connsiteY4" fmla="*/ 184939 h 829590"/>
                    <a:gd name="connsiteX5" fmla="*/ 315110 w 839445"/>
                    <a:gd name="connsiteY5" fmla="*/ 142580 h 829590"/>
                    <a:gd name="connsiteX6" fmla="*/ 312027 w 839445"/>
                    <a:gd name="connsiteY6" fmla="*/ 406 h 829590"/>
                    <a:gd name="connsiteX7" fmla="*/ 203168 w 839445"/>
                    <a:gd name="connsiteY7" fmla="*/ 192762 h 829590"/>
                    <a:gd name="connsiteX8" fmla="*/ 141218 w 839445"/>
                    <a:gd name="connsiteY8" fmla="*/ 260183 h 829590"/>
                    <a:gd name="connsiteX9" fmla="*/ 67930 w 839445"/>
                    <a:gd name="connsiteY9" fmla="*/ 344082 h 829590"/>
                    <a:gd name="connsiteX10" fmla="*/ 87997 w 839445"/>
                    <a:gd name="connsiteY10" fmla="*/ 443223 h 829590"/>
                    <a:gd name="connsiteX11" fmla="*/ 7598 w 839445"/>
                    <a:gd name="connsiteY11" fmla="*/ 548886 h 829590"/>
                    <a:gd name="connsiteX12" fmla="*/ 16787 w 839445"/>
                    <a:gd name="connsiteY12" fmla="*/ 601717 h 829590"/>
                    <a:gd name="connsiteX13" fmla="*/ 116098 w 839445"/>
                    <a:gd name="connsiteY13" fmla="*/ 579918 h 829590"/>
                    <a:gd name="connsiteX14" fmla="*/ 173380 w 839445"/>
                    <a:gd name="connsiteY14" fmla="*/ 671851 h 829590"/>
                    <a:gd name="connsiteX15" fmla="*/ 277744 w 839445"/>
                    <a:gd name="connsiteY15" fmla="*/ 699548 h 829590"/>
                    <a:gd name="connsiteX16" fmla="*/ 371721 w 839445"/>
                    <a:gd name="connsiteY16" fmla="*/ 692595 h 829590"/>
                    <a:gd name="connsiteX17" fmla="*/ 428534 w 839445"/>
                    <a:gd name="connsiteY17" fmla="*/ 828579 h 829590"/>
                    <a:gd name="connsiteX18" fmla="*/ 443721 w 839445"/>
                    <a:gd name="connsiteY18" fmla="*/ 732717 h 829590"/>
                    <a:gd name="connsiteX19" fmla="*/ 484726 w 839445"/>
                    <a:gd name="connsiteY19" fmla="*/ 704017 h 829590"/>
                    <a:gd name="connsiteX20" fmla="*/ 570699 w 839445"/>
                    <a:gd name="connsiteY20" fmla="*/ 730078 h 829590"/>
                    <a:gd name="connsiteX21" fmla="*/ 655829 w 839445"/>
                    <a:gd name="connsiteY21" fmla="*/ 644883 h 829590"/>
                    <a:gd name="connsiteX22" fmla="*/ 712852 w 839445"/>
                    <a:gd name="connsiteY22" fmla="*/ 557402 h 829590"/>
                    <a:gd name="connsiteX23" fmla="*/ 839154 w 839445"/>
                    <a:gd name="connsiteY23" fmla="*/ 486865 h 829590"/>
                    <a:gd name="connsiteX24" fmla="*/ 763987 w 839445"/>
                    <a:gd name="connsiteY24" fmla="*/ 435216 h 829590"/>
                    <a:gd name="connsiteX25" fmla="*/ 740884 w 839445"/>
                    <a:gd name="connsiteY25" fmla="*/ 341589 h 829590"/>
                    <a:gd name="connsiteX26" fmla="*/ 711504 w 839445"/>
                    <a:gd name="connsiteY26" fmla="*/ 257886 h 829590"/>
                    <a:gd name="connsiteX27" fmla="*/ 643410 w 839445"/>
                    <a:gd name="connsiteY27" fmla="*/ 225391 h 829590"/>
                    <a:gd name="connsiteX28" fmla="*/ 664420 w 839445"/>
                    <a:gd name="connsiteY28" fmla="*/ 128997 h 829590"/>
                    <a:gd name="connsiteX29" fmla="*/ 555592 w 839445"/>
                    <a:gd name="connsiteY29" fmla="*/ 167700 h 829590"/>
                    <a:gd name="connsiteX0" fmla="*/ 555592 w 839445"/>
                    <a:gd name="connsiteY0" fmla="*/ 167700 h 829590"/>
                    <a:gd name="connsiteX1" fmla="*/ 483024 w 839445"/>
                    <a:gd name="connsiteY1" fmla="*/ 69886 h 829590"/>
                    <a:gd name="connsiteX2" fmla="*/ 430769 w 839445"/>
                    <a:gd name="connsiteY2" fmla="*/ 52301 h 829590"/>
                    <a:gd name="connsiteX3" fmla="*/ 445388 w 839445"/>
                    <a:gd name="connsiteY3" fmla="*/ 115406 h 829590"/>
                    <a:gd name="connsiteX4" fmla="*/ 394844 w 839445"/>
                    <a:gd name="connsiteY4" fmla="*/ 184939 h 829590"/>
                    <a:gd name="connsiteX5" fmla="*/ 315110 w 839445"/>
                    <a:gd name="connsiteY5" fmla="*/ 142580 h 829590"/>
                    <a:gd name="connsiteX6" fmla="*/ 312027 w 839445"/>
                    <a:gd name="connsiteY6" fmla="*/ 406 h 829590"/>
                    <a:gd name="connsiteX7" fmla="*/ 203168 w 839445"/>
                    <a:gd name="connsiteY7" fmla="*/ 192762 h 829590"/>
                    <a:gd name="connsiteX8" fmla="*/ 141218 w 839445"/>
                    <a:gd name="connsiteY8" fmla="*/ 260183 h 829590"/>
                    <a:gd name="connsiteX9" fmla="*/ 67930 w 839445"/>
                    <a:gd name="connsiteY9" fmla="*/ 344082 h 829590"/>
                    <a:gd name="connsiteX10" fmla="*/ 87997 w 839445"/>
                    <a:gd name="connsiteY10" fmla="*/ 443223 h 829590"/>
                    <a:gd name="connsiteX11" fmla="*/ 7598 w 839445"/>
                    <a:gd name="connsiteY11" fmla="*/ 548886 h 829590"/>
                    <a:gd name="connsiteX12" fmla="*/ 16787 w 839445"/>
                    <a:gd name="connsiteY12" fmla="*/ 601717 h 829590"/>
                    <a:gd name="connsiteX13" fmla="*/ 116098 w 839445"/>
                    <a:gd name="connsiteY13" fmla="*/ 579918 h 829590"/>
                    <a:gd name="connsiteX14" fmla="*/ 173380 w 839445"/>
                    <a:gd name="connsiteY14" fmla="*/ 671851 h 829590"/>
                    <a:gd name="connsiteX15" fmla="*/ 277744 w 839445"/>
                    <a:gd name="connsiteY15" fmla="*/ 699548 h 829590"/>
                    <a:gd name="connsiteX16" fmla="*/ 371721 w 839445"/>
                    <a:gd name="connsiteY16" fmla="*/ 692595 h 829590"/>
                    <a:gd name="connsiteX17" fmla="*/ 428534 w 839445"/>
                    <a:gd name="connsiteY17" fmla="*/ 828579 h 829590"/>
                    <a:gd name="connsiteX18" fmla="*/ 443721 w 839445"/>
                    <a:gd name="connsiteY18" fmla="*/ 732717 h 829590"/>
                    <a:gd name="connsiteX19" fmla="*/ 484726 w 839445"/>
                    <a:gd name="connsiteY19" fmla="*/ 704017 h 829590"/>
                    <a:gd name="connsiteX20" fmla="*/ 570699 w 839445"/>
                    <a:gd name="connsiteY20" fmla="*/ 730078 h 829590"/>
                    <a:gd name="connsiteX21" fmla="*/ 655829 w 839445"/>
                    <a:gd name="connsiteY21" fmla="*/ 644883 h 829590"/>
                    <a:gd name="connsiteX22" fmla="*/ 712852 w 839445"/>
                    <a:gd name="connsiteY22" fmla="*/ 557402 h 829590"/>
                    <a:gd name="connsiteX23" fmla="*/ 839154 w 839445"/>
                    <a:gd name="connsiteY23" fmla="*/ 486865 h 829590"/>
                    <a:gd name="connsiteX24" fmla="*/ 763987 w 839445"/>
                    <a:gd name="connsiteY24" fmla="*/ 435216 h 829590"/>
                    <a:gd name="connsiteX25" fmla="*/ 740884 w 839445"/>
                    <a:gd name="connsiteY25" fmla="*/ 341589 h 829590"/>
                    <a:gd name="connsiteX26" fmla="*/ 711504 w 839445"/>
                    <a:gd name="connsiteY26" fmla="*/ 257886 h 829590"/>
                    <a:gd name="connsiteX27" fmla="*/ 643410 w 839445"/>
                    <a:gd name="connsiteY27" fmla="*/ 225391 h 829590"/>
                    <a:gd name="connsiteX28" fmla="*/ 664420 w 839445"/>
                    <a:gd name="connsiteY28" fmla="*/ 128997 h 829590"/>
                    <a:gd name="connsiteX29" fmla="*/ 555592 w 839445"/>
                    <a:gd name="connsiteY29" fmla="*/ 167700 h 829590"/>
                    <a:gd name="connsiteX0" fmla="*/ 555592 w 839452"/>
                    <a:gd name="connsiteY0" fmla="*/ 167700 h 829590"/>
                    <a:gd name="connsiteX1" fmla="*/ 483024 w 839452"/>
                    <a:gd name="connsiteY1" fmla="*/ 69886 h 829590"/>
                    <a:gd name="connsiteX2" fmla="*/ 430769 w 839452"/>
                    <a:gd name="connsiteY2" fmla="*/ 52301 h 829590"/>
                    <a:gd name="connsiteX3" fmla="*/ 445388 w 839452"/>
                    <a:gd name="connsiteY3" fmla="*/ 115406 h 829590"/>
                    <a:gd name="connsiteX4" fmla="*/ 394844 w 839452"/>
                    <a:gd name="connsiteY4" fmla="*/ 184939 h 829590"/>
                    <a:gd name="connsiteX5" fmla="*/ 315110 w 839452"/>
                    <a:gd name="connsiteY5" fmla="*/ 142580 h 829590"/>
                    <a:gd name="connsiteX6" fmla="*/ 312027 w 839452"/>
                    <a:gd name="connsiteY6" fmla="*/ 406 h 829590"/>
                    <a:gd name="connsiteX7" fmla="*/ 203168 w 839452"/>
                    <a:gd name="connsiteY7" fmla="*/ 192762 h 829590"/>
                    <a:gd name="connsiteX8" fmla="*/ 141218 w 839452"/>
                    <a:gd name="connsiteY8" fmla="*/ 260183 h 829590"/>
                    <a:gd name="connsiteX9" fmla="*/ 67930 w 839452"/>
                    <a:gd name="connsiteY9" fmla="*/ 344082 h 829590"/>
                    <a:gd name="connsiteX10" fmla="*/ 87997 w 839452"/>
                    <a:gd name="connsiteY10" fmla="*/ 443223 h 829590"/>
                    <a:gd name="connsiteX11" fmla="*/ 7598 w 839452"/>
                    <a:gd name="connsiteY11" fmla="*/ 548886 h 829590"/>
                    <a:gd name="connsiteX12" fmla="*/ 16787 w 839452"/>
                    <a:gd name="connsiteY12" fmla="*/ 601717 h 829590"/>
                    <a:gd name="connsiteX13" fmla="*/ 116098 w 839452"/>
                    <a:gd name="connsiteY13" fmla="*/ 579918 h 829590"/>
                    <a:gd name="connsiteX14" fmla="*/ 173380 w 839452"/>
                    <a:gd name="connsiteY14" fmla="*/ 671851 h 829590"/>
                    <a:gd name="connsiteX15" fmla="*/ 277744 w 839452"/>
                    <a:gd name="connsiteY15" fmla="*/ 699548 h 829590"/>
                    <a:gd name="connsiteX16" fmla="*/ 371721 w 839452"/>
                    <a:gd name="connsiteY16" fmla="*/ 692595 h 829590"/>
                    <a:gd name="connsiteX17" fmla="*/ 428534 w 839452"/>
                    <a:gd name="connsiteY17" fmla="*/ 828579 h 829590"/>
                    <a:gd name="connsiteX18" fmla="*/ 443721 w 839452"/>
                    <a:gd name="connsiteY18" fmla="*/ 732717 h 829590"/>
                    <a:gd name="connsiteX19" fmla="*/ 484726 w 839452"/>
                    <a:gd name="connsiteY19" fmla="*/ 704017 h 829590"/>
                    <a:gd name="connsiteX20" fmla="*/ 570699 w 839452"/>
                    <a:gd name="connsiteY20" fmla="*/ 730078 h 829590"/>
                    <a:gd name="connsiteX21" fmla="*/ 639563 w 839452"/>
                    <a:gd name="connsiteY21" fmla="*/ 666965 h 829590"/>
                    <a:gd name="connsiteX22" fmla="*/ 712852 w 839452"/>
                    <a:gd name="connsiteY22" fmla="*/ 557402 h 829590"/>
                    <a:gd name="connsiteX23" fmla="*/ 839154 w 839452"/>
                    <a:gd name="connsiteY23" fmla="*/ 486865 h 829590"/>
                    <a:gd name="connsiteX24" fmla="*/ 763987 w 839452"/>
                    <a:gd name="connsiteY24" fmla="*/ 435216 h 829590"/>
                    <a:gd name="connsiteX25" fmla="*/ 740884 w 839452"/>
                    <a:gd name="connsiteY25" fmla="*/ 341589 h 829590"/>
                    <a:gd name="connsiteX26" fmla="*/ 711504 w 839452"/>
                    <a:gd name="connsiteY26" fmla="*/ 257886 h 829590"/>
                    <a:gd name="connsiteX27" fmla="*/ 643410 w 839452"/>
                    <a:gd name="connsiteY27" fmla="*/ 225391 h 829590"/>
                    <a:gd name="connsiteX28" fmla="*/ 664420 w 839452"/>
                    <a:gd name="connsiteY28" fmla="*/ 128997 h 829590"/>
                    <a:gd name="connsiteX29" fmla="*/ 555592 w 839452"/>
                    <a:gd name="connsiteY29" fmla="*/ 167700 h 829590"/>
                    <a:gd name="connsiteX0" fmla="*/ 555592 w 839452"/>
                    <a:gd name="connsiteY0" fmla="*/ 167700 h 829590"/>
                    <a:gd name="connsiteX1" fmla="*/ 483024 w 839452"/>
                    <a:gd name="connsiteY1" fmla="*/ 69886 h 829590"/>
                    <a:gd name="connsiteX2" fmla="*/ 430769 w 839452"/>
                    <a:gd name="connsiteY2" fmla="*/ 52301 h 829590"/>
                    <a:gd name="connsiteX3" fmla="*/ 445388 w 839452"/>
                    <a:gd name="connsiteY3" fmla="*/ 115406 h 829590"/>
                    <a:gd name="connsiteX4" fmla="*/ 394844 w 839452"/>
                    <a:gd name="connsiteY4" fmla="*/ 184939 h 829590"/>
                    <a:gd name="connsiteX5" fmla="*/ 315110 w 839452"/>
                    <a:gd name="connsiteY5" fmla="*/ 142580 h 829590"/>
                    <a:gd name="connsiteX6" fmla="*/ 312027 w 839452"/>
                    <a:gd name="connsiteY6" fmla="*/ 406 h 829590"/>
                    <a:gd name="connsiteX7" fmla="*/ 203168 w 839452"/>
                    <a:gd name="connsiteY7" fmla="*/ 192762 h 829590"/>
                    <a:gd name="connsiteX8" fmla="*/ 141218 w 839452"/>
                    <a:gd name="connsiteY8" fmla="*/ 260183 h 829590"/>
                    <a:gd name="connsiteX9" fmla="*/ 67930 w 839452"/>
                    <a:gd name="connsiteY9" fmla="*/ 344082 h 829590"/>
                    <a:gd name="connsiteX10" fmla="*/ 87997 w 839452"/>
                    <a:gd name="connsiteY10" fmla="*/ 443223 h 829590"/>
                    <a:gd name="connsiteX11" fmla="*/ 7598 w 839452"/>
                    <a:gd name="connsiteY11" fmla="*/ 548886 h 829590"/>
                    <a:gd name="connsiteX12" fmla="*/ 16787 w 839452"/>
                    <a:gd name="connsiteY12" fmla="*/ 601717 h 829590"/>
                    <a:gd name="connsiteX13" fmla="*/ 116098 w 839452"/>
                    <a:gd name="connsiteY13" fmla="*/ 579918 h 829590"/>
                    <a:gd name="connsiteX14" fmla="*/ 173380 w 839452"/>
                    <a:gd name="connsiteY14" fmla="*/ 671851 h 829590"/>
                    <a:gd name="connsiteX15" fmla="*/ 277744 w 839452"/>
                    <a:gd name="connsiteY15" fmla="*/ 699548 h 829590"/>
                    <a:gd name="connsiteX16" fmla="*/ 371721 w 839452"/>
                    <a:gd name="connsiteY16" fmla="*/ 692595 h 829590"/>
                    <a:gd name="connsiteX17" fmla="*/ 428534 w 839452"/>
                    <a:gd name="connsiteY17" fmla="*/ 828579 h 829590"/>
                    <a:gd name="connsiteX18" fmla="*/ 443721 w 839452"/>
                    <a:gd name="connsiteY18" fmla="*/ 732717 h 829590"/>
                    <a:gd name="connsiteX19" fmla="*/ 484726 w 839452"/>
                    <a:gd name="connsiteY19" fmla="*/ 704017 h 829590"/>
                    <a:gd name="connsiteX20" fmla="*/ 570699 w 839452"/>
                    <a:gd name="connsiteY20" fmla="*/ 730078 h 829590"/>
                    <a:gd name="connsiteX21" fmla="*/ 639563 w 839452"/>
                    <a:gd name="connsiteY21" fmla="*/ 666965 h 829590"/>
                    <a:gd name="connsiteX22" fmla="*/ 712852 w 839452"/>
                    <a:gd name="connsiteY22" fmla="*/ 557402 h 829590"/>
                    <a:gd name="connsiteX23" fmla="*/ 839154 w 839452"/>
                    <a:gd name="connsiteY23" fmla="*/ 486865 h 829590"/>
                    <a:gd name="connsiteX24" fmla="*/ 763987 w 839452"/>
                    <a:gd name="connsiteY24" fmla="*/ 435216 h 829590"/>
                    <a:gd name="connsiteX25" fmla="*/ 740884 w 839452"/>
                    <a:gd name="connsiteY25" fmla="*/ 341589 h 829590"/>
                    <a:gd name="connsiteX26" fmla="*/ 711504 w 839452"/>
                    <a:gd name="connsiteY26" fmla="*/ 257886 h 829590"/>
                    <a:gd name="connsiteX27" fmla="*/ 643410 w 839452"/>
                    <a:gd name="connsiteY27" fmla="*/ 225391 h 829590"/>
                    <a:gd name="connsiteX28" fmla="*/ 664420 w 839452"/>
                    <a:gd name="connsiteY28" fmla="*/ 128997 h 829590"/>
                    <a:gd name="connsiteX29" fmla="*/ 555592 w 839452"/>
                    <a:gd name="connsiteY29" fmla="*/ 167700 h 829590"/>
                    <a:gd name="connsiteX0" fmla="*/ 555592 w 839452"/>
                    <a:gd name="connsiteY0" fmla="*/ 167700 h 829590"/>
                    <a:gd name="connsiteX1" fmla="*/ 483024 w 839452"/>
                    <a:gd name="connsiteY1" fmla="*/ 69886 h 829590"/>
                    <a:gd name="connsiteX2" fmla="*/ 430769 w 839452"/>
                    <a:gd name="connsiteY2" fmla="*/ 52301 h 829590"/>
                    <a:gd name="connsiteX3" fmla="*/ 445388 w 839452"/>
                    <a:gd name="connsiteY3" fmla="*/ 115406 h 829590"/>
                    <a:gd name="connsiteX4" fmla="*/ 394844 w 839452"/>
                    <a:gd name="connsiteY4" fmla="*/ 184939 h 829590"/>
                    <a:gd name="connsiteX5" fmla="*/ 315110 w 839452"/>
                    <a:gd name="connsiteY5" fmla="*/ 142580 h 829590"/>
                    <a:gd name="connsiteX6" fmla="*/ 312027 w 839452"/>
                    <a:gd name="connsiteY6" fmla="*/ 406 h 829590"/>
                    <a:gd name="connsiteX7" fmla="*/ 203168 w 839452"/>
                    <a:gd name="connsiteY7" fmla="*/ 192762 h 829590"/>
                    <a:gd name="connsiteX8" fmla="*/ 141218 w 839452"/>
                    <a:gd name="connsiteY8" fmla="*/ 260183 h 829590"/>
                    <a:gd name="connsiteX9" fmla="*/ 67930 w 839452"/>
                    <a:gd name="connsiteY9" fmla="*/ 344082 h 829590"/>
                    <a:gd name="connsiteX10" fmla="*/ 87997 w 839452"/>
                    <a:gd name="connsiteY10" fmla="*/ 443223 h 829590"/>
                    <a:gd name="connsiteX11" fmla="*/ 7598 w 839452"/>
                    <a:gd name="connsiteY11" fmla="*/ 548886 h 829590"/>
                    <a:gd name="connsiteX12" fmla="*/ 16787 w 839452"/>
                    <a:gd name="connsiteY12" fmla="*/ 601717 h 829590"/>
                    <a:gd name="connsiteX13" fmla="*/ 116098 w 839452"/>
                    <a:gd name="connsiteY13" fmla="*/ 579918 h 829590"/>
                    <a:gd name="connsiteX14" fmla="*/ 173380 w 839452"/>
                    <a:gd name="connsiteY14" fmla="*/ 671851 h 829590"/>
                    <a:gd name="connsiteX15" fmla="*/ 277744 w 839452"/>
                    <a:gd name="connsiteY15" fmla="*/ 699548 h 829590"/>
                    <a:gd name="connsiteX16" fmla="*/ 371721 w 839452"/>
                    <a:gd name="connsiteY16" fmla="*/ 692595 h 829590"/>
                    <a:gd name="connsiteX17" fmla="*/ 428534 w 839452"/>
                    <a:gd name="connsiteY17" fmla="*/ 828579 h 829590"/>
                    <a:gd name="connsiteX18" fmla="*/ 443721 w 839452"/>
                    <a:gd name="connsiteY18" fmla="*/ 732717 h 829590"/>
                    <a:gd name="connsiteX19" fmla="*/ 484726 w 839452"/>
                    <a:gd name="connsiteY19" fmla="*/ 704017 h 829590"/>
                    <a:gd name="connsiteX20" fmla="*/ 570699 w 839452"/>
                    <a:gd name="connsiteY20" fmla="*/ 730078 h 829590"/>
                    <a:gd name="connsiteX21" fmla="*/ 639563 w 839452"/>
                    <a:gd name="connsiteY21" fmla="*/ 666965 h 829590"/>
                    <a:gd name="connsiteX22" fmla="*/ 712852 w 839452"/>
                    <a:gd name="connsiteY22" fmla="*/ 557402 h 829590"/>
                    <a:gd name="connsiteX23" fmla="*/ 839154 w 839452"/>
                    <a:gd name="connsiteY23" fmla="*/ 486865 h 829590"/>
                    <a:gd name="connsiteX24" fmla="*/ 763987 w 839452"/>
                    <a:gd name="connsiteY24" fmla="*/ 435216 h 829590"/>
                    <a:gd name="connsiteX25" fmla="*/ 740884 w 839452"/>
                    <a:gd name="connsiteY25" fmla="*/ 341589 h 829590"/>
                    <a:gd name="connsiteX26" fmla="*/ 711504 w 839452"/>
                    <a:gd name="connsiteY26" fmla="*/ 257886 h 829590"/>
                    <a:gd name="connsiteX27" fmla="*/ 643410 w 839452"/>
                    <a:gd name="connsiteY27" fmla="*/ 225391 h 829590"/>
                    <a:gd name="connsiteX28" fmla="*/ 664420 w 839452"/>
                    <a:gd name="connsiteY28" fmla="*/ 128997 h 829590"/>
                    <a:gd name="connsiteX29" fmla="*/ 555592 w 839452"/>
                    <a:gd name="connsiteY29" fmla="*/ 167700 h 829590"/>
                    <a:gd name="connsiteX0" fmla="*/ 555592 w 839456"/>
                    <a:gd name="connsiteY0" fmla="*/ 167700 h 829590"/>
                    <a:gd name="connsiteX1" fmla="*/ 483024 w 839456"/>
                    <a:gd name="connsiteY1" fmla="*/ 69886 h 829590"/>
                    <a:gd name="connsiteX2" fmla="*/ 430769 w 839456"/>
                    <a:gd name="connsiteY2" fmla="*/ 52301 h 829590"/>
                    <a:gd name="connsiteX3" fmla="*/ 445388 w 839456"/>
                    <a:gd name="connsiteY3" fmla="*/ 115406 h 829590"/>
                    <a:gd name="connsiteX4" fmla="*/ 394844 w 839456"/>
                    <a:gd name="connsiteY4" fmla="*/ 184939 h 829590"/>
                    <a:gd name="connsiteX5" fmla="*/ 315110 w 839456"/>
                    <a:gd name="connsiteY5" fmla="*/ 142580 h 829590"/>
                    <a:gd name="connsiteX6" fmla="*/ 312027 w 839456"/>
                    <a:gd name="connsiteY6" fmla="*/ 406 h 829590"/>
                    <a:gd name="connsiteX7" fmla="*/ 203168 w 839456"/>
                    <a:gd name="connsiteY7" fmla="*/ 192762 h 829590"/>
                    <a:gd name="connsiteX8" fmla="*/ 141218 w 839456"/>
                    <a:gd name="connsiteY8" fmla="*/ 260183 h 829590"/>
                    <a:gd name="connsiteX9" fmla="*/ 67930 w 839456"/>
                    <a:gd name="connsiteY9" fmla="*/ 344082 h 829590"/>
                    <a:gd name="connsiteX10" fmla="*/ 87997 w 839456"/>
                    <a:gd name="connsiteY10" fmla="*/ 443223 h 829590"/>
                    <a:gd name="connsiteX11" fmla="*/ 7598 w 839456"/>
                    <a:gd name="connsiteY11" fmla="*/ 548886 h 829590"/>
                    <a:gd name="connsiteX12" fmla="*/ 16787 w 839456"/>
                    <a:gd name="connsiteY12" fmla="*/ 601717 h 829590"/>
                    <a:gd name="connsiteX13" fmla="*/ 116098 w 839456"/>
                    <a:gd name="connsiteY13" fmla="*/ 579918 h 829590"/>
                    <a:gd name="connsiteX14" fmla="*/ 173380 w 839456"/>
                    <a:gd name="connsiteY14" fmla="*/ 671851 h 829590"/>
                    <a:gd name="connsiteX15" fmla="*/ 277744 w 839456"/>
                    <a:gd name="connsiteY15" fmla="*/ 699548 h 829590"/>
                    <a:gd name="connsiteX16" fmla="*/ 371721 w 839456"/>
                    <a:gd name="connsiteY16" fmla="*/ 692595 h 829590"/>
                    <a:gd name="connsiteX17" fmla="*/ 428534 w 839456"/>
                    <a:gd name="connsiteY17" fmla="*/ 828579 h 829590"/>
                    <a:gd name="connsiteX18" fmla="*/ 443721 w 839456"/>
                    <a:gd name="connsiteY18" fmla="*/ 732717 h 829590"/>
                    <a:gd name="connsiteX19" fmla="*/ 484726 w 839456"/>
                    <a:gd name="connsiteY19" fmla="*/ 704017 h 829590"/>
                    <a:gd name="connsiteX20" fmla="*/ 570699 w 839456"/>
                    <a:gd name="connsiteY20" fmla="*/ 730078 h 829590"/>
                    <a:gd name="connsiteX21" fmla="*/ 631082 w 839456"/>
                    <a:gd name="connsiteY21" fmla="*/ 672134 h 829590"/>
                    <a:gd name="connsiteX22" fmla="*/ 712852 w 839456"/>
                    <a:gd name="connsiteY22" fmla="*/ 557402 h 829590"/>
                    <a:gd name="connsiteX23" fmla="*/ 839154 w 839456"/>
                    <a:gd name="connsiteY23" fmla="*/ 486865 h 829590"/>
                    <a:gd name="connsiteX24" fmla="*/ 763987 w 839456"/>
                    <a:gd name="connsiteY24" fmla="*/ 435216 h 829590"/>
                    <a:gd name="connsiteX25" fmla="*/ 740884 w 839456"/>
                    <a:gd name="connsiteY25" fmla="*/ 341589 h 829590"/>
                    <a:gd name="connsiteX26" fmla="*/ 711504 w 839456"/>
                    <a:gd name="connsiteY26" fmla="*/ 257886 h 829590"/>
                    <a:gd name="connsiteX27" fmla="*/ 643410 w 839456"/>
                    <a:gd name="connsiteY27" fmla="*/ 225391 h 829590"/>
                    <a:gd name="connsiteX28" fmla="*/ 664420 w 839456"/>
                    <a:gd name="connsiteY28" fmla="*/ 128997 h 829590"/>
                    <a:gd name="connsiteX29" fmla="*/ 555592 w 839456"/>
                    <a:gd name="connsiteY29" fmla="*/ 167700 h 829590"/>
                    <a:gd name="connsiteX0" fmla="*/ 555592 w 839456"/>
                    <a:gd name="connsiteY0" fmla="*/ 167700 h 829590"/>
                    <a:gd name="connsiteX1" fmla="*/ 483024 w 839456"/>
                    <a:gd name="connsiteY1" fmla="*/ 69886 h 829590"/>
                    <a:gd name="connsiteX2" fmla="*/ 430769 w 839456"/>
                    <a:gd name="connsiteY2" fmla="*/ 52301 h 829590"/>
                    <a:gd name="connsiteX3" fmla="*/ 445388 w 839456"/>
                    <a:gd name="connsiteY3" fmla="*/ 115406 h 829590"/>
                    <a:gd name="connsiteX4" fmla="*/ 394844 w 839456"/>
                    <a:gd name="connsiteY4" fmla="*/ 184939 h 829590"/>
                    <a:gd name="connsiteX5" fmla="*/ 315110 w 839456"/>
                    <a:gd name="connsiteY5" fmla="*/ 142580 h 829590"/>
                    <a:gd name="connsiteX6" fmla="*/ 312027 w 839456"/>
                    <a:gd name="connsiteY6" fmla="*/ 406 h 829590"/>
                    <a:gd name="connsiteX7" fmla="*/ 203168 w 839456"/>
                    <a:gd name="connsiteY7" fmla="*/ 192762 h 829590"/>
                    <a:gd name="connsiteX8" fmla="*/ 141218 w 839456"/>
                    <a:gd name="connsiteY8" fmla="*/ 260183 h 829590"/>
                    <a:gd name="connsiteX9" fmla="*/ 67930 w 839456"/>
                    <a:gd name="connsiteY9" fmla="*/ 344082 h 829590"/>
                    <a:gd name="connsiteX10" fmla="*/ 87997 w 839456"/>
                    <a:gd name="connsiteY10" fmla="*/ 443223 h 829590"/>
                    <a:gd name="connsiteX11" fmla="*/ 7598 w 839456"/>
                    <a:gd name="connsiteY11" fmla="*/ 548886 h 829590"/>
                    <a:gd name="connsiteX12" fmla="*/ 16787 w 839456"/>
                    <a:gd name="connsiteY12" fmla="*/ 601717 h 829590"/>
                    <a:gd name="connsiteX13" fmla="*/ 116098 w 839456"/>
                    <a:gd name="connsiteY13" fmla="*/ 579918 h 829590"/>
                    <a:gd name="connsiteX14" fmla="*/ 173380 w 839456"/>
                    <a:gd name="connsiteY14" fmla="*/ 671851 h 829590"/>
                    <a:gd name="connsiteX15" fmla="*/ 277744 w 839456"/>
                    <a:gd name="connsiteY15" fmla="*/ 699548 h 829590"/>
                    <a:gd name="connsiteX16" fmla="*/ 371721 w 839456"/>
                    <a:gd name="connsiteY16" fmla="*/ 692595 h 829590"/>
                    <a:gd name="connsiteX17" fmla="*/ 428534 w 839456"/>
                    <a:gd name="connsiteY17" fmla="*/ 828579 h 829590"/>
                    <a:gd name="connsiteX18" fmla="*/ 443721 w 839456"/>
                    <a:gd name="connsiteY18" fmla="*/ 732717 h 829590"/>
                    <a:gd name="connsiteX19" fmla="*/ 484726 w 839456"/>
                    <a:gd name="connsiteY19" fmla="*/ 704017 h 829590"/>
                    <a:gd name="connsiteX20" fmla="*/ 570699 w 839456"/>
                    <a:gd name="connsiteY20" fmla="*/ 730078 h 829590"/>
                    <a:gd name="connsiteX21" fmla="*/ 631082 w 839456"/>
                    <a:gd name="connsiteY21" fmla="*/ 672134 h 829590"/>
                    <a:gd name="connsiteX22" fmla="*/ 712852 w 839456"/>
                    <a:gd name="connsiteY22" fmla="*/ 557402 h 829590"/>
                    <a:gd name="connsiteX23" fmla="*/ 839154 w 839456"/>
                    <a:gd name="connsiteY23" fmla="*/ 486865 h 829590"/>
                    <a:gd name="connsiteX24" fmla="*/ 763987 w 839456"/>
                    <a:gd name="connsiteY24" fmla="*/ 435216 h 829590"/>
                    <a:gd name="connsiteX25" fmla="*/ 740884 w 839456"/>
                    <a:gd name="connsiteY25" fmla="*/ 341589 h 829590"/>
                    <a:gd name="connsiteX26" fmla="*/ 711504 w 839456"/>
                    <a:gd name="connsiteY26" fmla="*/ 257886 h 829590"/>
                    <a:gd name="connsiteX27" fmla="*/ 643410 w 839456"/>
                    <a:gd name="connsiteY27" fmla="*/ 225391 h 829590"/>
                    <a:gd name="connsiteX28" fmla="*/ 664420 w 839456"/>
                    <a:gd name="connsiteY28" fmla="*/ 128997 h 829590"/>
                    <a:gd name="connsiteX29" fmla="*/ 555592 w 839456"/>
                    <a:gd name="connsiteY29" fmla="*/ 167700 h 829590"/>
                    <a:gd name="connsiteX0" fmla="*/ 555592 w 839445"/>
                    <a:gd name="connsiteY0" fmla="*/ 167700 h 829590"/>
                    <a:gd name="connsiteX1" fmla="*/ 483024 w 839445"/>
                    <a:gd name="connsiteY1" fmla="*/ 69886 h 829590"/>
                    <a:gd name="connsiteX2" fmla="*/ 430769 w 839445"/>
                    <a:gd name="connsiteY2" fmla="*/ 52301 h 829590"/>
                    <a:gd name="connsiteX3" fmla="*/ 445388 w 839445"/>
                    <a:gd name="connsiteY3" fmla="*/ 115406 h 829590"/>
                    <a:gd name="connsiteX4" fmla="*/ 394844 w 839445"/>
                    <a:gd name="connsiteY4" fmla="*/ 184939 h 829590"/>
                    <a:gd name="connsiteX5" fmla="*/ 315110 w 839445"/>
                    <a:gd name="connsiteY5" fmla="*/ 142580 h 829590"/>
                    <a:gd name="connsiteX6" fmla="*/ 312027 w 839445"/>
                    <a:gd name="connsiteY6" fmla="*/ 406 h 829590"/>
                    <a:gd name="connsiteX7" fmla="*/ 203168 w 839445"/>
                    <a:gd name="connsiteY7" fmla="*/ 192762 h 829590"/>
                    <a:gd name="connsiteX8" fmla="*/ 141218 w 839445"/>
                    <a:gd name="connsiteY8" fmla="*/ 260183 h 829590"/>
                    <a:gd name="connsiteX9" fmla="*/ 67930 w 839445"/>
                    <a:gd name="connsiteY9" fmla="*/ 344082 h 829590"/>
                    <a:gd name="connsiteX10" fmla="*/ 87997 w 839445"/>
                    <a:gd name="connsiteY10" fmla="*/ 443223 h 829590"/>
                    <a:gd name="connsiteX11" fmla="*/ 7598 w 839445"/>
                    <a:gd name="connsiteY11" fmla="*/ 548886 h 829590"/>
                    <a:gd name="connsiteX12" fmla="*/ 16787 w 839445"/>
                    <a:gd name="connsiteY12" fmla="*/ 601717 h 829590"/>
                    <a:gd name="connsiteX13" fmla="*/ 116098 w 839445"/>
                    <a:gd name="connsiteY13" fmla="*/ 579918 h 829590"/>
                    <a:gd name="connsiteX14" fmla="*/ 173380 w 839445"/>
                    <a:gd name="connsiteY14" fmla="*/ 671851 h 829590"/>
                    <a:gd name="connsiteX15" fmla="*/ 277744 w 839445"/>
                    <a:gd name="connsiteY15" fmla="*/ 699548 h 829590"/>
                    <a:gd name="connsiteX16" fmla="*/ 371721 w 839445"/>
                    <a:gd name="connsiteY16" fmla="*/ 692595 h 829590"/>
                    <a:gd name="connsiteX17" fmla="*/ 428534 w 839445"/>
                    <a:gd name="connsiteY17" fmla="*/ 828579 h 829590"/>
                    <a:gd name="connsiteX18" fmla="*/ 443721 w 839445"/>
                    <a:gd name="connsiteY18" fmla="*/ 732717 h 829590"/>
                    <a:gd name="connsiteX19" fmla="*/ 484726 w 839445"/>
                    <a:gd name="connsiteY19" fmla="*/ 704017 h 829590"/>
                    <a:gd name="connsiteX20" fmla="*/ 570699 w 839445"/>
                    <a:gd name="connsiteY20" fmla="*/ 730078 h 829590"/>
                    <a:gd name="connsiteX21" fmla="*/ 655757 w 839445"/>
                    <a:gd name="connsiteY21" fmla="*/ 667846 h 829590"/>
                    <a:gd name="connsiteX22" fmla="*/ 712852 w 839445"/>
                    <a:gd name="connsiteY22" fmla="*/ 557402 h 829590"/>
                    <a:gd name="connsiteX23" fmla="*/ 839154 w 839445"/>
                    <a:gd name="connsiteY23" fmla="*/ 486865 h 829590"/>
                    <a:gd name="connsiteX24" fmla="*/ 763987 w 839445"/>
                    <a:gd name="connsiteY24" fmla="*/ 435216 h 829590"/>
                    <a:gd name="connsiteX25" fmla="*/ 740884 w 839445"/>
                    <a:gd name="connsiteY25" fmla="*/ 341589 h 829590"/>
                    <a:gd name="connsiteX26" fmla="*/ 711504 w 839445"/>
                    <a:gd name="connsiteY26" fmla="*/ 257886 h 829590"/>
                    <a:gd name="connsiteX27" fmla="*/ 643410 w 839445"/>
                    <a:gd name="connsiteY27" fmla="*/ 225391 h 829590"/>
                    <a:gd name="connsiteX28" fmla="*/ 664420 w 839445"/>
                    <a:gd name="connsiteY28" fmla="*/ 128997 h 829590"/>
                    <a:gd name="connsiteX29" fmla="*/ 555592 w 839445"/>
                    <a:gd name="connsiteY29" fmla="*/ 167700 h 829590"/>
                    <a:gd name="connsiteX0" fmla="*/ 555592 w 839445"/>
                    <a:gd name="connsiteY0" fmla="*/ 167700 h 829590"/>
                    <a:gd name="connsiteX1" fmla="*/ 483024 w 839445"/>
                    <a:gd name="connsiteY1" fmla="*/ 69886 h 829590"/>
                    <a:gd name="connsiteX2" fmla="*/ 430769 w 839445"/>
                    <a:gd name="connsiteY2" fmla="*/ 52301 h 829590"/>
                    <a:gd name="connsiteX3" fmla="*/ 445388 w 839445"/>
                    <a:gd name="connsiteY3" fmla="*/ 115406 h 829590"/>
                    <a:gd name="connsiteX4" fmla="*/ 394844 w 839445"/>
                    <a:gd name="connsiteY4" fmla="*/ 184939 h 829590"/>
                    <a:gd name="connsiteX5" fmla="*/ 315110 w 839445"/>
                    <a:gd name="connsiteY5" fmla="*/ 142580 h 829590"/>
                    <a:gd name="connsiteX6" fmla="*/ 312027 w 839445"/>
                    <a:gd name="connsiteY6" fmla="*/ 406 h 829590"/>
                    <a:gd name="connsiteX7" fmla="*/ 203168 w 839445"/>
                    <a:gd name="connsiteY7" fmla="*/ 192762 h 829590"/>
                    <a:gd name="connsiteX8" fmla="*/ 141218 w 839445"/>
                    <a:gd name="connsiteY8" fmla="*/ 260183 h 829590"/>
                    <a:gd name="connsiteX9" fmla="*/ 67930 w 839445"/>
                    <a:gd name="connsiteY9" fmla="*/ 344082 h 829590"/>
                    <a:gd name="connsiteX10" fmla="*/ 87997 w 839445"/>
                    <a:gd name="connsiteY10" fmla="*/ 443223 h 829590"/>
                    <a:gd name="connsiteX11" fmla="*/ 7598 w 839445"/>
                    <a:gd name="connsiteY11" fmla="*/ 548886 h 829590"/>
                    <a:gd name="connsiteX12" fmla="*/ 16787 w 839445"/>
                    <a:gd name="connsiteY12" fmla="*/ 601717 h 829590"/>
                    <a:gd name="connsiteX13" fmla="*/ 116098 w 839445"/>
                    <a:gd name="connsiteY13" fmla="*/ 579918 h 829590"/>
                    <a:gd name="connsiteX14" fmla="*/ 173380 w 839445"/>
                    <a:gd name="connsiteY14" fmla="*/ 671851 h 829590"/>
                    <a:gd name="connsiteX15" fmla="*/ 277744 w 839445"/>
                    <a:gd name="connsiteY15" fmla="*/ 699548 h 829590"/>
                    <a:gd name="connsiteX16" fmla="*/ 371721 w 839445"/>
                    <a:gd name="connsiteY16" fmla="*/ 692595 h 829590"/>
                    <a:gd name="connsiteX17" fmla="*/ 428534 w 839445"/>
                    <a:gd name="connsiteY17" fmla="*/ 828579 h 829590"/>
                    <a:gd name="connsiteX18" fmla="*/ 443721 w 839445"/>
                    <a:gd name="connsiteY18" fmla="*/ 732717 h 829590"/>
                    <a:gd name="connsiteX19" fmla="*/ 484726 w 839445"/>
                    <a:gd name="connsiteY19" fmla="*/ 704017 h 829590"/>
                    <a:gd name="connsiteX20" fmla="*/ 570699 w 839445"/>
                    <a:gd name="connsiteY20" fmla="*/ 730078 h 829590"/>
                    <a:gd name="connsiteX21" fmla="*/ 655757 w 839445"/>
                    <a:gd name="connsiteY21" fmla="*/ 667846 h 829590"/>
                    <a:gd name="connsiteX22" fmla="*/ 712852 w 839445"/>
                    <a:gd name="connsiteY22" fmla="*/ 557402 h 829590"/>
                    <a:gd name="connsiteX23" fmla="*/ 839154 w 839445"/>
                    <a:gd name="connsiteY23" fmla="*/ 486865 h 829590"/>
                    <a:gd name="connsiteX24" fmla="*/ 763987 w 839445"/>
                    <a:gd name="connsiteY24" fmla="*/ 435216 h 829590"/>
                    <a:gd name="connsiteX25" fmla="*/ 740884 w 839445"/>
                    <a:gd name="connsiteY25" fmla="*/ 341589 h 829590"/>
                    <a:gd name="connsiteX26" fmla="*/ 711504 w 839445"/>
                    <a:gd name="connsiteY26" fmla="*/ 257886 h 829590"/>
                    <a:gd name="connsiteX27" fmla="*/ 643410 w 839445"/>
                    <a:gd name="connsiteY27" fmla="*/ 225391 h 829590"/>
                    <a:gd name="connsiteX28" fmla="*/ 664420 w 839445"/>
                    <a:gd name="connsiteY28" fmla="*/ 128997 h 829590"/>
                    <a:gd name="connsiteX29" fmla="*/ 555592 w 839445"/>
                    <a:gd name="connsiteY29" fmla="*/ 167700 h 829590"/>
                    <a:gd name="connsiteX0" fmla="*/ 555592 w 839445"/>
                    <a:gd name="connsiteY0" fmla="*/ 167700 h 829590"/>
                    <a:gd name="connsiteX1" fmla="*/ 483024 w 839445"/>
                    <a:gd name="connsiteY1" fmla="*/ 69886 h 829590"/>
                    <a:gd name="connsiteX2" fmla="*/ 430769 w 839445"/>
                    <a:gd name="connsiteY2" fmla="*/ 52301 h 829590"/>
                    <a:gd name="connsiteX3" fmla="*/ 445388 w 839445"/>
                    <a:gd name="connsiteY3" fmla="*/ 115406 h 829590"/>
                    <a:gd name="connsiteX4" fmla="*/ 394844 w 839445"/>
                    <a:gd name="connsiteY4" fmla="*/ 184939 h 829590"/>
                    <a:gd name="connsiteX5" fmla="*/ 315110 w 839445"/>
                    <a:gd name="connsiteY5" fmla="*/ 142580 h 829590"/>
                    <a:gd name="connsiteX6" fmla="*/ 312027 w 839445"/>
                    <a:gd name="connsiteY6" fmla="*/ 406 h 829590"/>
                    <a:gd name="connsiteX7" fmla="*/ 203168 w 839445"/>
                    <a:gd name="connsiteY7" fmla="*/ 192762 h 829590"/>
                    <a:gd name="connsiteX8" fmla="*/ 141218 w 839445"/>
                    <a:gd name="connsiteY8" fmla="*/ 260183 h 829590"/>
                    <a:gd name="connsiteX9" fmla="*/ 67930 w 839445"/>
                    <a:gd name="connsiteY9" fmla="*/ 344082 h 829590"/>
                    <a:gd name="connsiteX10" fmla="*/ 87997 w 839445"/>
                    <a:gd name="connsiteY10" fmla="*/ 443223 h 829590"/>
                    <a:gd name="connsiteX11" fmla="*/ 7598 w 839445"/>
                    <a:gd name="connsiteY11" fmla="*/ 548886 h 829590"/>
                    <a:gd name="connsiteX12" fmla="*/ 16787 w 839445"/>
                    <a:gd name="connsiteY12" fmla="*/ 601717 h 829590"/>
                    <a:gd name="connsiteX13" fmla="*/ 116098 w 839445"/>
                    <a:gd name="connsiteY13" fmla="*/ 579918 h 829590"/>
                    <a:gd name="connsiteX14" fmla="*/ 173380 w 839445"/>
                    <a:gd name="connsiteY14" fmla="*/ 671851 h 829590"/>
                    <a:gd name="connsiteX15" fmla="*/ 277744 w 839445"/>
                    <a:gd name="connsiteY15" fmla="*/ 699548 h 829590"/>
                    <a:gd name="connsiteX16" fmla="*/ 371721 w 839445"/>
                    <a:gd name="connsiteY16" fmla="*/ 692595 h 829590"/>
                    <a:gd name="connsiteX17" fmla="*/ 428534 w 839445"/>
                    <a:gd name="connsiteY17" fmla="*/ 828579 h 829590"/>
                    <a:gd name="connsiteX18" fmla="*/ 443721 w 839445"/>
                    <a:gd name="connsiteY18" fmla="*/ 732717 h 829590"/>
                    <a:gd name="connsiteX19" fmla="*/ 484726 w 839445"/>
                    <a:gd name="connsiteY19" fmla="*/ 704017 h 829590"/>
                    <a:gd name="connsiteX20" fmla="*/ 570699 w 839445"/>
                    <a:gd name="connsiteY20" fmla="*/ 730078 h 829590"/>
                    <a:gd name="connsiteX21" fmla="*/ 655757 w 839445"/>
                    <a:gd name="connsiteY21" fmla="*/ 667846 h 829590"/>
                    <a:gd name="connsiteX22" fmla="*/ 712852 w 839445"/>
                    <a:gd name="connsiteY22" fmla="*/ 557402 h 829590"/>
                    <a:gd name="connsiteX23" fmla="*/ 839154 w 839445"/>
                    <a:gd name="connsiteY23" fmla="*/ 486865 h 829590"/>
                    <a:gd name="connsiteX24" fmla="*/ 763987 w 839445"/>
                    <a:gd name="connsiteY24" fmla="*/ 435216 h 829590"/>
                    <a:gd name="connsiteX25" fmla="*/ 740884 w 839445"/>
                    <a:gd name="connsiteY25" fmla="*/ 341589 h 829590"/>
                    <a:gd name="connsiteX26" fmla="*/ 711504 w 839445"/>
                    <a:gd name="connsiteY26" fmla="*/ 257886 h 829590"/>
                    <a:gd name="connsiteX27" fmla="*/ 643410 w 839445"/>
                    <a:gd name="connsiteY27" fmla="*/ 225391 h 829590"/>
                    <a:gd name="connsiteX28" fmla="*/ 664420 w 839445"/>
                    <a:gd name="connsiteY28" fmla="*/ 128997 h 829590"/>
                    <a:gd name="connsiteX29" fmla="*/ 555592 w 839445"/>
                    <a:gd name="connsiteY29" fmla="*/ 167700 h 829590"/>
                    <a:gd name="connsiteX0" fmla="*/ 555592 w 839445"/>
                    <a:gd name="connsiteY0" fmla="*/ 167700 h 829590"/>
                    <a:gd name="connsiteX1" fmla="*/ 483024 w 839445"/>
                    <a:gd name="connsiteY1" fmla="*/ 69886 h 829590"/>
                    <a:gd name="connsiteX2" fmla="*/ 430769 w 839445"/>
                    <a:gd name="connsiteY2" fmla="*/ 52301 h 829590"/>
                    <a:gd name="connsiteX3" fmla="*/ 445388 w 839445"/>
                    <a:gd name="connsiteY3" fmla="*/ 115406 h 829590"/>
                    <a:gd name="connsiteX4" fmla="*/ 394844 w 839445"/>
                    <a:gd name="connsiteY4" fmla="*/ 184939 h 829590"/>
                    <a:gd name="connsiteX5" fmla="*/ 315110 w 839445"/>
                    <a:gd name="connsiteY5" fmla="*/ 142580 h 829590"/>
                    <a:gd name="connsiteX6" fmla="*/ 312027 w 839445"/>
                    <a:gd name="connsiteY6" fmla="*/ 406 h 829590"/>
                    <a:gd name="connsiteX7" fmla="*/ 203168 w 839445"/>
                    <a:gd name="connsiteY7" fmla="*/ 192762 h 829590"/>
                    <a:gd name="connsiteX8" fmla="*/ 141218 w 839445"/>
                    <a:gd name="connsiteY8" fmla="*/ 260183 h 829590"/>
                    <a:gd name="connsiteX9" fmla="*/ 67930 w 839445"/>
                    <a:gd name="connsiteY9" fmla="*/ 344082 h 829590"/>
                    <a:gd name="connsiteX10" fmla="*/ 87997 w 839445"/>
                    <a:gd name="connsiteY10" fmla="*/ 443223 h 829590"/>
                    <a:gd name="connsiteX11" fmla="*/ 7598 w 839445"/>
                    <a:gd name="connsiteY11" fmla="*/ 548886 h 829590"/>
                    <a:gd name="connsiteX12" fmla="*/ 16787 w 839445"/>
                    <a:gd name="connsiteY12" fmla="*/ 601717 h 829590"/>
                    <a:gd name="connsiteX13" fmla="*/ 116098 w 839445"/>
                    <a:gd name="connsiteY13" fmla="*/ 579918 h 829590"/>
                    <a:gd name="connsiteX14" fmla="*/ 173380 w 839445"/>
                    <a:gd name="connsiteY14" fmla="*/ 671851 h 829590"/>
                    <a:gd name="connsiteX15" fmla="*/ 277744 w 839445"/>
                    <a:gd name="connsiteY15" fmla="*/ 699548 h 829590"/>
                    <a:gd name="connsiteX16" fmla="*/ 371721 w 839445"/>
                    <a:gd name="connsiteY16" fmla="*/ 692595 h 829590"/>
                    <a:gd name="connsiteX17" fmla="*/ 428534 w 839445"/>
                    <a:gd name="connsiteY17" fmla="*/ 828579 h 829590"/>
                    <a:gd name="connsiteX18" fmla="*/ 443721 w 839445"/>
                    <a:gd name="connsiteY18" fmla="*/ 732717 h 829590"/>
                    <a:gd name="connsiteX19" fmla="*/ 484726 w 839445"/>
                    <a:gd name="connsiteY19" fmla="*/ 704017 h 829590"/>
                    <a:gd name="connsiteX20" fmla="*/ 570699 w 839445"/>
                    <a:gd name="connsiteY20" fmla="*/ 730078 h 829590"/>
                    <a:gd name="connsiteX21" fmla="*/ 655757 w 839445"/>
                    <a:gd name="connsiteY21" fmla="*/ 667846 h 829590"/>
                    <a:gd name="connsiteX22" fmla="*/ 712852 w 839445"/>
                    <a:gd name="connsiteY22" fmla="*/ 557402 h 829590"/>
                    <a:gd name="connsiteX23" fmla="*/ 839154 w 839445"/>
                    <a:gd name="connsiteY23" fmla="*/ 486865 h 829590"/>
                    <a:gd name="connsiteX24" fmla="*/ 763987 w 839445"/>
                    <a:gd name="connsiteY24" fmla="*/ 435216 h 829590"/>
                    <a:gd name="connsiteX25" fmla="*/ 740884 w 839445"/>
                    <a:gd name="connsiteY25" fmla="*/ 341589 h 829590"/>
                    <a:gd name="connsiteX26" fmla="*/ 711504 w 839445"/>
                    <a:gd name="connsiteY26" fmla="*/ 257886 h 829590"/>
                    <a:gd name="connsiteX27" fmla="*/ 643410 w 839445"/>
                    <a:gd name="connsiteY27" fmla="*/ 225391 h 829590"/>
                    <a:gd name="connsiteX28" fmla="*/ 664420 w 839445"/>
                    <a:gd name="connsiteY28" fmla="*/ 128997 h 829590"/>
                    <a:gd name="connsiteX29" fmla="*/ 555592 w 839445"/>
                    <a:gd name="connsiteY29" fmla="*/ 167700 h 829590"/>
                    <a:gd name="connsiteX0" fmla="*/ 555592 w 839445"/>
                    <a:gd name="connsiteY0" fmla="*/ 167700 h 829590"/>
                    <a:gd name="connsiteX1" fmla="*/ 483024 w 839445"/>
                    <a:gd name="connsiteY1" fmla="*/ 69886 h 829590"/>
                    <a:gd name="connsiteX2" fmla="*/ 430769 w 839445"/>
                    <a:gd name="connsiteY2" fmla="*/ 52301 h 829590"/>
                    <a:gd name="connsiteX3" fmla="*/ 445388 w 839445"/>
                    <a:gd name="connsiteY3" fmla="*/ 115406 h 829590"/>
                    <a:gd name="connsiteX4" fmla="*/ 394844 w 839445"/>
                    <a:gd name="connsiteY4" fmla="*/ 184939 h 829590"/>
                    <a:gd name="connsiteX5" fmla="*/ 315110 w 839445"/>
                    <a:gd name="connsiteY5" fmla="*/ 142580 h 829590"/>
                    <a:gd name="connsiteX6" fmla="*/ 312027 w 839445"/>
                    <a:gd name="connsiteY6" fmla="*/ 406 h 829590"/>
                    <a:gd name="connsiteX7" fmla="*/ 203168 w 839445"/>
                    <a:gd name="connsiteY7" fmla="*/ 192762 h 829590"/>
                    <a:gd name="connsiteX8" fmla="*/ 141218 w 839445"/>
                    <a:gd name="connsiteY8" fmla="*/ 260183 h 829590"/>
                    <a:gd name="connsiteX9" fmla="*/ 67930 w 839445"/>
                    <a:gd name="connsiteY9" fmla="*/ 344082 h 829590"/>
                    <a:gd name="connsiteX10" fmla="*/ 87997 w 839445"/>
                    <a:gd name="connsiteY10" fmla="*/ 443223 h 829590"/>
                    <a:gd name="connsiteX11" fmla="*/ 7598 w 839445"/>
                    <a:gd name="connsiteY11" fmla="*/ 548886 h 829590"/>
                    <a:gd name="connsiteX12" fmla="*/ 16787 w 839445"/>
                    <a:gd name="connsiteY12" fmla="*/ 601717 h 829590"/>
                    <a:gd name="connsiteX13" fmla="*/ 116098 w 839445"/>
                    <a:gd name="connsiteY13" fmla="*/ 579918 h 829590"/>
                    <a:gd name="connsiteX14" fmla="*/ 173380 w 839445"/>
                    <a:gd name="connsiteY14" fmla="*/ 671851 h 829590"/>
                    <a:gd name="connsiteX15" fmla="*/ 277744 w 839445"/>
                    <a:gd name="connsiteY15" fmla="*/ 699548 h 829590"/>
                    <a:gd name="connsiteX16" fmla="*/ 371721 w 839445"/>
                    <a:gd name="connsiteY16" fmla="*/ 692595 h 829590"/>
                    <a:gd name="connsiteX17" fmla="*/ 428534 w 839445"/>
                    <a:gd name="connsiteY17" fmla="*/ 828579 h 829590"/>
                    <a:gd name="connsiteX18" fmla="*/ 443721 w 839445"/>
                    <a:gd name="connsiteY18" fmla="*/ 732717 h 829590"/>
                    <a:gd name="connsiteX19" fmla="*/ 484726 w 839445"/>
                    <a:gd name="connsiteY19" fmla="*/ 704017 h 829590"/>
                    <a:gd name="connsiteX20" fmla="*/ 570699 w 839445"/>
                    <a:gd name="connsiteY20" fmla="*/ 730078 h 829590"/>
                    <a:gd name="connsiteX21" fmla="*/ 655757 w 839445"/>
                    <a:gd name="connsiteY21" fmla="*/ 667846 h 829590"/>
                    <a:gd name="connsiteX22" fmla="*/ 712852 w 839445"/>
                    <a:gd name="connsiteY22" fmla="*/ 557402 h 829590"/>
                    <a:gd name="connsiteX23" fmla="*/ 839154 w 839445"/>
                    <a:gd name="connsiteY23" fmla="*/ 486865 h 829590"/>
                    <a:gd name="connsiteX24" fmla="*/ 763987 w 839445"/>
                    <a:gd name="connsiteY24" fmla="*/ 435216 h 829590"/>
                    <a:gd name="connsiteX25" fmla="*/ 740884 w 839445"/>
                    <a:gd name="connsiteY25" fmla="*/ 341589 h 829590"/>
                    <a:gd name="connsiteX26" fmla="*/ 711504 w 839445"/>
                    <a:gd name="connsiteY26" fmla="*/ 257886 h 829590"/>
                    <a:gd name="connsiteX27" fmla="*/ 643410 w 839445"/>
                    <a:gd name="connsiteY27" fmla="*/ 225391 h 829590"/>
                    <a:gd name="connsiteX28" fmla="*/ 664420 w 839445"/>
                    <a:gd name="connsiteY28" fmla="*/ 128997 h 829590"/>
                    <a:gd name="connsiteX29" fmla="*/ 555592 w 839445"/>
                    <a:gd name="connsiteY29" fmla="*/ 167700 h 829590"/>
                    <a:gd name="connsiteX0" fmla="*/ 555592 w 839449"/>
                    <a:gd name="connsiteY0" fmla="*/ 167700 h 829590"/>
                    <a:gd name="connsiteX1" fmla="*/ 483024 w 839449"/>
                    <a:gd name="connsiteY1" fmla="*/ 69886 h 829590"/>
                    <a:gd name="connsiteX2" fmla="*/ 430769 w 839449"/>
                    <a:gd name="connsiteY2" fmla="*/ 52301 h 829590"/>
                    <a:gd name="connsiteX3" fmla="*/ 445388 w 839449"/>
                    <a:gd name="connsiteY3" fmla="*/ 115406 h 829590"/>
                    <a:gd name="connsiteX4" fmla="*/ 394844 w 839449"/>
                    <a:gd name="connsiteY4" fmla="*/ 184939 h 829590"/>
                    <a:gd name="connsiteX5" fmla="*/ 315110 w 839449"/>
                    <a:gd name="connsiteY5" fmla="*/ 142580 h 829590"/>
                    <a:gd name="connsiteX6" fmla="*/ 312027 w 839449"/>
                    <a:gd name="connsiteY6" fmla="*/ 406 h 829590"/>
                    <a:gd name="connsiteX7" fmla="*/ 203168 w 839449"/>
                    <a:gd name="connsiteY7" fmla="*/ 192762 h 829590"/>
                    <a:gd name="connsiteX8" fmla="*/ 141218 w 839449"/>
                    <a:gd name="connsiteY8" fmla="*/ 260183 h 829590"/>
                    <a:gd name="connsiteX9" fmla="*/ 67930 w 839449"/>
                    <a:gd name="connsiteY9" fmla="*/ 344082 h 829590"/>
                    <a:gd name="connsiteX10" fmla="*/ 87997 w 839449"/>
                    <a:gd name="connsiteY10" fmla="*/ 443223 h 829590"/>
                    <a:gd name="connsiteX11" fmla="*/ 7598 w 839449"/>
                    <a:gd name="connsiteY11" fmla="*/ 548886 h 829590"/>
                    <a:gd name="connsiteX12" fmla="*/ 16787 w 839449"/>
                    <a:gd name="connsiteY12" fmla="*/ 601717 h 829590"/>
                    <a:gd name="connsiteX13" fmla="*/ 116098 w 839449"/>
                    <a:gd name="connsiteY13" fmla="*/ 579918 h 829590"/>
                    <a:gd name="connsiteX14" fmla="*/ 173380 w 839449"/>
                    <a:gd name="connsiteY14" fmla="*/ 671851 h 829590"/>
                    <a:gd name="connsiteX15" fmla="*/ 277744 w 839449"/>
                    <a:gd name="connsiteY15" fmla="*/ 699548 h 829590"/>
                    <a:gd name="connsiteX16" fmla="*/ 371721 w 839449"/>
                    <a:gd name="connsiteY16" fmla="*/ 692595 h 829590"/>
                    <a:gd name="connsiteX17" fmla="*/ 428534 w 839449"/>
                    <a:gd name="connsiteY17" fmla="*/ 828579 h 829590"/>
                    <a:gd name="connsiteX18" fmla="*/ 443721 w 839449"/>
                    <a:gd name="connsiteY18" fmla="*/ 732717 h 829590"/>
                    <a:gd name="connsiteX19" fmla="*/ 484726 w 839449"/>
                    <a:gd name="connsiteY19" fmla="*/ 704017 h 829590"/>
                    <a:gd name="connsiteX20" fmla="*/ 570699 w 839449"/>
                    <a:gd name="connsiteY20" fmla="*/ 730078 h 829590"/>
                    <a:gd name="connsiteX21" fmla="*/ 647635 w 839449"/>
                    <a:gd name="connsiteY21" fmla="*/ 658365 h 829590"/>
                    <a:gd name="connsiteX22" fmla="*/ 712852 w 839449"/>
                    <a:gd name="connsiteY22" fmla="*/ 557402 h 829590"/>
                    <a:gd name="connsiteX23" fmla="*/ 839154 w 839449"/>
                    <a:gd name="connsiteY23" fmla="*/ 486865 h 829590"/>
                    <a:gd name="connsiteX24" fmla="*/ 763987 w 839449"/>
                    <a:gd name="connsiteY24" fmla="*/ 435216 h 829590"/>
                    <a:gd name="connsiteX25" fmla="*/ 740884 w 839449"/>
                    <a:gd name="connsiteY25" fmla="*/ 341589 h 829590"/>
                    <a:gd name="connsiteX26" fmla="*/ 711504 w 839449"/>
                    <a:gd name="connsiteY26" fmla="*/ 257886 h 829590"/>
                    <a:gd name="connsiteX27" fmla="*/ 643410 w 839449"/>
                    <a:gd name="connsiteY27" fmla="*/ 225391 h 829590"/>
                    <a:gd name="connsiteX28" fmla="*/ 664420 w 839449"/>
                    <a:gd name="connsiteY28" fmla="*/ 128997 h 829590"/>
                    <a:gd name="connsiteX29" fmla="*/ 555592 w 839449"/>
                    <a:gd name="connsiteY29" fmla="*/ 167700 h 829590"/>
                    <a:gd name="connsiteX0" fmla="*/ 555592 w 839449"/>
                    <a:gd name="connsiteY0" fmla="*/ 167700 h 829590"/>
                    <a:gd name="connsiteX1" fmla="*/ 483024 w 839449"/>
                    <a:gd name="connsiteY1" fmla="*/ 69886 h 829590"/>
                    <a:gd name="connsiteX2" fmla="*/ 430769 w 839449"/>
                    <a:gd name="connsiteY2" fmla="*/ 52301 h 829590"/>
                    <a:gd name="connsiteX3" fmla="*/ 445388 w 839449"/>
                    <a:gd name="connsiteY3" fmla="*/ 115406 h 829590"/>
                    <a:gd name="connsiteX4" fmla="*/ 394844 w 839449"/>
                    <a:gd name="connsiteY4" fmla="*/ 184939 h 829590"/>
                    <a:gd name="connsiteX5" fmla="*/ 315110 w 839449"/>
                    <a:gd name="connsiteY5" fmla="*/ 142580 h 829590"/>
                    <a:gd name="connsiteX6" fmla="*/ 312027 w 839449"/>
                    <a:gd name="connsiteY6" fmla="*/ 406 h 829590"/>
                    <a:gd name="connsiteX7" fmla="*/ 203168 w 839449"/>
                    <a:gd name="connsiteY7" fmla="*/ 192762 h 829590"/>
                    <a:gd name="connsiteX8" fmla="*/ 141218 w 839449"/>
                    <a:gd name="connsiteY8" fmla="*/ 260183 h 829590"/>
                    <a:gd name="connsiteX9" fmla="*/ 67930 w 839449"/>
                    <a:gd name="connsiteY9" fmla="*/ 344082 h 829590"/>
                    <a:gd name="connsiteX10" fmla="*/ 87997 w 839449"/>
                    <a:gd name="connsiteY10" fmla="*/ 443223 h 829590"/>
                    <a:gd name="connsiteX11" fmla="*/ 7598 w 839449"/>
                    <a:gd name="connsiteY11" fmla="*/ 548886 h 829590"/>
                    <a:gd name="connsiteX12" fmla="*/ 16787 w 839449"/>
                    <a:gd name="connsiteY12" fmla="*/ 601717 h 829590"/>
                    <a:gd name="connsiteX13" fmla="*/ 116098 w 839449"/>
                    <a:gd name="connsiteY13" fmla="*/ 579918 h 829590"/>
                    <a:gd name="connsiteX14" fmla="*/ 173380 w 839449"/>
                    <a:gd name="connsiteY14" fmla="*/ 671851 h 829590"/>
                    <a:gd name="connsiteX15" fmla="*/ 277744 w 839449"/>
                    <a:gd name="connsiteY15" fmla="*/ 699548 h 829590"/>
                    <a:gd name="connsiteX16" fmla="*/ 371721 w 839449"/>
                    <a:gd name="connsiteY16" fmla="*/ 692595 h 829590"/>
                    <a:gd name="connsiteX17" fmla="*/ 428534 w 839449"/>
                    <a:gd name="connsiteY17" fmla="*/ 828579 h 829590"/>
                    <a:gd name="connsiteX18" fmla="*/ 443721 w 839449"/>
                    <a:gd name="connsiteY18" fmla="*/ 732717 h 829590"/>
                    <a:gd name="connsiteX19" fmla="*/ 484726 w 839449"/>
                    <a:gd name="connsiteY19" fmla="*/ 704017 h 829590"/>
                    <a:gd name="connsiteX20" fmla="*/ 570699 w 839449"/>
                    <a:gd name="connsiteY20" fmla="*/ 730078 h 829590"/>
                    <a:gd name="connsiteX21" fmla="*/ 647635 w 839449"/>
                    <a:gd name="connsiteY21" fmla="*/ 658365 h 829590"/>
                    <a:gd name="connsiteX22" fmla="*/ 712852 w 839449"/>
                    <a:gd name="connsiteY22" fmla="*/ 557402 h 829590"/>
                    <a:gd name="connsiteX23" fmla="*/ 839154 w 839449"/>
                    <a:gd name="connsiteY23" fmla="*/ 486865 h 829590"/>
                    <a:gd name="connsiteX24" fmla="*/ 763987 w 839449"/>
                    <a:gd name="connsiteY24" fmla="*/ 435216 h 829590"/>
                    <a:gd name="connsiteX25" fmla="*/ 740884 w 839449"/>
                    <a:gd name="connsiteY25" fmla="*/ 341589 h 829590"/>
                    <a:gd name="connsiteX26" fmla="*/ 711504 w 839449"/>
                    <a:gd name="connsiteY26" fmla="*/ 257886 h 829590"/>
                    <a:gd name="connsiteX27" fmla="*/ 643410 w 839449"/>
                    <a:gd name="connsiteY27" fmla="*/ 225391 h 829590"/>
                    <a:gd name="connsiteX28" fmla="*/ 664420 w 839449"/>
                    <a:gd name="connsiteY28" fmla="*/ 128997 h 829590"/>
                    <a:gd name="connsiteX29" fmla="*/ 555592 w 839449"/>
                    <a:gd name="connsiteY29" fmla="*/ 167700 h 829590"/>
                    <a:gd name="connsiteX0" fmla="*/ 555592 w 839449"/>
                    <a:gd name="connsiteY0" fmla="*/ 167700 h 829590"/>
                    <a:gd name="connsiteX1" fmla="*/ 483024 w 839449"/>
                    <a:gd name="connsiteY1" fmla="*/ 69886 h 829590"/>
                    <a:gd name="connsiteX2" fmla="*/ 430769 w 839449"/>
                    <a:gd name="connsiteY2" fmla="*/ 52301 h 829590"/>
                    <a:gd name="connsiteX3" fmla="*/ 445388 w 839449"/>
                    <a:gd name="connsiteY3" fmla="*/ 115406 h 829590"/>
                    <a:gd name="connsiteX4" fmla="*/ 394844 w 839449"/>
                    <a:gd name="connsiteY4" fmla="*/ 184939 h 829590"/>
                    <a:gd name="connsiteX5" fmla="*/ 315110 w 839449"/>
                    <a:gd name="connsiteY5" fmla="*/ 142580 h 829590"/>
                    <a:gd name="connsiteX6" fmla="*/ 312027 w 839449"/>
                    <a:gd name="connsiteY6" fmla="*/ 406 h 829590"/>
                    <a:gd name="connsiteX7" fmla="*/ 203168 w 839449"/>
                    <a:gd name="connsiteY7" fmla="*/ 192762 h 829590"/>
                    <a:gd name="connsiteX8" fmla="*/ 141218 w 839449"/>
                    <a:gd name="connsiteY8" fmla="*/ 260183 h 829590"/>
                    <a:gd name="connsiteX9" fmla="*/ 67930 w 839449"/>
                    <a:gd name="connsiteY9" fmla="*/ 344082 h 829590"/>
                    <a:gd name="connsiteX10" fmla="*/ 87997 w 839449"/>
                    <a:gd name="connsiteY10" fmla="*/ 443223 h 829590"/>
                    <a:gd name="connsiteX11" fmla="*/ 7598 w 839449"/>
                    <a:gd name="connsiteY11" fmla="*/ 548886 h 829590"/>
                    <a:gd name="connsiteX12" fmla="*/ 16787 w 839449"/>
                    <a:gd name="connsiteY12" fmla="*/ 601717 h 829590"/>
                    <a:gd name="connsiteX13" fmla="*/ 116098 w 839449"/>
                    <a:gd name="connsiteY13" fmla="*/ 579918 h 829590"/>
                    <a:gd name="connsiteX14" fmla="*/ 173380 w 839449"/>
                    <a:gd name="connsiteY14" fmla="*/ 671851 h 829590"/>
                    <a:gd name="connsiteX15" fmla="*/ 277744 w 839449"/>
                    <a:gd name="connsiteY15" fmla="*/ 699548 h 829590"/>
                    <a:gd name="connsiteX16" fmla="*/ 371721 w 839449"/>
                    <a:gd name="connsiteY16" fmla="*/ 692595 h 829590"/>
                    <a:gd name="connsiteX17" fmla="*/ 428534 w 839449"/>
                    <a:gd name="connsiteY17" fmla="*/ 828579 h 829590"/>
                    <a:gd name="connsiteX18" fmla="*/ 443721 w 839449"/>
                    <a:gd name="connsiteY18" fmla="*/ 732717 h 829590"/>
                    <a:gd name="connsiteX19" fmla="*/ 484726 w 839449"/>
                    <a:gd name="connsiteY19" fmla="*/ 704017 h 829590"/>
                    <a:gd name="connsiteX20" fmla="*/ 576952 w 839449"/>
                    <a:gd name="connsiteY20" fmla="*/ 735604 h 829590"/>
                    <a:gd name="connsiteX21" fmla="*/ 647635 w 839449"/>
                    <a:gd name="connsiteY21" fmla="*/ 658365 h 829590"/>
                    <a:gd name="connsiteX22" fmla="*/ 712852 w 839449"/>
                    <a:gd name="connsiteY22" fmla="*/ 557402 h 829590"/>
                    <a:gd name="connsiteX23" fmla="*/ 839154 w 839449"/>
                    <a:gd name="connsiteY23" fmla="*/ 486865 h 829590"/>
                    <a:gd name="connsiteX24" fmla="*/ 763987 w 839449"/>
                    <a:gd name="connsiteY24" fmla="*/ 435216 h 829590"/>
                    <a:gd name="connsiteX25" fmla="*/ 740884 w 839449"/>
                    <a:gd name="connsiteY25" fmla="*/ 341589 h 829590"/>
                    <a:gd name="connsiteX26" fmla="*/ 711504 w 839449"/>
                    <a:gd name="connsiteY26" fmla="*/ 257886 h 829590"/>
                    <a:gd name="connsiteX27" fmla="*/ 643410 w 839449"/>
                    <a:gd name="connsiteY27" fmla="*/ 225391 h 829590"/>
                    <a:gd name="connsiteX28" fmla="*/ 664420 w 839449"/>
                    <a:gd name="connsiteY28" fmla="*/ 128997 h 829590"/>
                    <a:gd name="connsiteX29" fmla="*/ 555592 w 839449"/>
                    <a:gd name="connsiteY29" fmla="*/ 167700 h 829590"/>
                    <a:gd name="connsiteX0" fmla="*/ 555592 w 839449"/>
                    <a:gd name="connsiteY0" fmla="*/ 167700 h 829590"/>
                    <a:gd name="connsiteX1" fmla="*/ 483024 w 839449"/>
                    <a:gd name="connsiteY1" fmla="*/ 69886 h 829590"/>
                    <a:gd name="connsiteX2" fmla="*/ 430769 w 839449"/>
                    <a:gd name="connsiteY2" fmla="*/ 52301 h 829590"/>
                    <a:gd name="connsiteX3" fmla="*/ 445388 w 839449"/>
                    <a:gd name="connsiteY3" fmla="*/ 115406 h 829590"/>
                    <a:gd name="connsiteX4" fmla="*/ 394844 w 839449"/>
                    <a:gd name="connsiteY4" fmla="*/ 184939 h 829590"/>
                    <a:gd name="connsiteX5" fmla="*/ 315110 w 839449"/>
                    <a:gd name="connsiteY5" fmla="*/ 142580 h 829590"/>
                    <a:gd name="connsiteX6" fmla="*/ 312027 w 839449"/>
                    <a:gd name="connsiteY6" fmla="*/ 406 h 829590"/>
                    <a:gd name="connsiteX7" fmla="*/ 203168 w 839449"/>
                    <a:gd name="connsiteY7" fmla="*/ 192762 h 829590"/>
                    <a:gd name="connsiteX8" fmla="*/ 141218 w 839449"/>
                    <a:gd name="connsiteY8" fmla="*/ 260183 h 829590"/>
                    <a:gd name="connsiteX9" fmla="*/ 67930 w 839449"/>
                    <a:gd name="connsiteY9" fmla="*/ 344082 h 829590"/>
                    <a:gd name="connsiteX10" fmla="*/ 87997 w 839449"/>
                    <a:gd name="connsiteY10" fmla="*/ 443223 h 829590"/>
                    <a:gd name="connsiteX11" fmla="*/ 7598 w 839449"/>
                    <a:gd name="connsiteY11" fmla="*/ 548886 h 829590"/>
                    <a:gd name="connsiteX12" fmla="*/ 16787 w 839449"/>
                    <a:gd name="connsiteY12" fmla="*/ 601717 h 829590"/>
                    <a:gd name="connsiteX13" fmla="*/ 116098 w 839449"/>
                    <a:gd name="connsiteY13" fmla="*/ 579918 h 829590"/>
                    <a:gd name="connsiteX14" fmla="*/ 173380 w 839449"/>
                    <a:gd name="connsiteY14" fmla="*/ 671851 h 829590"/>
                    <a:gd name="connsiteX15" fmla="*/ 277744 w 839449"/>
                    <a:gd name="connsiteY15" fmla="*/ 699548 h 829590"/>
                    <a:gd name="connsiteX16" fmla="*/ 371721 w 839449"/>
                    <a:gd name="connsiteY16" fmla="*/ 692595 h 829590"/>
                    <a:gd name="connsiteX17" fmla="*/ 428534 w 839449"/>
                    <a:gd name="connsiteY17" fmla="*/ 828579 h 829590"/>
                    <a:gd name="connsiteX18" fmla="*/ 443721 w 839449"/>
                    <a:gd name="connsiteY18" fmla="*/ 732717 h 829590"/>
                    <a:gd name="connsiteX19" fmla="*/ 484726 w 839449"/>
                    <a:gd name="connsiteY19" fmla="*/ 704017 h 829590"/>
                    <a:gd name="connsiteX20" fmla="*/ 576952 w 839449"/>
                    <a:gd name="connsiteY20" fmla="*/ 735604 h 829590"/>
                    <a:gd name="connsiteX21" fmla="*/ 647635 w 839449"/>
                    <a:gd name="connsiteY21" fmla="*/ 658365 h 829590"/>
                    <a:gd name="connsiteX22" fmla="*/ 712852 w 839449"/>
                    <a:gd name="connsiteY22" fmla="*/ 557402 h 829590"/>
                    <a:gd name="connsiteX23" fmla="*/ 839154 w 839449"/>
                    <a:gd name="connsiteY23" fmla="*/ 486865 h 829590"/>
                    <a:gd name="connsiteX24" fmla="*/ 763987 w 839449"/>
                    <a:gd name="connsiteY24" fmla="*/ 435216 h 829590"/>
                    <a:gd name="connsiteX25" fmla="*/ 740884 w 839449"/>
                    <a:gd name="connsiteY25" fmla="*/ 341589 h 829590"/>
                    <a:gd name="connsiteX26" fmla="*/ 711504 w 839449"/>
                    <a:gd name="connsiteY26" fmla="*/ 257886 h 829590"/>
                    <a:gd name="connsiteX27" fmla="*/ 643410 w 839449"/>
                    <a:gd name="connsiteY27" fmla="*/ 225391 h 829590"/>
                    <a:gd name="connsiteX28" fmla="*/ 664420 w 839449"/>
                    <a:gd name="connsiteY28" fmla="*/ 128997 h 829590"/>
                    <a:gd name="connsiteX29" fmla="*/ 555592 w 839449"/>
                    <a:gd name="connsiteY29" fmla="*/ 167700 h 829590"/>
                    <a:gd name="connsiteX0" fmla="*/ 555592 w 839449"/>
                    <a:gd name="connsiteY0" fmla="*/ 167700 h 829590"/>
                    <a:gd name="connsiteX1" fmla="*/ 483024 w 839449"/>
                    <a:gd name="connsiteY1" fmla="*/ 69886 h 829590"/>
                    <a:gd name="connsiteX2" fmla="*/ 430769 w 839449"/>
                    <a:gd name="connsiteY2" fmla="*/ 52301 h 829590"/>
                    <a:gd name="connsiteX3" fmla="*/ 445388 w 839449"/>
                    <a:gd name="connsiteY3" fmla="*/ 115406 h 829590"/>
                    <a:gd name="connsiteX4" fmla="*/ 394844 w 839449"/>
                    <a:gd name="connsiteY4" fmla="*/ 184939 h 829590"/>
                    <a:gd name="connsiteX5" fmla="*/ 315110 w 839449"/>
                    <a:gd name="connsiteY5" fmla="*/ 142580 h 829590"/>
                    <a:gd name="connsiteX6" fmla="*/ 312027 w 839449"/>
                    <a:gd name="connsiteY6" fmla="*/ 406 h 829590"/>
                    <a:gd name="connsiteX7" fmla="*/ 203168 w 839449"/>
                    <a:gd name="connsiteY7" fmla="*/ 192762 h 829590"/>
                    <a:gd name="connsiteX8" fmla="*/ 141218 w 839449"/>
                    <a:gd name="connsiteY8" fmla="*/ 260183 h 829590"/>
                    <a:gd name="connsiteX9" fmla="*/ 67930 w 839449"/>
                    <a:gd name="connsiteY9" fmla="*/ 344082 h 829590"/>
                    <a:gd name="connsiteX10" fmla="*/ 87997 w 839449"/>
                    <a:gd name="connsiteY10" fmla="*/ 443223 h 829590"/>
                    <a:gd name="connsiteX11" fmla="*/ 7598 w 839449"/>
                    <a:gd name="connsiteY11" fmla="*/ 548886 h 829590"/>
                    <a:gd name="connsiteX12" fmla="*/ 16787 w 839449"/>
                    <a:gd name="connsiteY12" fmla="*/ 601717 h 829590"/>
                    <a:gd name="connsiteX13" fmla="*/ 116098 w 839449"/>
                    <a:gd name="connsiteY13" fmla="*/ 579918 h 829590"/>
                    <a:gd name="connsiteX14" fmla="*/ 173380 w 839449"/>
                    <a:gd name="connsiteY14" fmla="*/ 671851 h 829590"/>
                    <a:gd name="connsiteX15" fmla="*/ 277744 w 839449"/>
                    <a:gd name="connsiteY15" fmla="*/ 699548 h 829590"/>
                    <a:gd name="connsiteX16" fmla="*/ 371721 w 839449"/>
                    <a:gd name="connsiteY16" fmla="*/ 692595 h 829590"/>
                    <a:gd name="connsiteX17" fmla="*/ 428534 w 839449"/>
                    <a:gd name="connsiteY17" fmla="*/ 828579 h 829590"/>
                    <a:gd name="connsiteX18" fmla="*/ 443721 w 839449"/>
                    <a:gd name="connsiteY18" fmla="*/ 732717 h 829590"/>
                    <a:gd name="connsiteX19" fmla="*/ 484726 w 839449"/>
                    <a:gd name="connsiteY19" fmla="*/ 704017 h 829590"/>
                    <a:gd name="connsiteX20" fmla="*/ 576952 w 839449"/>
                    <a:gd name="connsiteY20" fmla="*/ 735604 h 829590"/>
                    <a:gd name="connsiteX21" fmla="*/ 647635 w 839449"/>
                    <a:gd name="connsiteY21" fmla="*/ 658365 h 829590"/>
                    <a:gd name="connsiteX22" fmla="*/ 712852 w 839449"/>
                    <a:gd name="connsiteY22" fmla="*/ 557402 h 829590"/>
                    <a:gd name="connsiteX23" fmla="*/ 839154 w 839449"/>
                    <a:gd name="connsiteY23" fmla="*/ 486865 h 829590"/>
                    <a:gd name="connsiteX24" fmla="*/ 763987 w 839449"/>
                    <a:gd name="connsiteY24" fmla="*/ 435216 h 829590"/>
                    <a:gd name="connsiteX25" fmla="*/ 740884 w 839449"/>
                    <a:gd name="connsiteY25" fmla="*/ 341589 h 829590"/>
                    <a:gd name="connsiteX26" fmla="*/ 711504 w 839449"/>
                    <a:gd name="connsiteY26" fmla="*/ 257886 h 829590"/>
                    <a:gd name="connsiteX27" fmla="*/ 643410 w 839449"/>
                    <a:gd name="connsiteY27" fmla="*/ 225391 h 829590"/>
                    <a:gd name="connsiteX28" fmla="*/ 664420 w 839449"/>
                    <a:gd name="connsiteY28" fmla="*/ 128997 h 829590"/>
                    <a:gd name="connsiteX29" fmla="*/ 555592 w 839449"/>
                    <a:gd name="connsiteY29" fmla="*/ 167700 h 829590"/>
                    <a:gd name="connsiteX0" fmla="*/ 555592 w 839444"/>
                    <a:gd name="connsiteY0" fmla="*/ 167700 h 829590"/>
                    <a:gd name="connsiteX1" fmla="*/ 483024 w 839444"/>
                    <a:gd name="connsiteY1" fmla="*/ 69886 h 829590"/>
                    <a:gd name="connsiteX2" fmla="*/ 430769 w 839444"/>
                    <a:gd name="connsiteY2" fmla="*/ 52301 h 829590"/>
                    <a:gd name="connsiteX3" fmla="*/ 445388 w 839444"/>
                    <a:gd name="connsiteY3" fmla="*/ 115406 h 829590"/>
                    <a:gd name="connsiteX4" fmla="*/ 394844 w 839444"/>
                    <a:gd name="connsiteY4" fmla="*/ 184939 h 829590"/>
                    <a:gd name="connsiteX5" fmla="*/ 315110 w 839444"/>
                    <a:gd name="connsiteY5" fmla="*/ 142580 h 829590"/>
                    <a:gd name="connsiteX6" fmla="*/ 312027 w 839444"/>
                    <a:gd name="connsiteY6" fmla="*/ 406 h 829590"/>
                    <a:gd name="connsiteX7" fmla="*/ 203168 w 839444"/>
                    <a:gd name="connsiteY7" fmla="*/ 192762 h 829590"/>
                    <a:gd name="connsiteX8" fmla="*/ 141218 w 839444"/>
                    <a:gd name="connsiteY8" fmla="*/ 260183 h 829590"/>
                    <a:gd name="connsiteX9" fmla="*/ 67930 w 839444"/>
                    <a:gd name="connsiteY9" fmla="*/ 344082 h 829590"/>
                    <a:gd name="connsiteX10" fmla="*/ 87997 w 839444"/>
                    <a:gd name="connsiteY10" fmla="*/ 443223 h 829590"/>
                    <a:gd name="connsiteX11" fmla="*/ 7598 w 839444"/>
                    <a:gd name="connsiteY11" fmla="*/ 548886 h 829590"/>
                    <a:gd name="connsiteX12" fmla="*/ 16787 w 839444"/>
                    <a:gd name="connsiteY12" fmla="*/ 601717 h 829590"/>
                    <a:gd name="connsiteX13" fmla="*/ 116098 w 839444"/>
                    <a:gd name="connsiteY13" fmla="*/ 579918 h 829590"/>
                    <a:gd name="connsiteX14" fmla="*/ 173380 w 839444"/>
                    <a:gd name="connsiteY14" fmla="*/ 671851 h 829590"/>
                    <a:gd name="connsiteX15" fmla="*/ 277744 w 839444"/>
                    <a:gd name="connsiteY15" fmla="*/ 699548 h 829590"/>
                    <a:gd name="connsiteX16" fmla="*/ 371721 w 839444"/>
                    <a:gd name="connsiteY16" fmla="*/ 692595 h 829590"/>
                    <a:gd name="connsiteX17" fmla="*/ 428534 w 839444"/>
                    <a:gd name="connsiteY17" fmla="*/ 828579 h 829590"/>
                    <a:gd name="connsiteX18" fmla="*/ 443721 w 839444"/>
                    <a:gd name="connsiteY18" fmla="*/ 732717 h 829590"/>
                    <a:gd name="connsiteX19" fmla="*/ 484726 w 839444"/>
                    <a:gd name="connsiteY19" fmla="*/ 704017 h 829590"/>
                    <a:gd name="connsiteX20" fmla="*/ 576952 w 839444"/>
                    <a:gd name="connsiteY20" fmla="*/ 735604 h 829590"/>
                    <a:gd name="connsiteX21" fmla="*/ 658511 w 839444"/>
                    <a:gd name="connsiteY21" fmla="*/ 655697 h 829590"/>
                    <a:gd name="connsiteX22" fmla="*/ 712852 w 839444"/>
                    <a:gd name="connsiteY22" fmla="*/ 557402 h 829590"/>
                    <a:gd name="connsiteX23" fmla="*/ 839154 w 839444"/>
                    <a:gd name="connsiteY23" fmla="*/ 486865 h 829590"/>
                    <a:gd name="connsiteX24" fmla="*/ 763987 w 839444"/>
                    <a:gd name="connsiteY24" fmla="*/ 435216 h 829590"/>
                    <a:gd name="connsiteX25" fmla="*/ 740884 w 839444"/>
                    <a:gd name="connsiteY25" fmla="*/ 341589 h 829590"/>
                    <a:gd name="connsiteX26" fmla="*/ 711504 w 839444"/>
                    <a:gd name="connsiteY26" fmla="*/ 257886 h 829590"/>
                    <a:gd name="connsiteX27" fmla="*/ 643410 w 839444"/>
                    <a:gd name="connsiteY27" fmla="*/ 225391 h 829590"/>
                    <a:gd name="connsiteX28" fmla="*/ 664420 w 839444"/>
                    <a:gd name="connsiteY28" fmla="*/ 128997 h 829590"/>
                    <a:gd name="connsiteX29" fmla="*/ 555592 w 839444"/>
                    <a:gd name="connsiteY29" fmla="*/ 167700 h 829590"/>
                    <a:gd name="connsiteX0" fmla="*/ 555592 w 839444"/>
                    <a:gd name="connsiteY0" fmla="*/ 167700 h 829590"/>
                    <a:gd name="connsiteX1" fmla="*/ 483024 w 839444"/>
                    <a:gd name="connsiteY1" fmla="*/ 69886 h 829590"/>
                    <a:gd name="connsiteX2" fmla="*/ 430769 w 839444"/>
                    <a:gd name="connsiteY2" fmla="*/ 52301 h 829590"/>
                    <a:gd name="connsiteX3" fmla="*/ 445388 w 839444"/>
                    <a:gd name="connsiteY3" fmla="*/ 115406 h 829590"/>
                    <a:gd name="connsiteX4" fmla="*/ 394844 w 839444"/>
                    <a:gd name="connsiteY4" fmla="*/ 184939 h 829590"/>
                    <a:gd name="connsiteX5" fmla="*/ 315110 w 839444"/>
                    <a:gd name="connsiteY5" fmla="*/ 142580 h 829590"/>
                    <a:gd name="connsiteX6" fmla="*/ 312027 w 839444"/>
                    <a:gd name="connsiteY6" fmla="*/ 406 h 829590"/>
                    <a:gd name="connsiteX7" fmla="*/ 203168 w 839444"/>
                    <a:gd name="connsiteY7" fmla="*/ 192762 h 829590"/>
                    <a:gd name="connsiteX8" fmla="*/ 141218 w 839444"/>
                    <a:gd name="connsiteY8" fmla="*/ 260183 h 829590"/>
                    <a:gd name="connsiteX9" fmla="*/ 67930 w 839444"/>
                    <a:gd name="connsiteY9" fmla="*/ 344082 h 829590"/>
                    <a:gd name="connsiteX10" fmla="*/ 87997 w 839444"/>
                    <a:gd name="connsiteY10" fmla="*/ 443223 h 829590"/>
                    <a:gd name="connsiteX11" fmla="*/ 7598 w 839444"/>
                    <a:gd name="connsiteY11" fmla="*/ 548886 h 829590"/>
                    <a:gd name="connsiteX12" fmla="*/ 16787 w 839444"/>
                    <a:gd name="connsiteY12" fmla="*/ 601717 h 829590"/>
                    <a:gd name="connsiteX13" fmla="*/ 116098 w 839444"/>
                    <a:gd name="connsiteY13" fmla="*/ 579918 h 829590"/>
                    <a:gd name="connsiteX14" fmla="*/ 173380 w 839444"/>
                    <a:gd name="connsiteY14" fmla="*/ 671851 h 829590"/>
                    <a:gd name="connsiteX15" fmla="*/ 277744 w 839444"/>
                    <a:gd name="connsiteY15" fmla="*/ 699548 h 829590"/>
                    <a:gd name="connsiteX16" fmla="*/ 371721 w 839444"/>
                    <a:gd name="connsiteY16" fmla="*/ 692595 h 829590"/>
                    <a:gd name="connsiteX17" fmla="*/ 428534 w 839444"/>
                    <a:gd name="connsiteY17" fmla="*/ 828579 h 829590"/>
                    <a:gd name="connsiteX18" fmla="*/ 443721 w 839444"/>
                    <a:gd name="connsiteY18" fmla="*/ 732717 h 829590"/>
                    <a:gd name="connsiteX19" fmla="*/ 484726 w 839444"/>
                    <a:gd name="connsiteY19" fmla="*/ 704017 h 829590"/>
                    <a:gd name="connsiteX20" fmla="*/ 576952 w 839444"/>
                    <a:gd name="connsiteY20" fmla="*/ 735604 h 829590"/>
                    <a:gd name="connsiteX21" fmla="*/ 658511 w 839444"/>
                    <a:gd name="connsiteY21" fmla="*/ 655697 h 829590"/>
                    <a:gd name="connsiteX22" fmla="*/ 712852 w 839444"/>
                    <a:gd name="connsiteY22" fmla="*/ 557402 h 829590"/>
                    <a:gd name="connsiteX23" fmla="*/ 839154 w 839444"/>
                    <a:gd name="connsiteY23" fmla="*/ 486865 h 829590"/>
                    <a:gd name="connsiteX24" fmla="*/ 763987 w 839444"/>
                    <a:gd name="connsiteY24" fmla="*/ 435216 h 829590"/>
                    <a:gd name="connsiteX25" fmla="*/ 740884 w 839444"/>
                    <a:gd name="connsiteY25" fmla="*/ 341589 h 829590"/>
                    <a:gd name="connsiteX26" fmla="*/ 711504 w 839444"/>
                    <a:gd name="connsiteY26" fmla="*/ 257886 h 829590"/>
                    <a:gd name="connsiteX27" fmla="*/ 643410 w 839444"/>
                    <a:gd name="connsiteY27" fmla="*/ 225391 h 829590"/>
                    <a:gd name="connsiteX28" fmla="*/ 664420 w 839444"/>
                    <a:gd name="connsiteY28" fmla="*/ 128997 h 829590"/>
                    <a:gd name="connsiteX29" fmla="*/ 555592 w 839444"/>
                    <a:gd name="connsiteY29" fmla="*/ 167700 h 829590"/>
                    <a:gd name="connsiteX0" fmla="*/ 555592 w 839475"/>
                    <a:gd name="connsiteY0" fmla="*/ 167700 h 829590"/>
                    <a:gd name="connsiteX1" fmla="*/ 483024 w 839475"/>
                    <a:gd name="connsiteY1" fmla="*/ 69886 h 829590"/>
                    <a:gd name="connsiteX2" fmla="*/ 430769 w 839475"/>
                    <a:gd name="connsiteY2" fmla="*/ 52301 h 829590"/>
                    <a:gd name="connsiteX3" fmla="*/ 445388 w 839475"/>
                    <a:gd name="connsiteY3" fmla="*/ 115406 h 829590"/>
                    <a:gd name="connsiteX4" fmla="*/ 394844 w 839475"/>
                    <a:gd name="connsiteY4" fmla="*/ 184939 h 829590"/>
                    <a:gd name="connsiteX5" fmla="*/ 315110 w 839475"/>
                    <a:gd name="connsiteY5" fmla="*/ 142580 h 829590"/>
                    <a:gd name="connsiteX6" fmla="*/ 312027 w 839475"/>
                    <a:gd name="connsiteY6" fmla="*/ 406 h 829590"/>
                    <a:gd name="connsiteX7" fmla="*/ 203168 w 839475"/>
                    <a:gd name="connsiteY7" fmla="*/ 192762 h 829590"/>
                    <a:gd name="connsiteX8" fmla="*/ 141218 w 839475"/>
                    <a:gd name="connsiteY8" fmla="*/ 260183 h 829590"/>
                    <a:gd name="connsiteX9" fmla="*/ 67930 w 839475"/>
                    <a:gd name="connsiteY9" fmla="*/ 344082 h 829590"/>
                    <a:gd name="connsiteX10" fmla="*/ 87997 w 839475"/>
                    <a:gd name="connsiteY10" fmla="*/ 443223 h 829590"/>
                    <a:gd name="connsiteX11" fmla="*/ 7598 w 839475"/>
                    <a:gd name="connsiteY11" fmla="*/ 548886 h 829590"/>
                    <a:gd name="connsiteX12" fmla="*/ 16787 w 839475"/>
                    <a:gd name="connsiteY12" fmla="*/ 601717 h 829590"/>
                    <a:gd name="connsiteX13" fmla="*/ 116098 w 839475"/>
                    <a:gd name="connsiteY13" fmla="*/ 579918 h 829590"/>
                    <a:gd name="connsiteX14" fmla="*/ 173380 w 839475"/>
                    <a:gd name="connsiteY14" fmla="*/ 671851 h 829590"/>
                    <a:gd name="connsiteX15" fmla="*/ 277744 w 839475"/>
                    <a:gd name="connsiteY15" fmla="*/ 699548 h 829590"/>
                    <a:gd name="connsiteX16" fmla="*/ 371721 w 839475"/>
                    <a:gd name="connsiteY16" fmla="*/ 692595 h 829590"/>
                    <a:gd name="connsiteX17" fmla="*/ 428534 w 839475"/>
                    <a:gd name="connsiteY17" fmla="*/ 828579 h 829590"/>
                    <a:gd name="connsiteX18" fmla="*/ 443721 w 839475"/>
                    <a:gd name="connsiteY18" fmla="*/ 732717 h 829590"/>
                    <a:gd name="connsiteX19" fmla="*/ 484726 w 839475"/>
                    <a:gd name="connsiteY19" fmla="*/ 704017 h 829590"/>
                    <a:gd name="connsiteX20" fmla="*/ 576952 w 839475"/>
                    <a:gd name="connsiteY20" fmla="*/ 735604 h 829590"/>
                    <a:gd name="connsiteX21" fmla="*/ 658511 w 839475"/>
                    <a:gd name="connsiteY21" fmla="*/ 655697 h 829590"/>
                    <a:gd name="connsiteX22" fmla="*/ 712852 w 839475"/>
                    <a:gd name="connsiteY22" fmla="*/ 557402 h 829590"/>
                    <a:gd name="connsiteX23" fmla="*/ 839154 w 839475"/>
                    <a:gd name="connsiteY23" fmla="*/ 486865 h 829590"/>
                    <a:gd name="connsiteX24" fmla="*/ 763987 w 839475"/>
                    <a:gd name="connsiteY24" fmla="*/ 435216 h 829590"/>
                    <a:gd name="connsiteX25" fmla="*/ 740884 w 839475"/>
                    <a:gd name="connsiteY25" fmla="*/ 341589 h 829590"/>
                    <a:gd name="connsiteX26" fmla="*/ 711504 w 839475"/>
                    <a:gd name="connsiteY26" fmla="*/ 257886 h 829590"/>
                    <a:gd name="connsiteX27" fmla="*/ 643410 w 839475"/>
                    <a:gd name="connsiteY27" fmla="*/ 225391 h 829590"/>
                    <a:gd name="connsiteX28" fmla="*/ 664420 w 839475"/>
                    <a:gd name="connsiteY28" fmla="*/ 128997 h 829590"/>
                    <a:gd name="connsiteX29" fmla="*/ 555592 w 839475"/>
                    <a:gd name="connsiteY29" fmla="*/ 167700 h 829590"/>
                    <a:gd name="connsiteX0" fmla="*/ 555592 w 839537"/>
                    <a:gd name="connsiteY0" fmla="*/ 167700 h 829590"/>
                    <a:gd name="connsiteX1" fmla="*/ 483024 w 839537"/>
                    <a:gd name="connsiteY1" fmla="*/ 69886 h 829590"/>
                    <a:gd name="connsiteX2" fmla="*/ 430769 w 839537"/>
                    <a:gd name="connsiteY2" fmla="*/ 52301 h 829590"/>
                    <a:gd name="connsiteX3" fmla="*/ 445388 w 839537"/>
                    <a:gd name="connsiteY3" fmla="*/ 115406 h 829590"/>
                    <a:gd name="connsiteX4" fmla="*/ 394844 w 839537"/>
                    <a:gd name="connsiteY4" fmla="*/ 184939 h 829590"/>
                    <a:gd name="connsiteX5" fmla="*/ 315110 w 839537"/>
                    <a:gd name="connsiteY5" fmla="*/ 142580 h 829590"/>
                    <a:gd name="connsiteX6" fmla="*/ 312027 w 839537"/>
                    <a:gd name="connsiteY6" fmla="*/ 406 h 829590"/>
                    <a:gd name="connsiteX7" fmla="*/ 203168 w 839537"/>
                    <a:gd name="connsiteY7" fmla="*/ 192762 h 829590"/>
                    <a:gd name="connsiteX8" fmla="*/ 141218 w 839537"/>
                    <a:gd name="connsiteY8" fmla="*/ 260183 h 829590"/>
                    <a:gd name="connsiteX9" fmla="*/ 67930 w 839537"/>
                    <a:gd name="connsiteY9" fmla="*/ 344082 h 829590"/>
                    <a:gd name="connsiteX10" fmla="*/ 87997 w 839537"/>
                    <a:gd name="connsiteY10" fmla="*/ 443223 h 829590"/>
                    <a:gd name="connsiteX11" fmla="*/ 7598 w 839537"/>
                    <a:gd name="connsiteY11" fmla="*/ 548886 h 829590"/>
                    <a:gd name="connsiteX12" fmla="*/ 16787 w 839537"/>
                    <a:gd name="connsiteY12" fmla="*/ 601717 h 829590"/>
                    <a:gd name="connsiteX13" fmla="*/ 116098 w 839537"/>
                    <a:gd name="connsiteY13" fmla="*/ 579918 h 829590"/>
                    <a:gd name="connsiteX14" fmla="*/ 173380 w 839537"/>
                    <a:gd name="connsiteY14" fmla="*/ 671851 h 829590"/>
                    <a:gd name="connsiteX15" fmla="*/ 277744 w 839537"/>
                    <a:gd name="connsiteY15" fmla="*/ 699548 h 829590"/>
                    <a:gd name="connsiteX16" fmla="*/ 371721 w 839537"/>
                    <a:gd name="connsiteY16" fmla="*/ 692595 h 829590"/>
                    <a:gd name="connsiteX17" fmla="*/ 428534 w 839537"/>
                    <a:gd name="connsiteY17" fmla="*/ 828579 h 829590"/>
                    <a:gd name="connsiteX18" fmla="*/ 443721 w 839537"/>
                    <a:gd name="connsiteY18" fmla="*/ 732717 h 829590"/>
                    <a:gd name="connsiteX19" fmla="*/ 484726 w 839537"/>
                    <a:gd name="connsiteY19" fmla="*/ 704017 h 829590"/>
                    <a:gd name="connsiteX20" fmla="*/ 576952 w 839537"/>
                    <a:gd name="connsiteY20" fmla="*/ 735604 h 829590"/>
                    <a:gd name="connsiteX21" fmla="*/ 658511 w 839537"/>
                    <a:gd name="connsiteY21" fmla="*/ 655697 h 829590"/>
                    <a:gd name="connsiteX22" fmla="*/ 728568 w 839537"/>
                    <a:gd name="connsiteY22" fmla="*/ 577816 h 829590"/>
                    <a:gd name="connsiteX23" fmla="*/ 839154 w 839537"/>
                    <a:gd name="connsiteY23" fmla="*/ 486865 h 829590"/>
                    <a:gd name="connsiteX24" fmla="*/ 763987 w 839537"/>
                    <a:gd name="connsiteY24" fmla="*/ 435216 h 829590"/>
                    <a:gd name="connsiteX25" fmla="*/ 740884 w 839537"/>
                    <a:gd name="connsiteY25" fmla="*/ 341589 h 829590"/>
                    <a:gd name="connsiteX26" fmla="*/ 711504 w 839537"/>
                    <a:gd name="connsiteY26" fmla="*/ 257886 h 829590"/>
                    <a:gd name="connsiteX27" fmla="*/ 643410 w 839537"/>
                    <a:gd name="connsiteY27" fmla="*/ 225391 h 829590"/>
                    <a:gd name="connsiteX28" fmla="*/ 664420 w 839537"/>
                    <a:gd name="connsiteY28" fmla="*/ 128997 h 829590"/>
                    <a:gd name="connsiteX29" fmla="*/ 555592 w 839537"/>
                    <a:gd name="connsiteY29" fmla="*/ 167700 h 829590"/>
                    <a:gd name="connsiteX0" fmla="*/ 555592 w 839537"/>
                    <a:gd name="connsiteY0" fmla="*/ 167700 h 829590"/>
                    <a:gd name="connsiteX1" fmla="*/ 483024 w 839537"/>
                    <a:gd name="connsiteY1" fmla="*/ 69886 h 829590"/>
                    <a:gd name="connsiteX2" fmla="*/ 430769 w 839537"/>
                    <a:gd name="connsiteY2" fmla="*/ 52301 h 829590"/>
                    <a:gd name="connsiteX3" fmla="*/ 445388 w 839537"/>
                    <a:gd name="connsiteY3" fmla="*/ 115406 h 829590"/>
                    <a:gd name="connsiteX4" fmla="*/ 394844 w 839537"/>
                    <a:gd name="connsiteY4" fmla="*/ 184939 h 829590"/>
                    <a:gd name="connsiteX5" fmla="*/ 315110 w 839537"/>
                    <a:gd name="connsiteY5" fmla="*/ 142580 h 829590"/>
                    <a:gd name="connsiteX6" fmla="*/ 312027 w 839537"/>
                    <a:gd name="connsiteY6" fmla="*/ 406 h 829590"/>
                    <a:gd name="connsiteX7" fmla="*/ 203168 w 839537"/>
                    <a:gd name="connsiteY7" fmla="*/ 192762 h 829590"/>
                    <a:gd name="connsiteX8" fmla="*/ 141218 w 839537"/>
                    <a:gd name="connsiteY8" fmla="*/ 260183 h 829590"/>
                    <a:gd name="connsiteX9" fmla="*/ 67930 w 839537"/>
                    <a:gd name="connsiteY9" fmla="*/ 344082 h 829590"/>
                    <a:gd name="connsiteX10" fmla="*/ 87997 w 839537"/>
                    <a:gd name="connsiteY10" fmla="*/ 443223 h 829590"/>
                    <a:gd name="connsiteX11" fmla="*/ 7598 w 839537"/>
                    <a:gd name="connsiteY11" fmla="*/ 548886 h 829590"/>
                    <a:gd name="connsiteX12" fmla="*/ 16787 w 839537"/>
                    <a:gd name="connsiteY12" fmla="*/ 601717 h 829590"/>
                    <a:gd name="connsiteX13" fmla="*/ 116098 w 839537"/>
                    <a:gd name="connsiteY13" fmla="*/ 579918 h 829590"/>
                    <a:gd name="connsiteX14" fmla="*/ 173380 w 839537"/>
                    <a:gd name="connsiteY14" fmla="*/ 671851 h 829590"/>
                    <a:gd name="connsiteX15" fmla="*/ 277744 w 839537"/>
                    <a:gd name="connsiteY15" fmla="*/ 699548 h 829590"/>
                    <a:gd name="connsiteX16" fmla="*/ 371721 w 839537"/>
                    <a:gd name="connsiteY16" fmla="*/ 692595 h 829590"/>
                    <a:gd name="connsiteX17" fmla="*/ 428534 w 839537"/>
                    <a:gd name="connsiteY17" fmla="*/ 828579 h 829590"/>
                    <a:gd name="connsiteX18" fmla="*/ 443721 w 839537"/>
                    <a:gd name="connsiteY18" fmla="*/ 732717 h 829590"/>
                    <a:gd name="connsiteX19" fmla="*/ 484726 w 839537"/>
                    <a:gd name="connsiteY19" fmla="*/ 704017 h 829590"/>
                    <a:gd name="connsiteX20" fmla="*/ 576952 w 839537"/>
                    <a:gd name="connsiteY20" fmla="*/ 735604 h 829590"/>
                    <a:gd name="connsiteX21" fmla="*/ 658511 w 839537"/>
                    <a:gd name="connsiteY21" fmla="*/ 655697 h 829590"/>
                    <a:gd name="connsiteX22" fmla="*/ 728568 w 839537"/>
                    <a:gd name="connsiteY22" fmla="*/ 577816 h 829590"/>
                    <a:gd name="connsiteX23" fmla="*/ 839154 w 839537"/>
                    <a:gd name="connsiteY23" fmla="*/ 486865 h 829590"/>
                    <a:gd name="connsiteX24" fmla="*/ 763987 w 839537"/>
                    <a:gd name="connsiteY24" fmla="*/ 435216 h 829590"/>
                    <a:gd name="connsiteX25" fmla="*/ 740884 w 839537"/>
                    <a:gd name="connsiteY25" fmla="*/ 341589 h 829590"/>
                    <a:gd name="connsiteX26" fmla="*/ 711504 w 839537"/>
                    <a:gd name="connsiteY26" fmla="*/ 257886 h 829590"/>
                    <a:gd name="connsiteX27" fmla="*/ 643410 w 839537"/>
                    <a:gd name="connsiteY27" fmla="*/ 225391 h 829590"/>
                    <a:gd name="connsiteX28" fmla="*/ 664420 w 839537"/>
                    <a:gd name="connsiteY28" fmla="*/ 128997 h 829590"/>
                    <a:gd name="connsiteX29" fmla="*/ 555592 w 839537"/>
                    <a:gd name="connsiteY29" fmla="*/ 167700 h 829590"/>
                    <a:gd name="connsiteX0" fmla="*/ 555592 w 839502"/>
                    <a:gd name="connsiteY0" fmla="*/ 167700 h 829590"/>
                    <a:gd name="connsiteX1" fmla="*/ 483024 w 839502"/>
                    <a:gd name="connsiteY1" fmla="*/ 69886 h 829590"/>
                    <a:gd name="connsiteX2" fmla="*/ 430769 w 839502"/>
                    <a:gd name="connsiteY2" fmla="*/ 52301 h 829590"/>
                    <a:gd name="connsiteX3" fmla="*/ 445388 w 839502"/>
                    <a:gd name="connsiteY3" fmla="*/ 115406 h 829590"/>
                    <a:gd name="connsiteX4" fmla="*/ 394844 w 839502"/>
                    <a:gd name="connsiteY4" fmla="*/ 184939 h 829590"/>
                    <a:gd name="connsiteX5" fmla="*/ 315110 w 839502"/>
                    <a:gd name="connsiteY5" fmla="*/ 142580 h 829590"/>
                    <a:gd name="connsiteX6" fmla="*/ 312027 w 839502"/>
                    <a:gd name="connsiteY6" fmla="*/ 406 h 829590"/>
                    <a:gd name="connsiteX7" fmla="*/ 203168 w 839502"/>
                    <a:gd name="connsiteY7" fmla="*/ 192762 h 829590"/>
                    <a:gd name="connsiteX8" fmla="*/ 141218 w 839502"/>
                    <a:gd name="connsiteY8" fmla="*/ 260183 h 829590"/>
                    <a:gd name="connsiteX9" fmla="*/ 67930 w 839502"/>
                    <a:gd name="connsiteY9" fmla="*/ 344082 h 829590"/>
                    <a:gd name="connsiteX10" fmla="*/ 87997 w 839502"/>
                    <a:gd name="connsiteY10" fmla="*/ 443223 h 829590"/>
                    <a:gd name="connsiteX11" fmla="*/ 7598 w 839502"/>
                    <a:gd name="connsiteY11" fmla="*/ 548886 h 829590"/>
                    <a:gd name="connsiteX12" fmla="*/ 16787 w 839502"/>
                    <a:gd name="connsiteY12" fmla="*/ 601717 h 829590"/>
                    <a:gd name="connsiteX13" fmla="*/ 116098 w 839502"/>
                    <a:gd name="connsiteY13" fmla="*/ 579918 h 829590"/>
                    <a:gd name="connsiteX14" fmla="*/ 173380 w 839502"/>
                    <a:gd name="connsiteY14" fmla="*/ 671851 h 829590"/>
                    <a:gd name="connsiteX15" fmla="*/ 277744 w 839502"/>
                    <a:gd name="connsiteY15" fmla="*/ 699548 h 829590"/>
                    <a:gd name="connsiteX16" fmla="*/ 371721 w 839502"/>
                    <a:gd name="connsiteY16" fmla="*/ 692595 h 829590"/>
                    <a:gd name="connsiteX17" fmla="*/ 428534 w 839502"/>
                    <a:gd name="connsiteY17" fmla="*/ 828579 h 829590"/>
                    <a:gd name="connsiteX18" fmla="*/ 443721 w 839502"/>
                    <a:gd name="connsiteY18" fmla="*/ 732717 h 829590"/>
                    <a:gd name="connsiteX19" fmla="*/ 484726 w 839502"/>
                    <a:gd name="connsiteY19" fmla="*/ 704017 h 829590"/>
                    <a:gd name="connsiteX20" fmla="*/ 576952 w 839502"/>
                    <a:gd name="connsiteY20" fmla="*/ 735604 h 829590"/>
                    <a:gd name="connsiteX21" fmla="*/ 644066 w 839502"/>
                    <a:gd name="connsiteY21" fmla="*/ 663654 h 829590"/>
                    <a:gd name="connsiteX22" fmla="*/ 728568 w 839502"/>
                    <a:gd name="connsiteY22" fmla="*/ 577816 h 829590"/>
                    <a:gd name="connsiteX23" fmla="*/ 839154 w 839502"/>
                    <a:gd name="connsiteY23" fmla="*/ 486865 h 829590"/>
                    <a:gd name="connsiteX24" fmla="*/ 763987 w 839502"/>
                    <a:gd name="connsiteY24" fmla="*/ 435216 h 829590"/>
                    <a:gd name="connsiteX25" fmla="*/ 740884 w 839502"/>
                    <a:gd name="connsiteY25" fmla="*/ 341589 h 829590"/>
                    <a:gd name="connsiteX26" fmla="*/ 711504 w 839502"/>
                    <a:gd name="connsiteY26" fmla="*/ 257886 h 829590"/>
                    <a:gd name="connsiteX27" fmla="*/ 643410 w 839502"/>
                    <a:gd name="connsiteY27" fmla="*/ 225391 h 829590"/>
                    <a:gd name="connsiteX28" fmla="*/ 664420 w 839502"/>
                    <a:gd name="connsiteY28" fmla="*/ 128997 h 829590"/>
                    <a:gd name="connsiteX29" fmla="*/ 555592 w 839502"/>
                    <a:gd name="connsiteY29" fmla="*/ 167700 h 829590"/>
                    <a:gd name="connsiteX0" fmla="*/ 555592 w 839502"/>
                    <a:gd name="connsiteY0" fmla="*/ 167700 h 829590"/>
                    <a:gd name="connsiteX1" fmla="*/ 483024 w 839502"/>
                    <a:gd name="connsiteY1" fmla="*/ 69886 h 829590"/>
                    <a:gd name="connsiteX2" fmla="*/ 430769 w 839502"/>
                    <a:gd name="connsiteY2" fmla="*/ 52301 h 829590"/>
                    <a:gd name="connsiteX3" fmla="*/ 445388 w 839502"/>
                    <a:gd name="connsiteY3" fmla="*/ 115406 h 829590"/>
                    <a:gd name="connsiteX4" fmla="*/ 394844 w 839502"/>
                    <a:gd name="connsiteY4" fmla="*/ 184939 h 829590"/>
                    <a:gd name="connsiteX5" fmla="*/ 315110 w 839502"/>
                    <a:gd name="connsiteY5" fmla="*/ 142580 h 829590"/>
                    <a:gd name="connsiteX6" fmla="*/ 312027 w 839502"/>
                    <a:gd name="connsiteY6" fmla="*/ 406 h 829590"/>
                    <a:gd name="connsiteX7" fmla="*/ 203168 w 839502"/>
                    <a:gd name="connsiteY7" fmla="*/ 192762 h 829590"/>
                    <a:gd name="connsiteX8" fmla="*/ 141218 w 839502"/>
                    <a:gd name="connsiteY8" fmla="*/ 260183 h 829590"/>
                    <a:gd name="connsiteX9" fmla="*/ 67930 w 839502"/>
                    <a:gd name="connsiteY9" fmla="*/ 344082 h 829590"/>
                    <a:gd name="connsiteX10" fmla="*/ 87997 w 839502"/>
                    <a:gd name="connsiteY10" fmla="*/ 443223 h 829590"/>
                    <a:gd name="connsiteX11" fmla="*/ 7598 w 839502"/>
                    <a:gd name="connsiteY11" fmla="*/ 548886 h 829590"/>
                    <a:gd name="connsiteX12" fmla="*/ 16787 w 839502"/>
                    <a:gd name="connsiteY12" fmla="*/ 601717 h 829590"/>
                    <a:gd name="connsiteX13" fmla="*/ 116098 w 839502"/>
                    <a:gd name="connsiteY13" fmla="*/ 579918 h 829590"/>
                    <a:gd name="connsiteX14" fmla="*/ 173380 w 839502"/>
                    <a:gd name="connsiteY14" fmla="*/ 671851 h 829590"/>
                    <a:gd name="connsiteX15" fmla="*/ 277744 w 839502"/>
                    <a:gd name="connsiteY15" fmla="*/ 699548 h 829590"/>
                    <a:gd name="connsiteX16" fmla="*/ 371721 w 839502"/>
                    <a:gd name="connsiteY16" fmla="*/ 692595 h 829590"/>
                    <a:gd name="connsiteX17" fmla="*/ 428534 w 839502"/>
                    <a:gd name="connsiteY17" fmla="*/ 828579 h 829590"/>
                    <a:gd name="connsiteX18" fmla="*/ 443721 w 839502"/>
                    <a:gd name="connsiteY18" fmla="*/ 732717 h 829590"/>
                    <a:gd name="connsiteX19" fmla="*/ 484726 w 839502"/>
                    <a:gd name="connsiteY19" fmla="*/ 704017 h 829590"/>
                    <a:gd name="connsiteX20" fmla="*/ 576952 w 839502"/>
                    <a:gd name="connsiteY20" fmla="*/ 735604 h 829590"/>
                    <a:gd name="connsiteX21" fmla="*/ 644066 w 839502"/>
                    <a:gd name="connsiteY21" fmla="*/ 663654 h 829590"/>
                    <a:gd name="connsiteX22" fmla="*/ 728568 w 839502"/>
                    <a:gd name="connsiteY22" fmla="*/ 577816 h 829590"/>
                    <a:gd name="connsiteX23" fmla="*/ 839154 w 839502"/>
                    <a:gd name="connsiteY23" fmla="*/ 486865 h 829590"/>
                    <a:gd name="connsiteX24" fmla="*/ 763987 w 839502"/>
                    <a:gd name="connsiteY24" fmla="*/ 435216 h 829590"/>
                    <a:gd name="connsiteX25" fmla="*/ 740884 w 839502"/>
                    <a:gd name="connsiteY25" fmla="*/ 341589 h 829590"/>
                    <a:gd name="connsiteX26" fmla="*/ 711504 w 839502"/>
                    <a:gd name="connsiteY26" fmla="*/ 257886 h 829590"/>
                    <a:gd name="connsiteX27" fmla="*/ 643410 w 839502"/>
                    <a:gd name="connsiteY27" fmla="*/ 225391 h 829590"/>
                    <a:gd name="connsiteX28" fmla="*/ 664420 w 839502"/>
                    <a:gd name="connsiteY28" fmla="*/ 128997 h 829590"/>
                    <a:gd name="connsiteX29" fmla="*/ 555592 w 839502"/>
                    <a:gd name="connsiteY29" fmla="*/ 167700 h 829590"/>
                    <a:gd name="connsiteX0" fmla="*/ 555592 w 828190"/>
                    <a:gd name="connsiteY0" fmla="*/ 167700 h 829590"/>
                    <a:gd name="connsiteX1" fmla="*/ 483024 w 828190"/>
                    <a:gd name="connsiteY1" fmla="*/ 69886 h 829590"/>
                    <a:gd name="connsiteX2" fmla="*/ 430769 w 828190"/>
                    <a:gd name="connsiteY2" fmla="*/ 52301 h 829590"/>
                    <a:gd name="connsiteX3" fmla="*/ 445388 w 828190"/>
                    <a:gd name="connsiteY3" fmla="*/ 115406 h 829590"/>
                    <a:gd name="connsiteX4" fmla="*/ 394844 w 828190"/>
                    <a:gd name="connsiteY4" fmla="*/ 184939 h 829590"/>
                    <a:gd name="connsiteX5" fmla="*/ 315110 w 828190"/>
                    <a:gd name="connsiteY5" fmla="*/ 142580 h 829590"/>
                    <a:gd name="connsiteX6" fmla="*/ 312027 w 828190"/>
                    <a:gd name="connsiteY6" fmla="*/ 406 h 829590"/>
                    <a:gd name="connsiteX7" fmla="*/ 203168 w 828190"/>
                    <a:gd name="connsiteY7" fmla="*/ 192762 h 829590"/>
                    <a:gd name="connsiteX8" fmla="*/ 141218 w 828190"/>
                    <a:gd name="connsiteY8" fmla="*/ 260183 h 829590"/>
                    <a:gd name="connsiteX9" fmla="*/ 67930 w 828190"/>
                    <a:gd name="connsiteY9" fmla="*/ 344082 h 829590"/>
                    <a:gd name="connsiteX10" fmla="*/ 87997 w 828190"/>
                    <a:gd name="connsiteY10" fmla="*/ 443223 h 829590"/>
                    <a:gd name="connsiteX11" fmla="*/ 7598 w 828190"/>
                    <a:gd name="connsiteY11" fmla="*/ 548886 h 829590"/>
                    <a:gd name="connsiteX12" fmla="*/ 16787 w 828190"/>
                    <a:gd name="connsiteY12" fmla="*/ 601717 h 829590"/>
                    <a:gd name="connsiteX13" fmla="*/ 116098 w 828190"/>
                    <a:gd name="connsiteY13" fmla="*/ 579918 h 829590"/>
                    <a:gd name="connsiteX14" fmla="*/ 173380 w 828190"/>
                    <a:gd name="connsiteY14" fmla="*/ 671851 h 829590"/>
                    <a:gd name="connsiteX15" fmla="*/ 277744 w 828190"/>
                    <a:gd name="connsiteY15" fmla="*/ 699548 h 829590"/>
                    <a:gd name="connsiteX16" fmla="*/ 371721 w 828190"/>
                    <a:gd name="connsiteY16" fmla="*/ 692595 h 829590"/>
                    <a:gd name="connsiteX17" fmla="*/ 428534 w 828190"/>
                    <a:gd name="connsiteY17" fmla="*/ 828579 h 829590"/>
                    <a:gd name="connsiteX18" fmla="*/ 443721 w 828190"/>
                    <a:gd name="connsiteY18" fmla="*/ 732717 h 829590"/>
                    <a:gd name="connsiteX19" fmla="*/ 484726 w 828190"/>
                    <a:gd name="connsiteY19" fmla="*/ 704017 h 829590"/>
                    <a:gd name="connsiteX20" fmla="*/ 576952 w 828190"/>
                    <a:gd name="connsiteY20" fmla="*/ 735604 h 829590"/>
                    <a:gd name="connsiteX21" fmla="*/ 644066 w 828190"/>
                    <a:gd name="connsiteY21" fmla="*/ 663654 h 829590"/>
                    <a:gd name="connsiteX22" fmla="*/ 728568 w 828190"/>
                    <a:gd name="connsiteY22" fmla="*/ 577816 h 829590"/>
                    <a:gd name="connsiteX23" fmla="*/ 827800 w 828190"/>
                    <a:gd name="connsiteY23" fmla="*/ 509067 h 829590"/>
                    <a:gd name="connsiteX24" fmla="*/ 763987 w 828190"/>
                    <a:gd name="connsiteY24" fmla="*/ 435216 h 829590"/>
                    <a:gd name="connsiteX25" fmla="*/ 740884 w 828190"/>
                    <a:gd name="connsiteY25" fmla="*/ 341589 h 829590"/>
                    <a:gd name="connsiteX26" fmla="*/ 711504 w 828190"/>
                    <a:gd name="connsiteY26" fmla="*/ 257886 h 829590"/>
                    <a:gd name="connsiteX27" fmla="*/ 643410 w 828190"/>
                    <a:gd name="connsiteY27" fmla="*/ 225391 h 829590"/>
                    <a:gd name="connsiteX28" fmla="*/ 664420 w 828190"/>
                    <a:gd name="connsiteY28" fmla="*/ 128997 h 829590"/>
                    <a:gd name="connsiteX29" fmla="*/ 555592 w 828190"/>
                    <a:gd name="connsiteY29" fmla="*/ 167700 h 829590"/>
                    <a:gd name="connsiteX0" fmla="*/ 555592 w 828240"/>
                    <a:gd name="connsiteY0" fmla="*/ 167700 h 829590"/>
                    <a:gd name="connsiteX1" fmla="*/ 483024 w 828240"/>
                    <a:gd name="connsiteY1" fmla="*/ 69886 h 829590"/>
                    <a:gd name="connsiteX2" fmla="*/ 430769 w 828240"/>
                    <a:gd name="connsiteY2" fmla="*/ 52301 h 829590"/>
                    <a:gd name="connsiteX3" fmla="*/ 445388 w 828240"/>
                    <a:gd name="connsiteY3" fmla="*/ 115406 h 829590"/>
                    <a:gd name="connsiteX4" fmla="*/ 394844 w 828240"/>
                    <a:gd name="connsiteY4" fmla="*/ 184939 h 829590"/>
                    <a:gd name="connsiteX5" fmla="*/ 315110 w 828240"/>
                    <a:gd name="connsiteY5" fmla="*/ 142580 h 829590"/>
                    <a:gd name="connsiteX6" fmla="*/ 312027 w 828240"/>
                    <a:gd name="connsiteY6" fmla="*/ 406 h 829590"/>
                    <a:gd name="connsiteX7" fmla="*/ 203168 w 828240"/>
                    <a:gd name="connsiteY7" fmla="*/ 192762 h 829590"/>
                    <a:gd name="connsiteX8" fmla="*/ 141218 w 828240"/>
                    <a:gd name="connsiteY8" fmla="*/ 260183 h 829590"/>
                    <a:gd name="connsiteX9" fmla="*/ 67930 w 828240"/>
                    <a:gd name="connsiteY9" fmla="*/ 344082 h 829590"/>
                    <a:gd name="connsiteX10" fmla="*/ 87997 w 828240"/>
                    <a:gd name="connsiteY10" fmla="*/ 443223 h 829590"/>
                    <a:gd name="connsiteX11" fmla="*/ 7598 w 828240"/>
                    <a:gd name="connsiteY11" fmla="*/ 548886 h 829590"/>
                    <a:gd name="connsiteX12" fmla="*/ 16787 w 828240"/>
                    <a:gd name="connsiteY12" fmla="*/ 601717 h 829590"/>
                    <a:gd name="connsiteX13" fmla="*/ 116098 w 828240"/>
                    <a:gd name="connsiteY13" fmla="*/ 579918 h 829590"/>
                    <a:gd name="connsiteX14" fmla="*/ 173380 w 828240"/>
                    <a:gd name="connsiteY14" fmla="*/ 671851 h 829590"/>
                    <a:gd name="connsiteX15" fmla="*/ 277744 w 828240"/>
                    <a:gd name="connsiteY15" fmla="*/ 699548 h 829590"/>
                    <a:gd name="connsiteX16" fmla="*/ 371721 w 828240"/>
                    <a:gd name="connsiteY16" fmla="*/ 692595 h 829590"/>
                    <a:gd name="connsiteX17" fmla="*/ 428534 w 828240"/>
                    <a:gd name="connsiteY17" fmla="*/ 828579 h 829590"/>
                    <a:gd name="connsiteX18" fmla="*/ 443721 w 828240"/>
                    <a:gd name="connsiteY18" fmla="*/ 732717 h 829590"/>
                    <a:gd name="connsiteX19" fmla="*/ 484726 w 828240"/>
                    <a:gd name="connsiteY19" fmla="*/ 704017 h 829590"/>
                    <a:gd name="connsiteX20" fmla="*/ 576952 w 828240"/>
                    <a:gd name="connsiteY20" fmla="*/ 735604 h 829590"/>
                    <a:gd name="connsiteX21" fmla="*/ 644066 w 828240"/>
                    <a:gd name="connsiteY21" fmla="*/ 663654 h 829590"/>
                    <a:gd name="connsiteX22" fmla="*/ 737743 w 828240"/>
                    <a:gd name="connsiteY22" fmla="*/ 584390 h 829590"/>
                    <a:gd name="connsiteX23" fmla="*/ 827800 w 828240"/>
                    <a:gd name="connsiteY23" fmla="*/ 509067 h 829590"/>
                    <a:gd name="connsiteX24" fmla="*/ 763987 w 828240"/>
                    <a:gd name="connsiteY24" fmla="*/ 435216 h 829590"/>
                    <a:gd name="connsiteX25" fmla="*/ 740884 w 828240"/>
                    <a:gd name="connsiteY25" fmla="*/ 341589 h 829590"/>
                    <a:gd name="connsiteX26" fmla="*/ 711504 w 828240"/>
                    <a:gd name="connsiteY26" fmla="*/ 257886 h 829590"/>
                    <a:gd name="connsiteX27" fmla="*/ 643410 w 828240"/>
                    <a:gd name="connsiteY27" fmla="*/ 225391 h 829590"/>
                    <a:gd name="connsiteX28" fmla="*/ 664420 w 828240"/>
                    <a:gd name="connsiteY28" fmla="*/ 128997 h 829590"/>
                    <a:gd name="connsiteX29" fmla="*/ 555592 w 828240"/>
                    <a:gd name="connsiteY29" fmla="*/ 167700 h 829590"/>
                    <a:gd name="connsiteX0" fmla="*/ 555592 w 828240"/>
                    <a:gd name="connsiteY0" fmla="*/ 167700 h 829590"/>
                    <a:gd name="connsiteX1" fmla="*/ 483024 w 828240"/>
                    <a:gd name="connsiteY1" fmla="*/ 69886 h 829590"/>
                    <a:gd name="connsiteX2" fmla="*/ 430769 w 828240"/>
                    <a:gd name="connsiteY2" fmla="*/ 52301 h 829590"/>
                    <a:gd name="connsiteX3" fmla="*/ 445388 w 828240"/>
                    <a:gd name="connsiteY3" fmla="*/ 115406 h 829590"/>
                    <a:gd name="connsiteX4" fmla="*/ 394844 w 828240"/>
                    <a:gd name="connsiteY4" fmla="*/ 184939 h 829590"/>
                    <a:gd name="connsiteX5" fmla="*/ 315110 w 828240"/>
                    <a:gd name="connsiteY5" fmla="*/ 142580 h 829590"/>
                    <a:gd name="connsiteX6" fmla="*/ 312027 w 828240"/>
                    <a:gd name="connsiteY6" fmla="*/ 406 h 829590"/>
                    <a:gd name="connsiteX7" fmla="*/ 203168 w 828240"/>
                    <a:gd name="connsiteY7" fmla="*/ 192762 h 829590"/>
                    <a:gd name="connsiteX8" fmla="*/ 141218 w 828240"/>
                    <a:gd name="connsiteY8" fmla="*/ 260183 h 829590"/>
                    <a:gd name="connsiteX9" fmla="*/ 67930 w 828240"/>
                    <a:gd name="connsiteY9" fmla="*/ 344082 h 829590"/>
                    <a:gd name="connsiteX10" fmla="*/ 87997 w 828240"/>
                    <a:gd name="connsiteY10" fmla="*/ 443223 h 829590"/>
                    <a:gd name="connsiteX11" fmla="*/ 7598 w 828240"/>
                    <a:gd name="connsiteY11" fmla="*/ 548886 h 829590"/>
                    <a:gd name="connsiteX12" fmla="*/ 16787 w 828240"/>
                    <a:gd name="connsiteY12" fmla="*/ 601717 h 829590"/>
                    <a:gd name="connsiteX13" fmla="*/ 116098 w 828240"/>
                    <a:gd name="connsiteY13" fmla="*/ 579918 h 829590"/>
                    <a:gd name="connsiteX14" fmla="*/ 173380 w 828240"/>
                    <a:gd name="connsiteY14" fmla="*/ 671851 h 829590"/>
                    <a:gd name="connsiteX15" fmla="*/ 277744 w 828240"/>
                    <a:gd name="connsiteY15" fmla="*/ 699548 h 829590"/>
                    <a:gd name="connsiteX16" fmla="*/ 371721 w 828240"/>
                    <a:gd name="connsiteY16" fmla="*/ 692595 h 829590"/>
                    <a:gd name="connsiteX17" fmla="*/ 428534 w 828240"/>
                    <a:gd name="connsiteY17" fmla="*/ 828579 h 829590"/>
                    <a:gd name="connsiteX18" fmla="*/ 443721 w 828240"/>
                    <a:gd name="connsiteY18" fmla="*/ 732717 h 829590"/>
                    <a:gd name="connsiteX19" fmla="*/ 484726 w 828240"/>
                    <a:gd name="connsiteY19" fmla="*/ 704017 h 829590"/>
                    <a:gd name="connsiteX20" fmla="*/ 576952 w 828240"/>
                    <a:gd name="connsiteY20" fmla="*/ 735604 h 829590"/>
                    <a:gd name="connsiteX21" fmla="*/ 644066 w 828240"/>
                    <a:gd name="connsiteY21" fmla="*/ 663654 h 829590"/>
                    <a:gd name="connsiteX22" fmla="*/ 737743 w 828240"/>
                    <a:gd name="connsiteY22" fmla="*/ 584390 h 829590"/>
                    <a:gd name="connsiteX23" fmla="*/ 827800 w 828240"/>
                    <a:gd name="connsiteY23" fmla="*/ 509067 h 829590"/>
                    <a:gd name="connsiteX24" fmla="*/ 763987 w 828240"/>
                    <a:gd name="connsiteY24" fmla="*/ 435216 h 829590"/>
                    <a:gd name="connsiteX25" fmla="*/ 740884 w 828240"/>
                    <a:gd name="connsiteY25" fmla="*/ 341589 h 829590"/>
                    <a:gd name="connsiteX26" fmla="*/ 711504 w 828240"/>
                    <a:gd name="connsiteY26" fmla="*/ 257886 h 829590"/>
                    <a:gd name="connsiteX27" fmla="*/ 643410 w 828240"/>
                    <a:gd name="connsiteY27" fmla="*/ 225391 h 829590"/>
                    <a:gd name="connsiteX28" fmla="*/ 664420 w 828240"/>
                    <a:gd name="connsiteY28" fmla="*/ 128997 h 829590"/>
                    <a:gd name="connsiteX29" fmla="*/ 555592 w 828240"/>
                    <a:gd name="connsiteY29" fmla="*/ 167700 h 829590"/>
                    <a:gd name="connsiteX0" fmla="*/ 555592 w 828240"/>
                    <a:gd name="connsiteY0" fmla="*/ 167700 h 829590"/>
                    <a:gd name="connsiteX1" fmla="*/ 483024 w 828240"/>
                    <a:gd name="connsiteY1" fmla="*/ 69886 h 829590"/>
                    <a:gd name="connsiteX2" fmla="*/ 430769 w 828240"/>
                    <a:gd name="connsiteY2" fmla="*/ 52301 h 829590"/>
                    <a:gd name="connsiteX3" fmla="*/ 445388 w 828240"/>
                    <a:gd name="connsiteY3" fmla="*/ 115406 h 829590"/>
                    <a:gd name="connsiteX4" fmla="*/ 394844 w 828240"/>
                    <a:gd name="connsiteY4" fmla="*/ 184939 h 829590"/>
                    <a:gd name="connsiteX5" fmla="*/ 315110 w 828240"/>
                    <a:gd name="connsiteY5" fmla="*/ 142580 h 829590"/>
                    <a:gd name="connsiteX6" fmla="*/ 312027 w 828240"/>
                    <a:gd name="connsiteY6" fmla="*/ 406 h 829590"/>
                    <a:gd name="connsiteX7" fmla="*/ 203168 w 828240"/>
                    <a:gd name="connsiteY7" fmla="*/ 192762 h 829590"/>
                    <a:gd name="connsiteX8" fmla="*/ 141218 w 828240"/>
                    <a:gd name="connsiteY8" fmla="*/ 260183 h 829590"/>
                    <a:gd name="connsiteX9" fmla="*/ 67930 w 828240"/>
                    <a:gd name="connsiteY9" fmla="*/ 344082 h 829590"/>
                    <a:gd name="connsiteX10" fmla="*/ 87997 w 828240"/>
                    <a:gd name="connsiteY10" fmla="*/ 443223 h 829590"/>
                    <a:gd name="connsiteX11" fmla="*/ 7598 w 828240"/>
                    <a:gd name="connsiteY11" fmla="*/ 548886 h 829590"/>
                    <a:gd name="connsiteX12" fmla="*/ 16787 w 828240"/>
                    <a:gd name="connsiteY12" fmla="*/ 601717 h 829590"/>
                    <a:gd name="connsiteX13" fmla="*/ 116098 w 828240"/>
                    <a:gd name="connsiteY13" fmla="*/ 579918 h 829590"/>
                    <a:gd name="connsiteX14" fmla="*/ 173380 w 828240"/>
                    <a:gd name="connsiteY14" fmla="*/ 671851 h 829590"/>
                    <a:gd name="connsiteX15" fmla="*/ 277744 w 828240"/>
                    <a:gd name="connsiteY15" fmla="*/ 699548 h 829590"/>
                    <a:gd name="connsiteX16" fmla="*/ 371721 w 828240"/>
                    <a:gd name="connsiteY16" fmla="*/ 692595 h 829590"/>
                    <a:gd name="connsiteX17" fmla="*/ 428534 w 828240"/>
                    <a:gd name="connsiteY17" fmla="*/ 828579 h 829590"/>
                    <a:gd name="connsiteX18" fmla="*/ 443721 w 828240"/>
                    <a:gd name="connsiteY18" fmla="*/ 732717 h 829590"/>
                    <a:gd name="connsiteX19" fmla="*/ 484726 w 828240"/>
                    <a:gd name="connsiteY19" fmla="*/ 704017 h 829590"/>
                    <a:gd name="connsiteX20" fmla="*/ 576952 w 828240"/>
                    <a:gd name="connsiteY20" fmla="*/ 735604 h 829590"/>
                    <a:gd name="connsiteX21" fmla="*/ 644066 w 828240"/>
                    <a:gd name="connsiteY21" fmla="*/ 663654 h 829590"/>
                    <a:gd name="connsiteX22" fmla="*/ 737743 w 828240"/>
                    <a:gd name="connsiteY22" fmla="*/ 584390 h 829590"/>
                    <a:gd name="connsiteX23" fmla="*/ 827800 w 828240"/>
                    <a:gd name="connsiteY23" fmla="*/ 509067 h 829590"/>
                    <a:gd name="connsiteX24" fmla="*/ 763987 w 828240"/>
                    <a:gd name="connsiteY24" fmla="*/ 435216 h 829590"/>
                    <a:gd name="connsiteX25" fmla="*/ 740884 w 828240"/>
                    <a:gd name="connsiteY25" fmla="*/ 341589 h 829590"/>
                    <a:gd name="connsiteX26" fmla="*/ 711504 w 828240"/>
                    <a:gd name="connsiteY26" fmla="*/ 257886 h 829590"/>
                    <a:gd name="connsiteX27" fmla="*/ 643410 w 828240"/>
                    <a:gd name="connsiteY27" fmla="*/ 225391 h 829590"/>
                    <a:gd name="connsiteX28" fmla="*/ 664420 w 828240"/>
                    <a:gd name="connsiteY28" fmla="*/ 128997 h 829590"/>
                    <a:gd name="connsiteX29" fmla="*/ 555592 w 828240"/>
                    <a:gd name="connsiteY29" fmla="*/ 167700 h 829590"/>
                    <a:gd name="connsiteX0" fmla="*/ 555592 w 828232"/>
                    <a:gd name="connsiteY0" fmla="*/ 167700 h 829590"/>
                    <a:gd name="connsiteX1" fmla="*/ 483024 w 828232"/>
                    <a:gd name="connsiteY1" fmla="*/ 69886 h 829590"/>
                    <a:gd name="connsiteX2" fmla="*/ 430769 w 828232"/>
                    <a:gd name="connsiteY2" fmla="*/ 52301 h 829590"/>
                    <a:gd name="connsiteX3" fmla="*/ 445388 w 828232"/>
                    <a:gd name="connsiteY3" fmla="*/ 115406 h 829590"/>
                    <a:gd name="connsiteX4" fmla="*/ 394844 w 828232"/>
                    <a:gd name="connsiteY4" fmla="*/ 184939 h 829590"/>
                    <a:gd name="connsiteX5" fmla="*/ 315110 w 828232"/>
                    <a:gd name="connsiteY5" fmla="*/ 142580 h 829590"/>
                    <a:gd name="connsiteX6" fmla="*/ 312027 w 828232"/>
                    <a:gd name="connsiteY6" fmla="*/ 406 h 829590"/>
                    <a:gd name="connsiteX7" fmla="*/ 203168 w 828232"/>
                    <a:gd name="connsiteY7" fmla="*/ 192762 h 829590"/>
                    <a:gd name="connsiteX8" fmla="*/ 141218 w 828232"/>
                    <a:gd name="connsiteY8" fmla="*/ 260183 h 829590"/>
                    <a:gd name="connsiteX9" fmla="*/ 67930 w 828232"/>
                    <a:gd name="connsiteY9" fmla="*/ 344082 h 829590"/>
                    <a:gd name="connsiteX10" fmla="*/ 87997 w 828232"/>
                    <a:gd name="connsiteY10" fmla="*/ 443223 h 829590"/>
                    <a:gd name="connsiteX11" fmla="*/ 7598 w 828232"/>
                    <a:gd name="connsiteY11" fmla="*/ 548886 h 829590"/>
                    <a:gd name="connsiteX12" fmla="*/ 16787 w 828232"/>
                    <a:gd name="connsiteY12" fmla="*/ 601717 h 829590"/>
                    <a:gd name="connsiteX13" fmla="*/ 116098 w 828232"/>
                    <a:gd name="connsiteY13" fmla="*/ 579918 h 829590"/>
                    <a:gd name="connsiteX14" fmla="*/ 173380 w 828232"/>
                    <a:gd name="connsiteY14" fmla="*/ 671851 h 829590"/>
                    <a:gd name="connsiteX15" fmla="*/ 277744 w 828232"/>
                    <a:gd name="connsiteY15" fmla="*/ 699548 h 829590"/>
                    <a:gd name="connsiteX16" fmla="*/ 371721 w 828232"/>
                    <a:gd name="connsiteY16" fmla="*/ 692595 h 829590"/>
                    <a:gd name="connsiteX17" fmla="*/ 428534 w 828232"/>
                    <a:gd name="connsiteY17" fmla="*/ 828579 h 829590"/>
                    <a:gd name="connsiteX18" fmla="*/ 443721 w 828232"/>
                    <a:gd name="connsiteY18" fmla="*/ 732717 h 829590"/>
                    <a:gd name="connsiteX19" fmla="*/ 484726 w 828232"/>
                    <a:gd name="connsiteY19" fmla="*/ 704017 h 829590"/>
                    <a:gd name="connsiteX20" fmla="*/ 576952 w 828232"/>
                    <a:gd name="connsiteY20" fmla="*/ 735604 h 829590"/>
                    <a:gd name="connsiteX21" fmla="*/ 651492 w 828232"/>
                    <a:gd name="connsiteY21" fmla="*/ 661391 h 829590"/>
                    <a:gd name="connsiteX22" fmla="*/ 737743 w 828232"/>
                    <a:gd name="connsiteY22" fmla="*/ 584390 h 829590"/>
                    <a:gd name="connsiteX23" fmla="*/ 827800 w 828232"/>
                    <a:gd name="connsiteY23" fmla="*/ 509067 h 829590"/>
                    <a:gd name="connsiteX24" fmla="*/ 763987 w 828232"/>
                    <a:gd name="connsiteY24" fmla="*/ 435216 h 829590"/>
                    <a:gd name="connsiteX25" fmla="*/ 740884 w 828232"/>
                    <a:gd name="connsiteY25" fmla="*/ 341589 h 829590"/>
                    <a:gd name="connsiteX26" fmla="*/ 711504 w 828232"/>
                    <a:gd name="connsiteY26" fmla="*/ 257886 h 829590"/>
                    <a:gd name="connsiteX27" fmla="*/ 643410 w 828232"/>
                    <a:gd name="connsiteY27" fmla="*/ 225391 h 829590"/>
                    <a:gd name="connsiteX28" fmla="*/ 664420 w 828232"/>
                    <a:gd name="connsiteY28" fmla="*/ 128997 h 829590"/>
                    <a:gd name="connsiteX29" fmla="*/ 555592 w 828232"/>
                    <a:gd name="connsiteY29" fmla="*/ 167700 h 829590"/>
                    <a:gd name="connsiteX0" fmla="*/ 555592 w 828232"/>
                    <a:gd name="connsiteY0" fmla="*/ 167700 h 829590"/>
                    <a:gd name="connsiteX1" fmla="*/ 483024 w 828232"/>
                    <a:gd name="connsiteY1" fmla="*/ 69886 h 829590"/>
                    <a:gd name="connsiteX2" fmla="*/ 430769 w 828232"/>
                    <a:gd name="connsiteY2" fmla="*/ 52301 h 829590"/>
                    <a:gd name="connsiteX3" fmla="*/ 445388 w 828232"/>
                    <a:gd name="connsiteY3" fmla="*/ 115406 h 829590"/>
                    <a:gd name="connsiteX4" fmla="*/ 394844 w 828232"/>
                    <a:gd name="connsiteY4" fmla="*/ 184939 h 829590"/>
                    <a:gd name="connsiteX5" fmla="*/ 315110 w 828232"/>
                    <a:gd name="connsiteY5" fmla="*/ 142580 h 829590"/>
                    <a:gd name="connsiteX6" fmla="*/ 312027 w 828232"/>
                    <a:gd name="connsiteY6" fmla="*/ 406 h 829590"/>
                    <a:gd name="connsiteX7" fmla="*/ 203168 w 828232"/>
                    <a:gd name="connsiteY7" fmla="*/ 192762 h 829590"/>
                    <a:gd name="connsiteX8" fmla="*/ 141218 w 828232"/>
                    <a:gd name="connsiteY8" fmla="*/ 260183 h 829590"/>
                    <a:gd name="connsiteX9" fmla="*/ 67930 w 828232"/>
                    <a:gd name="connsiteY9" fmla="*/ 344082 h 829590"/>
                    <a:gd name="connsiteX10" fmla="*/ 87997 w 828232"/>
                    <a:gd name="connsiteY10" fmla="*/ 443223 h 829590"/>
                    <a:gd name="connsiteX11" fmla="*/ 7598 w 828232"/>
                    <a:gd name="connsiteY11" fmla="*/ 548886 h 829590"/>
                    <a:gd name="connsiteX12" fmla="*/ 16787 w 828232"/>
                    <a:gd name="connsiteY12" fmla="*/ 601717 h 829590"/>
                    <a:gd name="connsiteX13" fmla="*/ 116098 w 828232"/>
                    <a:gd name="connsiteY13" fmla="*/ 579918 h 829590"/>
                    <a:gd name="connsiteX14" fmla="*/ 173380 w 828232"/>
                    <a:gd name="connsiteY14" fmla="*/ 671851 h 829590"/>
                    <a:gd name="connsiteX15" fmla="*/ 277744 w 828232"/>
                    <a:gd name="connsiteY15" fmla="*/ 699548 h 829590"/>
                    <a:gd name="connsiteX16" fmla="*/ 371721 w 828232"/>
                    <a:gd name="connsiteY16" fmla="*/ 692595 h 829590"/>
                    <a:gd name="connsiteX17" fmla="*/ 428534 w 828232"/>
                    <a:gd name="connsiteY17" fmla="*/ 828579 h 829590"/>
                    <a:gd name="connsiteX18" fmla="*/ 443721 w 828232"/>
                    <a:gd name="connsiteY18" fmla="*/ 732717 h 829590"/>
                    <a:gd name="connsiteX19" fmla="*/ 484726 w 828232"/>
                    <a:gd name="connsiteY19" fmla="*/ 704017 h 829590"/>
                    <a:gd name="connsiteX20" fmla="*/ 576952 w 828232"/>
                    <a:gd name="connsiteY20" fmla="*/ 735604 h 829590"/>
                    <a:gd name="connsiteX21" fmla="*/ 651492 w 828232"/>
                    <a:gd name="connsiteY21" fmla="*/ 661391 h 829590"/>
                    <a:gd name="connsiteX22" fmla="*/ 737743 w 828232"/>
                    <a:gd name="connsiteY22" fmla="*/ 584390 h 829590"/>
                    <a:gd name="connsiteX23" fmla="*/ 827800 w 828232"/>
                    <a:gd name="connsiteY23" fmla="*/ 509067 h 829590"/>
                    <a:gd name="connsiteX24" fmla="*/ 763987 w 828232"/>
                    <a:gd name="connsiteY24" fmla="*/ 435216 h 829590"/>
                    <a:gd name="connsiteX25" fmla="*/ 740884 w 828232"/>
                    <a:gd name="connsiteY25" fmla="*/ 341589 h 829590"/>
                    <a:gd name="connsiteX26" fmla="*/ 711504 w 828232"/>
                    <a:gd name="connsiteY26" fmla="*/ 257886 h 829590"/>
                    <a:gd name="connsiteX27" fmla="*/ 643410 w 828232"/>
                    <a:gd name="connsiteY27" fmla="*/ 225391 h 829590"/>
                    <a:gd name="connsiteX28" fmla="*/ 664420 w 828232"/>
                    <a:gd name="connsiteY28" fmla="*/ 128997 h 829590"/>
                    <a:gd name="connsiteX29" fmla="*/ 555592 w 828232"/>
                    <a:gd name="connsiteY29" fmla="*/ 167700 h 829590"/>
                    <a:gd name="connsiteX0" fmla="*/ 555592 w 828304"/>
                    <a:gd name="connsiteY0" fmla="*/ 167700 h 829590"/>
                    <a:gd name="connsiteX1" fmla="*/ 483024 w 828304"/>
                    <a:gd name="connsiteY1" fmla="*/ 69886 h 829590"/>
                    <a:gd name="connsiteX2" fmla="*/ 430769 w 828304"/>
                    <a:gd name="connsiteY2" fmla="*/ 52301 h 829590"/>
                    <a:gd name="connsiteX3" fmla="*/ 445388 w 828304"/>
                    <a:gd name="connsiteY3" fmla="*/ 115406 h 829590"/>
                    <a:gd name="connsiteX4" fmla="*/ 394844 w 828304"/>
                    <a:gd name="connsiteY4" fmla="*/ 184939 h 829590"/>
                    <a:gd name="connsiteX5" fmla="*/ 315110 w 828304"/>
                    <a:gd name="connsiteY5" fmla="*/ 142580 h 829590"/>
                    <a:gd name="connsiteX6" fmla="*/ 312027 w 828304"/>
                    <a:gd name="connsiteY6" fmla="*/ 406 h 829590"/>
                    <a:gd name="connsiteX7" fmla="*/ 203168 w 828304"/>
                    <a:gd name="connsiteY7" fmla="*/ 192762 h 829590"/>
                    <a:gd name="connsiteX8" fmla="*/ 141218 w 828304"/>
                    <a:gd name="connsiteY8" fmla="*/ 260183 h 829590"/>
                    <a:gd name="connsiteX9" fmla="*/ 67930 w 828304"/>
                    <a:gd name="connsiteY9" fmla="*/ 344082 h 829590"/>
                    <a:gd name="connsiteX10" fmla="*/ 87997 w 828304"/>
                    <a:gd name="connsiteY10" fmla="*/ 443223 h 829590"/>
                    <a:gd name="connsiteX11" fmla="*/ 7598 w 828304"/>
                    <a:gd name="connsiteY11" fmla="*/ 548886 h 829590"/>
                    <a:gd name="connsiteX12" fmla="*/ 16787 w 828304"/>
                    <a:gd name="connsiteY12" fmla="*/ 601717 h 829590"/>
                    <a:gd name="connsiteX13" fmla="*/ 116098 w 828304"/>
                    <a:gd name="connsiteY13" fmla="*/ 579918 h 829590"/>
                    <a:gd name="connsiteX14" fmla="*/ 173380 w 828304"/>
                    <a:gd name="connsiteY14" fmla="*/ 671851 h 829590"/>
                    <a:gd name="connsiteX15" fmla="*/ 277744 w 828304"/>
                    <a:gd name="connsiteY15" fmla="*/ 699548 h 829590"/>
                    <a:gd name="connsiteX16" fmla="*/ 371721 w 828304"/>
                    <a:gd name="connsiteY16" fmla="*/ 692595 h 829590"/>
                    <a:gd name="connsiteX17" fmla="*/ 428534 w 828304"/>
                    <a:gd name="connsiteY17" fmla="*/ 828579 h 829590"/>
                    <a:gd name="connsiteX18" fmla="*/ 443721 w 828304"/>
                    <a:gd name="connsiteY18" fmla="*/ 732717 h 829590"/>
                    <a:gd name="connsiteX19" fmla="*/ 484726 w 828304"/>
                    <a:gd name="connsiteY19" fmla="*/ 704017 h 829590"/>
                    <a:gd name="connsiteX20" fmla="*/ 576952 w 828304"/>
                    <a:gd name="connsiteY20" fmla="*/ 735604 h 829590"/>
                    <a:gd name="connsiteX21" fmla="*/ 651492 w 828304"/>
                    <a:gd name="connsiteY21" fmla="*/ 661391 h 829590"/>
                    <a:gd name="connsiteX22" fmla="*/ 747972 w 828304"/>
                    <a:gd name="connsiteY22" fmla="*/ 588059 h 829590"/>
                    <a:gd name="connsiteX23" fmla="*/ 827800 w 828304"/>
                    <a:gd name="connsiteY23" fmla="*/ 509067 h 829590"/>
                    <a:gd name="connsiteX24" fmla="*/ 763987 w 828304"/>
                    <a:gd name="connsiteY24" fmla="*/ 435216 h 829590"/>
                    <a:gd name="connsiteX25" fmla="*/ 740884 w 828304"/>
                    <a:gd name="connsiteY25" fmla="*/ 341589 h 829590"/>
                    <a:gd name="connsiteX26" fmla="*/ 711504 w 828304"/>
                    <a:gd name="connsiteY26" fmla="*/ 257886 h 829590"/>
                    <a:gd name="connsiteX27" fmla="*/ 643410 w 828304"/>
                    <a:gd name="connsiteY27" fmla="*/ 225391 h 829590"/>
                    <a:gd name="connsiteX28" fmla="*/ 664420 w 828304"/>
                    <a:gd name="connsiteY28" fmla="*/ 128997 h 829590"/>
                    <a:gd name="connsiteX29" fmla="*/ 555592 w 828304"/>
                    <a:gd name="connsiteY29" fmla="*/ 167700 h 829590"/>
                    <a:gd name="connsiteX0" fmla="*/ 555592 w 828552"/>
                    <a:gd name="connsiteY0" fmla="*/ 167700 h 829590"/>
                    <a:gd name="connsiteX1" fmla="*/ 483024 w 828552"/>
                    <a:gd name="connsiteY1" fmla="*/ 69886 h 829590"/>
                    <a:gd name="connsiteX2" fmla="*/ 430769 w 828552"/>
                    <a:gd name="connsiteY2" fmla="*/ 52301 h 829590"/>
                    <a:gd name="connsiteX3" fmla="*/ 445388 w 828552"/>
                    <a:gd name="connsiteY3" fmla="*/ 115406 h 829590"/>
                    <a:gd name="connsiteX4" fmla="*/ 394844 w 828552"/>
                    <a:gd name="connsiteY4" fmla="*/ 184939 h 829590"/>
                    <a:gd name="connsiteX5" fmla="*/ 315110 w 828552"/>
                    <a:gd name="connsiteY5" fmla="*/ 142580 h 829590"/>
                    <a:gd name="connsiteX6" fmla="*/ 312027 w 828552"/>
                    <a:gd name="connsiteY6" fmla="*/ 406 h 829590"/>
                    <a:gd name="connsiteX7" fmla="*/ 203168 w 828552"/>
                    <a:gd name="connsiteY7" fmla="*/ 192762 h 829590"/>
                    <a:gd name="connsiteX8" fmla="*/ 141218 w 828552"/>
                    <a:gd name="connsiteY8" fmla="*/ 260183 h 829590"/>
                    <a:gd name="connsiteX9" fmla="*/ 67930 w 828552"/>
                    <a:gd name="connsiteY9" fmla="*/ 344082 h 829590"/>
                    <a:gd name="connsiteX10" fmla="*/ 87997 w 828552"/>
                    <a:gd name="connsiteY10" fmla="*/ 443223 h 829590"/>
                    <a:gd name="connsiteX11" fmla="*/ 7598 w 828552"/>
                    <a:gd name="connsiteY11" fmla="*/ 548886 h 829590"/>
                    <a:gd name="connsiteX12" fmla="*/ 16787 w 828552"/>
                    <a:gd name="connsiteY12" fmla="*/ 601717 h 829590"/>
                    <a:gd name="connsiteX13" fmla="*/ 116098 w 828552"/>
                    <a:gd name="connsiteY13" fmla="*/ 579918 h 829590"/>
                    <a:gd name="connsiteX14" fmla="*/ 173380 w 828552"/>
                    <a:gd name="connsiteY14" fmla="*/ 671851 h 829590"/>
                    <a:gd name="connsiteX15" fmla="*/ 277744 w 828552"/>
                    <a:gd name="connsiteY15" fmla="*/ 699548 h 829590"/>
                    <a:gd name="connsiteX16" fmla="*/ 371721 w 828552"/>
                    <a:gd name="connsiteY16" fmla="*/ 692595 h 829590"/>
                    <a:gd name="connsiteX17" fmla="*/ 428534 w 828552"/>
                    <a:gd name="connsiteY17" fmla="*/ 828579 h 829590"/>
                    <a:gd name="connsiteX18" fmla="*/ 443721 w 828552"/>
                    <a:gd name="connsiteY18" fmla="*/ 732717 h 829590"/>
                    <a:gd name="connsiteX19" fmla="*/ 484726 w 828552"/>
                    <a:gd name="connsiteY19" fmla="*/ 704017 h 829590"/>
                    <a:gd name="connsiteX20" fmla="*/ 576952 w 828552"/>
                    <a:gd name="connsiteY20" fmla="*/ 735604 h 829590"/>
                    <a:gd name="connsiteX21" fmla="*/ 651492 w 828552"/>
                    <a:gd name="connsiteY21" fmla="*/ 661391 h 829590"/>
                    <a:gd name="connsiteX22" fmla="*/ 747972 w 828552"/>
                    <a:gd name="connsiteY22" fmla="*/ 588059 h 829590"/>
                    <a:gd name="connsiteX23" fmla="*/ 827800 w 828552"/>
                    <a:gd name="connsiteY23" fmla="*/ 509067 h 829590"/>
                    <a:gd name="connsiteX24" fmla="*/ 763987 w 828552"/>
                    <a:gd name="connsiteY24" fmla="*/ 435216 h 829590"/>
                    <a:gd name="connsiteX25" fmla="*/ 740884 w 828552"/>
                    <a:gd name="connsiteY25" fmla="*/ 341589 h 829590"/>
                    <a:gd name="connsiteX26" fmla="*/ 711504 w 828552"/>
                    <a:gd name="connsiteY26" fmla="*/ 257886 h 829590"/>
                    <a:gd name="connsiteX27" fmla="*/ 643410 w 828552"/>
                    <a:gd name="connsiteY27" fmla="*/ 225391 h 829590"/>
                    <a:gd name="connsiteX28" fmla="*/ 664420 w 828552"/>
                    <a:gd name="connsiteY28" fmla="*/ 128997 h 829590"/>
                    <a:gd name="connsiteX29" fmla="*/ 555592 w 828552"/>
                    <a:gd name="connsiteY29" fmla="*/ 167700 h 829590"/>
                    <a:gd name="connsiteX0" fmla="*/ 555592 w 828305"/>
                    <a:gd name="connsiteY0" fmla="*/ 167700 h 829590"/>
                    <a:gd name="connsiteX1" fmla="*/ 483024 w 828305"/>
                    <a:gd name="connsiteY1" fmla="*/ 69886 h 829590"/>
                    <a:gd name="connsiteX2" fmla="*/ 430769 w 828305"/>
                    <a:gd name="connsiteY2" fmla="*/ 52301 h 829590"/>
                    <a:gd name="connsiteX3" fmla="*/ 445388 w 828305"/>
                    <a:gd name="connsiteY3" fmla="*/ 115406 h 829590"/>
                    <a:gd name="connsiteX4" fmla="*/ 394844 w 828305"/>
                    <a:gd name="connsiteY4" fmla="*/ 184939 h 829590"/>
                    <a:gd name="connsiteX5" fmla="*/ 315110 w 828305"/>
                    <a:gd name="connsiteY5" fmla="*/ 142580 h 829590"/>
                    <a:gd name="connsiteX6" fmla="*/ 312027 w 828305"/>
                    <a:gd name="connsiteY6" fmla="*/ 406 h 829590"/>
                    <a:gd name="connsiteX7" fmla="*/ 203168 w 828305"/>
                    <a:gd name="connsiteY7" fmla="*/ 192762 h 829590"/>
                    <a:gd name="connsiteX8" fmla="*/ 141218 w 828305"/>
                    <a:gd name="connsiteY8" fmla="*/ 260183 h 829590"/>
                    <a:gd name="connsiteX9" fmla="*/ 67930 w 828305"/>
                    <a:gd name="connsiteY9" fmla="*/ 344082 h 829590"/>
                    <a:gd name="connsiteX10" fmla="*/ 87997 w 828305"/>
                    <a:gd name="connsiteY10" fmla="*/ 443223 h 829590"/>
                    <a:gd name="connsiteX11" fmla="*/ 7598 w 828305"/>
                    <a:gd name="connsiteY11" fmla="*/ 548886 h 829590"/>
                    <a:gd name="connsiteX12" fmla="*/ 16787 w 828305"/>
                    <a:gd name="connsiteY12" fmla="*/ 601717 h 829590"/>
                    <a:gd name="connsiteX13" fmla="*/ 116098 w 828305"/>
                    <a:gd name="connsiteY13" fmla="*/ 579918 h 829590"/>
                    <a:gd name="connsiteX14" fmla="*/ 173380 w 828305"/>
                    <a:gd name="connsiteY14" fmla="*/ 671851 h 829590"/>
                    <a:gd name="connsiteX15" fmla="*/ 277744 w 828305"/>
                    <a:gd name="connsiteY15" fmla="*/ 699548 h 829590"/>
                    <a:gd name="connsiteX16" fmla="*/ 371721 w 828305"/>
                    <a:gd name="connsiteY16" fmla="*/ 692595 h 829590"/>
                    <a:gd name="connsiteX17" fmla="*/ 428534 w 828305"/>
                    <a:gd name="connsiteY17" fmla="*/ 828579 h 829590"/>
                    <a:gd name="connsiteX18" fmla="*/ 443721 w 828305"/>
                    <a:gd name="connsiteY18" fmla="*/ 732717 h 829590"/>
                    <a:gd name="connsiteX19" fmla="*/ 484726 w 828305"/>
                    <a:gd name="connsiteY19" fmla="*/ 704017 h 829590"/>
                    <a:gd name="connsiteX20" fmla="*/ 576952 w 828305"/>
                    <a:gd name="connsiteY20" fmla="*/ 735604 h 829590"/>
                    <a:gd name="connsiteX21" fmla="*/ 651492 w 828305"/>
                    <a:gd name="connsiteY21" fmla="*/ 661391 h 829590"/>
                    <a:gd name="connsiteX22" fmla="*/ 727274 w 828305"/>
                    <a:gd name="connsiteY22" fmla="*/ 590489 h 829590"/>
                    <a:gd name="connsiteX23" fmla="*/ 827800 w 828305"/>
                    <a:gd name="connsiteY23" fmla="*/ 509067 h 829590"/>
                    <a:gd name="connsiteX24" fmla="*/ 763987 w 828305"/>
                    <a:gd name="connsiteY24" fmla="*/ 435216 h 829590"/>
                    <a:gd name="connsiteX25" fmla="*/ 740884 w 828305"/>
                    <a:gd name="connsiteY25" fmla="*/ 341589 h 829590"/>
                    <a:gd name="connsiteX26" fmla="*/ 711504 w 828305"/>
                    <a:gd name="connsiteY26" fmla="*/ 257886 h 829590"/>
                    <a:gd name="connsiteX27" fmla="*/ 643410 w 828305"/>
                    <a:gd name="connsiteY27" fmla="*/ 225391 h 829590"/>
                    <a:gd name="connsiteX28" fmla="*/ 664420 w 828305"/>
                    <a:gd name="connsiteY28" fmla="*/ 128997 h 829590"/>
                    <a:gd name="connsiteX29" fmla="*/ 555592 w 828305"/>
                    <a:gd name="connsiteY29" fmla="*/ 167700 h 829590"/>
                    <a:gd name="connsiteX0" fmla="*/ 555592 w 828305"/>
                    <a:gd name="connsiteY0" fmla="*/ 167700 h 829590"/>
                    <a:gd name="connsiteX1" fmla="*/ 483024 w 828305"/>
                    <a:gd name="connsiteY1" fmla="*/ 69886 h 829590"/>
                    <a:gd name="connsiteX2" fmla="*/ 430769 w 828305"/>
                    <a:gd name="connsiteY2" fmla="*/ 52301 h 829590"/>
                    <a:gd name="connsiteX3" fmla="*/ 445388 w 828305"/>
                    <a:gd name="connsiteY3" fmla="*/ 115406 h 829590"/>
                    <a:gd name="connsiteX4" fmla="*/ 394844 w 828305"/>
                    <a:gd name="connsiteY4" fmla="*/ 184939 h 829590"/>
                    <a:gd name="connsiteX5" fmla="*/ 315110 w 828305"/>
                    <a:gd name="connsiteY5" fmla="*/ 142580 h 829590"/>
                    <a:gd name="connsiteX6" fmla="*/ 312027 w 828305"/>
                    <a:gd name="connsiteY6" fmla="*/ 406 h 829590"/>
                    <a:gd name="connsiteX7" fmla="*/ 203168 w 828305"/>
                    <a:gd name="connsiteY7" fmla="*/ 192762 h 829590"/>
                    <a:gd name="connsiteX8" fmla="*/ 141218 w 828305"/>
                    <a:gd name="connsiteY8" fmla="*/ 260183 h 829590"/>
                    <a:gd name="connsiteX9" fmla="*/ 67930 w 828305"/>
                    <a:gd name="connsiteY9" fmla="*/ 344082 h 829590"/>
                    <a:gd name="connsiteX10" fmla="*/ 87997 w 828305"/>
                    <a:gd name="connsiteY10" fmla="*/ 443223 h 829590"/>
                    <a:gd name="connsiteX11" fmla="*/ 7598 w 828305"/>
                    <a:gd name="connsiteY11" fmla="*/ 548886 h 829590"/>
                    <a:gd name="connsiteX12" fmla="*/ 16787 w 828305"/>
                    <a:gd name="connsiteY12" fmla="*/ 601717 h 829590"/>
                    <a:gd name="connsiteX13" fmla="*/ 116098 w 828305"/>
                    <a:gd name="connsiteY13" fmla="*/ 579918 h 829590"/>
                    <a:gd name="connsiteX14" fmla="*/ 173380 w 828305"/>
                    <a:gd name="connsiteY14" fmla="*/ 671851 h 829590"/>
                    <a:gd name="connsiteX15" fmla="*/ 277744 w 828305"/>
                    <a:gd name="connsiteY15" fmla="*/ 699548 h 829590"/>
                    <a:gd name="connsiteX16" fmla="*/ 371721 w 828305"/>
                    <a:gd name="connsiteY16" fmla="*/ 692595 h 829590"/>
                    <a:gd name="connsiteX17" fmla="*/ 428534 w 828305"/>
                    <a:gd name="connsiteY17" fmla="*/ 828579 h 829590"/>
                    <a:gd name="connsiteX18" fmla="*/ 443721 w 828305"/>
                    <a:gd name="connsiteY18" fmla="*/ 732717 h 829590"/>
                    <a:gd name="connsiteX19" fmla="*/ 484726 w 828305"/>
                    <a:gd name="connsiteY19" fmla="*/ 704017 h 829590"/>
                    <a:gd name="connsiteX20" fmla="*/ 576952 w 828305"/>
                    <a:gd name="connsiteY20" fmla="*/ 735604 h 829590"/>
                    <a:gd name="connsiteX21" fmla="*/ 651492 w 828305"/>
                    <a:gd name="connsiteY21" fmla="*/ 661391 h 829590"/>
                    <a:gd name="connsiteX22" fmla="*/ 727274 w 828305"/>
                    <a:gd name="connsiteY22" fmla="*/ 590489 h 829590"/>
                    <a:gd name="connsiteX23" fmla="*/ 827800 w 828305"/>
                    <a:gd name="connsiteY23" fmla="*/ 509067 h 829590"/>
                    <a:gd name="connsiteX24" fmla="*/ 749591 w 828305"/>
                    <a:gd name="connsiteY24" fmla="*/ 461252 h 829590"/>
                    <a:gd name="connsiteX25" fmla="*/ 740884 w 828305"/>
                    <a:gd name="connsiteY25" fmla="*/ 341589 h 829590"/>
                    <a:gd name="connsiteX26" fmla="*/ 711504 w 828305"/>
                    <a:gd name="connsiteY26" fmla="*/ 257886 h 829590"/>
                    <a:gd name="connsiteX27" fmla="*/ 643410 w 828305"/>
                    <a:gd name="connsiteY27" fmla="*/ 225391 h 829590"/>
                    <a:gd name="connsiteX28" fmla="*/ 664420 w 828305"/>
                    <a:gd name="connsiteY28" fmla="*/ 128997 h 829590"/>
                    <a:gd name="connsiteX29" fmla="*/ 555592 w 828305"/>
                    <a:gd name="connsiteY29" fmla="*/ 167700 h 829590"/>
                    <a:gd name="connsiteX0" fmla="*/ 555592 w 828305"/>
                    <a:gd name="connsiteY0" fmla="*/ 167700 h 829590"/>
                    <a:gd name="connsiteX1" fmla="*/ 483024 w 828305"/>
                    <a:gd name="connsiteY1" fmla="*/ 69886 h 829590"/>
                    <a:gd name="connsiteX2" fmla="*/ 430769 w 828305"/>
                    <a:gd name="connsiteY2" fmla="*/ 52301 h 829590"/>
                    <a:gd name="connsiteX3" fmla="*/ 445388 w 828305"/>
                    <a:gd name="connsiteY3" fmla="*/ 115406 h 829590"/>
                    <a:gd name="connsiteX4" fmla="*/ 394844 w 828305"/>
                    <a:gd name="connsiteY4" fmla="*/ 184939 h 829590"/>
                    <a:gd name="connsiteX5" fmla="*/ 315110 w 828305"/>
                    <a:gd name="connsiteY5" fmla="*/ 142580 h 829590"/>
                    <a:gd name="connsiteX6" fmla="*/ 312027 w 828305"/>
                    <a:gd name="connsiteY6" fmla="*/ 406 h 829590"/>
                    <a:gd name="connsiteX7" fmla="*/ 203168 w 828305"/>
                    <a:gd name="connsiteY7" fmla="*/ 192762 h 829590"/>
                    <a:gd name="connsiteX8" fmla="*/ 141218 w 828305"/>
                    <a:gd name="connsiteY8" fmla="*/ 260183 h 829590"/>
                    <a:gd name="connsiteX9" fmla="*/ 67930 w 828305"/>
                    <a:gd name="connsiteY9" fmla="*/ 344082 h 829590"/>
                    <a:gd name="connsiteX10" fmla="*/ 87997 w 828305"/>
                    <a:gd name="connsiteY10" fmla="*/ 443223 h 829590"/>
                    <a:gd name="connsiteX11" fmla="*/ 7598 w 828305"/>
                    <a:gd name="connsiteY11" fmla="*/ 548886 h 829590"/>
                    <a:gd name="connsiteX12" fmla="*/ 16787 w 828305"/>
                    <a:gd name="connsiteY12" fmla="*/ 601717 h 829590"/>
                    <a:gd name="connsiteX13" fmla="*/ 116098 w 828305"/>
                    <a:gd name="connsiteY13" fmla="*/ 579918 h 829590"/>
                    <a:gd name="connsiteX14" fmla="*/ 173380 w 828305"/>
                    <a:gd name="connsiteY14" fmla="*/ 671851 h 829590"/>
                    <a:gd name="connsiteX15" fmla="*/ 277744 w 828305"/>
                    <a:gd name="connsiteY15" fmla="*/ 699548 h 829590"/>
                    <a:gd name="connsiteX16" fmla="*/ 371721 w 828305"/>
                    <a:gd name="connsiteY16" fmla="*/ 692595 h 829590"/>
                    <a:gd name="connsiteX17" fmla="*/ 428534 w 828305"/>
                    <a:gd name="connsiteY17" fmla="*/ 828579 h 829590"/>
                    <a:gd name="connsiteX18" fmla="*/ 443721 w 828305"/>
                    <a:gd name="connsiteY18" fmla="*/ 732717 h 829590"/>
                    <a:gd name="connsiteX19" fmla="*/ 484726 w 828305"/>
                    <a:gd name="connsiteY19" fmla="*/ 704017 h 829590"/>
                    <a:gd name="connsiteX20" fmla="*/ 576952 w 828305"/>
                    <a:gd name="connsiteY20" fmla="*/ 735604 h 829590"/>
                    <a:gd name="connsiteX21" fmla="*/ 651492 w 828305"/>
                    <a:gd name="connsiteY21" fmla="*/ 661391 h 829590"/>
                    <a:gd name="connsiteX22" fmla="*/ 727274 w 828305"/>
                    <a:gd name="connsiteY22" fmla="*/ 590489 h 829590"/>
                    <a:gd name="connsiteX23" fmla="*/ 827800 w 828305"/>
                    <a:gd name="connsiteY23" fmla="*/ 509067 h 829590"/>
                    <a:gd name="connsiteX24" fmla="*/ 749591 w 828305"/>
                    <a:gd name="connsiteY24" fmla="*/ 461252 h 829590"/>
                    <a:gd name="connsiteX25" fmla="*/ 742873 w 828305"/>
                    <a:gd name="connsiteY25" fmla="*/ 340660 h 829590"/>
                    <a:gd name="connsiteX26" fmla="*/ 711504 w 828305"/>
                    <a:gd name="connsiteY26" fmla="*/ 257886 h 829590"/>
                    <a:gd name="connsiteX27" fmla="*/ 643410 w 828305"/>
                    <a:gd name="connsiteY27" fmla="*/ 225391 h 829590"/>
                    <a:gd name="connsiteX28" fmla="*/ 664420 w 828305"/>
                    <a:gd name="connsiteY28" fmla="*/ 128997 h 829590"/>
                    <a:gd name="connsiteX29" fmla="*/ 555592 w 828305"/>
                    <a:gd name="connsiteY29" fmla="*/ 167700 h 829590"/>
                    <a:gd name="connsiteX0" fmla="*/ 555592 w 828305"/>
                    <a:gd name="connsiteY0" fmla="*/ 167700 h 829590"/>
                    <a:gd name="connsiteX1" fmla="*/ 483024 w 828305"/>
                    <a:gd name="connsiteY1" fmla="*/ 69886 h 829590"/>
                    <a:gd name="connsiteX2" fmla="*/ 430769 w 828305"/>
                    <a:gd name="connsiteY2" fmla="*/ 52301 h 829590"/>
                    <a:gd name="connsiteX3" fmla="*/ 445388 w 828305"/>
                    <a:gd name="connsiteY3" fmla="*/ 115406 h 829590"/>
                    <a:gd name="connsiteX4" fmla="*/ 394844 w 828305"/>
                    <a:gd name="connsiteY4" fmla="*/ 184939 h 829590"/>
                    <a:gd name="connsiteX5" fmla="*/ 315110 w 828305"/>
                    <a:gd name="connsiteY5" fmla="*/ 142580 h 829590"/>
                    <a:gd name="connsiteX6" fmla="*/ 312027 w 828305"/>
                    <a:gd name="connsiteY6" fmla="*/ 406 h 829590"/>
                    <a:gd name="connsiteX7" fmla="*/ 203168 w 828305"/>
                    <a:gd name="connsiteY7" fmla="*/ 192762 h 829590"/>
                    <a:gd name="connsiteX8" fmla="*/ 141218 w 828305"/>
                    <a:gd name="connsiteY8" fmla="*/ 260183 h 829590"/>
                    <a:gd name="connsiteX9" fmla="*/ 67930 w 828305"/>
                    <a:gd name="connsiteY9" fmla="*/ 344082 h 829590"/>
                    <a:gd name="connsiteX10" fmla="*/ 87997 w 828305"/>
                    <a:gd name="connsiteY10" fmla="*/ 443223 h 829590"/>
                    <a:gd name="connsiteX11" fmla="*/ 7598 w 828305"/>
                    <a:gd name="connsiteY11" fmla="*/ 548886 h 829590"/>
                    <a:gd name="connsiteX12" fmla="*/ 16787 w 828305"/>
                    <a:gd name="connsiteY12" fmla="*/ 601717 h 829590"/>
                    <a:gd name="connsiteX13" fmla="*/ 116098 w 828305"/>
                    <a:gd name="connsiteY13" fmla="*/ 579918 h 829590"/>
                    <a:gd name="connsiteX14" fmla="*/ 173380 w 828305"/>
                    <a:gd name="connsiteY14" fmla="*/ 671851 h 829590"/>
                    <a:gd name="connsiteX15" fmla="*/ 277744 w 828305"/>
                    <a:gd name="connsiteY15" fmla="*/ 699548 h 829590"/>
                    <a:gd name="connsiteX16" fmla="*/ 371721 w 828305"/>
                    <a:gd name="connsiteY16" fmla="*/ 692595 h 829590"/>
                    <a:gd name="connsiteX17" fmla="*/ 428534 w 828305"/>
                    <a:gd name="connsiteY17" fmla="*/ 828579 h 829590"/>
                    <a:gd name="connsiteX18" fmla="*/ 443721 w 828305"/>
                    <a:gd name="connsiteY18" fmla="*/ 732717 h 829590"/>
                    <a:gd name="connsiteX19" fmla="*/ 484726 w 828305"/>
                    <a:gd name="connsiteY19" fmla="*/ 704017 h 829590"/>
                    <a:gd name="connsiteX20" fmla="*/ 576952 w 828305"/>
                    <a:gd name="connsiteY20" fmla="*/ 735604 h 829590"/>
                    <a:gd name="connsiteX21" fmla="*/ 651492 w 828305"/>
                    <a:gd name="connsiteY21" fmla="*/ 661391 h 829590"/>
                    <a:gd name="connsiteX22" fmla="*/ 727274 w 828305"/>
                    <a:gd name="connsiteY22" fmla="*/ 590489 h 829590"/>
                    <a:gd name="connsiteX23" fmla="*/ 827800 w 828305"/>
                    <a:gd name="connsiteY23" fmla="*/ 509067 h 829590"/>
                    <a:gd name="connsiteX24" fmla="*/ 749591 w 828305"/>
                    <a:gd name="connsiteY24" fmla="*/ 461252 h 829590"/>
                    <a:gd name="connsiteX25" fmla="*/ 742873 w 828305"/>
                    <a:gd name="connsiteY25" fmla="*/ 340660 h 829590"/>
                    <a:gd name="connsiteX26" fmla="*/ 711504 w 828305"/>
                    <a:gd name="connsiteY26" fmla="*/ 257886 h 829590"/>
                    <a:gd name="connsiteX27" fmla="*/ 643410 w 828305"/>
                    <a:gd name="connsiteY27" fmla="*/ 225391 h 829590"/>
                    <a:gd name="connsiteX28" fmla="*/ 664420 w 828305"/>
                    <a:gd name="connsiteY28" fmla="*/ 128997 h 829590"/>
                    <a:gd name="connsiteX29" fmla="*/ 555592 w 828305"/>
                    <a:gd name="connsiteY29" fmla="*/ 167700 h 829590"/>
                    <a:gd name="connsiteX0" fmla="*/ 555592 w 828305"/>
                    <a:gd name="connsiteY0" fmla="*/ 167700 h 829590"/>
                    <a:gd name="connsiteX1" fmla="*/ 483024 w 828305"/>
                    <a:gd name="connsiteY1" fmla="*/ 69886 h 829590"/>
                    <a:gd name="connsiteX2" fmla="*/ 430769 w 828305"/>
                    <a:gd name="connsiteY2" fmla="*/ 52301 h 829590"/>
                    <a:gd name="connsiteX3" fmla="*/ 445388 w 828305"/>
                    <a:gd name="connsiteY3" fmla="*/ 115406 h 829590"/>
                    <a:gd name="connsiteX4" fmla="*/ 394844 w 828305"/>
                    <a:gd name="connsiteY4" fmla="*/ 184939 h 829590"/>
                    <a:gd name="connsiteX5" fmla="*/ 315110 w 828305"/>
                    <a:gd name="connsiteY5" fmla="*/ 142580 h 829590"/>
                    <a:gd name="connsiteX6" fmla="*/ 312027 w 828305"/>
                    <a:gd name="connsiteY6" fmla="*/ 406 h 829590"/>
                    <a:gd name="connsiteX7" fmla="*/ 203168 w 828305"/>
                    <a:gd name="connsiteY7" fmla="*/ 192762 h 829590"/>
                    <a:gd name="connsiteX8" fmla="*/ 141218 w 828305"/>
                    <a:gd name="connsiteY8" fmla="*/ 260183 h 829590"/>
                    <a:gd name="connsiteX9" fmla="*/ 67930 w 828305"/>
                    <a:gd name="connsiteY9" fmla="*/ 344082 h 829590"/>
                    <a:gd name="connsiteX10" fmla="*/ 87997 w 828305"/>
                    <a:gd name="connsiteY10" fmla="*/ 443223 h 829590"/>
                    <a:gd name="connsiteX11" fmla="*/ 7598 w 828305"/>
                    <a:gd name="connsiteY11" fmla="*/ 548886 h 829590"/>
                    <a:gd name="connsiteX12" fmla="*/ 16787 w 828305"/>
                    <a:gd name="connsiteY12" fmla="*/ 601717 h 829590"/>
                    <a:gd name="connsiteX13" fmla="*/ 116098 w 828305"/>
                    <a:gd name="connsiteY13" fmla="*/ 579918 h 829590"/>
                    <a:gd name="connsiteX14" fmla="*/ 173380 w 828305"/>
                    <a:gd name="connsiteY14" fmla="*/ 671851 h 829590"/>
                    <a:gd name="connsiteX15" fmla="*/ 277744 w 828305"/>
                    <a:gd name="connsiteY15" fmla="*/ 699548 h 829590"/>
                    <a:gd name="connsiteX16" fmla="*/ 371721 w 828305"/>
                    <a:gd name="connsiteY16" fmla="*/ 692595 h 829590"/>
                    <a:gd name="connsiteX17" fmla="*/ 428534 w 828305"/>
                    <a:gd name="connsiteY17" fmla="*/ 828579 h 829590"/>
                    <a:gd name="connsiteX18" fmla="*/ 443721 w 828305"/>
                    <a:gd name="connsiteY18" fmla="*/ 732717 h 829590"/>
                    <a:gd name="connsiteX19" fmla="*/ 484726 w 828305"/>
                    <a:gd name="connsiteY19" fmla="*/ 704017 h 829590"/>
                    <a:gd name="connsiteX20" fmla="*/ 576952 w 828305"/>
                    <a:gd name="connsiteY20" fmla="*/ 735604 h 829590"/>
                    <a:gd name="connsiteX21" fmla="*/ 651492 w 828305"/>
                    <a:gd name="connsiteY21" fmla="*/ 661391 h 829590"/>
                    <a:gd name="connsiteX22" fmla="*/ 727274 w 828305"/>
                    <a:gd name="connsiteY22" fmla="*/ 590489 h 829590"/>
                    <a:gd name="connsiteX23" fmla="*/ 827800 w 828305"/>
                    <a:gd name="connsiteY23" fmla="*/ 509067 h 829590"/>
                    <a:gd name="connsiteX24" fmla="*/ 749591 w 828305"/>
                    <a:gd name="connsiteY24" fmla="*/ 461252 h 829590"/>
                    <a:gd name="connsiteX25" fmla="*/ 742873 w 828305"/>
                    <a:gd name="connsiteY25" fmla="*/ 340660 h 829590"/>
                    <a:gd name="connsiteX26" fmla="*/ 711504 w 828305"/>
                    <a:gd name="connsiteY26" fmla="*/ 257886 h 829590"/>
                    <a:gd name="connsiteX27" fmla="*/ 643410 w 828305"/>
                    <a:gd name="connsiteY27" fmla="*/ 225391 h 829590"/>
                    <a:gd name="connsiteX28" fmla="*/ 664420 w 828305"/>
                    <a:gd name="connsiteY28" fmla="*/ 128997 h 829590"/>
                    <a:gd name="connsiteX29" fmla="*/ 555592 w 828305"/>
                    <a:gd name="connsiteY29" fmla="*/ 167700 h 829590"/>
                    <a:gd name="connsiteX0" fmla="*/ 555592 w 828305"/>
                    <a:gd name="connsiteY0" fmla="*/ 167700 h 829590"/>
                    <a:gd name="connsiteX1" fmla="*/ 483024 w 828305"/>
                    <a:gd name="connsiteY1" fmla="*/ 69886 h 829590"/>
                    <a:gd name="connsiteX2" fmla="*/ 430769 w 828305"/>
                    <a:gd name="connsiteY2" fmla="*/ 52301 h 829590"/>
                    <a:gd name="connsiteX3" fmla="*/ 445388 w 828305"/>
                    <a:gd name="connsiteY3" fmla="*/ 115406 h 829590"/>
                    <a:gd name="connsiteX4" fmla="*/ 394844 w 828305"/>
                    <a:gd name="connsiteY4" fmla="*/ 184939 h 829590"/>
                    <a:gd name="connsiteX5" fmla="*/ 315110 w 828305"/>
                    <a:gd name="connsiteY5" fmla="*/ 142580 h 829590"/>
                    <a:gd name="connsiteX6" fmla="*/ 312027 w 828305"/>
                    <a:gd name="connsiteY6" fmla="*/ 406 h 829590"/>
                    <a:gd name="connsiteX7" fmla="*/ 203168 w 828305"/>
                    <a:gd name="connsiteY7" fmla="*/ 192762 h 829590"/>
                    <a:gd name="connsiteX8" fmla="*/ 141218 w 828305"/>
                    <a:gd name="connsiteY8" fmla="*/ 260183 h 829590"/>
                    <a:gd name="connsiteX9" fmla="*/ 67930 w 828305"/>
                    <a:gd name="connsiteY9" fmla="*/ 344082 h 829590"/>
                    <a:gd name="connsiteX10" fmla="*/ 87997 w 828305"/>
                    <a:gd name="connsiteY10" fmla="*/ 443223 h 829590"/>
                    <a:gd name="connsiteX11" fmla="*/ 7598 w 828305"/>
                    <a:gd name="connsiteY11" fmla="*/ 548886 h 829590"/>
                    <a:gd name="connsiteX12" fmla="*/ 16787 w 828305"/>
                    <a:gd name="connsiteY12" fmla="*/ 601717 h 829590"/>
                    <a:gd name="connsiteX13" fmla="*/ 116098 w 828305"/>
                    <a:gd name="connsiteY13" fmla="*/ 579918 h 829590"/>
                    <a:gd name="connsiteX14" fmla="*/ 173380 w 828305"/>
                    <a:gd name="connsiteY14" fmla="*/ 671851 h 829590"/>
                    <a:gd name="connsiteX15" fmla="*/ 277744 w 828305"/>
                    <a:gd name="connsiteY15" fmla="*/ 699548 h 829590"/>
                    <a:gd name="connsiteX16" fmla="*/ 371721 w 828305"/>
                    <a:gd name="connsiteY16" fmla="*/ 692595 h 829590"/>
                    <a:gd name="connsiteX17" fmla="*/ 428534 w 828305"/>
                    <a:gd name="connsiteY17" fmla="*/ 828579 h 829590"/>
                    <a:gd name="connsiteX18" fmla="*/ 443721 w 828305"/>
                    <a:gd name="connsiteY18" fmla="*/ 732717 h 829590"/>
                    <a:gd name="connsiteX19" fmla="*/ 484726 w 828305"/>
                    <a:gd name="connsiteY19" fmla="*/ 704017 h 829590"/>
                    <a:gd name="connsiteX20" fmla="*/ 576952 w 828305"/>
                    <a:gd name="connsiteY20" fmla="*/ 735604 h 829590"/>
                    <a:gd name="connsiteX21" fmla="*/ 651492 w 828305"/>
                    <a:gd name="connsiteY21" fmla="*/ 661391 h 829590"/>
                    <a:gd name="connsiteX22" fmla="*/ 727274 w 828305"/>
                    <a:gd name="connsiteY22" fmla="*/ 590489 h 829590"/>
                    <a:gd name="connsiteX23" fmla="*/ 827800 w 828305"/>
                    <a:gd name="connsiteY23" fmla="*/ 509067 h 829590"/>
                    <a:gd name="connsiteX24" fmla="*/ 749591 w 828305"/>
                    <a:gd name="connsiteY24" fmla="*/ 461252 h 829590"/>
                    <a:gd name="connsiteX25" fmla="*/ 742873 w 828305"/>
                    <a:gd name="connsiteY25" fmla="*/ 340660 h 829590"/>
                    <a:gd name="connsiteX26" fmla="*/ 711504 w 828305"/>
                    <a:gd name="connsiteY26" fmla="*/ 257886 h 829590"/>
                    <a:gd name="connsiteX27" fmla="*/ 643410 w 828305"/>
                    <a:gd name="connsiteY27" fmla="*/ 225391 h 829590"/>
                    <a:gd name="connsiteX28" fmla="*/ 664420 w 828305"/>
                    <a:gd name="connsiteY28" fmla="*/ 128997 h 829590"/>
                    <a:gd name="connsiteX29" fmla="*/ 555592 w 828305"/>
                    <a:gd name="connsiteY29" fmla="*/ 167700 h 829590"/>
                    <a:gd name="connsiteX0" fmla="*/ 555592 w 848930"/>
                    <a:gd name="connsiteY0" fmla="*/ 167700 h 829590"/>
                    <a:gd name="connsiteX1" fmla="*/ 483024 w 848930"/>
                    <a:gd name="connsiteY1" fmla="*/ 69886 h 829590"/>
                    <a:gd name="connsiteX2" fmla="*/ 430769 w 848930"/>
                    <a:gd name="connsiteY2" fmla="*/ 52301 h 829590"/>
                    <a:gd name="connsiteX3" fmla="*/ 445388 w 848930"/>
                    <a:gd name="connsiteY3" fmla="*/ 115406 h 829590"/>
                    <a:gd name="connsiteX4" fmla="*/ 394844 w 848930"/>
                    <a:gd name="connsiteY4" fmla="*/ 184939 h 829590"/>
                    <a:gd name="connsiteX5" fmla="*/ 315110 w 848930"/>
                    <a:gd name="connsiteY5" fmla="*/ 142580 h 829590"/>
                    <a:gd name="connsiteX6" fmla="*/ 312027 w 848930"/>
                    <a:gd name="connsiteY6" fmla="*/ 406 h 829590"/>
                    <a:gd name="connsiteX7" fmla="*/ 203168 w 848930"/>
                    <a:gd name="connsiteY7" fmla="*/ 192762 h 829590"/>
                    <a:gd name="connsiteX8" fmla="*/ 141218 w 848930"/>
                    <a:gd name="connsiteY8" fmla="*/ 260183 h 829590"/>
                    <a:gd name="connsiteX9" fmla="*/ 67930 w 848930"/>
                    <a:gd name="connsiteY9" fmla="*/ 344082 h 829590"/>
                    <a:gd name="connsiteX10" fmla="*/ 87997 w 848930"/>
                    <a:gd name="connsiteY10" fmla="*/ 443223 h 829590"/>
                    <a:gd name="connsiteX11" fmla="*/ 7598 w 848930"/>
                    <a:gd name="connsiteY11" fmla="*/ 548886 h 829590"/>
                    <a:gd name="connsiteX12" fmla="*/ 16787 w 848930"/>
                    <a:gd name="connsiteY12" fmla="*/ 601717 h 829590"/>
                    <a:gd name="connsiteX13" fmla="*/ 116098 w 848930"/>
                    <a:gd name="connsiteY13" fmla="*/ 579918 h 829590"/>
                    <a:gd name="connsiteX14" fmla="*/ 173380 w 848930"/>
                    <a:gd name="connsiteY14" fmla="*/ 671851 h 829590"/>
                    <a:gd name="connsiteX15" fmla="*/ 277744 w 848930"/>
                    <a:gd name="connsiteY15" fmla="*/ 699548 h 829590"/>
                    <a:gd name="connsiteX16" fmla="*/ 371721 w 848930"/>
                    <a:gd name="connsiteY16" fmla="*/ 692595 h 829590"/>
                    <a:gd name="connsiteX17" fmla="*/ 428534 w 848930"/>
                    <a:gd name="connsiteY17" fmla="*/ 828579 h 829590"/>
                    <a:gd name="connsiteX18" fmla="*/ 443721 w 848930"/>
                    <a:gd name="connsiteY18" fmla="*/ 732717 h 829590"/>
                    <a:gd name="connsiteX19" fmla="*/ 484726 w 848930"/>
                    <a:gd name="connsiteY19" fmla="*/ 704017 h 829590"/>
                    <a:gd name="connsiteX20" fmla="*/ 576952 w 848930"/>
                    <a:gd name="connsiteY20" fmla="*/ 735604 h 829590"/>
                    <a:gd name="connsiteX21" fmla="*/ 651492 w 848930"/>
                    <a:gd name="connsiteY21" fmla="*/ 661391 h 829590"/>
                    <a:gd name="connsiteX22" fmla="*/ 727274 w 848930"/>
                    <a:gd name="connsiteY22" fmla="*/ 590489 h 829590"/>
                    <a:gd name="connsiteX23" fmla="*/ 848618 w 848930"/>
                    <a:gd name="connsiteY23" fmla="*/ 501754 h 829590"/>
                    <a:gd name="connsiteX24" fmla="*/ 749591 w 848930"/>
                    <a:gd name="connsiteY24" fmla="*/ 461252 h 829590"/>
                    <a:gd name="connsiteX25" fmla="*/ 742873 w 848930"/>
                    <a:gd name="connsiteY25" fmla="*/ 340660 h 829590"/>
                    <a:gd name="connsiteX26" fmla="*/ 711504 w 848930"/>
                    <a:gd name="connsiteY26" fmla="*/ 257886 h 829590"/>
                    <a:gd name="connsiteX27" fmla="*/ 643410 w 848930"/>
                    <a:gd name="connsiteY27" fmla="*/ 225391 h 829590"/>
                    <a:gd name="connsiteX28" fmla="*/ 664420 w 848930"/>
                    <a:gd name="connsiteY28" fmla="*/ 128997 h 829590"/>
                    <a:gd name="connsiteX29" fmla="*/ 555592 w 848930"/>
                    <a:gd name="connsiteY29" fmla="*/ 167700 h 829590"/>
                    <a:gd name="connsiteX0" fmla="*/ 555592 w 848945"/>
                    <a:gd name="connsiteY0" fmla="*/ 167700 h 829590"/>
                    <a:gd name="connsiteX1" fmla="*/ 483024 w 848945"/>
                    <a:gd name="connsiteY1" fmla="*/ 69886 h 829590"/>
                    <a:gd name="connsiteX2" fmla="*/ 430769 w 848945"/>
                    <a:gd name="connsiteY2" fmla="*/ 52301 h 829590"/>
                    <a:gd name="connsiteX3" fmla="*/ 445388 w 848945"/>
                    <a:gd name="connsiteY3" fmla="*/ 115406 h 829590"/>
                    <a:gd name="connsiteX4" fmla="*/ 394844 w 848945"/>
                    <a:gd name="connsiteY4" fmla="*/ 184939 h 829590"/>
                    <a:gd name="connsiteX5" fmla="*/ 315110 w 848945"/>
                    <a:gd name="connsiteY5" fmla="*/ 142580 h 829590"/>
                    <a:gd name="connsiteX6" fmla="*/ 312027 w 848945"/>
                    <a:gd name="connsiteY6" fmla="*/ 406 h 829590"/>
                    <a:gd name="connsiteX7" fmla="*/ 203168 w 848945"/>
                    <a:gd name="connsiteY7" fmla="*/ 192762 h 829590"/>
                    <a:gd name="connsiteX8" fmla="*/ 141218 w 848945"/>
                    <a:gd name="connsiteY8" fmla="*/ 260183 h 829590"/>
                    <a:gd name="connsiteX9" fmla="*/ 67930 w 848945"/>
                    <a:gd name="connsiteY9" fmla="*/ 344082 h 829590"/>
                    <a:gd name="connsiteX10" fmla="*/ 87997 w 848945"/>
                    <a:gd name="connsiteY10" fmla="*/ 443223 h 829590"/>
                    <a:gd name="connsiteX11" fmla="*/ 7598 w 848945"/>
                    <a:gd name="connsiteY11" fmla="*/ 548886 h 829590"/>
                    <a:gd name="connsiteX12" fmla="*/ 16787 w 848945"/>
                    <a:gd name="connsiteY12" fmla="*/ 601717 h 829590"/>
                    <a:gd name="connsiteX13" fmla="*/ 116098 w 848945"/>
                    <a:gd name="connsiteY13" fmla="*/ 579918 h 829590"/>
                    <a:gd name="connsiteX14" fmla="*/ 173380 w 848945"/>
                    <a:gd name="connsiteY14" fmla="*/ 671851 h 829590"/>
                    <a:gd name="connsiteX15" fmla="*/ 277744 w 848945"/>
                    <a:gd name="connsiteY15" fmla="*/ 699548 h 829590"/>
                    <a:gd name="connsiteX16" fmla="*/ 371721 w 848945"/>
                    <a:gd name="connsiteY16" fmla="*/ 692595 h 829590"/>
                    <a:gd name="connsiteX17" fmla="*/ 428534 w 848945"/>
                    <a:gd name="connsiteY17" fmla="*/ 828579 h 829590"/>
                    <a:gd name="connsiteX18" fmla="*/ 443721 w 848945"/>
                    <a:gd name="connsiteY18" fmla="*/ 732717 h 829590"/>
                    <a:gd name="connsiteX19" fmla="*/ 484726 w 848945"/>
                    <a:gd name="connsiteY19" fmla="*/ 704017 h 829590"/>
                    <a:gd name="connsiteX20" fmla="*/ 576952 w 848945"/>
                    <a:gd name="connsiteY20" fmla="*/ 735604 h 829590"/>
                    <a:gd name="connsiteX21" fmla="*/ 651492 w 848945"/>
                    <a:gd name="connsiteY21" fmla="*/ 661391 h 829590"/>
                    <a:gd name="connsiteX22" fmla="*/ 727274 w 848945"/>
                    <a:gd name="connsiteY22" fmla="*/ 590489 h 829590"/>
                    <a:gd name="connsiteX23" fmla="*/ 848618 w 848945"/>
                    <a:gd name="connsiteY23" fmla="*/ 501754 h 829590"/>
                    <a:gd name="connsiteX24" fmla="*/ 749591 w 848945"/>
                    <a:gd name="connsiteY24" fmla="*/ 461252 h 829590"/>
                    <a:gd name="connsiteX25" fmla="*/ 742873 w 848945"/>
                    <a:gd name="connsiteY25" fmla="*/ 340660 h 829590"/>
                    <a:gd name="connsiteX26" fmla="*/ 711504 w 848945"/>
                    <a:gd name="connsiteY26" fmla="*/ 257886 h 829590"/>
                    <a:gd name="connsiteX27" fmla="*/ 643410 w 848945"/>
                    <a:gd name="connsiteY27" fmla="*/ 225391 h 829590"/>
                    <a:gd name="connsiteX28" fmla="*/ 664420 w 848945"/>
                    <a:gd name="connsiteY28" fmla="*/ 128997 h 829590"/>
                    <a:gd name="connsiteX29" fmla="*/ 555592 w 848945"/>
                    <a:gd name="connsiteY29" fmla="*/ 167700 h 829590"/>
                    <a:gd name="connsiteX0" fmla="*/ 555592 w 848962"/>
                    <a:gd name="connsiteY0" fmla="*/ 167700 h 829590"/>
                    <a:gd name="connsiteX1" fmla="*/ 483024 w 848962"/>
                    <a:gd name="connsiteY1" fmla="*/ 69886 h 829590"/>
                    <a:gd name="connsiteX2" fmla="*/ 430769 w 848962"/>
                    <a:gd name="connsiteY2" fmla="*/ 52301 h 829590"/>
                    <a:gd name="connsiteX3" fmla="*/ 445388 w 848962"/>
                    <a:gd name="connsiteY3" fmla="*/ 115406 h 829590"/>
                    <a:gd name="connsiteX4" fmla="*/ 394844 w 848962"/>
                    <a:gd name="connsiteY4" fmla="*/ 184939 h 829590"/>
                    <a:gd name="connsiteX5" fmla="*/ 315110 w 848962"/>
                    <a:gd name="connsiteY5" fmla="*/ 142580 h 829590"/>
                    <a:gd name="connsiteX6" fmla="*/ 312027 w 848962"/>
                    <a:gd name="connsiteY6" fmla="*/ 406 h 829590"/>
                    <a:gd name="connsiteX7" fmla="*/ 203168 w 848962"/>
                    <a:gd name="connsiteY7" fmla="*/ 192762 h 829590"/>
                    <a:gd name="connsiteX8" fmla="*/ 141218 w 848962"/>
                    <a:gd name="connsiteY8" fmla="*/ 260183 h 829590"/>
                    <a:gd name="connsiteX9" fmla="*/ 67930 w 848962"/>
                    <a:gd name="connsiteY9" fmla="*/ 344082 h 829590"/>
                    <a:gd name="connsiteX10" fmla="*/ 87997 w 848962"/>
                    <a:gd name="connsiteY10" fmla="*/ 443223 h 829590"/>
                    <a:gd name="connsiteX11" fmla="*/ 7598 w 848962"/>
                    <a:gd name="connsiteY11" fmla="*/ 548886 h 829590"/>
                    <a:gd name="connsiteX12" fmla="*/ 16787 w 848962"/>
                    <a:gd name="connsiteY12" fmla="*/ 601717 h 829590"/>
                    <a:gd name="connsiteX13" fmla="*/ 116098 w 848962"/>
                    <a:gd name="connsiteY13" fmla="*/ 579918 h 829590"/>
                    <a:gd name="connsiteX14" fmla="*/ 173380 w 848962"/>
                    <a:gd name="connsiteY14" fmla="*/ 671851 h 829590"/>
                    <a:gd name="connsiteX15" fmla="*/ 277744 w 848962"/>
                    <a:gd name="connsiteY15" fmla="*/ 699548 h 829590"/>
                    <a:gd name="connsiteX16" fmla="*/ 371721 w 848962"/>
                    <a:gd name="connsiteY16" fmla="*/ 692595 h 829590"/>
                    <a:gd name="connsiteX17" fmla="*/ 428534 w 848962"/>
                    <a:gd name="connsiteY17" fmla="*/ 828579 h 829590"/>
                    <a:gd name="connsiteX18" fmla="*/ 443721 w 848962"/>
                    <a:gd name="connsiteY18" fmla="*/ 732717 h 829590"/>
                    <a:gd name="connsiteX19" fmla="*/ 484726 w 848962"/>
                    <a:gd name="connsiteY19" fmla="*/ 704017 h 829590"/>
                    <a:gd name="connsiteX20" fmla="*/ 576952 w 848962"/>
                    <a:gd name="connsiteY20" fmla="*/ 735604 h 829590"/>
                    <a:gd name="connsiteX21" fmla="*/ 651492 w 848962"/>
                    <a:gd name="connsiteY21" fmla="*/ 661391 h 829590"/>
                    <a:gd name="connsiteX22" fmla="*/ 732017 w 848962"/>
                    <a:gd name="connsiteY22" fmla="*/ 577411 h 829590"/>
                    <a:gd name="connsiteX23" fmla="*/ 848618 w 848962"/>
                    <a:gd name="connsiteY23" fmla="*/ 501754 h 829590"/>
                    <a:gd name="connsiteX24" fmla="*/ 749591 w 848962"/>
                    <a:gd name="connsiteY24" fmla="*/ 461252 h 829590"/>
                    <a:gd name="connsiteX25" fmla="*/ 742873 w 848962"/>
                    <a:gd name="connsiteY25" fmla="*/ 340660 h 829590"/>
                    <a:gd name="connsiteX26" fmla="*/ 711504 w 848962"/>
                    <a:gd name="connsiteY26" fmla="*/ 257886 h 829590"/>
                    <a:gd name="connsiteX27" fmla="*/ 643410 w 848962"/>
                    <a:gd name="connsiteY27" fmla="*/ 225391 h 829590"/>
                    <a:gd name="connsiteX28" fmla="*/ 664420 w 848962"/>
                    <a:gd name="connsiteY28" fmla="*/ 128997 h 829590"/>
                    <a:gd name="connsiteX29" fmla="*/ 555592 w 848962"/>
                    <a:gd name="connsiteY29" fmla="*/ 167700 h 829590"/>
                    <a:gd name="connsiteX0" fmla="*/ 555592 w 848962"/>
                    <a:gd name="connsiteY0" fmla="*/ 167700 h 829590"/>
                    <a:gd name="connsiteX1" fmla="*/ 483024 w 848962"/>
                    <a:gd name="connsiteY1" fmla="*/ 69886 h 829590"/>
                    <a:gd name="connsiteX2" fmla="*/ 430769 w 848962"/>
                    <a:gd name="connsiteY2" fmla="*/ 52301 h 829590"/>
                    <a:gd name="connsiteX3" fmla="*/ 445388 w 848962"/>
                    <a:gd name="connsiteY3" fmla="*/ 115406 h 829590"/>
                    <a:gd name="connsiteX4" fmla="*/ 394844 w 848962"/>
                    <a:gd name="connsiteY4" fmla="*/ 184939 h 829590"/>
                    <a:gd name="connsiteX5" fmla="*/ 315110 w 848962"/>
                    <a:gd name="connsiteY5" fmla="*/ 142580 h 829590"/>
                    <a:gd name="connsiteX6" fmla="*/ 312027 w 848962"/>
                    <a:gd name="connsiteY6" fmla="*/ 406 h 829590"/>
                    <a:gd name="connsiteX7" fmla="*/ 203168 w 848962"/>
                    <a:gd name="connsiteY7" fmla="*/ 192762 h 829590"/>
                    <a:gd name="connsiteX8" fmla="*/ 141218 w 848962"/>
                    <a:gd name="connsiteY8" fmla="*/ 260183 h 829590"/>
                    <a:gd name="connsiteX9" fmla="*/ 67930 w 848962"/>
                    <a:gd name="connsiteY9" fmla="*/ 344082 h 829590"/>
                    <a:gd name="connsiteX10" fmla="*/ 87997 w 848962"/>
                    <a:gd name="connsiteY10" fmla="*/ 443223 h 829590"/>
                    <a:gd name="connsiteX11" fmla="*/ 7598 w 848962"/>
                    <a:gd name="connsiteY11" fmla="*/ 548886 h 829590"/>
                    <a:gd name="connsiteX12" fmla="*/ 16787 w 848962"/>
                    <a:gd name="connsiteY12" fmla="*/ 601717 h 829590"/>
                    <a:gd name="connsiteX13" fmla="*/ 116098 w 848962"/>
                    <a:gd name="connsiteY13" fmla="*/ 579918 h 829590"/>
                    <a:gd name="connsiteX14" fmla="*/ 173380 w 848962"/>
                    <a:gd name="connsiteY14" fmla="*/ 671851 h 829590"/>
                    <a:gd name="connsiteX15" fmla="*/ 277744 w 848962"/>
                    <a:gd name="connsiteY15" fmla="*/ 699548 h 829590"/>
                    <a:gd name="connsiteX16" fmla="*/ 371721 w 848962"/>
                    <a:gd name="connsiteY16" fmla="*/ 692595 h 829590"/>
                    <a:gd name="connsiteX17" fmla="*/ 428534 w 848962"/>
                    <a:gd name="connsiteY17" fmla="*/ 828579 h 829590"/>
                    <a:gd name="connsiteX18" fmla="*/ 443721 w 848962"/>
                    <a:gd name="connsiteY18" fmla="*/ 732717 h 829590"/>
                    <a:gd name="connsiteX19" fmla="*/ 484726 w 848962"/>
                    <a:gd name="connsiteY19" fmla="*/ 704017 h 829590"/>
                    <a:gd name="connsiteX20" fmla="*/ 576952 w 848962"/>
                    <a:gd name="connsiteY20" fmla="*/ 735604 h 829590"/>
                    <a:gd name="connsiteX21" fmla="*/ 651492 w 848962"/>
                    <a:gd name="connsiteY21" fmla="*/ 661391 h 829590"/>
                    <a:gd name="connsiteX22" fmla="*/ 732017 w 848962"/>
                    <a:gd name="connsiteY22" fmla="*/ 577411 h 829590"/>
                    <a:gd name="connsiteX23" fmla="*/ 848618 w 848962"/>
                    <a:gd name="connsiteY23" fmla="*/ 501754 h 829590"/>
                    <a:gd name="connsiteX24" fmla="*/ 749591 w 848962"/>
                    <a:gd name="connsiteY24" fmla="*/ 461252 h 829590"/>
                    <a:gd name="connsiteX25" fmla="*/ 742873 w 848962"/>
                    <a:gd name="connsiteY25" fmla="*/ 340660 h 829590"/>
                    <a:gd name="connsiteX26" fmla="*/ 711504 w 848962"/>
                    <a:gd name="connsiteY26" fmla="*/ 257886 h 829590"/>
                    <a:gd name="connsiteX27" fmla="*/ 643410 w 848962"/>
                    <a:gd name="connsiteY27" fmla="*/ 225391 h 829590"/>
                    <a:gd name="connsiteX28" fmla="*/ 664420 w 848962"/>
                    <a:gd name="connsiteY28" fmla="*/ 128997 h 829590"/>
                    <a:gd name="connsiteX29" fmla="*/ 555592 w 848962"/>
                    <a:gd name="connsiteY29" fmla="*/ 167700 h 829590"/>
                    <a:gd name="connsiteX0" fmla="*/ 555592 w 848950"/>
                    <a:gd name="connsiteY0" fmla="*/ 167700 h 829590"/>
                    <a:gd name="connsiteX1" fmla="*/ 483024 w 848950"/>
                    <a:gd name="connsiteY1" fmla="*/ 69886 h 829590"/>
                    <a:gd name="connsiteX2" fmla="*/ 430769 w 848950"/>
                    <a:gd name="connsiteY2" fmla="*/ 52301 h 829590"/>
                    <a:gd name="connsiteX3" fmla="*/ 445388 w 848950"/>
                    <a:gd name="connsiteY3" fmla="*/ 115406 h 829590"/>
                    <a:gd name="connsiteX4" fmla="*/ 394844 w 848950"/>
                    <a:gd name="connsiteY4" fmla="*/ 184939 h 829590"/>
                    <a:gd name="connsiteX5" fmla="*/ 315110 w 848950"/>
                    <a:gd name="connsiteY5" fmla="*/ 142580 h 829590"/>
                    <a:gd name="connsiteX6" fmla="*/ 312027 w 848950"/>
                    <a:gd name="connsiteY6" fmla="*/ 406 h 829590"/>
                    <a:gd name="connsiteX7" fmla="*/ 203168 w 848950"/>
                    <a:gd name="connsiteY7" fmla="*/ 192762 h 829590"/>
                    <a:gd name="connsiteX8" fmla="*/ 141218 w 848950"/>
                    <a:gd name="connsiteY8" fmla="*/ 260183 h 829590"/>
                    <a:gd name="connsiteX9" fmla="*/ 67930 w 848950"/>
                    <a:gd name="connsiteY9" fmla="*/ 344082 h 829590"/>
                    <a:gd name="connsiteX10" fmla="*/ 87997 w 848950"/>
                    <a:gd name="connsiteY10" fmla="*/ 443223 h 829590"/>
                    <a:gd name="connsiteX11" fmla="*/ 7598 w 848950"/>
                    <a:gd name="connsiteY11" fmla="*/ 548886 h 829590"/>
                    <a:gd name="connsiteX12" fmla="*/ 16787 w 848950"/>
                    <a:gd name="connsiteY12" fmla="*/ 601717 h 829590"/>
                    <a:gd name="connsiteX13" fmla="*/ 116098 w 848950"/>
                    <a:gd name="connsiteY13" fmla="*/ 579918 h 829590"/>
                    <a:gd name="connsiteX14" fmla="*/ 173380 w 848950"/>
                    <a:gd name="connsiteY14" fmla="*/ 671851 h 829590"/>
                    <a:gd name="connsiteX15" fmla="*/ 277744 w 848950"/>
                    <a:gd name="connsiteY15" fmla="*/ 699548 h 829590"/>
                    <a:gd name="connsiteX16" fmla="*/ 371721 w 848950"/>
                    <a:gd name="connsiteY16" fmla="*/ 692595 h 829590"/>
                    <a:gd name="connsiteX17" fmla="*/ 428534 w 848950"/>
                    <a:gd name="connsiteY17" fmla="*/ 828579 h 829590"/>
                    <a:gd name="connsiteX18" fmla="*/ 443721 w 848950"/>
                    <a:gd name="connsiteY18" fmla="*/ 732717 h 829590"/>
                    <a:gd name="connsiteX19" fmla="*/ 484726 w 848950"/>
                    <a:gd name="connsiteY19" fmla="*/ 704017 h 829590"/>
                    <a:gd name="connsiteX20" fmla="*/ 576952 w 848950"/>
                    <a:gd name="connsiteY20" fmla="*/ 735604 h 829590"/>
                    <a:gd name="connsiteX21" fmla="*/ 643419 w 848950"/>
                    <a:gd name="connsiteY21" fmla="*/ 669991 h 829590"/>
                    <a:gd name="connsiteX22" fmla="*/ 732017 w 848950"/>
                    <a:gd name="connsiteY22" fmla="*/ 577411 h 829590"/>
                    <a:gd name="connsiteX23" fmla="*/ 848618 w 848950"/>
                    <a:gd name="connsiteY23" fmla="*/ 501754 h 829590"/>
                    <a:gd name="connsiteX24" fmla="*/ 749591 w 848950"/>
                    <a:gd name="connsiteY24" fmla="*/ 461252 h 829590"/>
                    <a:gd name="connsiteX25" fmla="*/ 742873 w 848950"/>
                    <a:gd name="connsiteY25" fmla="*/ 340660 h 829590"/>
                    <a:gd name="connsiteX26" fmla="*/ 711504 w 848950"/>
                    <a:gd name="connsiteY26" fmla="*/ 257886 h 829590"/>
                    <a:gd name="connsiteX27" fmla="*/ 643410 w 848950"/>
                    <a:gd name="connsiteY27" fmla="*/ 225391 h 829590"/>
                    <a:gd name="connsiteX28" fmla="*/ 664420 w 848950"/>
                    <a:gd name="connsiteY28" fmla="*/ 128997 h 829590"/>
                    <a:gd name="connsiteX29" fmla="*/ 555592 w 848950"/>
                    <a:gd name="connsiteY29" fmla="*/ 167700 h 829590"/>
                    <a:gd name="connsiteX0" fmla="*/ 555592 w 848950"/>
                    <a:gd name="connsiteY0" fmla="*/ 167700 h 829590"/>
                    <a:gd name="connsiteX1" fmla="*/ 483024 w 848950"/>
                    <a:gd name="connsiteY1" fmla="*/ 69886 h 829590"/>
                    <a:gd name="connsiteX2" fmla="*/ 430769 w 848950"/>
                    <a:gd name="connsiteY2" fmla="*/ 52301 h 829590"/>
                    <a:gd name="connsiteX3" fmla="*/ 445388 w 848950"/>
                    <a:gd name="connsiteY3" fmla="*/ 115406 h 829590"/>
                    <a:gd name="connsiteX4" fmla="*/ 394844 w 848950"/>
                    <a:gd name="connsiteY4" fmla="*/ 184939 h 829590"/>
                    <a:gd name="connsiteX5" fmla="*/ 315110 w 848950"/>
                    <a:gd name="connsiteY5" fmla="*/ 142580 h 829590"/>
                    <a:gd name="connsiteX6" fmla="*/ 312027 w 848950"/>
                    <a:gd name="connsiteY6" fmla="*/ 406 h 829590"/>
                    <a:gd name="connsiteX7" fmla="*/ 203168 w 848950"/>
                    <a:gd name="connsiteY7" fmla="*/ 192762 h 829590"/>
                    <a:gd name="connsiteX8" fmla="*/ 141218 w 848950"/>
                    <a:gd name="connsiteY8" fmla="*/ 260183 h 829590"/>
                    <a:gd name="connsiteX9" fmla="*/ 67930 w 848950"/>
                    <a:gd name="connsiteY9" fmla="*/ 344082 h 829590"/>
                    <a:gd name="connsiteX10" fmla="*/ 87997 w 848950"/>
                    <a:gd name="connsiteY10" fmla="*/ 443223 h 829590"/>
                    <a:gd name="connsiteX11" fmla="*/ 7598 w 848950"/>
                    <a:gd name="connsiteY11" fmla="*/ 548886 h 829590"/>
                    <a:gd name="connsiteX12" fmla="*/ 16787 w 848950"/>
                    <a:gd name="connsiteY12" fmla="*/ 601717 h 829590"/>
                    <a:gd name="connsiteX13" fmla="*/ 116098 w 848950"/>
                    <a:gd name="connsiteY13" fmla="*/ 579918 h 829590"/>
                    <a:gd name="connsiteX14" fmla="*/ 173380 w 848950"/>
                    <a:gd name="connsiteY14" fmla="*/ 671851 h 829590"/>
                    <a:gd name="connsiteX15" fmla="*/ 277744 w 848950"/>
                    <a:gd name="connsiteY15" fmla="*/ 699548 h 829590"/>
                    <a:gd name="connsiteX16" fmla="*/ 371721 w 848950"/>
                    <a:gd name="connsiteY16" fmla="*/ 692595 h 829590"/>
                    <a:gd name="connsiteX17" fmla="*/ 428534 w 848950"/>
                    <a:gd name="connsiteY17" fmla="*/ 828579 h 829590"/>
                    <a:gd name="connsiteX18" fmla="*/ 443721 w 848950"/>
                    <a:gd name="connsiteY18" fmla="*/ 732717 h 829590"/>
                    <a:gd name="connsiteX19" fmla="*/ 484726 w 848950"/>
                    <a:gd name="connsiteY19" fmla="*/ 704017 h 829590"/>
                    <a:gd name="connsiteX20" fmla="*/ 576952 w 848950"/>
                    <a:gd name="connsiteY20" fmla="*/ 735604 h 829590"/>
                    <a:gd name="connsiteX21" fmla="*/ 643419 w 848950"/>
                    <a:gd name="connsiteY21" fmla="*/ 669991 h 829590"/>
                    <a:gd name="connsiteX22" fmla="*/ 732017 w 848950"/>
                    <a:gd name="connsiteY22" fmla="*/ 577411 h 829590"/>
                    <a:gd name="connsiteX23" fmla="*/ 848618 w 848950"/>
                    <a:gd name="connsiteY23" fmla="*/ 501754 h 829590"/>
                    <a:gd name="connsiteX24" fmla="*/ 749591 w 848950"/>
                    <a:gd name="connsiteY24" fmla="*/ 461252 h 829590"/>
                    <a:gd name="connsiteX25" fmla="*/ 742873 w 848950"/>
                    <a:gd name="connsiteY25" fmla="*/ 340660 h 829590"/>
                    <a:gd name="connsiteX26" fmla="*/ 711504 w 848950"/>
                    <a:gd name="connsiteY26" fmla="*/ 257886 h 829590"/>
                    <a:gd name="connsiteX27" fmla="*/ 643410 w 848950"/>
                    <a:gd name="connsiteY27" fmla="*/ 225391 h 829590"/>
                    <a:gd name="connsiteX28" fmla="*/ 664420 w 848950"/>
                    <a:gd name="connsiteY28" fmla="*/ 128997 h 829590"/>
                    <a:gd name="connsiteX29" fmla="*/ 555592 w 848950"/>
                    <a:gd name="connsiteY29" fmla="*/ 167700 h 829590"/>
                    <a:gd name="connsiteX0" fmla="*/ 555592 w 848950"/>
                    <a:gd name="connsiteY0" fmla="*/ 127389 h 789279"/>
                    <a:gd name="connsiteX1" fmla="*/ 483024 w 848950"/>
                    <a:gd name="connsiteY1" fmla="*/ 29575 h 789279"/>
                    <a:gd name="connsiteX2" fmla="*/ 430769 w 848950"/>
                    <a:gd name="connsiteY2" fmla="*/ 11990 h 789279"/>
                    <a:gd name="connsiteX3" fmla="*/ 445388 w 848950"/>
                    <a:gd name="connsiteY3" fmla="*/ 75095 h 789279"/>
                    <a:gd name="connsiteX4" fmla="*/ 394844 w 848950"/>
                    <a:gd name="connsiteY4" fmla="*/ 144628 h 789279"/>
                    <a:gd name="connsiteX5" fmla="*/ 315110 w 848950"/>
                    <a:gd name="connsiteY5" fmla="*/ 102269 h 789279"/>
                    <a:gd name="connsiteX6" fmla="*/ 247988 w 848950"/>
                    <a:gd name="connsiteY6" fmla="*/ 40826 h 789279"/>
                    <a:gd name="connsiteX7" fmla="*/ 203168 w 848950"/>
                    <a:gd name="connsiteY7" fmla="*/ 152451 h 789279"/>
                    <a:gd name="connsiteX8" fmla="*/ 141218 w 848950"/>
                    <a:gd name="connsiteY8" fmla="*/ 219872 h 789279"/>
                    <a:gd name="connsiteX9" fmla="*/ 67930 w 848950"/>
                    <a:gd name="connsiteY9" fmla="*/ 303771 h 789279"/>
                    <a:gd name="connsiteX10" fmla="*/ 87997 w 848950"/>
                    <a:gd name="connsiteY10" fmla="*/ 402912 h 789279"/>
                    <a:gd name="connsiteX11" fmla="*/ 7598 w 848950"/>
                    <a:gd name="connsiteY11" fmla="*/ 508575 h 789279"/>
                    <a:gd name="connsiteX12" fmla="*/ 16787 w 848950"/>
                    <a:gd name="connsiteY12" fmla="*/ 561406 h 789279"/>
                    <a:gd name="connsiteX13" fmla="*/ 116098 w 848950"/>
                    <a:gd name="connsiteY13" fmla="*/ 539607 h 789279"/>
                    <a:gd name="connsiteX14" fmla="*/ 173380 w 848950"/>
                    <a:gd name="connsiteY14" fmla="*/ 631540 h 789279"/>
                    <a:gd name="connsiteX15" fmla="*/ 277744 w 848950"/>
                    <a:gd name="connsiteY15" fmla="*/ 659237 h 789279"/>
                    <a:gd name="connsiteX16" fmla="*/ 371721 w 848950"/>
                    <a:gd name="connsiteY16" fmla="*/ 652284 h 789279"/>
                    <a:gd name="connsiteX17" fmla="*/ 428534 w 848950"/>
                    <a:gd name="connsiteY17" fmla="*/ 788268 h 789279"/>
                    <a:gd name="connsiteX18" fmla="*/ 443721 w 848950"/>
                    <a:gd name="connsiteY18" fmla="*/ 692406 h 789279"/>
                    <a:gd name="connsiteX19" fmla="*/ 484726 w 848950"/>
                    <a:gd name="connsiteY19" fmla="*/ 663706 h 789279"/>
                    <a:gd name="connsiteX20" fmla="*/ 576952 w 848950"/>
                    <a:gd name="connsiteY20" fmla="*/ 695293 h 789279"/>
                    <a:gd name="connsiteX21" fmla="*/ 643419 w 848950"/>
                    <a:gd name="connsiteY21" fmla="*/ 629680 h 789279"/>
                    <a:gd name="connsiteX22" fmla="*/ 732017 w 848950"/>
                    <a:gd name="connsiteY22" fmla="*/ 537100 h 789279"/>
                    <a:gd name="connsiteX23" fmla="*/ 848618 w 848950"/>
                    <a:gd name="connsiteY23" fmla="*/ 461443 h 789279"/>
                    <a:gd name="connsiteX24" fmla="*/ 749591 w 848950"/>
                    <a:gd name="connsiteY24" fmla="*/ 420941 h 789279"/>
                    <a:gd name="connsiteX25" fmla="*/ 742873 w 848950"/>
                    <a:gd name="connsiteY25" fmla="*/ 300349 h 789279"/>
                    <a:gd name="connsiteX26" fmla="*/ 711504 w 848950"/>
                    <a:gd name="connsiteY26" fmla="*/ 217575 h 789279"/>
                    <a:gd name="connsiteX27" fmla="*/ 643410 w 848950"/>
                    <a:gd name="connsiteY27" fmla="*/ 185080 h 789279"/>
                    <a:gd name="connsiteX28" fmla="*/ 664420 w 848950"/>
                    <a:gd name="connsiteY28" fmla="*/ 88686 h 789279"/>
                    <a:gd name="connsiteX29" fmla="*/ 555592 w 848950"/>
                    <a:gd name="connsiteY29" fmla="*/ 127389 h 789279"/>
                    <a:gd name="connsiteX0" fmla="*/ 555592 w 848950"/>
                    <a:gd name="connsiteY0" fmla="*/ 127389 h 789279"/>
                    <a:gd name="connsiteX1" fmla="*/ 483024 w 848950"/>
                    <a:gd name="connsiteY1" fmla="*/ 29575 h 789279"/>
                    <a:gd name="connsiteX2" fmla="*/ 430769 w 848950"/>
                    <a:gd name="connsiteY2" fmla="*/ 11990 h 789279"/>
                    <a:gd name="connsiteX3" fmla="*/ 445388 w 848950"/>
                    <a:gd name="connsiteY3" fmla="*/ 75095 h 789279"/>
                    <a:gd name="connsiteX4" fmla="*/ 394844 w 848950"/>
                    <a:gd name="connsiteY4" fmla="*/ 144628 h 789279"/>
                    <a:gd name="connsiteX5" fmla="*/ 315110 w 848950"/>
                    <a:gd name="connsiteY5" fmla="*/ 102269 h 789279"/>
                    <a:gd name="connsiteX6" fmla="*/ 247988 w 848950"/>
                    <a:gd name="connsiteY6" fmla="*/ 40826 h 789279"/>
                    <a:gd name="connsiteX7" fmla="*/ 222442 w 848950"/>
                    <a:gd name="connsiteY7" fmla="*/ 163203 h 789279"/>
                    <a:gd name="connsiteX8" fmla="*/ 141218 w 848950"/>
                    <a:gd name="connsiteY8" fmla="*/ 219872 h 789279"/>
                    <a:gd name="connsiteX9" fmla="*/ 67930 w 848950"/>
                    <a:gd name="connsiteY9" fmla="*/ 303771 h 789279"/>
                    <a:gd name="connsiteX10" fmla="*/ 87997 w 848950"/>
                    <a:gd name="connsiteY10" fmla="*/ 402912 h 789279"/>
                    <a:gd name="connsiteX11" fmla="*/ 7598 w 848950"/>
                    <a:gd name="connsiteY11" fmla="*/ 508575 h 789279"/>
                    <a:gd name="connsiteX12" fmla="*/ 16787 w 848950"/>
                    <a:gd name="connsiteY12" fmla="*/ 561406 h 789279"/>
                    <a:gd name="connsiteX13" fmla="*/ 116098 w 848950"/>
                    <a:gd name="connsiteY13" fmla="*/ 539607 h 789279"/>
                    <a:gd name="connsiteX14" fmla="*/ 173380 w 848950"/>
                    <a:gd name="connsiteY14" fmla="*/ 631540 h 789279"/>
                    <a:gd name="connsiteX15" fmla="*/ 277744 w 848950"/>
                    <a:gd name="connsiteY15" fmla="*/ 659237 h 789279"/>
                    <a:gd name="connsiteX16" fmla="*/ 371721 w 848950"/>
                    <a:gd name="connsiteY16" fmla="*/ 652284 h 789279"/>
                    <a:gd name="connsiteX17" fmla="*/ 428534 w 848950"/>
                    <a:gd name="connsiteY17" fmla="*/ 788268 h 789279"/>
                    <a:gd name="connsiteX18" fmla="*/ 443721 w 848950"/>
                    <a:gd name="connsiteY18" fmla="*/ 692406 h 789279"/>
                    <a:gd name="connsiteX19" fmla="*/ 484726 w 848950"/>
                    <a:gd name="connsiteY19" fmla="*/ 663706 h 789279"/>
                    <a:gd name="connsiteX20" fmla="*/ 576952 w 848950"/>
                    <a:gd name="connsiteY20" fmla="*/ 695293 h 789279"/>
                    <a:gd name="connsiteX21" fmla="*/ 643419 w 848950"/>
                    <a:gd name="connsiteY21" fmla="*/ 629680 h 789279"/>
                    <a:gd name="connsiteX22" fmla="*/ 732017 w 848950"/>
                    <a:gd name="connsiteY22" fmla="*/ 537100 h 789279"/>
                    <a:gd name="connsiteX23" fmla="*/ 848618 w 848950"/>
                    <a:gd name="connsiteY23" fmla="*/ 461443 h 789279"/>
                    <a:gd name="connsiteX24" fmla="*/ 749591 w 848950"/>
                    <a:gd name="connsiteY24" fmla="*/ 420941 h 789279"/>
                    <a:gd name="connsiteX25" fmla="*/ 742873 w 848950"/>
                    <a:gd name="connsiteY25" fmla="*/ 300349 h 789279"/>
                    <a:gd name="connsiteX26" fmla="*/ 711504 w 848950"/>
                    <a:gd name="connsiteY26" fmla="*/ 217575 h 789279"/>
                    <a:gd name="connsiteX27" fmla="*/ 643410 w 848950"/>
                    <a:gd name="connsiteY27" fmla="*/ 185080 h 789279"/>
                    <a:gd name="connsiteX28" fmla="*/ 664420 w 848950"/>
                    <a:gd name="connsiteY28" fmla="*/ 88686 h 789279"/>
                    <a:gd name="connsiteX29" fmla="*/ 555592 w 848950"/>
                    <a:gd name="connsiteY29" fmla="*/ 127389 h 789279"/>
                    <a:gd name="connsiteX0" fmla="*/ 555592 w 848950"/>
                    <a:gd name="connsiteY0" fmla="*/ 127389 h 789279"/>
                    <a:gd name="connsiteX1" fmla="*/ 483024 w 848950"/>
                    <a:gd name="connsiteY1" fmla="*/ 29575 h 789279"/>
                    <a:gd name="connsiteX2" fmla="*/ 430769 w 848950"/>
                    <a:gd name="connsiteY2" fmla="*/ 11990 h 789279"/>
                    <a:gd name="connsiteX3" fmla="*/ 445388 w 848950"/>
                    <a:gd name="connsiteY3" fmla="*/ 75095 h 789279"/>
                    <a:gd name="connsiteX4" fmla="*/ 394844 w 848950"/>
                    <a:gd name="connsiteY4" fmla="*/ 144628 h 789279"/>
                    <a:gd name="connsiteX5" fmla="*/ 315110 w 848950"/>
                    <a:gd name="connsiteY5" fmla="*/ 102269 h 789279"/>
                    <a:gd name="connsiteX6" fmla="*/ 247988 w 848950"/>
                    <a:gd name="connsiteY6" fmla="*/ 40826 h 789279"/>
                    <a:gd name="connsiteX7" fmla="*/ 222442 w 848950"/>
                    <a:gd name="connsiteY7" fmla="*/ 163203 h 789279"/>
                    <a:gd name="connsiteX8" fmla="*/ 141218 w 848950"/>
                    <a:gd name="connsiteY8" fmla="*/ 219872 h 789279"/>
                    <a:gd name="connsiteX9" fmla="*/ 67930 w 848950"/>
                    <a:gd name="connsiteY9" fmla="*/ 303771 h 789279"/>
                    <a:gd name="connsiteX10" fmla="*/ 87997 w 848950"/>
                    <a:gd name="connsiteY10" fmla="*/ 402912 h 789279"/>
                    <a:gd name="connsiteX11" fmla="*/ 7598 w 848950"/>
                    <a:gd name="connsiteY11" fmla="*/ 508575 h 789279"/>
                    <a:gd name="connsiteX12" fmla="*/ 16787 w 848950"/>
                    <a:gd name="connsiteY12" fmla="*/ 561406 h 789279"/>
                    <a:gd name="connsiteX13" fmla="*/ 116098 w 848950"/>
                    <a:gd name="connsiteY13" fmla="*/ 539607 h 789279"/>
                    <a:gd name="connsiteX14" fmla="*/ 173380 w 848950"/>
                    <a:gd name="connsiteY14" fmla="*/ 631540 h 789279"/>
                    <a:gd name="connsiteX15" fmla="*/ 277744 w 848950"/>
                    <a:gd name="connsiteY15" fmla="*/ 659237 h 789279"/>
                    <a:gd name="connsiteX16" fmla="*/ 371721 w 848950"/>
                    <a:gd name="connsiteY16" fmla="*/ 652284 h 789279"/>
                    <a:gd name="connsiteX17" fmla="*/ 428534 w 848950"/>
                    <a:gd name="connsiteY17" fmla="*/ 788268 h 789279"/>
                    <a:gd name="connsiteX18" fmla="*/ 443721 w 848950"/>
                    <a:gd name="connsiteY18" fmla="*/ 692406 h 789279"/>
                    <a:gd name="connsiteX19" fmla="*/ 484726 w 848950"/>
                    <a:gd name="connsiteY19" fmla="*/ 663706 h 789279"/>
                    <a:gd name="connsiteX20" fmla="*/ 576952 w 848950"/>
                    <a:gd name="connsiteY20" fmla="*/ 695293 h 789279"/>
                    <a:gd name="connsiteX21" fmla="*/ 643419 w 848950"/>
                    <a:gd name="connsiteY21" fmla="*/ 629680 h 789279"/>
                    <a:gd name="connsiteX22" fmla="*/ 732017 w 848950"/>
                    <a:gd name="connsiteY22" fmla="*/ 537100 h 789279"/>
                    <a:gd name="connsiteX23" fmla="*/ 848618 w 848950"/>
                    <a:gd name="connsiteY23" fmla="*/ 461443 h 789279"/>
                    <a:gd name="connsiteX24" fmla="*/ 749591 w 848950"/>
                    <a:gd name="connsiteY24" fmla="*/ 420941 h 789279"/>
                    <a:gd name="connsiteX25" fmla="*/ 742873 w 848950"/>
                    <a:gd name="connsiteY25" fmla="*/ 300349 h 789279"/>
                    <a:gd name="connsiteX26" fmla="*/ 711504 w 848950"/>
                    <a:gd name="connsiteY26" fmla="*/ 217575 h 789279"/>
                    <a:gd name="connsiteX27" fmla="*/ 643410 w 848950"/>
                    <a:gd name="connsiteY27" fmla="*/ 185080 h 789279"/>
                    <a:gd name="connsiteX28" fmla="*/ 664420 w 848950"/>
                    <a:gd name="connsiteY28" fmla="*/ 88686 h 789279"/>
                    <a:gd name="connsiteX29" fmla="*/ 555592 w 848950"/>
                    <a:gd name="connsiteY29" fmla="*/ 127389 h 789279"/>
                    <a:gd name="connsiteX0" fmla="*/ 555592 w 848950"/>
                    <a:gd name="connsiteY0" fmla="*/ 127389 h 789279"/>
                    <a:gd name="connsiteX1" fmla="*/ 483024 w 848950"/>
                    <a:gd name="connsiteY1" fmla="*/ 29575 h 789279"/>
                    <a:gd name="connsiteX2" fmla="*/ 430769 w 848950"/>
                    <a:gd name="connsiteY2" fmla="*/ 11990 h 789279"/>
                    <a:gd name="connsiteX3" fmla="*/ 445388 w 848950"/>
                    <a:gd name="connsiteY3" fmla="*/ 75095 h 789279"/>
                    <a:gd name="connsiteX4" fmla="*/ 394844 w 848950"/>
                    <a:gd name="connsiteY4" fmla="*/ 144628 h 789279"/>
                    <a:gd name="connsiteX5" fmla="*/ 315110 w 848950"/>
                    <a:gd name="connsiteY5" fmla="*/ 102269 h 789279"/>
                    <a:gd name="connsiteX6" fmla="*/ 247988 w 848950"/>
                    <a:gd name="connsiteY6" fmla="*/ 40826 h 789279"/>
                    <a:gd name="connsiteX7" fmla="*/ 222442 w 848950"/>
                    <a:gd name="connsiteY7" fmla="*/ 163203 h 789279"/>
                    <a:gd name="connsiteX8" fmla="*/ 141218 w 848950"/>
                    <a:gd name="connsiteY8" fmla="*/ 219872 h 789279"/>
                    <a:gd name="connsiteX9" fmla="*/ 67930 w 848950"/>
                    <a:gd name="connsiteY9" fmla="*/ 303771 h 789279"/>
                    <a:gd name="connsiteX10" fmla="*/ 87997 w 848950"/>
                    <a:gd name="connsiteY10" fmla="*/ 402912 h 789279"/>
                    <a:gd name="connsiteX11" fmla="*/ 7598 w 848950"/>
                    <a:gd name="connsiteY11" fmla="*/ 508575 h 789279"/>
                    <a:gd name="connsiteX12" fmla="*/ 16787 w 848950"/>
                    <a:gd name="connsiteY12" fmla="*/ 561406 h 789279"/>
                    <a:gd name="connsiteX13" fmla="*/ 116098 w 848950"/>
                    <a:gd name="connsiteY13" fmla="*/ 539607 h 789279"/>
                    <a:gd name="connsiteX14" fmla="*/ 173380 w 848950"/>
                    <a:gd name="connsiteY14" fmla="*/ 631540 h 789279"/>
                    <a:gd name="connsiteX15" fmla="*/ 277744 w 848950"/>
                    <a:gd name="connsiteY15" fmla="*/ 659237 h 789279"/>
                    <a:gd name="connsiteX16" fmla="*/ 371721 w 848950"/>
                    <a:gd name="connsiteY16" fmla="*/ 652284 h 789279"/>
                    <a:gd name="connsiteX17" fmla="*/ 428534 w 848950"/>
                    <a:gd name="connsiteY17" fmla="*/ 788268 h 789279"/>
                    <a:gd name="connsiteX18" fmla="*/ 443721 w 848950"/>
                    <a:gd name="connsiteY18" fmla="*/ 692406 h 789279"/>
                    <a:gd name="connsiteX19" fmla="*/ 484726 w 848950"/>
                    <a:gd name="connsiteY19" fmla="*/ 663706 h 789279"/>
                    <a:gd name="connsiteX20" fmla="*/ 576952 w 848950"/>
                    <a:gd name="connsiteY20" fmla="*/ 695293 h 789279"/>
                    <a:gd name="connsiteX21" fmla="*/ 643419 w 848950"/>
                    <a:gd name="connsiteY21" fmla="*/ 629680 h 789279"/>
                    <a:gd name="connsiteX22" fmla="*/ 732017 w 848950"/>
                    <a:gd name="connsiteY22" fmla="*/ 537100 h 789279"/>
                    <a:gd name="connsiteX23" fmla="*/ 848618 w 848950"/>
                    <a:gd name="connsiteY23" fmla="*/ 461443 h 789279"/>
                    <a:gd name="connsiteX24" fmla="*/ 749591 w 848950"/>
                    <a:gd name="connsiteY24" fmla="*/ 420941 h 789279"/>
                    <a:gd name="connsiteX25" fmla="*/ 742873 w 848950"/>
                    <a:gd name="connsiteY25" fmla="*/ 300349 h 789279"/>
                    <a:gd name="connsiteX26" fmla="*/ 711504 w 848950"/>
                    <a:gd name="connsiteY26" fmla="*/ 217575 h 789279"/>
                    <a:gd name="connsiteX27" fmla="*/ 643410 w 848950"/>
                    <a:gd name="connsiteY27" fmla="*/ 185080 h 789279"/>
                    <a:gd name="connsiteX28" fmla="*/ 664420 w 848950"/>
                    <a:gd name="connsiteY28" fmla="*/ 88686 h 789279"/>
                    <a:gd name="connsiteX29" fmla="*/ 555592 w 848950"/>
                    <a:gd name="connsiteY29" fmla="*/ 127389 h 789279"/>
                    <a:gd name="connsiteX0" fmla="*/ 555592 w 848950"/>
                    <a:gd name="connsiteY0" fmla="*/ 127389 h 789279"/>
                    <a:gd name="connsiteX1" fmla="*/ 483024 w 848950"/>
                    <a:gd name="connsiteY1" fmla="*/ 29575 h 789279"/>
                    <a:gd name="connsiteX2" fmla="*/ 430769 w 848950"/>
                    <a:gd name="connsiteY2" fmla="*/ 11990 h 789279"/>
                    <a:gd name="connsiteX3" fmla="*/ 445388 w 848950"/>
                    <a:gd name="connsiteY3" fmla="*/ 75095 h 789279"/>
                    <a:gd name="connsiteX4" fmla="*/ 394844 w 848950"/>
                    <a:gd name="connsiteY4" fmla="*/ 144628 h 789279"/>
                    <a:gd name="connsiteX5" fmla="*/ 315110 w 848950"/>
                    <a:gd name="connsiteY5" fmla="*/ 102269 h 789279"/>
                    <a:gd name="connsiteX6" fmla="*/ 247988 w 848950"/>
                    <a:gd name="connsiteY6" fmla="*/ 40826 h 789279"/>
                    <a:gd name="connsiteX7" fmla="*/ 222442 w 848950"/>
                    <a:gd name="connsiteY7" fmla="*/ 163203 h 789279"/>
                    <a:gd name="connsiteX8" fmla="*/ 125641 w 848950"/>
                    <a:gd name="connsiteY8" fmla="*/ 198924 h 789279"/>
                    <a:gd name="connsiteX9" fmla="*/ 67930 w 848950"/>
                    <a:gd name="connsiteY9" fmla="*/ 303771 h 789279"/>
                    <a:gd name="connsiteX10" fmla="*/ 87997 w 848950"/>
                    <a:gd name="connsiteY10" fmla="*/ 402912 h 789279"/>
                    <a:gd name="connsiteX11" fmla="*/ 7598 w 848950"/>
                    <a:gd name="connsiteY11" fmla="*/ 508575 h 789279"/>
                    <a:gd name="connsiteX12" fmla="*/ 16787 w 848950"/>
                    <a:gd name="connsiteY12" fmla="*/ 561406 h 789279"/>
                    <a:gd name="connsiteX13" fmla="*/ 116098 w 848950"/>
                    <a:gd name="connsiteY13" fmla="*/ 539607 h 789279"/>
                    <a:gd name="connsiteX14" fmla="*/ 173380 w 848950"/>
                    <a:gd name="connsiteY14" fmla="*/ 631540 h 789279"/>
                    <a:gd name="connsiteX15" fmla="*/ 277744 w 848950"/>
                    <a:gd name="connsiteY15" fmla="*/ 659237 h 789279"/>
                    <a:gd name="connsiteX16" fmla="*/ 371721 w 848950"/>
                    <a:gd name="connsiteY16" fmla="*/ 652284 h 789279"/>
                    <a:gd name="connsiteX17" fmla="*/ 428534 w 848950"/>
                    <a:gd name="connsiteY17" fmla="*/ 788268 h 789279"/>
                    <a:gd name="connsiteX18" fmla="*/ 443721 w 848950"/>
                    <a:gd name="connsiteY18" fmla="*/ 692406 h 789279"/>
                    <a:gd name="connsiteX19" fmla="*/ 484726 w 848950"/>
                    <a:gd name="connsiteY19" fmla="*/ 663706 h 789279"/>
                    <a:gd name="connsiteX20" fmla="*/ 576952 w 848950"/>
                    <a:gd name="connsiteY20" fmla="*/ 695293 h 789279"/>
                    <a:gd name="connsiteX21" fmla="*/ 643419 w 848950"/>
                    <a:gd name="connsiteY21" fmla="*/ 629680 h 789279"/>
                    <a:gd name="connsiteX22" fmla="*/ 732017 w 848950"/>
                    <a:gd name="connsiteY22" fmla="*/ 537100 h 789279"/>
                    <a:gd name="connsiteX23" fmla="*/ 848618 w 848950"/>
                    <a:gd name="connsiteY23" fmla="*/ 461443 h 789279"/>
                    <a:gd name="connsiteX24" fmla="*/ 749591 w 848950"/>
                    <a:gd name="connsiteY24" fmla="*/ 420941 h 789279"/>
                    <a:gd name="connsiteX25" fmla="*/ 742873 w 848950"/>
                    <a:gd name="connsiteY25" fmla="*/ 300349 h 789279"/>
                    <a:gd name="connsiteX26" fmla="*/ 711504 w 848950"/>
                    <a:gd name="connsiteY26" fmla="*/ 217575 h 789279"/>
                    <a:gd name="connsiteX27" fmla="*/ 643410 w 848950"/>
                    <a:gd name="connsiteY27" fmla="*/ 185080 h 789279"/>
                    <a:gd name="connsiteX28" fmla="*/ 664420 w 848950"/>
                    <a:gd name="connsiteY28" fmla="*/ 88686 h 789279"/>
                    <a:gd name="connsiteX29" fmla="*/ 555592 w 848950"/>
                    <a:gd name="connsiteY29" fmla="*/ 127389 h 789279"/>
                    <a:gd name="connsiteX0" fmla="*/ 555592 w 848950"/>
                    <a:gd name="connsiteY0" fmla="*/ 99182 h 761072"/>
                    <a:gd name="connsiteX1" fmla="*/ 483024 w 848950"/>
                    <a:gd name="connsiteY1" fmla="*/ 1368 h 761072"/>
                    <a:gd name="connsiteX2" fmla="*/ 445388 w 848950"/>
                    <a:gd name="connsiteY2" fmla="*/ 46888 h 761072"/>
                    <a:gd name="connsiteX3" fmla="*/ 394844 w 848950"/>
                    <a:gd name="connsiteY3" fmla="*/ 116421 h 761072"/>
                    <a:gd name="connsiteX4" fmla="*/ 315110 w 848950"/>
                    <a:gd name="connsiteY4" fmla="*/ 74062 h 761072"/>
                    <a:gd name="connsiteX5" fmla="*/ 247988 w 848950"/>
                    <a:gd name="connsiteY5" fmla="*/ 12619 h 761072"/>
                    <a:gd name="connsiteX6" fmla="*/ 222442 w 848950"/>
                    <a:gd name="connsiteY6" fmla="*/ 134996 h 761072"/>
                    <a:gd name="connsiteX7" fmla="*/ 125641 w 848950"/>
                    <a:gd name="connsiteY7" fmla="*/ 170717 h 761072"/>
                    <a:gd name="connsiteX8" fmla="*/ 67930 w 848950"/>
                    <a:gd name="connsiteY8" fmla="*/ 275564 h 761072"/>
                    <a:gd name="connsiteX9" fmla="*/ 87997 w 848950"/>
                    <a:gd name="connsiteY9" fmla="*/ 374705 h 761072"/>
                    <a:gd name="connsiteX10" fmla="*/ 7598 w 848950"/>
                    <a:gd name="connsiteY10" fmla="*/ 480368 h 761072"/>
                    <a:gd name="connsiteX11" fmla="*/ 16787 w 848950"/>
                    <a:gd name="connsiteY11" fmla="*/ 533199 h 761072"/>
                    <a:gd name="connsiteX12" fmla="*/ 116098 w 848950"/>
                    <a:gd name="connsiteY12" fmla="*/ 511400 h 761072"/>
                    <a:gd name="connsiteX13" fmla="*/ 173380 w 848950"/>
                    <a:gd name="connsiteY13" fmla="*/ 603333 h 761072"/>
                    <a:gd name="connsiteX14" fmla="*/ 277744 w 848950"/>
                    <a:gd name="connsiteY14" fmla="*/ 631030 h 761072"/>
                    <a:gd name="connsiteX15" fmla="*/ 371721 w 848950"/>
                    <a:gd name="connsiteY15" fmla="*/ 624077 h 761072"/>
                    <a:gd name="connsiteX16" fmla="*/ 428534 w 848950"/>
                    <a:gd name="connsiteY16" fmla="*/ 760061 h 761072"/>
                    <a:gd name="connsiteX17" fmla="*/ 443721 w 848950"/>
                    <a:gd name="connsiteY17" fmla="*/ 664199 h 761072"/>
                    <a:gd name="connsiteX18" fmla="*/ 484726 w 848950"/>
                    <a:gd name="connsiteY18" fmla="*/ 635499 h 761072"/>
                    <a:gd name="connsiteX19" fmla="*/ 576952 w 848950"/>
                    <a:gd name="connsiteY19" fmla="*/ 667086 h 761072"/>
                    <a:gd name="connsiteX20" fmla="*/ 643419 w 848950"/>
                    <a:gd name="connsiteY20" fmla="*/ 601473 h 761072"/>
                    <a:gd name="connsiteX21" fmla="*/ 732017 w 848950"/>
                    <a:gd name="connsiteY21" fmla="*/ 508893 h 761072"/>
                    <a:gd name="connsiteX22" fmla="*/ 848618 w 848950"/>
                    <a:gd name="connsiteY22" fmla="*/ 433236 h 761072"/>
                    <a:gd name="connsiteX23" fmla="*/ 749591 w 848950"/>
                    <a:gd name="connsiteY23" fmla="*/ 392734 h 761072"/>
                    <a:gd name="connsiteX24" fmla="*/ 742873 w 848950"/>
                    <a:gd name="connsiteY24" fmla="*/ 272142 h 761072"/>
                    <a:gd name="connsiteX25" fmla="*/ 711504 w 848950"/>
                    <a:gd name="connsiteY25" fmla="*/ 189368 h 761072"/>
                    <a:gd name="connsiteX26" fmla="*/ 643410 w 848950"/>
                    <a:gd name="connsiteY26" fmla="*/ 156873 h 761072"/>
                    <a:gd name="connsiteX27" fmla="*/ 664420 w 848950"/>
                    <a:gd name="connsiteY27" fmla="*/ 60479 h 761072"/>
                    <a:gd name="connsiteX28" fmla="*/ 555592 w 848950"/>
                    <a:gd name="connsiteY28" fmla="*/ 99182 h 761072"/>
                    <a:gd name="connsiteX0" fmla="*/ 555592 w 848950"/>
                    <a:gd name="connsiteY0" fmla="*/ 99120 h 761010"/>
                    <a:gd name="connsiteX1" fmla="*/ 483024 w 848950"/>
                    <a:gd name="connsiteY1" fmla="*/ 1306 h 761010"/>
                    <a:gd name="connsiteX2" fmla="*/ 445388 w 848950"/>
                    <a:gd name="connsiteY2" fmla="*/ 46826 h 761010"/>
                    <a:gd name="connsiteX3" fmla="*/ 391706 w 848950"/>
                    <a:gd name="connsiteY3" fmla="*/ 103712 h 761010"/>
                    <a:gd name="connsiteX4" fmla="*/ 315110 w 848950"/>
                    <a:gd name="connsiteY4" fmla="*/ 74000 h 761010"/>
                    <a:gd name="connsiteX5" fmla="*/ 247988 w 848950"/>
                    <a:gd name="connsiteY5" fmla="*/ 12557 h 761010"/>
                    <a:gd name="connsiteX6" fmla="*/ 222442 w 848950"/>
                    <a:gd name="connsiteY6" fmla="*/ 134934 h 761010"/>
                    <a:gd name="connsiteX7" fmla="*/ 125641 w 848950"/>
                    <a:gd name="connsiteY7" fmla="*/ 170655 h 761010"/>
                    <a:gd name="connsiteX8" fmla="*/ 67930 w 848950"/>
                    <a:gd name="connsiteY8" fmla="*/ 275502 h 761010"/>
                    <a:gd name="connsiteX9" fmla="*/ 87997 w 848950"/>
                    <a:gd name="connsiteY9" fmla="*/ 374643 h 761010"/>
                    <a:gd name="connsiteX10" fmla="*/ 7598 w 848950"/>
                    <a:gd name="connsiteY10" fmla="*/ 480306 h 761010"/>
                    <a:gd name="connsiteX11" fmla="*/ 16787 w 848950"/>
                    <a:gd name="connsiteY11" fmla="*/ 533137 h 761010"/>
                    <a:gd name="connsiteX12" fmla="*/ 116098 w 848950"/>
                    <a:gd name="connsiteY12" fmla="*/ 511338 h 761010"/>
                    <a:gd name="connsiteX13" fmla="*/ 173380 w 848950"/>
                    <a:gd name="connsiteY13" fmla="*/ 603271 h 761010"/>
                    <a:gd name="connsiteX14" fmla="*/ 277744 w 848950"/>
                    <a:gd name="connsiteY14" fmla="*/ 630968 h 761010"/>
                    <a:gd name="connsiteX15" fmla="*/ 371721 w 848950"/>
                    <a:gd name="connsiteY15" fmla="*/ 624015 h 761010"/>
                    <a:gd name="connsiteX16" fmla="*/ 428534 w 848950"/>
                    <a:gd name="connsiteY16" fmla="*/ 759999 h 761010"/>
                    <a:gd name="connsiteX17" fmla="*/ 443721 w 848950"/>
                    <a:gd name="connsiteY17" fmla="*/ 664137 h 761010"/>
                    <a:gd name="connsiteX18" fmla="*/ 484726 w 848950"/>
                    <a:gd name="connsiteY18" fmla="*/ 635437 h 761010"/>
                    <a:gd name="connsiteX19" fmla="*/ 576952 w 848950"/>
                    <a:gd name="connsiteY19" fmla="*/ 667024 h 761010"/>
                    <a:gd name="connsiteX20" fmla="*/ 643419 w 848950"/>
                    <a:gd name="connsiteY20" fmla="*/ 601411 h 761010"/>
                    <a:gd name="connsiteX21" fmla="*/ 732017 w 848950"/>
                    <a:gd name="connsiteY21" fmla="*/ 508831 h 761010"/>
                    <a:gd name="connsiteX22" fmla="*/ 848618 w 848950"/>
                    <a:gd name="connsiteY22" fmla="*/ 433174 h 761010"/>
                    <a:gd name="connsiteX23" fmla="*/ 749591 w 848950"/>
                    <a:gd name="connsiteY23" fmla="*/ 392672 h 761010"/>
                    <a:gd name="connsiteX24" fmla="*/ 742873 w 848950"/>
                    <a:gd name="connsiteY24" fmla="*/ 272080 h 761010"/>
                    <a:gd name="connsiteX25" fmla="*/ 711504 w 848950"/>
                    <a:gd name="connsiteY25" fmla="*/ 189306 h 761010"/>
                    <a:gd name="connsiteX26" fmla="*/ 643410 w 848950"/>
                    <a:gd name="connsiteY26" fmla="*/ 156811 h 761010"/>
                    <a:gd name="connsiteX27" fmla="*/ 664420 w 848950"/>
                    <a:gd name="connsiteY27" fmla="*/ 60417 h 761010"/>
                    <a:gd name="connsiteX28" fmla="*/ 555592 w 848950"/>
                    <a:gd name="connsiteY28" fmla="*/ 99120 h 761010"/>
                    <a:gd name="connsiteX0" fmla="*/ 555592 w 848950"/>
                    <a:gd name="connsiteY0" fmla="*/ 99120 h 761010"/>
                    <a:gd name="connsiteX1" fmla="*/ 483024 w 848950"/>
                    <a:gd name="connsiteY1" fmla="*/ 1306 h 761010"/>
                    <a:gd name="connsiteX2" fmla="*/ 445388 w 848950"/>
                    <a:gd name="connsiteY2" fmla="*/ 46826 h 761010"/>
                    <a:gd name="connsiteX3" fmla="*/ 391706 w 848950"/>
                    <a:gd name="connsiteY3" fmla="*/ 103712 h 761010"/>
                    <a:gd name="connsiteX4" fmla="*/ 315110 w 848950"/>
                    <a:gd name="connsiteY4" fmla="*/ 74000 h 761010"/>
                    <a:gd name="connsiteX5" fmla="*/ 247988 w 848950"/>
                    <a:gd name="connsiteY5" fmla="*/ 12557 h 761010"/>
                    <a:gd name="connsiteX6" fmla="*/ 222442 w 848950"/>
                    <a:gd name="connsiteY6" fmla="*/ 134934 h 761010"/>
                    <a:gd name="connsiteX7" fmla="*/ 125641 w 848950"/>
                    <a:gd name="connsiteY7" fmla="*/ 170655 h 761010"/>
                    <a:gd name="connsiteX8" fmla="*/ 67930 w 848950"/>
                    <a:gd name="connsiteY8" fmla="*/ 275502 h 761010"/>
                    <a:gd name="connsiteX9" fmla="*/ 87997 w 848950"/>
                    <a:gd name="connsiteY9" fmla="*/ 374643 h 761010"/>
                    <a:gd name="connsiteX10" fmla="*/ 7598 w 848950"/>
                    <a:gd name="connsiteY10" fmla="*/ 480306 h 761010"/>
                    <a:gd name="connsiteX11" fmla="*/ 16787 w 848950"/>
                    <a:gd name="connsiteY11" fmla="*/ 533137 h 761010"/>
                    <a:gd name="connsiteX12" fmla="*/ 116098 w 848950"/>
                    <a:gd name="connsiteY12" fmla="*/ 511338 h 761010"/>
                    <a:gd name="connsiteX13" fmla="*/ 173380 w 848950"/>
                    <a:gd name="connsiteY13" fmla="*/ 603271 h 761010"/>
                    <a:gd name="connsiteX14" fmla="*/ 277744 w 848950"/>
                    <a:gd name="connsiteY14" fmla="*/ 630968 h 761010"/>
                    <a:gd name="connsiteX15" fmla="*/ 371721 w 848950"/>
                    <a:gd name="connsiteY15" fmla="*/ 624015 h 761010"/>
                    <a:gd name="connsiteX16" fmla="*/ 428534 w 848950"/>
                    <a:gd name="connsiteY16" fmla="*/ 759999 h 761010"/>
                    <a:gd name="connsiteX17" fmla="*/ 443721 w 848950"/>
                    <a:gd name="connsiteY17" fmla="*/ 664137 h 761010"/>
                    <a:gd name="connsiteX18" fmla="*/ 484726 w 848950"/>
                    <a:gd name="connsiteY18" fmla="*/ 635437 h 761010"/>
                    <a:gd name="connsiteX19" fmla="*/ 576952 w 848950"/>
                    <a:gd name="connsiteY19" fmla="*/ 667024 h 761010"/>
                    <a:gd name="connsiteX20" fmla="*/ 643419 w 848950"/>
                    <a:gd name="connsiteY20" fmla="*/ 601411 h 761010"/>
                    <a:gd name="connsiteX21" fmla="*/ 732017 w 848950"/>
                    <a:gd name="connsiteY21" fmla="*/ 508831 h 761010"/>
                    <a:gd name="connsiteX22" fmla="*/ 848618 w 848950"/>
                    <a:gd name="connsiteY22" fmla="*/ 433174 h 761010"/>
                    <a:gd name="connsiteX23" fmla="*/ 749591 w 848950"/>
                    <a:gd name="connsiteY23" fmla="*/ 392672 h 761010"/>
                    <a:gd name="connsiteX24" fmla="*/ 742873 w 848950"/>
                    <a:gd name="connsiteY24" fmla="*/ 272080 h 761010"/>
                    <a:gd name="connsiteX25" fmla="*/ 711504 w 848950"/>
                    <a:gd name="connsiteY25" fmla="*/ 189306 h 761010"/>
                    <a:gd name="connsiteX26" fmla="*/ 643410 w 848950"/>
                    <a:gd name="connsiteY26" fmla="*/ 156811 h 761010"/>
                    <a:gd name="connsiteX27" fmla="*/ 664420 w 848950"/>
                    <a:gd name="connsiteY27" fmla="*/ 60417 h 761010"/>
                    <a:gd name="connsiteX28" fmla="*/ 555592 w 848950"/>
                    <a:gd name="connsiteY28" fmla="*/ 99120 h 761010"/>
                    <a:gd name="connsiteX0" fmla="*/ 555592 w 848950"/>
                    <a:gd name="connsiteY0" fmla="*/ 98880 h 760770"/>
                    <a:gd name="connsiteX1" fmla="*/ 483024 w 848950"/>
                    <a:gd name="connsiteY1" fmla="*/ 1066 h 760770"/>
                    <a:gd name="connsiteX2" fmla="*/ 445388 w 848950"/>
                    <a:gd name="connsiteY2" fmla="*/ 46586 h 760770"/>
                    <a:gd name="connsiteX3" fmla="*/ 391706 w 848950"/>
                    <a:gd name="connsiteY3" fmla="*/ 103472 h 760770"/>
                    <a:gd name="connsiteX4" fmla="*/ 315110 w 848950"/>
                    <a:gd name="connsiteY4" fmla="*/ 73760 h 760770"/>
                    <a:gd name="connsiteX5" fmla="*/ 247988 w 848950"/>
                    <a:gd name="connsiteY5" fmla="*/ 12317 h 760770"/>
                    <a:gd name="connsiteX6" fmla="*/ 222442 w 848950"/>
                    <a:gd name="connsiteY6" fmla="*/ 134694 h 760770"/>
                    <a:gd name="connsiteX7" fmla="*/ 125641 w 848950"/>
                    <a:gd name="connsiteY7" fmla="*/ 170415 h 760770"/>
                    <a:gd name="connsiteX8" fmla="*/ 67930 w 848950"/>
                    <a:gd name="connsiteY8" fmla="*/ 275262 h 760770"/>
                    <a:gd name="connsiteX9" fmla="*/ 87997 w 848950"/>
                    <a:gd name="connsiteY9" fmla="*/ 374403 h 760770"/>
                    <a:gd name="connsiteX10" fmla="*/ 7598 w 848950"/>
                    <a:gd name="connsiteY10" fmla="*/ 480066 h 760770"/>
                    <a:gd name="connsiteX11" fmla="*/ 16787 w 848950"/>
                    <a:gd name="connsiteY11" fmla="*/ 532897 h 760770"/>
                    <a:gd name="connsiteX12" fmla="*/ 116098 w 848950"/>
                    <a:gd name="connsiteY12" fmla="*/ 511098 h 760770"/>
                    <a:gd name="connsiteX13" fmla="*/ 173380 w 848950"/>
                    <a:gd name="connsiteY13" fmla="*/ 603031 h 760770"/>
                    <a:gd name="connsiteX14" fmla="*/ 277744 w 848950"/>
                    <a:gd name="connsiteY14" fmla="*/ 630728 h 760770"/>
                    <a:gd name="connsiteX15" fmla="*/ 371721 w 848950"/>
                    <a:gd name="connsiteY15" fmla="*/ 623775 h 760770"/>
                    <a:gd name="connsiteX16" fmla="*/ 428534 w 848950"/>
                    <a:gd name="connsiteY16" fmla="*/ 759759 h 760770"/>
                    <a:gd name="connsiteX17" fmla="*/ 443721 w 848950"/>
                    <a:gd name="connsiteY17" fmla="*/ 663897 h 760770"/>
                    <a:gd name="connsiteX18" fmla="*/ 484726 w 848950"/>
                    <a:gd name="connsiteY18" fmla="*/ 635197 h 760770"/>
                    <a:gd name="connsiteX19" fmla="*/ 576952 w 848950"/>
                    <a:gd name="connsiteY19" fmla="*/ 666784 h 760770"/>
                    <a:gd name="connsiteX20" fmla="*/ 643419 w 848950"/>
                    <a:gd name="connsiteY20" fmla="*/ 601171 h 760770"/>
                    <a:gd name="connsiteX21" fmla="*/ 732017 w 848950"/>
                    <a:gd name="connsiteY21" fmla="*/ 508591 h 760770"/>
                    <a:gd name="connsiteX22" fmla="*/ 848618 w 848950"/>
                    <a:gd name="connsiteY22" fmla="*/ 432934 h 760770"/>
                    <a:gd name="connsiteX23" fmla="*/ 749591 w 848950"/>
                    <a:gd name="connsiteY23" fmla="*/ 392432 h 760770"/>
                    <a:gd name="connsiteX24" fmla="*/ 742873 w 848950"/>
                    <a:gd name="connsiteY24" fmla="*/ 271840 h 760770"/>
                    <a:gd name="connsiteX25" fmla="*/ 711504 w 848950"/>
                    <a:gd name="connsiteY25" fmla="*/ 189066 h 760770"/>
                    <a:gd name="connsiteX26" fmla="*/ 643410 w 848950"/>
                    <a:gd name="connsiteY26" fmla="*/ 156571 h 760770"/>
                    <a:gd name="connsiteX27" fmla="*/ 664420 w 848950"/>
                    <a:gd name="connsiteY27" fmla="*/ 60177 h 760770"/>
                    <a:gd name="connsiteX28" fmla="*/ 555592 w 848950"/>
                    <a:gd name="connsiteY28" fmla="*/ 98880 h 760770"/>
                    <a:gd name="connsiteX0" fmla="*/ 555592 w 848950"/>
                    <a:gd name="connsiteY0" fmla="*/ 98672 h 760562"/>
                    <a:gd name="connsiteX1" fmla="*/ 483024 w 848950"/>
                    <a:gd name="connsiteY1" fmla="*/ 858 h 760562"/>
                    <a:gd name="connsiteX2" fmla="*/ 445388 w 848950"/>
                    <a:gd name="connsiteY2" fmla="*/ 46378 h 760562"/>
                    <a:gd name="connsiteX3" fmla="*/ 391706 w 848950"/>
                    <a:gd name="connsiteY3" fmla="*/ 103264 h 760562"/>
                    <a:gd name="connsiteX4" fmla="*/ 315110 w 848950"/>
                    <a:gd name="connsiteY4" fmla="*/ 73552 h 760562"/>
                    <a:gd name="connsiteX5" fmla="*/ 247988 w 848950"/>
                    <a:gd name="connsiteY5" fmla="*/ 12109 h 760562"/>
                    <a:gd name="connsiteX6" fmla="*/ 222442 w 848950"/>
                    <a:gd name="connsiteY6" fmla="*/ 134486 h 760562"/>
                    <a:gd name="connsiteX7" fmla="*/ 125641 w 848950"/>
                    <a:gd name="connsiteY7" fmla="*/ 170207 h 760562"/>
                    <a:gd name="connsiteX8" fmla="*/ 67930 w 848950"/>
                    <a:gd name="connsiteY8" fmla="*/ 275054 h 760562"/>
                    <a:gd name="connsiteX9" fmla="*/ 87997 w 848950"/>
                    <a:gd name="connsiteY9" fmla="*/ 374195 h 760562"/>
                    <a:gd name="connsiteX10" fmla="*/ 7598 w 848950"/>
                    <a:gd name="connsiteY10" fmla="*/ 479858 h 760562"/>
                    <a:gd name="connsiteX11" fmla="*/ 16787 w 848950"/>
                    <a:gd name="connsiteY11" fmla="*/ 532689 h 760562"/>
                    <a:gd name="connsiteX12" fmla="*/ 116098 w 848950"/>
                    <a:gd name="connsiteY12" fmla="*/ 510890 h 760562"/>
                    <a:gd name="connsiteX13" fmla="*/ 173380 w 848950"/>
                    <a:gd name="connsiteY13" fmla="*/ 602823 h 760562"/>
                    <a:gd name="connsiteX14" fmla="*/ 277744 w 848950"/>
                    <a:gd name="connsiteY14" fmla="*/ 630520 h 760562"/>
                    <a:gd name="connsiteX15" fmla="*/ 371721 w 848950"/>
                    <a:gd name="connsiteY15" fmla="*/ 623567 h 760562"/>
                    <a:gd name="connsiteX16" fmla="*/ 428534 w 848950"/>
                    <a:gd name="connsiteY16" fmla="*/ 759551 h 760562"/>
                    <a:gd name="connsiteX17" fmla="*/ 443721 w 848950"/>
                    <a:gd name="connsiteY17" fmla="*/ 663689 h 760562"/>
                    <a:gd name="connsiteX18" fmla="*/ 484726 w 848950"/>
                    <a:gd name="connsiteY18" fmla="*/ 634989 h 760562"/>
                    <a:gd name="connsiteX19" fmla="*/ 576952 w 848950"/>
                    <a:gd name="connsiteY19" fmla="*/ 666576 h 760562"/>
                    <a:gd name="connsiteX20" fmla="*/ 643419 w 848950"/>
                    <a:gd name="connsiteY20" fmla="*/ 600963 h 760562"/>
                    <a:gd name="connsiteX21" fmla="*/ 732017 w 848950"/>
                    <a:gd name="connsiteY21" fmla="*/ 508383 h 760562"/>
                    <a:gd name="connsiteX22" fmla="*/ 848618 w 848950"/>
                    <a:gd name="connsiteY22" fmla="*/ 432726 h 760562"/>
                    <a:gd name="connsiteX23" fmla="*/ 749591 w 848950"/>
                    <a:gd name="connsiteY23" fmla="*/ 392224 h 760562"/>
                    <a:gd name="connsiteX24" fmla="*/ 742873 w 848950"/>
                    <a:gd name="connsiteY24" fmla="*/ 271632 h 760562"/>
                    <a:gd name="connsiteX25" fmla="*/ 711504 w 848950"/>
                    <a:gd name="connsiteY25" fmla="*/ 188858 h 760562"/>
                    <a:gd name="connsiteX26" fmla="*/ 643410 w 848950"/>
                    <a:gd name="connsiteY26" fmla="*/ 156363 h 760562"/>
                    <a:gd name="connsiteX27" fmla="*/ 664420 w 848950"/>
                    <a:gd name="connsiteY27" fmla="*/ 59969 h 760562"/>
                    <a:gd name="connsiteX28" fmla="*/ 555592 w 848950"/>
                    <a:gd name="connsiteY28" fmla="*/ 98672 h 760562"/>
                    <a:gd name="connsiteX0" fmla="*/ 555592 w 848950"/>
                    <a:gd name="connsiteY0" fmla="*/ 98304 h 760194"/>
                    <a:gd name="connsiteX1" fmla="*/ 483024 w 848950"/>
                    <a:gd name="connsiteY1" fmla="*/ 490 h 760194"/>
                    <a:gd name="connsiteX2" fmla="*/ 431993 w 848950"/>
                    <a:gd name="connsiteY2" fmla="*/ 59672 h 760194"/>
                    <a:gd name="connsiteX3" fmla="*/ 391706 w 848950"/>
                    <a:gd name="connsiteY3" fmla="*/ 102896 h 760194"/>
                    <a:gd name="connsiteX4" fmla="*/ 315110 w 848950"/>
                    <a:gd name="connsiteY4" fmla="*/ 73184 h 760194"/>
                    <a:gd name="connsiteX5" fmla="*/ 247988 w 848950"/>
                    <a:gd name="connsiteY5" fmla="*/ 11741 h 760194"/>
                    <a:gd name="connsiteX6" fmla="*/ 222442 w 848950"/>
                    <a:gd name="connsiteY6" fmla="*/ 134118 h 760194"/>
                    <a:gd name="connsiteX7" fmla="*/ 125641 w 848950"/>
                    <a:gd name="connsiteY7" fmla="*/ 169839 h 760194"/>
                    <a:gd name="connsiteX8" fmla="*/ 67930 w 848950"/>
                    <a:gd name="connsiteY8" fmla="*/ 274686 h 760194"/>
                    <a:gd name="connsiteX9" fmla="*/ 87997 w 848950"/>
                    <a:gd name="connsiteY9" fmla="*/ 373827 h 760194"/>
                    <a:gd name="connsiteX10" fmla="*/ 7598 w 848950"/>
                    <a:gd name="connsiteY10" fmla="*/ 479490 h 760194"/>
                    <a:gd name="connsiteX11" fmla="*/ 16787 w 848950"/>
                    <a:gd name="connsiteY11" fmla="*/ 532321 h 760194"/>
                    <a:gd name="connsiteX12" fmla="*/ 116098 w 848950"/>
                    <a:gd name="connsiteY12" fmla="*/ 510522 h 760194"/>
                    <a:gd name="connsiteX13" fmla="*/ 173380 w 848950"/>
                    <a:gd name="connsiteY13" fmla="*/ 602455 h 760194"/>
                    <a:gd name="connsiteX14" fmla="*/ 277744 w 848950"/>
                    <a:gd name="connsiteY14" fmla="*/ 630152 h 760194"/>
                    <a:gd name="connsiteX15" fmla="*/ 371721 w 848950"/>
                    <a:gd name="connsiteY15" fmla="*/ 623199 h 760194"/>
                    <a:gd name="connsiteX16" fmla="*/ 428534 w 848950"/>
                    <a:gd name="connsiteY16" fmla="*/ 759183 h 760194"/>
                    <a:gd name="connsiteX17" fmla="*/ 443721 w 848950"/>
                    <a:gd name="connsiteY17" fmla="*/ 663321 h 760194"/>
                    <a:gd name="connsiteX18" fmla="*/ 484726 w 848950"/>
                    <a:gd name="connsiteY18" fmla="*/ 634621 h 760194"/>
                    <a:gd name="connsiteX19" fmla="*/ 576952 w 848950"/>
                    <a:gd name="connsiteY19" fmla="*/ 666208 h 760194"/>
                    <a:gd name="connsiteX20" fmla="*/ 643419 w 848950"/>
                    <a:gd name="connsiteY20" fmla="*/ 600595 h 760194"/>
                    <a:gd name="connsiteX21" fmla="*/ 732017 w 848950"/>
                    <a:gd name="connsiteY21" fmla="*/ 508015 h 760194"/>
                    <a:gd name="connsiteX22" fmla="*/ 848618 w 848950"/>
                    <a:gd name="connsiteY22" fmla="*/ 432358 h 760194"/>
                    <a:gd name="connsiteX23" fmla="*/ 749591 w 848950"/>
                    <a:gd name="connsiteY23" fmla="*/ 391856 h 760194"/>
                    <a:gd name="connsiteX24" fmla="*/ 742873 w 848950"/>
                    <a:gd name="connsiteY24" fmla="*/ 271264 h 760194"/>
                    <a:gd name="connsiteX25" fmla="*/ 711504 w 848950"/>
                    <a:gd name="connsiteY25" fmla="*/ 188490 h 760194"/>
                    <a:gd name="connsiteX26" fmla="*/ 643410 w 848950"/>
                    <a:gd name="connsiteY26" fmla="*/ 155995 h 760194"/>
                    <a:gd name="connsiteX27" fmla="*/ 664420 w 848950"/>
                    <a:gd name="connsiteY27" fmla="*/ 59601 h 760194"/>
                    <a:gd name="connsiteX28" fmla="*/ 555592 w 848950"/>
                    <a:gd name="connsiteY28" fmla="*/ 98304 h 760194"/>
                    <a:gd name="connsiteX0" fmla="*/ 555592 w 848950"/>
                    <a:gd name="connsiteY0" fmla="*/ 98974 h 760864"/>
                    <a:gd name="connsiteX1" fmla="*/ 483024 w 848950"/>
                    <a:gd name="connsiteY1" fmla="*/ 1160 h 760864"/>
                    <a:gd name="connsiteX2" fmla="*/ 431993 w 848950"/>
                    <a:gd name="connsiteY2" fmla="*/ 60342 h 760864"/>
                    <a:gd name="connsiteX3" fmla="*/ 391706 w 848950"/>
                    <a:gd name="connsiteY3" fmla="*/ 103566 h 760864"/>
                    <a:gd name="connsiteX4" fmla="*/ 315110 w 848950"/>
                    <a:gd name="connsiteY4" fmla="*/ 73854 h 760864"/>
                    <a:gd name="connsiteX5" fmla="*/ 247988 w 848950"/>
                    <a:gd name="connsiteY5" fmla="*/ 12411 h 760864"/>
                    <a:gd name="connsiteX6" fmla="*/ 222442 w 848950"/>
                    <a:gd name="connsiteY6" fmla="*/ 134788 h 760864"/>
                    <a:gd name="connsiteX7" fmla="*/ 125641 w 848950"/>
                    <a:gd name="connsiteY7" fmla="*/ 170509 h 760864"/>
                    <a:gd name="connsiteX8" fmla="*/ 67930 w 848950"/>
                    <a:gd name="connsiteY8" fmla="*/ 275356 h 760864"/>
                    <a:gd name="connsiteX9" fmla="*/ 87997 w 848950"/>
                    <a:gd name="connsiteY9" fmla="*/ 374497 h 760864"/>
                    <a:gd name="connsiteX10" fmla="*/ 7598 w 848950"/>
                    <a:gd name="connsiteY10" fmla="*/ 480160 h 760864"/>
                    <a:gd name="connsiteX11" fmla="*/ 16787 w 848950"/>
                    <a:gd name="connsiteY11" fmla="*/ 532991 h 760864"/>
                    <a:gd name="connsiteX12" fmla="*/ 116098 w 848950"/>
                    <a:gd name="connsiteY12" fmla="*/ 511192 h 760864"/>
                    <a:gd name="connsiteX13" fmla="*/ 173380 w 848950"/>
                    <a:gd name="connsiteY13" fmla="*/ 603125 h 760864"/>
                    <a:gd name="connsiteX14" fmla="*/ 277744 w 848950"/>
                    <a:gd name="connsiteY14" fmla="*/ 630822 h 760864"/>
                    <a:gd name="connsiteX15" fmla="*/ 371721 w 848950"/>
                    <a:gd name="connsiteY15" fmla="*/ 623869 h 760864"/>
                    <a:gd name="connsiteX16" fmla="*/ 428534 w 848950"/>
                    <a:gd name="connsiteY16" fmla="*/ 759853 h 760864"/>
                    <a:gd name="connsiteX17" fmla="*/ 443721 w 848950"/>
                    <a:gd name="connsiteY17" fmla="*/ 663991 h 760864"/>
                    <a:gd name="connsiteX18" fmla="*/ 484726 w 848950"/>
                    <a:gd name="connsiteY18" fmla="*/ 635291 h 760864"/>
                    <a:gd name="connsiteX19" fmla="*/ 576952 w 848950"/>
                    <a:gd name="connsiteY19" fmla="*/ 666878 h 760864"/>
                    <a:gd name="connsiteX20" fmla="*/ 643419 w 848950"/>
                    <a:gd name="connsiteY20" fmla="*/ 601265 h 760864"/>
                    <a:gd name="connsiteX21" fmla="*/ 732017 w 848950"/>
                    <a:gd name="connsiteY21" fmla="*/ 508685 h 760864"/>
                    <a:gd name="connsiteX22" fmla="*/ 848618 w 848950"/>
                    <a:gd name="connsiteY22" fmla="*/ 433028 h 760864"/>
                    <a:gd name="connsiteX23" fmla="*/ 749591 w 848950"/>
                    <a:gd name="connsiteY23" fmla="*/ 392526 h 760864"/>
                    <a:gd name="connsiteX24" fmla="*/ 742873 w 848950"/>
                    <a:gd name="connsiteY24" fmla="*/ 271934 h 760864"/>
                    <a:gd name="connsiteX25" fmla="*/ 711504 w 848950"/>
                    <a:gd name="connsiteY25" fmla="*/ 189160 h 760864"/>
                    <a:gd name="connsiteX26" fmla="*/ 643410 w 848950"/>
                    <a:gd name="connsiteY26" fmla="*/ 156665 h 760864"/>
                    <a:gd name="connsiteX27" fmla="*/ 664420 w 848950"/>
                    <a:gd name="connsiteY27" fmla="*/ 60271 h 760864"/>
                    <a:gd name="connsiteX28" fmla="*/ 555592 w 848950"/>
                    <a:gd name="connsiteY28" fmla="*/ 98974 h 760864"/>
                    <a:gd name="connsiteX0" fmla="*/ 555592 w 848950"/>
                    <a:gd name="connsiteY0" fmla="*/ 98974 h 760864"/>
                    <a:gd name="connsiteX1" fmla="*/ 483024 w 848950"/>
                    <a:gd name="connsiteY1" fmla="*/ 1160 h 760864"/>
                    <a:gd name="connsiteX2" fmla="*/ 431993 w 848950"/>
                    <a:gd name="connsiteY2" fmla="*/ 60342 h 760864"/>
                    <a:gd name="connsiteX3" fmla="*/ 391706 w 848950"/>
                    <a:gd name="connsiteY3" fmla="*/ 103566 h 760864"/>
                    <a:gd name="connsiteX4" fmla="*/ 315110 w 848950"/>
                    <a:gd name="connsiteY4" fmla="*/ 73854 h 760864"/>
                    <a:gd name="connsiteX5" fmla="*/ 247988 w 848950"/>
                    <a:gd name="connsiteY5" fmla="*/ 12411 h 760864"/>
                    <a:gd name="connsiteX6" fmla="*/ 222442 w 848950"/>
                    <a:gd name="connsiteY6" fmla="*/ 134788 h 760864"/>
                    <a:gd name="connsiteX7" fmla="*/ 125641 w 848950"/>
                    <a:gd name="connsiteY7" fmla="*/ 170509 h 760864"/>
                    <a:gd name="connsiteX8" fmla="*/ 67930 w 848950"/>
                    <a:gd name="connsiteY8" fmla="*/ 275356 h 760864"/>
                    <a:gd name="connsiteX9" fmla="*/ 87997 w 848950"/>
                    <a:gd name="connsiteY9" fmla="*/ 374497 h 760864"/>
                    <a:gd name="connsiteX10" fmla="*/ 7598 w 848950"/>
                    <a:gd name="connsiteY10" fmla="*/ 480160 h 760864"/>
                    <a:gd name="connsiteX11" fmla="*/ 16787 w 848950"/>
                    <a:gd name="connsiteY11" fmla="*/ 532991 h 760864"/>
                    <a:gd name="connsiteX12" fmla="*/ 116098 w 848950"/>
                    <a:gd name="connsiteY12" fmla="*/ 511192 h 760864"/>
                    <a:gd name="connsiteX13" fmla="*/ 173380 w 848950"/>
                    <a:gd name="connsiteY13" fmla="*/ 603125 h 760864"/>
                    <a:gd name="connsiteX14" fmla="*/ 277744 w 848950"/>
                    <a:gd name="connsiteY14" fmla="*/ 630822 h 760864"/>
                    <a:gd name="connsiteX15" fmla="*/ 371721 w 848950"/>
                    <a:gd name="connsiteY15" fmla="*/ 623869 h 760864"/>
                    <a:gd name="connsiteX16" fmla="*/ 428534 w 848950"/>
                    <a:gd name="connsiteY16" fmla="*/ 759853 h 760864"/>
                    <a:gd name="connsiteX17" fmla="*/ 443721 w 848950"/>
                    <a:gd name="connsiteY17" fmla="*/ 663991 h 760864"/>
                    <a:gd name="connsiteX18" fmla="*/ 484726 w 848950"/>
                    <a:gd name="connsiteY18" fmla="*/ 635291 h 760864"/>
                    <a:gd name="connsiteX19" fmla="*/ 576952 w 848950"/>
                    <a:gd name="connsiteY19" fmla="*/ 666878 h 760864"/>
                    <a:gd name="connsiteX20" fmla="*/ 643419 w 848950"/>
                    <a:gd name="connsiteY20" fmla="*/ 601265 h 760864"/>
                    <a:gd name="connsiteX21" fmla="*/ 732017 w 848950"/>
                    <a:gd name="connsiteY21" fmla="*/ 508685 h 760864"/>
                    <a:gd name="connsiteX22" fmla="*/ 848618 w 848950"/>
                    <a:gd name="connsiteY22" fmla="*/ 433028 h 760864"/>
                    <a:gd name="connsiteX23" fmla="*/ 749591 w 848950"/>
                    <a:gd name="connsiteY23" fmla="*/ 392526 h 760864"/>
                    <a:gd name="connsiteX24" fmla="*/ 742873 w 848950"/>
                    <a:gd name="connsiteY24" fmla="*/ 271934 h 760864"/>
                    <a:gd name="connsiteX25" fmla="*/ 711504 w 848950"/>
                    <a:gd name="connsiteY25" fmla="*/ 189160 h 760864"/>
                    <a:gd name="connsiteX26" fmla="*/ 643410 w 848950"/>
                    <a:gd name="connsiteY26" fmla="*/ 156665 h 760864"/>
                    <a:gd name="connsiteX27" fmla="*/ 664420 w 848950"/>
                    <a:gd name="connsiteY27" fmla="*/ 60271 h 760864"/>
                    <a:gd name="connsiteX28" fmla="*/ 555592 w 848950"/>
                    <a:gd name="connsiteY28" fmla="*/ 98974 h 760864"/>
                    <a:gd name="connsiteX0" fmla="*/ 555592 w 848950"/>
                    <a:gd name="connsiteY0" fmla="*/ 99178 h 761068"/>
                    <a:gd name="connsiteX1" fmla="*/ 483024 w 848950"/>
                    <a:gd name="connsiteY1" fmla="*/ 1364 h 761068"/>
                    <a:gd name="connsiteX2" fmla="*/ 431993 w 848950"/>
                    <a:gd name="connsiteY2" fmla="*/ 60546 h 761068"/>
                    <a:gd name="connsiteX3" fmla="*/ 377600 w 848950"/>
                    <a:gd name="connsiteY3" fmla="*/ 105426 h 761068"/>
                    <a:gd name="connsiteX4" fmla="*/ 315110 w 848950"/>
                    <a:gd name="connsiteY4" fmla="*/ 74058 h 761068"/>
                    <a:gd name="connsiteX5" fmla="*/ 247988 w 848950"/>
                    <a:gd name="connsiteY5" fmla="*/ 12615 h 761068"/>
                    <a:gd name="connsiteX6" fmla="*/ 222442 w 848950"/>
                    <a:gd name="connsiteY6" fmla="*/ 134992 h 761068"/>
                    <a:gd name="connsiteX7" fmla="*/ 125641 w 848950"/>
                    <a:gd name="connsiteY7" fmla="*/ 170713 h 761068"/>
                    <a:gd name="connsiteX8" fmla="*/ 67930 w 848950"/>
                    <a:gd name="connsiteY8" fmla="*/ 275560 h 761068"/>
                    <a:gd name="connsiteX9" fmla="*/ 87997 w 848950"/>
                    <a:gd name="connsiteY9" fmla="*/ 374701 h 761068"/>
                    <a:gd name="connsiteX10" fmla="*/ 7598 w 848950"/>
                    <a:gd name="connsiteY10" fmla="*/ 480364 h 761068"/>
                    <a:gd name="connsiteX11" fmla="*/ 16787 w 848950"/>
                    <a:gd name="connsiteY11" fmla="*/ 533195 h 761068"/>
                    <a:gd name="connsiteX12" fmla="*/ 116098 w 848950"/>
                    <a:gd name="connsiteY12" fmla="*/ 511396 h 761068"/>
                    <a:gd name="connsiteX13" fmla="*/ 173380 w 848950"/>
                    <a:gd name="connsiteY13" fmla="*/ 603329 h 761068"/>
                    <a:gd name="connsiteX14" fmla="*/ 277744 w 848950"/>
                    <a:gd name="connsiteY14" fmla="*/ 631026 h 761068"/>
                    <a:gd name="connsiteX15" fmla="*/ 371721 w 848950"/>
                    <a:gd name="connsiteY15" fmla="*/ 624073 h 761068"/>
                    <a:gd name="connsiteX16" fmla="*/ 428534 w 848950"/>
                    <a:gd name="connsiteY16" fmla="*/ 760057 h 761068"/>
                    <a:gd name="connsiteX17" fmla="*/ 443721 w 848950"/>
                    <a:gd name="connsiteY17" fmla="*/ 664195 h 761068"/>
                    <a:gd name="connsiteX18" fmla="*/ 484726 w 848950"/>
                    <a:gd name="connsiteY18" fmla="*/ 635495 h 761068"/>
                    <a:gd name="connsiteX19" fmla="*/ 576952 w 848950"/>
                    <a:gd name="connsiteY19" fmla="*/ 667082 h 761068"/>
                    <a:gd name="connsiteX20" fmla="*/ 643419 w 848950"/>
                    <a:gd name="connsiteY20" fmla="*/ 601469 h 761068"/>
                    <a:gd name="connsiteX21" fmla="*/ 732017 w 848950"/>
                    <a:gd name="connsiteY21" fmla="*/ 508889 h 761068"/>
                    <a:gd name="connsiteX22" fmla="*/ 848618 w 848950"/>
                    <a:gd name="connsiteY22" fmla="*/ 433232 h 761068"/>
                    <a:gd name="connsiteX23" fmla="*/ 749591 w 848950"/>
                    <a:gd name="connsiteY23" fmla="*/ 392730 h 761068"/>
                    <a:gd name="connsiteX24" fmla="*/ 742873 w 848950"/>
                    <a:gd name="connsiteY24" fmla="*/ 272138 h 761068"/>
                    <a:gd name="connsiteX25" fmla="*/ 711504 w 848950"/>
                    <a:gd name="connsiteY25" fmla="*/ 189364 h 761068"/>
                    <a:gd name="connsiteX26" fmla="*/ 643410 w 848950"/>
                    <a:gd name="connsiteY26" fmla="*/ 156869 h 761068"/>
                    <a:gd name="connsiteX27" fmla="*/ 664420 w 848950"/>
                    <a:gd name="connsiteY27" fmla="*/ 60475 h 761068"/>
                    <a:gd name="connsiteX28" fmla="*/ 555592 w 848950"/>
                    <a:gd name="connsiteY28" fmla="*/ 99178 h 761068"/>
                    <a:gd name="connsiteX0" fmla="*/ 555592 w 848950"/>
                    <a:gd name="connsiteY0" fmla="*/ 99178 h 761068"/>
                    <a:gd name="connsiteX1" fmla="*/ 483024 w 848950"/>
                    <a:gd name="connsiteY1" fmla="*/ 1364 h 761068"/>
                    <a:gd name="connsiteX2" fmla="*/ 431993 w 848950"/>
                    <a:gd name="connsiteY2" fmla="*/ 60546 h 761068"/>
                    <a:gd name="connsiteX3" fmla="*/ 377600 w 848950"/>
                    <a:gd name="connsiteY3" fmla="*/ 105426 h 761068"/>
                    <a:gd name="connsiteX4" fmla="*/ 315110 w 848950"/>
                    <a:gd name="connsiteY4" fmla="*/ 74058 h 761068"/>
                    <a:gd name="connsiteX5" fmla="*/ 247988 w 848950"/>
                    <a:gd name="connsiteY5" fmla="*/ 12615 h 761068"/>
                    <a:gd name="connsiteX6" fmla="*/ 222442 w 848950"/>
                    <a:gd name="connsiteY6" fmla="*/ 134992 h 761068"/>
                    <a:gd name="connsiteX7" fmla="*/ 125641 w 848950"/>
                    <a:gd name="connsiteY7" fmla="*/ 170713 h 761068"/>
                    <a:gd name="connsiteX8" fmla="*/ 67930 w 848950"/>
                    <a:gd name="connsiteY8" fmla="*/ 275560 h 761068"/>
                    <a:gd name="connsiteX9" fmla="*/ 87997 w 848950"/>
                    <a:gd name="connsiteY9" fmla="*/ 374701 h 761068"/>
                    <a:gd name="connsiteX10" fmla="*/ 7598 w 848950"/>
                    <a:gd name="connsiteY10" fmla="*/ 480364 h 761068"/>
                    <a:gd name="connsiteX11" fmla="*/ 16787 w 848950"/>
                    <a:gd name="connsiteY11" fmla="*/ 533195 h 761068"/>
                    <a:gd name="connsiteX12" fmla="*/ 116098 w 848950"/>
                    <a:gd name="connsiteY12" fmla="*/ 511396 h 761068"/>
                    <a:gd name="connsiteX13" fmla="*/ 173380 w 848950"/>
                    <a:gd name="connsiteY13" fmla="*/ 603329 h 761068"/>
                    <a:gd name="connsiteX14" fmla="*/ 277744 w 848950"/>
                    <a:gd name="connsiteY14" fmla="*/ 631026 h 761068"/>
                    <a:gd name="connsiteX15" fmla="*/ 371721 w 848950"/>
                    <a:gd name="connsiteY15" fmla="*/ 624073 h 761068"/>
                    <a:gd name="connsiteX16" fmla="*/ 428534 w 848950"/>
                    <a:gd name="connsiteY16" fmla="*/ 760057 h 761068"/>
                    <a:gd name="connsiteX17" fmla="*/ 443721 w 848950"/>
                    <a:gd name="connsiteY17" fmla="*/ 664195 h 761068"/>
                    <a:gd name="connsiteX18" fmla="*/ 484726 w 848950"/>
                    <a:gd name="connsiteY18" fmla="*/ 635495 h 761068"/>
                    <a:gd name="connsiteX19" fmla="*/ 576952 w 848950"/>
                    <a:gd name="connsiteY19" fmla="*/ 667082 h 761068"/>
                    <a:gd name="connsiteX20" fmla="*/ 643419 w 848950"/>
                    <a:gd name="connsiteY20" fmla="*/ 601469 h 761068"/>
                    <a:gd name="connsiteX21" fmla="*/ 732017 w 848950"/>
                    <a:gd name="connsiteY21" fmla="*/ 508889 h 761068"/>
                    <a:gd name="connsiteX22" fmla="*/ 848618 w 848950"/>
                    <a:gd name="connsiteY22" fmla="*/ 433232 h 761068"/>
                    <a:gd name="connsiteX23" fmla="*/ 749591 w 848950"/>
                    <a:gd name="connsiteY23" fmla="*/ 392730 h 761068"/>
                    <a:gd name="connsiteX24" fmla="*/ 742873 w 848950"/>
                    <a:gd name="connsiteY24" fmla="*/ 272138 h 761068"/>
                    <a:gd name="connsiteX25" fmla="*/ 711504 w 848950"/>
                    <a:gd name="connsiteY25" fmla="*/ 189364 h 761068"/>
                    <a:gd name="connsiteX26" fmla="*/ 643410 w 848950"/>
                    <a:gd name="connsiteY26" fmla="*/ 156869 h 761068"/>
                    <a:gd name="connsiteX27" fmla="*/ 664420 w 848950"/>
                    <a:gd name="connsiteY27" fmla="*/ 60475 h 761068"/>
                    <a:gd name="connsiteX28" fmla="*/ 555592 w 848950"/>
                    <a:gd name="connsiteY28" fmla="*/ 99178 h 761068"/>
                    <a:gd name="connsiteX0" fmla="*/ 555592 w 848950"/>
                    <a:gd name="connsiteY0" fmla="*/ 98894 h 760784"/>
                    <a:gd name="connsiteX1" fmla="*/ 483024 w 848950"/>
                    <a:gd name="connsiteY1" fmla="*/ 1080 h 760784"/>
                    <a:gd name="connsiteX2" fmla="*/ 431993 w 848950"/>
                    <a:gd name="connsiteY2" fmla="*/ 60262 h 760784"/>
                    <a:gd name="connsiteX3" fmla="*/ 377600 w 848950"/>
                    <a:gd name="connsiteY3" fmla="*/ 105142 h 760784"/>
                    <a:gd name="connsiteX4" fmla="*/ 315110 w 848950"/>
                    <a:gd name="connsiteY4" fmla="*/ 73774 h 760784"/>
                    <a:gd name="connsiteX5" fmla="*/ 247988 w 848950"/>
                    <a:gd name="connsiteY5" fmla="*/ 12331 h 760784"/>
                    <a:gd name="connsiteX6" fmla="*/ 222442 w 848950"/>
                    <a:gd name="connsiteY6" fmla="*/ 134708 h 760784"/>
                    <a:gd name="connsiteX7" fmla="*/ 125641 w 848950"/>
                    <a:gd name="connsiteY7" fmla="*/ 170429 h 760784"/>
                    <a:gd name="connsiteX8" fmla="*/ 67930 w 848950"/>
                    <a:gd name="connsiteY8" fmla="*/ 275276 h 760784"/>
                    <a:gd name="connsiteX9" fmla="*/ 87997 w 848950"/>
                    <a:gd name="connsiteY9" fmla="*/ 374417 h 760784"/>
                    <a:gd name="connsiteX10" fmla="*/ 7598 w 848950"/>
                    <a:gd name="connsiteY10" fmla="*/ 480080 h 760784"/>
                    <a:gd name="connsiteX11" fmla="*/ 16787 w 848950"/>
                    <a:gd name="connsiteY11" fmla="*/ 532911 h 760784"/>
                    <a:gd name="connsiteX12" fmla="*/ 116098 w 848950"/>
                    <a:gd name="connsiteY12" fmla="*/ 511112 h 760784"/>
                    <a:gd name="connsiteX13" fmla="*/ 173380 w 848950"/>
                    <a:gd name="connsiteY13" fmla="*/ 603045 h 760784"/>
                    <a:gd name="connsiteX14" fmla="*/ 277744 w 848950"/>
                    <a:gd name="connsiteY14" fmla="*/ 630742 h 760784"/>
                    <a:gd name="connsiteX15" fmla="*/ 371721 w 848950"/>
                    <a:gd name="connsiteY15" fmla="*/ 623789 h 760784"/>
                    <a:gd name="connsiteX16" fmla="*/ 428534 w 848950"/>
                    <a:gd name="connsiteY16" fmla="*/ 759773 h 760784"/>
                    <a:gd name="connsiteX17" fmla="*/ 443721 w 848950"/>
                    <a:gd name="connsiteY17" fmla="*/ 663911 h 760784"/>
                    <a:gd name="connsiteX18" fmla="*/ 484726 w 848950"/>
                    <a:gd name="connsiteY18" fmla="*/ 635211 h 760784"/>
                    <a:gd name="connsiteX19" fmla="*/ 576952 w 848950"/>
                    <a:gd name="connsiteY19" fmla="*/ 666798 h 760784"/>
                    <a:gd name="connsiteX20" fmla="*/ 643419 w 848950"/>
                    <a:gd name="connsiteY20" fmla="*/ 601185 h 760784"/>
                    <a:gd name="connsiteX21" fmla="*/ 732017 w 848950"/>
                    <a:gd name="connsiteY21" fmla="*/ 508605 h 760784"/>
                    <a:gd name="connsiteX22" fmla="*/ 848618 w 848950"/>
                    <a:gd name="connsiteY22" fmla="*/ 432948 h 760784"/>
                    <a:gd name="connsiteX23" fmla="*/ 749591 w 848950"/>
                    <a:gd name="connsiteY23" fmla="*/ 392446 h 760784"/>
                    <a:gd name="connsiteX24" fmla="*/ 742873 w 848950"/>
                    <a:gd name="connsiteY24" fmla="*/ 271854 h 760784"/>
                    <a:gd name="connsiteX25" fmla="*/ 711504 w 848950"/>
                    <a:gd name="connsiteY25" fmla="*/ 189080 h 760784"/>
                    <a:gd name="connsiteX26" fmla="*/ 643410 w 848950"/>
                    <a:gd name="connsiteY26" fmla="*/ 156585 h 760784"/>
                    <a:gd name="connsiteX27" fmla="*/ 664420 w 848950"/>
                    <a:gd name="connsiteY27" fmla="*/ 60191 h 760784"/>
                    <a:gd name="connsiteX28" fmla="*/ 555592 w 848950"/>
                    <a:gd name="connsiteY28" fmla="*/ 98894 h 760784"/>
                    <a:gd name="connsiteX0" fmla="*/ 555592 w 848950"/>
                    <a:gd name="connsiteY0" fmla="*/ 98309 h 760199"/>
                    <a:gd name="connsiteX1" fmla="*/ 483024 w 848950"/>
                    <a:gd name="connsiteY1" fmla="*/ 495 h 760199"/>
                    <a:gd name="connsiteX2" fmla="*/ 432532 w 848950"/>
                    <a:gd name="connsiteY2" fmla="*/ 58192 h 760199"/>
                    <a:gd name="connsiteX3" fmla="*/ 377600 w 848950"/>
                    <a:gd name="connsiteY3" fmla="*/ 104557 h 760199"/>
                    <a:gd name="connsiteX4" fmla="*/ 315110 w 848950"/>
                    <a:gd name="connsiteY4" fmla="*/ 73189 h 760199"/>
                    <a:gd name="connsiteX5" fmla="*/ 247988 w 848950"/>
                    <a:gd name="connsiteY5" fmla="*/ 11746 h 760199"/>
                    <a:gd name="connsiteX6" fmla="*/ 222442 w 848950"/>
                    <a:gd name="connsiteY6" fmla="*/ 134123 h 760199"/>
                    <a:gd name="connsiteX7" fmla="*/ 125641 w 848950"/>
                    <a:gd name="connsiteY7" fmla="*/ 169844 h 760199"/>
                    <a:gd name="connsiteX8" fmla="*/ 67930 w 848950"/>
                    <a:gd name="connsiteY8" fmla="*/ 274691 h 760199"/>
                    <a:gd name="connsiteX9" fmla="*/ 87997 w 848950"/>
                    <a:gd name="connsiteY9" fmla="*/ 373832 h 760199"/>
                    <a:gd name="connsiteX10" fmla="*/ 7598 w 848950"/>
                    <a:gd name="connsiteY10" fmla="*/ 479495 h 760199"/>
                    <a:gd name="connsiteX11" fmla="*/ 16787 w 848950"/>
                    <a:gd name="connsiteY11" fmla="*/ 532326 h 760199"/>
                    <a:gd name="connsiteX12" fmla="*/ 116098 w 848950"/>
                    <a:gd name="connsiteY12" fmla="*/ 510527 h 760199"/>
                    <a:gd name="connsiteX13" fmla="*/ 173380 w 848950"/>
                    <a:gd name="connsiteY13" fmla="*/ 602460 h 760199"/>
                    <a:gd name="connsiteX14" fmla="*/ 277744 w 848950"/>
                    <a:gd name="connsiteY14" fmla="*/ 630157 h 760199"/>
                    <a:gd name="connsiteX15" fmla="*/ 371721 w 848950"/>
                    <a:gd name="connsiteY15" fmla="*/ 623204 h 760199"/>
                    <a:gd name="connsiteX16" fmla="*/ 428534 w 848950"/>
                    <a:gd name="connsiteY16" fmla="*/ 759188 h 760199"/>
                    <a:gd name="connsiteX17" fmla="*/ 443721 w 848950"/>
                    <a:gd name="connsiteY17" fmla="*/ 663326 h 760199"/>
                    <a:gd name="connsiteX18" fmla="*/ 484726 w 848950"/>
                    <a:gd name="connsiteY18" fmla="*/ 634626 h 760199"/>
                    <a:gd name="connsiteX19" fmla="*/ 576952 w 848950"/>
                    <a:gd name="connsiteY19" fmla="*/ 666213 h 760199"/>
                    <a:gd name="connsiteX20" fmla="*/ 643419 w 848950"/>
                    <a:gd name="connsiteY20" fmla="*/ 600600 h 760199"/>
                    <a:gd name="connsiteX21" fmla="*/ 732017 w 848950"/>
                    <a:gd name="connsiteY21" fmla="*/ 508020 h 760199"/>
                    <a:gd name="connsiteX22" fmla="*/ 848618 w 848950"/>
                    <a:gd name="connsiteY22" fmla="*/ 432363 h 760199"/>
                    <a:gd name="connsiteX23" fmla="*/ 749591 w 848950"/>
                    <a:gd name="connsiteY23" fmla="*/ 391861 h 760199"/>
                    <a:gd name="connsiteX24" fmla="*/ 742873 w 848950"/>
                    <a:gd name="connsiteY24" fmla="*/ 271269 h 760199"/>
                    <a:gd name="connsiteX25" fmla="*/ 711504 w 848950"/>
                    <a:gd name="connsiteY25" fmla="*/ 188495 h 760199"/>
                    <a:gd name="connsiteX26" fmla="*/ 643410 w 848950"/>
                    <a:gd name="connsiteY26" fmla="*/ 156000 h 760199"/>
                    <a:gd name="connsiteX27" fmla="*/ 664420 w 848950"/>
                    <a:gd name="connsiteY27" fmla="*/ 59606 h 760199"/>
                    <a:gd name="connsiteX28" fmla="*/ 555592 w 848950"/>
                    <a:gd name="connsiteY28" fmla="*/ 98309 h 760199"/>
                    <a:gd name="connsiteX0" fmla="*/ 555592 w 848950"/>
                    <a:gd name="connsiteY0" fmla="*/ 99455 h 761345"/>
                    <a:gd name="connsiteX1" fmla="*/ 483024 w 848950"/>
                    <a:gd name="connsiteY1" fmla="*/ 1641 h 761345"/>
                    <a:gd name="connsiteX2" fmla="*/ 432532 w 848950"/>
                    <a:gd name="connsiteY2" fmla="*/ 59338 h 761345"/>
                    <a:gd name="connsiteX3" fmla="*/ 377600 w 848950"/>
                    <a:gd name="connsiteY3" fmla="*/ 105703 h 761345"/>
                    <a:gd name="connsiteX4" fmla="*/ 315110 w 848950"/>
                    <a:gd name="connsiteY4" fmla="*/ 74335 h 761345"/>
                    <a:gd name="connsiteX5" fmla="*/ 247988 w 848950"/>
                    <a:gd name="connsiteY5" fmla="*/ 12892 h 761345"/>
                    <a:gd name="connsiteX6" fmla="*/ 222442 w 848950"/>
                    <a:gd name="connsiteY6" fmla="*/ 135269 h 761345"/>
                    <a:gd name="connsiteX7" fmla="*/ 125641 w 848950"/>
                    <a:gd name="connsiteY7" fmla="*/ 170990 h 761345"/>
                    <a:gd name="connsiteX8" fmla="*/ 67930 w 848950"/>
                    <a:gd name="connsiteY8" fmla="*/ 275837 h 761345"/>
                    <a:gd name="connsiteX9" fmla="*/ 87997 w 848950"/>
                    <a:gd name="connsiteY9" fmla="*/ 374978 h 761345"/>
                    <a:gd name="connsiteX10" fmla="*/ 7598 w 848950"/>
                    <a:gd name="connsiteY10" fmla="*/ 480641 h 761345"/>
                    <a:gd name="connsiteX11" fmla="*/ 16787 w 848950"/>
                    <a:gd name="connsiteY11" fmla="*/ 533472 h 761345"/>
                    <a:gd name="connsiteX12" fmla="*/ 116098 w 848950"/>
                    <a:gd name="connsiteY12" fmla="*/ 511673 h 761345"/>
                    <a:gd name="connsiteX13" fmla="*/ 173380 w 848950"/>
                    <a:gd name="connsiteY13" fmla="*/ 603606 h 761345"/>
                    <a:gd name="connsiteX14" fmla="*/ 277744 w 848950"/>
                    <a:gd name="connsiteY14" fmla="*/ 631303 h 761345"/>
                    <a:gd name="connsiteX15" fmla="*/ 371721 w 848950"/>
                    <a:gd name="connsiteY15" fmla="*/ 624350 h 761345"/>
                    <a:gd name="connsiteX16" fmla="*/ 428534 w 848950"/>
                    <a:gd name="connsiteY16" fmla="*/ 760334 h 761345"/>
                    <a:gd name="connsiteX17" fmla="*/ 443721 w 848950"/>
                    <a:gd name="connsiteY17" fmla="*/ 664472 h 761345"/>
                    <a:gd name="connsiteX18" fmla="*/ 484726 w 848950"/>
                    <a:gd name="connsiteY18" fmla="*/ 635772 h 761345"/>
                    <a:gd name="connsiteX19" fmla="*/ 576952 w 848950"/>
                    <a:gd name="connsiteY19" fmla="*/ 667359 h 761345"/>
                    <a:gd name="connsiteX20" fmla="*/ 643419 w 848950"/>
                    <a:gd name="connsiteY20" fmla="*/ 601746 h 761345"/>
                    <a:gd name="connsiteX21" fmla="*/ 732017 w 848950"/>
                    <a:gd name="connsiteY21" fmla="*/ 509166 h 761345"/>
                    <a:gd name="connsiteX22" fmla="*/ 848618 w 848950"/>
                    <a:gd name="connsiteY22" fmla="*/ 433509 h 761345"/>
                    <a:gd name="connsiteX23" fmla="*/ 749591 w 848950"/>
                    <a:gd name="connsiteY23" fmla="*/ 393007 h 761345"/>
                    <a:gd name="connsiteX24" fmla="*/ 742873 w 848950"/>
                    <a:gd name="connsiteY24" fmla="*/ 272415 h 761345"/>
                    <a:gd name="connsiteX25" fmla="*/ 711504 w 848950"/>
                    <a:gd name="connsiteY25" fmla="*/ 189641 h 761345"/>
                    <a:gd name="connsiteX26" fmla="*/ 643410 w 848950"/>
                    <a:gd name="connsiteY26" fmla="*/ 157146 h 761345"/>
                    <a:gd name="connsiteX27" fmla="*/ 664420 w 848950"/>
                    <a:gd name="connsiteY27" fmla="*/ 60752 h 761345"/>
                    <a:gd name="connsiteX28" fmla="*/ 555592 w 848950"/>
                    <a:gd name="connsiteY28" fmla="*/ 99455 h 761345"/>
                    <a:gd name="connsiteX0" fmla="*/ 555592 w 848950"/>
                    <a:gd name="connsiteY0" fmla="*/ 99455 h 761345"/>
                    <a:gd name="connsiteX1" fmla="*/ 483024 w 848950"/>
                    <a:gd name="connsiteY1" fmla="*/ 1641 h 761345"/>
                    <a:gd name="connsiteX2" fmla="*/ 432532 w 848950"/>
                    <a:gd name="connsiteY2" fmla="*/ 59338 h 761345"/>
                    <a:gd name="connsiteX3" fmla="*/ 377600 w 848950"/>
                    <a:gd name="connsiteY3" fmla="*/ 105703 h 761345"/>
                    <a:gd name="connsiteX4" fmla="*/ 315110 w 848950"/>
                    <a:gd name="connsiteY4" fmla="*/ 74335 h 761345"/>
                    <a:gd name="connsiteX5" fmla="*/ 247988 w 848950"/>
                    <a:gd name="connsiteY5" fmla="*/ 12892 h 761345"/>
                    <a:gd name="connsiteX6" fmla="*/ 222442 w 848950"/>
                    <a:gd name="connsiteY6" fmla="*/ 135269 h 761345"/>
                    <a:gd name="connsiteX7" fmla="*/ 125641 w 848950"/>
                    <a:gd name="connsiteY7" fmla="*/ 170990 h 761345"/>
                    <a:gd name="connsiteX8" fmla="*/ 67930 w 848950"/>
                    <a:gd name="connsiteY8" fmla="*/ 275837 h 761345"/>
                    <a:gd name="connsiteX9" fmla="*/ 87997 w 848950"/>
                    <a:gd name="connsiteY9" fmla="*/ 374978 h 761345"/>
                    <a:gd name="connsiteX10" fmla="*/ 7598 w 848950"/>
                    <a:gd name="connsiteY10" fmla="*/ 480641 h 761345"/>
                    <a:gd name="connsiteX11" fmla="*/ 16787 w 848950"/>
                    <a:gd name="connsiteY11" fmla="*/ 533472 h 761345"/>
                    <a:gd name="connsiteX12" fmla="*/ 116098 w 848950"/>
                    <a:gd name="connsiteY12" fmla="*/ 511673 h 761345"/>
                    <a:gd name="connsiteX13" fmla="*/ 173380 w 848950"/>
                    <a:gd name="connsiteY13" fmla="*/ 603606 h 761345"/>
                    <a:gd name="connsiteX14" fmla="*/ 277744 w 848950"/>
                    <a:gd name="connsiteY14" fmla="*/ 631303 h 761345"/>
                    <a:gd name="connsiteX15" fmla="*/ 371721 w 848950"/>
                    <a:gd name="connsiteY15" fmla="*/ 624350 h 761345"/>
                    <a:gd name="connsiteX16" fmla="*/ 428534 w 848950"/>
                    <a:gd name="connsiteY16" fmla="*/ 760334 h 761345"/>
                    <a:gd name="connsiteX17" fmla="*/ 443721 w 848950"/>
                    <a:gd name="connsiteY17" fmla="*/ 664472 h 761345"/>
                    <a:gd name="connsiteX18" fmla="*/ 484726 w 848950"/>
                    <a:gd name="connsiteY18" fmla="*/ 635772 h 761345"/>
                    <a:gd name="connsiteX19" fmla="*/ 576952 w 848950"/>
                    <a:gd name="connsiteY19" fmla="*/ 667359 h 761345"/>
                    <a:gd name="connsiteX20" fmla="*/ 643419 w 848950"/>
                    <a:gd name="connsiteY20" fmla="*/ 601746 h 761345"/>
                    <a:gd name="connsiteX21" fmla="*/ 732017 w 848950"/>
                    <a:gd name="connsiteY21" fmla="*/ 509166 h 761345"/>
                    <a:gd name="connsiteX22" fmla="*/ 848618 w 848950"/>
                    <a:gd name="connsiteY22" fmla="*/ 433509 h 761345"/>
                    <a:gd name="connsiteX23" fmla="*/ 749591 w 848950"/>
                    <a:gd name="connsiteY23" fmla="*/ 393007 h 761345"/>
                    <a:gd name="connsiteX24" fmla="*/ 742873 w 848950"/>
                    <a:gd name="connsiteY24" fmla="*/ 272415 h 761345"/>
                    <a:gd name="connsiteX25" fmla="*/ 711504 w 848950"/>
                    <a:gd name="connsiteY25" fmla="*/ 189641 h 761345"/>
                    <a:gd name="connsiteX26" fmla="*/ 643410 w 848950"/>
                    <a:gd name="connsiteY26" fmla="*/ 157146 h 761345"/>
                    <a:gd name="connsiteX27" fmla="*/ 664420 w 848950"/>
                    <a:gd name="connsiteY27" fmla="*/ 60752 h 761345"/>
                    <a:gd name="connsiteX28" fmla="*/ 555592 w 848950"/>
                    <a:gd name="connsiteY28" fmla="*/ 99455 h 761345"/>
                    <a:gd name="connsiteX0" fmla="*/ 555592 w 848950"/>
                    <a:gd name="connsiteY0" fmla="*/ 99455 h 760447"/>
                    <a:gd name="connsiteX1" fmla="*/ 483024 w 848950"/>
                    <a:gd name="connsiteY1" fmla="*/ 1641 h 760447"/>
                    <a:gd name="connsiteX2" fmla="*/ 432532 w 848950"/>
                    <a:gd name="connsiteY2" fmla="*/ 59338 h 760447"/>
                    <a:gd name="connsiteX3" fmla="*/ 377600 w 848950"/>
                    <a:gd name="connsiteY3" fmla="*/ 105703 h 760447"/>
                    <a:gd name="connsiteX4" fmla="*/ 315110 w 848950"/>
                    <a:gd name="connsiteY4" fmla="*/ 74335 h 760447"/>
                    <a:gd name="connsiteX5" fmla="*/ 247988 w 848950"/>
                    <a:gd name="connsiteY5" fmla="*/ 12892 h 760447"/>
                    <a:gd name="connsiteX6" fmla="*/ 222442 w 848950"/>
                    <a:gd name="connsiteY6" fmla="*/ 135269 h 760447"/>
                    <a:gd name="connsiteX7" fmla="*/ 125641 w 848950"/>
                    <a:gd name="connsiteY7" fmla="*/ 170990 h 760447"/>
                    <a:gd name="connsiteX8" fmla="*/ 67930 w 848950"/>
                    <a:gd name="connsiteY8" fmla="*/ 275837 h 760447"/>
                    <a:gd name="connsiteX9" fmla="*/ 87997 w 848950"/>
                    <a:gd name="connsiteY9" fmla="*/ 374978 h 760447"/>
                    <a:gd name="connsiteX10" fmla="*/ 7598 w 848950"/>
                    <a:gd name="connsiteY10" fmla="*/ 480641 h 760447"/>
                    <a:gd name="connsiteX11" fmla="*/ 16787 w 848950"/>
                    <a:gd name="connsiteY11" fmla="*/ 533472 h 760447"/>
                    <a:gd name="connsiteX12" fmla="*/ 116098 w 848950"/>
                    <a:gd name="connsiteY12" fmla="*/ 511673 h 760447"/>
                    <a:gd name="connsiteX13" fmla="*/ 173380 w 848950"/>
                    <a:gd name="connsiteY13" fmla="*/ 603606 h 760447"/>
                    <a:gd name="connsiteX14" fmla="*/ 277744 w 848950"/>
                    <a:gd name="connsiteY14" fmla="*/ 631303 h 760447"/>
                    <a:gd name="connsiteX15" fmla="*/ 378285 w 848950"/>
                    <a:gd name="connsiteY15" fmla="*/ 643491 h 760447"/>
                    <a:gd name="connsiteX16" fmla="*/ 428534 w 848950"/>
                    <a:gd name="connsiteY16" fmla="*/ 760334 h 760447"/>
                    <a:gd name="connsiteX17" fmla="*/ 443721 w 848950"/>
                    <a:gd name="connsiteY17" fmla="*/ 664472 h 760447"/>
                    <a:gd name="connsiteX18" fmla="*/ 484726 w 848950"/>
                    <a:gd name="connsiteY18" fmla="*/ 635772 h 760447"/>
                    <a:gd name="connsiteX19" fmla="*/ 576952 w 848950"/>
                    <a:gd name="connsiteY19" fmla="*/ 667359 h 760447"/>
                    <a:gd name="connsiteX20" fmla="*/ 643419 w 848950"/>
                    <a:gd name="connsiteY20" fmla="*/ 601746 h 760447"/>
                    <a:gd name="connsiteX21" fmla="*/ 732017 w 848950"/>
                    <a:gd name="connsiteY21" fmla="*/ 509166 h 760447"/>
                    <a:gd name="connsiteX22" fmla="*/ 848618 w 848950"/>
                    <a:gd name="connsiteY22" fmla="*/ 433509 h 760447"/>
                    <a:gd name="connsiteX23" fmla="*/ 749591 w 848950"/>
                    <a:gd name="connsiteY23" fmla="*/ 393007 h 760447"/>
                    <a:gd name="connsiteX24" fmla="*/ 742873 w 848950"/>
                    <a:gd name="connsiteY24" fmla="*/ 272415 h 760447"/>
                    <a:gd name="connsiteX25" fmla="*/ 711504 w 848950"/>
                    <a:gd name="connsiteY25" fmla="*/ 189641 h 760447"/>
                    <a:gd name="connsiteX26" fmla="*/ 643410 w 848950"/>
                    <a:gd name="connsiteY26" fmla="*/ 157146 h 760447"/>
                    <a:gd name="connsiteX27" fmla="*/ 664420 w 848950"/>
                    <a:gd name="connsiteY27" fmla="*/ 60752 h 760447"/>
                    <a:gd name="connsiteX28" fmla="*/ 555592 w 848950"/>
                    <a:gd name="connsiteY28" fmla="*/ 99455 h 760447"/>
                    <a:gd name="connsiteX0" fmla="*/ 555592 w 848950"/>
                    <a:gd name="connsiteY0" fmla="*/ 99455 h 763104"/>
                    <a:gd name="connsiteX1" fmla="*/ 483024 w 848950"/>
                    <a:gd name="connsiteY1" fmla="*/ 1641 h 763104"/>
                    <a:gd name="connsiteX2" fmla="*/ 432532 w 848950"/>
                    <a:gd name="connsiteY2" fmla="*/ 59338 h 763104"/>
                    <a:gd name="connsiteX3" fmla="*/ 377600 w 848950"/>
                    <a:gd name="connsiteY3" fmla="*/ 105703 h 763104"/>
                    <a:gd name="connsiteX4" fmla="*/ 315110 w 848950"/>
                    <a:gd name="connsiteY4" fmla="*/ 74335 h 763104"/>
                    <a:gd name="connsiteX5" fmla="*/ 247988 w 848950"/>
                    <a:gd name="connsiteY5" fmla="*/ 12892 h 763104"/>
                    <a:gd name="connsiteX6" fmla="*/ 222442 w 848950"/>
                    <a:gd name="connsiteY6" fmla="*/ 135269 h 763104"/>
                    <a:gd name="connsiteX7" fmla="*/ 125641 w 848950"/>
                    <a:gd name="connsiteY7" fmla="*/ 170990 h 763104"/>
                    <a:gd name="connsiteX8" fmla="*/ 67930 w 848950"/>
                    <a:gd name="connsiteY8" fmla="*/ 275837 h 763104"/>
                    <a:gd name="connsiteX9" fmla="*/ 87997 w 848950"/>
                    <a:gd name="connsiteY9" fmla="*/ 374978 h 763104"/>
                    <a:gd name="connsiteX10" fmla="*/ 7598 w 848950"/>
                    <a:gd name="connsiteY10" fmla="*/ 480641 h 763104"/>
                    <a:gd name="connsiteX11" fmla="*/ 16787 w 848950"/>
                    <a:gd name="connsiteY11" fmla="*/ 533472 h 763104"/>
                    <a:gd name="connsiteX12" fmla="*/ 116098 w 848950"/>
                    <a:gd name="connsiteY12" fmla="*/ 511673 h 763104"/>
                    <a:gd name="connsiteX13" fmla="*/ 173380 w 848950"/>
                    <a:gd name="connsiteY13" fmla="*/ 603606 h 763104"/>
                    <a:gd name="connsiteX14" fmla="*/ 277744 w 848950"/>
                    <a:gd name="connsiteY14" fmla="*/ 631303 h 763104"/>
                    <a:gd name="connsiteX15" fmla="*/ 378285 w 848950"/>
                    <a:gd name="connsiteY15" fmla="*/ 643491 h 763104"/>
                    <a:gd name="connsiteX16" fmla="*/ 428534 w 848950"/>
                    <a:gd name="connsiteY16" fmla="*/ 760334 h 763104"/>
                    <a:gd name="connsiteX17" fmla="*/ 443721 w 848950"/>
                    <a:gd name="connsiteY17" fmla="*/ 664472 h 763104"/>
                    <a:gd name="connsiteX18" fmla="*/ 484726 w 848950"/>
                    <a:gd name="connsiteY18" fmla="*/ 635772 h 763104"/>
                    <a:gd name="connsiteX19" fmla="*/ 576952 w 848950"/>
                    <a:gd name="connsiteY19" fmla="*/ 667359 h 763104"/>
                    <a:gd name="connsiteX20" fmla="*/ 643419 w 848950"/>
                    <a:gd name="connsiteY20" fmla="*/ 601746 h 763104"/>
                    <a:gd name="connsiteX21" fmla="*/ 732017 w 848950"/>
                    <a:gd name="connsiteY21" fmla="*/ 509166 h 763104"/>
                    <a:gd name="connsiteX22" fmla="*/ 848618 w 848950"/>
                    <a:gd name="connsiteY22" fmla="*/ 433509 h 763104"/>
                    <a:gd name="connsiteX23" fmla="*/ 749591 w 848950"/>
                    <a:gd name="connsiteY23" fmla="*/ 393007 h 763104"/>
                    <a:gd name="connsiteX24" fmla="*/ 742873 w 848950"/>
                    <a:gd name="connsiteY24" fmla="*/ 272415 h 763104"/>
                    <a:gd name="connsiteX25" fmla="*/ 711504 w 848950"/>
                    <a:gd name="connsiteY25" fmla="*/ 189641 h 763104"/>
                    <a:gd name="connsiteX26" fmla="*/ 643410 w 848950"/>
                    <a:gd name="connsiteY26" fmla="*/ 157146 h 763104"/>
                    <a:gd name="connsiteX27" fmla="*/ 664420 w 848950"/>
                    <a:gd name="connsiteY27" fmla="*/ 60752 h 763104"/>
                    <a:gd name="connsiteX28" fmla="*/ 555592 w 848950"/>
                    <a:gd name="connsiteY28" fmla="*/ 99455 h 763104"/>
                    <a:gd name="connsiteX0" fmla="*/ 555592 w 848950"/>
                    <a:gd name="connsiteY0" fmla="*/ 99455 h 760367"/>
                    <a:gd name="connsiteX1" fmla="*/ 483024 w 848950"/>
                    <a:gd name="connsiteY1" fmla="*/ 1641 h 760367"/>
                    <a:gd name="connsiteX2" fmla="*/ 432532 w 848950"/>
                    <a:gd name="connsiteY2" fmla="*/ 59338 h 760367"/>
                    <a:gd name="connsiteX3" fmla="*/ 377600 w 848950"/>
                    <a:gd name="connsiteY3" fmla="*/ 105703 h 760367"/>
                    <a:gd name="connsiteX4" fmla="*/ 315110 w 848950"/>
                    <a:gd name="connsiteY4" fmla="*/ 74335 h 760367"/>
                    <a:gd name="connsiteX5" fmla="*/ 247988 w 848950"/>
                    <a:gd name="connsiteY5" fmla="*/ 12892 h 760367"/>
                    <a:gd name="connsiteX6" fmla="*/ 222442 w 848950"/>
                    <a:gd name="connsiteY6" fmla="*/ 135269 h 760367"/>
                    <a:gd name="connsiteX7" fmla="*/ 125641 w 848950"/>
                    <a:gd name="connsiteY7" fmla="*/ 170990 h 760367"/>
                    <a:gd name="connsiteX8" fmla="*/ 67930 w 848950"/>
                    <a:gd name="connsiteY8" fmla="*/ 275837 h 760367"/>
                    <a:gd name="connsiteX9" fmla="*/ 87997 w 848950"/>
                    <a:gd name="connsiteY9" fmla="*/ 374978 h 760367"/>
                    <a:gd name="connsiteX10" fmla="*/ 7598 w 848950"/>
                    <a:gd name="connsiteY10" fmla="*/ 480641 h 760367"/>
                    <a:gd name="connsiteX11" fmla="*/ 16787 w 848950"/>
                    <a:gd name="connsiteY11" fmla="*/ 533472 h 760367"/>
                    <a:gd name="connsiteX12" fmla="*/ 116098 w 848950"/>
                    <a:gd name="connsiteY12" fmla="*/ 511673 h 760367"/>
                    <a:gd name="connsiteX13" fmla="*/ 173380 w 848950"/>
                    <a:gd name="connsiteY13" fmla="*/ 603606 h 760367"/>
                    <a:gd name="connsiteX14" fmla="*/ 277744 w 848950"/>
                    <a:gd name="connsiteY14" fmla="*/ 631303 h 760367"/>
                    <a:gd name="connsiteX15" fmla="*/ 368000 w 848950"/>
                    <a:gd name="connsiteY15" fmla="*/ 653232 h 760367"/>
                    <a:gd name="connsiteX16" fmla="*/ 428534 w 848950"/>
                    <a:gd name="connsiteY16" fmla="*/ 760334 h 760367"/>
                    <a:gd name="connsiteX17" fmla="*/ 443721 w 848950"/>
                    <a:gd name="connsiteY17" fmla="*/ 664472 h 760367"/>
                    <a:gd name="connsiteX18" fmla="*/ 484726 w 848950"/>
                    <a:gd name="connsiteY18" fmla="*/ 635772 h 760367"/>
                    <a:gd name="connsiteX19" fmla="*/ 576952 w 848950"/>
                    <a:gd name="connsiteY19" fmla="*/ 667359 h 760367"/>
                    <a:gd name="connsiteX20" fmla="*/ 643419 w 848950"/>
                    <a:gd name="connsiteY20" fmla="*/ 601746 h 760367"/>
                    <a:gd name="connsiteX21" fmla="*/ 732017 w 848950"/>
                    <a:gd name="connsiteY21" fmla="*/ 509166 h 760367"/>
                    <a:gd name="connsiteX22" fmla="*/ 848618 w 848950"/>
                    <a:gd name="connsiteY22" fmla="*/ 433509 h 760367"/>
                    <a:gd name="connsiteX23" fmla="*/ 749591 w 848950"/>
                    <a:gd name="connsiteY23" fmla="*/ 393007 h 760367"/>
                    <a:gd name="connsiteX24" fmla="*/ 742873 w 848950"/>
                    <a:gd name="connsiteY24" fmla="*/ 272415 h 760367"/>
                    <a:gd name="connsiteX25" fmla="*/ 711504 w 848950"/>
                    <a:gd name="connsiteY25" fmla="*/ 189641 h 760367"/>
                    <a:gd name="connsiteX26" fmla="*/ 643410 w 848950"/>
                    <a:gd name="connsiteY26" fmla="*/ 157146 h 760367"/>
                    <a:gd name="connsiteX27" fmla="*/ 664420 w 848950"/>
                    <a:gd name="connsiteY27" fmla="*/ 60752 h 760367"/>
                    <a:gd name="connsiteX28" fmla="*/ 555592 w 848950"/>
                    <a:gd name="connsiteY28" fmla="*/ 99455 h 760367"/>
                    <a:gd name="connsiteX0" fmla="*/ 555592 w 848950"/>
                    <a:gd name="connsiteY0" fmla="*/ 99455 h 760730"/>
                    <a:gd name="connsiteX1" fmla="*/ 483024 w 848950"/>
                    <a:gd name="connsiteY1" fmla="*/ 1641 h 760730"/>
                    <a:gd name="connsiteX2" fmla="*/ 432532 w 848950"/>
                    <a:gd name="connsiteY2" fmla="*/ 59338 h 760730"/>
                    <a:gd name="connsiteX3" fmla="*/ 377600 w 848950"/>
                    <a:gd name="connsiteY3" fmla="*/ 105703 h 760730"/>
                    <a:gd name="connsiteX4" fmla="*/ 315110 w 848950"/>
                    <a:gd name="connsiteY4" fmla="*/ 74335 h 760730"/>
                    <a:gd name="connsiteX5" fmla="*/ 247988 w 848950"/>
                    <a:gd name="connsiteY5" fmla="*/ 12892 h 760730"/>
                    <a:gd name="connsiteX6" fmla="*/ 222442 w 848950"/>
                    <a:gd name="connsiteY6" fmla="*/ 135269 h 760730"/>
                    <a:gd name="connsiteX7" fmla="*/ 125641 w 848950"/>
                    <a:gd name="connsiteY7" fmla="*/ 170990 h 760730"/>
                    <a:gd name="connsiteX8" fmla="*/ 67930 w 848950"/>
                    <a:gd name="connsiteY8" fmla="*/ 275837 h 760730"/>
                    <a:gd name="connsiteX9" fmla="*/ 87997 w 848950"/>
                    <a:gd name="connsiteY9" fmla="*/ 374978 h 760730"/>
                    <a:gd name="connsiteX10" fmla="*/ 7598 w 848950"/>
                    <a:gd name="connsiteY10" fmla="*/ 480641 h 760730"/>
                    <a:gd name="connsiteX11" fmla="*/ 16787 w 848950"/>
                    <a:gd name="connsiteY11" fmla="*/ 533472 h 760730"/>
                    <a:gd name="connsiteX12" fmla="*/ 116098 w 848950"/>
                    <a:gd name="connsiteY12" fmla="*/ 511673 h 760730"/>
                    <a:gd name="connsiteX13" fmla="*/ 173380 w 848950"/>
                    <a:gd name="connsiteY13" fmla="*/ 603606 h 760730"/>
                    <a:gd name="connsiteX14" fmla="*/ 277744 w 848950"/>
                    <a:gd name="connsiteY14" fmla="*/ 631303 h 760730"/>
                    <a:gd name="connsiteX15" fmla="*/ 368000 w 848950"/>
                    <a:gd name="connsiteY15" fmla="*/ 653232 h 760730"/>
                    <a:gd name="connsiteX16" fmla="*/ 428534 w 848950"/>
                    <a:gd name="connsiteY16" fmla="*/ 760334 h 760730"/>
                    <a:gd name="connsiteX17" fmla="*/ 443721 w 848950"/>
                    <a:gd name="connsiteY17" fmla="*/ 664472 h 760730"/>
                    <a:gd name="connsiteX18" fmla="*/ 484726 w 848950"/>
                    <a:gd name="connsiteY18" fmla="*/ 635772 h 760730"/>
                    <a:gd name="connsiteX19" fmla="*/ 576952 w 848950"/>
                    <a:gd name="connsiteY19" fmla="*/ 667359 h 760730"/>
                    <a:gd name="connsiteX20" fmla="*/ 643419 w 848950"/>
                    <a:gd name="connsiteY20" fmla="*/ 601746 h 760730"/>
                    <a:gd name="connsiteX21" fmla="*/ 732017 w 848950"/>
                    <a:gd name="connsiteY21" fmla="*/ 509166 h 760730"/>
                    <a:gd name="connsiteX22" fmla="*/ 848618 w 848950"/>
                    <a:gd name="connsiteY22" fmla="*/ 433509 h 760730"/>
                    <a:gd name="connsiteX23" fmla="*/ 749591 w 848950"/>
                    <a:gd name="connsiteY23" fmla="*/ 393007 h 760730"/>
                    <a:gd name="connsiteX24" fmla="*/ 742873 w 848950"/>
                    <a:gd name="connsiteY24" fmla="*/ 272415 h 760730"/>
                    <a:gd name="connsiteX25" fmla="*/ 711504 w 848950"/>
                    <a:gd name="connsiteY25" fmla="*/ 189641 h 760730"/>
                    <a:gd name="connsiteX26" fmla="*/ 643410 w 848950"/>
                    <a:gd name="connsiteY26" fmla="*/ 157146 h 760730"/>
                    <a:gd name="connsiteX27" fmla="*/ 664420 w 848950"/>
                    <a:gd name="connsiteY27" fmla="*/ 60752 h 760730"/>
                    <a:gd name="connsiteX28" fmla="*/ 555592 w 848950"/>
                    <a:gd name="connsiteY28" fmla="*/ 99455 h 760730"/>
                    <a:gd name="connsiteX0" fmla="*/ 555592 w 846607"/>
                    <a:gd name="connsiteY0" fmla="*/ 99455 h 760730"/>
                    <a:gd name="connsiteX1" fmla="*/ 483024 w 846607"/>
                    <a:gd name="connsiteY1" fmla="*/ 1641 h 760730"/>
                    <a:gd name="connsiteX2" fmla="*/ 432532 w 846607"/>
                    <a:gd name="connsiteY2" fmla="*/ 59338 h 760730"/>
                    <a:gd name="connsiteX3" fmla="*/ 377600 w 846607"/>
                    <a:gd name="connsiteY3" fmla="*/ 105703 h 760730"/>
                    <a:gd name="connsiteX4" fmla="*/ 315110 w 846607"/>
                    <a:gd name="connsiteY4" fmla="*/ 74335 h 760730"/>
                    <a:gd name="connsiteX5" fmla="*/ 247988 w 846607"/>
                    <a:gd name="connsiteY5" fmla="*/ 12892 h 760730"/>
                    <a:gd name="connsiteX6" fmla="*/ 222442 w 846607"/>
                    <a:gd name="connsiteY6" fmla="*/ 135269 h 760730"/>
                    <a:gd name="connsiteX7" fmla="*/ 125641 w 846607"/>
                    <a:gd name="connsiteY7" fmla="*/ 170990 h 760730"/>
                    <a:gd name="connsiteX8" fmla="*/ 67930 w 846607"/>
                    <a:gd name="connsiteY8" fmla="*/ 275837 h 760730"/>
                    <a:gd name="connsiteX9" fmla="*/ 87997 w 846607"/>
                    <a:gd name="connsiteY9" fmla="*/ 374978 h 760730"/>
                    <a:gd name="connsiteX10" fmla="*/ 7598 w 846607"/>
                    <a:gd name="connsiteY10" fmla="*/ 480641 h 760730"/>
                    <a:gd name="connsiteX11" fmla="*/ 16787 w 846607"/>
                    <a:gd name="connsiteY11" fmla="*/ 533472 h 760730"/>
                    <a:gd name="connsiteX12" fmla="*/ 116098 w 846607"/>
                    <a:gd name="connsiteY12" fmla="*/ 511673 h 760730"/>
                    <a:gd name="connsiteX13" fmla="*/ 173380 w 846607"/>
                    <a:gd name="connsiteY13" fmla="*/ 603606 h 760730"/>
                    <a:gd name="connsiteX14" fmla="*/ 277744 w 846607"/>
                    <a:gd name="connsiteY14" fmla="*/ 631303 h 760730"/>
                    <a:gd name="connsiteX15" fmla="*/ 368000 w 846607"/>
                    <a:gd name="connsiteY15" fmla="*/ 653232 h 760730"/>
                    <a:gd name="connsiteX16" fmla="*/ 428534 w 846607"/>
                    <a:gd name="connsiteY16" fmla="*/ 760334 h 760730"/>
                    <a:gd name="connsiteX17" fmla="*/ 443721 w 846607"/>
                    <a:gd name="connsiteY17" fmla="*/ 664472 h 760730"/>
                    <a:gd name="connsiteX18" fmla="*/ 484726 w 846607"/>
                    <a:gd name="connsiteY18" fmla="*/ 635772 h 760730"/>
                    <a:gd name="connsiteX19" fmla="*/ 576952 w 846607"/>
                    <a:gd name="connsiteY19" fmla="*/ 667359 h 760730"/>
                    <a:gd name="connsiteX20" fmla="*/ 643419 w 846607"/>
                    <a:gd name="connsiteY20" fmla="*/ 601746 h 760730"/>
                    <a:gd name="connsiteX21" fmla="*/ 732017 w 846607"/>
                    <a:gd name="connsiteY21" fmla="*/ 509166 h 760730"/>
                    <a:gd name="connsiteX22" fmla="*/ 846268 w 846607"/>
                    <a:gd name="connsiteY22" fmla="*/ 467918 h 760730"/>
                    <a:gd name="connsiteX23" fmla="*/ 749591 w 846607"/>
                    <a:gd name="connsiteY23" fmla="*/ 393007 h 760730"/>
                    <a:gd name="connsiteX24" fmla="*/ 742873 w 846607"/>
                    <a:gd name="connsiteY24" fmla="*/ 272415 h 760730"/>
                    <a:gd name="connsiteX25" fmla="*/ 711504 w 846607"/>
                    <a:gd name="connsiteY25" fmla="*/ 189641 h 760730"/>
                    <a:gd name="connsiteX26" fmla="*/ 643410 w 846607"/>
                    <a:gd name="connsiteY26" fmla="*/ 157146 h 760730"/>
                    <a:gd name="connsiteX27" fmla="*/ 664420 w 846607"/>
                    <a:gd name="connsiteY27" fmla="*/ 60752 h 760730"/>
                    <a:gd name="connsiteX28" fmla="*/ 555592 w 846607"/>
                    <a:gd name="connsiteY28" fmla="*/ 99455 h 760730"/>
                    <a:gd name="connsiteX0" fmla="*/ 555592 w 846335"/>
                    <a:gd name="connsiteY0" fmla="*/ 99455 h 760730"/>
                    <a:gd name="connsiteX1" fmla="*/ 483024 w 846335"/>
                    <a:gd name="connsiteY1" fmla="*/ 1641 h 760730"/>
                    <a:gd name="connsiteX2" fmla="*/ 432532 w 846335"/>
                    <a:gd name="connsiteY2" fmla="*/ 59338 h 760730"/>
                    <a:gd name="connsiteX3" fmla="*/ 377600 w 846335"/>
                    <a:gd name="connsiteY3" fmla="*/ 105703 h 760730"/>
                    <a:gd name="connsiteX4" fmla="*/ 315110 w 846335"/>
                    <a:gd name="connsiteY4" fmla="*/ 74335 h 760730"/>
                    <a:gd name="connsiteX5" fmla="*/ 247988 w 846335"/>
                    <a:gd name="connsiteY5" fmla="*/ 12892 h 760730"/>
                    <a:gd name="connsiteX6" fmla="*/ 222442 w 846335"/>
                    <a:gd name="connsiteY6" fmla="*/ 135269 h 760730"/>
                    <a:gd name="connsiteX7" fmla="*/ 125641 w 846335"/>
                    <a:gd name="connsiteY7" fmla="*/ 170990 h 760730"/>
                    <a:gd name="connsiteX8" fmla="*/ 67930 w 846335"/>
                    <a:gd name="connsiteY8" fmla="*/ 275837 h 760730"/>
                    <a:gd name="connsiteX9" fmla="*/ 87997 w 846335"/>
                    <a:gd name="connsiteY9" fmla="*/ 374978 h 760730"/>
                    <a:gd name="connsiteX10" fmla="*/ 7598 w 846335"/>
                    <a:gd name="connsiteY10" fmla="*/ 480641 h 760730"/>
                    <a:gd name="connsiteX11" fmla="*/ 16787 w 846335"/>
                    <a:gd name="connsiteY11" fmla="*/ 533472 h 760730"/>
                    <a:gd name="connsiteX12" fmla="*/ 116098 w 846335"/>
                    <a:gd name="connsiteY12" fmla="*/ 511673 h 760730"/>
                    <a:gd name="connsiteX13" fmla="*/ 173380 w 846335"/>
                    <a:gd name="connsiteY13" fmla="*/ 603606 h 760730"/>
                    <a:gd name="connsiteX14" fmla="*/ 277744 w 846335"/>
                    <a:gd name="connsiteY14" fmla="*/ 631303 h 760730"/>
                    <a:gd name="connsiteX15" fmla="*/ 368000 w 846335"/>
                    <a:gd name="connsiteY15" fmla="*/ 653232 h 760730"/>
                    <a:gd name="connsiteX16" fmla="*/ 428534 w 846335"/>
                    <a:gd name="connsiteY16" fmla="*/ 760334 h 760730"/>
                    <a:gd name="connsiteX17" fmla="*/ 443721 w 846335"/>
                    <a:gd name="connsiteY17" fmla="*/ 664472 h 760730"/>
                    <a:gd name="connsiteX18" fmla="*/ 484726 w 846335"/>
                    <a:gd name="connsiteY18" fmla="*/ 635772 h 760730"/>
                    <a:gd name="connsiteX19" fmla="*/ 576952 w 846335"/>
                    <a:gd name="connsiteY19" fmla="*/ 667359 h 760730"/>
                    <a:gd name="connsiteX20" fmla="*/ 643419 w 846335"/>
                    <a:gd name="connsiteY20" fmla="*/ 601746 h 760730"/>
                    <a:gd name="connsiteX21" fmla="*/ 732017 w 846335"/>
                    <a:gd name="connsiteY21" fmla="*/ 509166 h 760730"/>
                    <a:gd name="connsiteX22" fmla="*/ 846268 w 846335"/>
                    <a:gd name="connsiteY22" fmla="*/ 467918 h 760730"/>
                    <a:gd name="connsiteX23" fmla="*/ 749591 w 846335"/>
                    <a:gd name="connsiteY23" fmla="*/ 393007 h 760730"/>
                    <a:gd name="connsiteX24" fmla="*/ 742873 w 846335"/>
                    <a:gd name="connsiteY24" fmla="*/ 272415 h 760730"/>
                    <a:gd name="connsiteX25" fmla="*/ 711504 w 846335"/>
                    <a:gd name="connsiteY25" fmla="*/ 189641 h 760730"/>
                    <a:gd name="connsiteX26" fmla="*/ 643410 w 846335"/>
                    <a:gd name="connsiteY26" fmla="*/ 157146 h 760730"/>
                    <a:gd name="connsiteX27" fmla="*/ 664420 w 846335"/>
                    <a:gd name="connsiteY27" fmla="*/ 60752 h 760730"/>
                    <a:gd name="connsiteX28" fmla="*/ 555592 w 846335"/>
                    <a:gd name="connsiteY28" fmla="*/ 99455 h 760730"/>
                    <a:gd name="connsiteX0" fmla="*/ 555592 w 846335"/>
                    <a:gd name="connsiteY0" fmla="*/ 99455 h 760730"/>
                    <a:gd name="connsiteX1" fmla="*/ 483024 w 846335"/>
                    <a:gd name="connsiteY1" fmla="*/ 1641 h 760730"/>
                    <a:gd name="connsiteX2" fmla="*/ 432532 w 846335"/>
                    <a:gd name="connsiteY2" fmla="*/ 59338 h 760730"/>
                    <a:gd name="connsiteX3" fmla="*/ 377600 w 846335"/>
                    <a:gd name="connsiteY3" fmla="*/ 105703 h 760730"/>
                    <a:gd name="connsiteX4" fmla="*/ 315110 w 846335"/>
                    <a:gd name="connsiteY4" fmla="*/ 74335 h 760730"/>
                    <a:gd name="connsiteX5" fmla="*/ 247988 w 846335"/>
                    <a:gd name="connsiteY5" fmla="*/ 12892 h 760730"/>
                    <a:gd name="connsiteX6" fmla="*/ 222442 w 846335"/>
                    <a:gd name="connsiteY6" fmla="*/ 135269 h 760730"/>
                    <a:gd name="connsiteX7" fmla="*/ 125641 w 846335"/>
                    <a:gd name="connsiteY7" fmla="*/ 170990 h 760730"/>
                    <a:gd name="connsiteX8" fmla="*/ 67930 w 846335"/>
                    <a:gd name="connsiteY8" fmla="*/ 275837 h 760730"/>
                    <a:gd name="connsiteX9" fmla="*/ 87997 w 846335"/>
                    <a:gd name="connsiteY9" fmla="*/ 374978 h 760730"/>
                    <a:gd name="connsiteX10" fmla="*/ 7598 w 846335"/>
                    <a:gd name="connsiteY10" fmla="*/ 480641 h 760730"/>
                    <a:gd name="connsiteX11" fmla="*/ 16787 w 846335"/>
                    <a:gd name="connsiteY11" fmla="*/ 533472 h 760730"/>
                    <a:gd name="connsiteX12" fmla="*/ 116098 w 846335"/>
                    <a:gd name="connsiteY12" fmla="*/ 511673 h 760730"/>
                    <a:gd name="connsiteX13" fmla="*/ 173380 w 846335"/>
                    <a:gd name="connsiteY13" fmla="*/ 603606 h 760730"/>
                    <a:gd name="connsiteX14" fmla="*/ 277744 w 846335"/>
                    <a:gd name="connsiteY14" fmla="*/ 631303 h 760730"/>
                    <a:gd name="connsiteX15" fmla="*/ 368000 w 846335"/>
                    <a:gd name="connsiteY15" fmla="*/ 653232 h 760730"/>
                    <a:gd name="connsiteX16" fmla="*/ 428534 w 846335"/>
                    <a:gd name="connsiteY16" fmla="*/ 760334 h 760730"/>
                    <a:gd name="connsiteX17" fmla="*/ 443721 w 846335"/>
                    <a:gd name="connsiteY17" fmla="*/ 664472 h 760730"/>
                    <a:gd name="connsiteX18" fmla="*/ 484726 w 846335"/>
                    <a:gd name="connsiteY18" fmla="*/ 635772 h 760730"/>
                    <a:gd name="connsiteX19" fmla="*/ 576952 w 846335"/>
                    <a:gd name="connsiteY19" fmla="*/ 667359 h 760730"/>
                    <a:gd name="connsiteX20" fmla="*/ 643419 w 846335"/>
                    <a:gd name="connsiteY20" fmla="*/ 601746 h 760730"/>
                    <a:gd name="connsiteX21" fmla="*/ 732017 w 846335"/>
                    <a:gd name="connsiteY21" fmla="*/ 509166 h 760730"/>
                    <a:gd name="connsiteX22" fmla="*/ 846268 w 846335"/>
                    <a:gd name="connsiteY22" fmla="*/ 467918 h 760730"/>
                    <a:gd name="connsiteX23" fmla="*/ 749591 w 846335"/>
                    <a:gd name="connsiteY23" fmla="*/ 393007 h 760730"/>
                    <a:gd name="connsiteX24" fmla="*/ 742873 w 846335"/>
                    <a:gd name="connsiteY24" fmla="*/ 272415 h 760730"/>
                    <a:gd name="connsiteX25" fmla="*/ 711504 w 846335"/>
                    <a:gd name="connsiteY25" fmla="*/ 189641 h 760730"/>
                    <a:gd name="connsiteX26" fmla="*/ 643410 w 846335"/>
                    <a:gd name="connsiteY26" fmla="*/ 157146 h 760730"/>
                    <a:gd name="connsiteX27" fmla="*/ 664420 w 846335"/>
                    <a:gd name="connsiteY27" fmla="*/ 60752 h 760730"/>
                    <a:gd name="connsiteX28" fmla="*/ 555592 w 846335"/>
                    <a:gd name="connsiteY28" fmla="*/ 99455 h 760730"/>
                    <a:gd name="connsiteX0" fmla="*/ 555592 w 846335"/>
                    <a:gd name="connsiteY0" fmla="*/ 99455 h 760730"/>
                    <a:gd name="connsiteX1" fmla="*/ 483024 w 846335"/>
                    <a:gd name="connsiteY1" fmla="*/ 1641 h 760730"/>
                    <a:gd name="connsiteX2" fmla="*/ 432532 w 846335"/>
                    <a:gd name="connsiteY2" fmla="*/ 59338 h 760730"/>
                    <a:gd name="connsiteX3" fmla="*/ 377600 w 846335"/>
                    <a:gd name="connsiteY3" fmla="*/ 105703 h 760730"/>
                    <a:gd name="connsiteX4" fmla="*/ 315110 w 846335"/>
                    <a:gd name="connsiteY4" fmla="*/ 74335 h 760730"/>
                    <a:gd name="connsiteX5" fmla="*/ 247988 w 846335"/>
                    <a:gd name="connsiteY5" fmla="*/ 12892 h 760730"/>
                    <a:gd name="connsiteX6" fmla="*/ 222442 w 846335"/>
                    <a:gd name="connsiteY6" fmla="*/ 135269 h 760730"/>
                    <a:gd name="connsiteX7" fmla="*/ 125641 w 846335"/>
                    <a:gd name="connsiteY7" fmla="*/ 170990 h 760730"/>
                    <a:gd name="connsiteX8" fmla="*/ 67930 w 846335"/>
                    <a:gd name="connsiteY8" fmla="*/ 275837 h 760730"/>
                    <a:gd name="connsiteX9" fmla="*/ 87997 w 846335"/>
                    <a:gd name="connsiteY9" fmla="*/ 374978 h 760730"/>
                    <a:gd name="connsiteX10" fmla="*/ 7598 w 846335"/>
                    <a:gd name="connsiteY10" fmla="*/ 480641 h 760730"/>
                    <a:gd name="connsiteX11" fmla="*/ 16787 w 846335"/>
                    <a:gd name="connsiteY11" fmla="*/ 533472 h 760730"/>
                    <a:gd name="connsiteX12" fmla="*/ 116098 w 846335"/>
                    <a:gd name="connsiteY12" fmla="*/ 511673 h 760730"/>
                    <a:gd name="connsiteX13" fmla="*/ 173380 w 846335"/>
                    <a:gd name="connsiteY13" fmla="*/ 603606 h 760730"/>
                    <a:gd name="connsiteX14" fmla="*/ 277744 w 846335"/>
                    <a:gd name="connsiteY14" fmla="*/ 631303 h 760730"/>
                    <a:gd name="connsiteX15" fmla="*/ 368000 w 846335"/>
                    <a:gd name="connsiteY15" fmla="*/ 653232 h 760730"/>
                    <a:gd name="connsiteX16" fmla="*/ 428534 w 846335"/>
                    <a:gd name="connsiteY16" fmla="*/ 760334 h 760730"/>
                    <a:gd name="connsiteX17" fmla="*/ 443721 w 846335"/>
                    <a:gd name="connsiteY17" fmla="*/ 664472 h 760730"/>
                    <a:gd name="connsiteX18" fmla="*/ 484726 w 846335"/>
                    <a:gd name="connsiteY18" fmla="*/ 635772 h 760730"/>
                    <a:gd name="connsiteX19" fmla="*/ 576952 w 846335"/>
                    <a:gd name="connsiteY19" fmla="*/ 667359 h 760730"/>
                    <a:gd name="connsiteX20" fmla="*/ 643419 w 846335"/>
                    <a:gd name="connsiteY20" fmla="*/ 601746 h 760730"/>
                    <a:gd name="connsiteX21" fmla="*/ 732017 w 846335"/>
                    <a:gd name="connsiteY21" fmla="*/ 509166 h 760730"/>
                    <a:gd name="connsiteX22" fmla="*/ 846268 w 846335"/>
                    <a:gd name="connsiteY22" fmla="*/ 467918 h 760730"/>
                    <a:gd name="connsiteX23" fmla="*/ 749591 w 846335"/>
                    <a:gd name="connsiteY23" fmla="*/ 393007 h 760730"/>
                    <a:gd name="connsiteX24" fmla="*/ 742873 w 846335"/>
                    <a:gd name="connsiteY24" fmla="*/ 272415 h 760730"/>
                    <a:gd name="connsiteX25" fmla="*/ 711504 w 846335"/>
                    <a:gd name="connsiteY25" fmla="*/ 189641 h 760730"/>
                    <a:gd name="connsiteX26" fmla="*/ 643410 w 846335"/>
                    <a:gd name="connsiteY26" fmla="*/ 157146 h 760730"/>
                    <a:gd name="connsiteX27" fmla="*/ 664420 w 846335"/>
                    <a:gd name="connsiteY27" fmla="*/ 60752 h 760730"/>
                    <a:gd name="connsiteX28" fmla="*/ 555592 w 846335"/>
                    <a:gd name="connsiteY28" fmla="*/ 99455 h 760730"/>
                    <a:gd name="connsiteX0" fmla="*/ 555592 w 846335"/>
                    <a:gd name="connsiteY0" fmla="*/ 99455 h 760730"/>
                    <a:gd name="connsiteX1" fmla="*/ 483024 w 846335"/>
                    <a:gd name="connsiteY1" fmla="*/ 1641 h 760730"/>
                    <a:gd name="connsiteX2" fmla="*/ 432532 w 846335"/>
                    <a:gd name="connsiteY2" fmla="*/ 59338 h 760730"/>
                    <a:gd name="connsiteX3" fmla="*/ 377600 w 846335"/>
                    <a:gd name="connsiteY3" fmla="*/ 105703 h 760730"/>
                    <a:gd name="connsiteX4" fmla="*/ 315110 w 846335"/>
                    <a:gd name="connsiteY4" fmla="*/ 74335 h 760730"/>
                    <a:gd name="connsiteX5" fmla="*/ 247988 w 846335"/>
                    <a:gd name="connsiteY5" fmla="*/ 12892 h 760730"/>
                    <a:gd name="connsiteX6" fmla="*/ 222442 w 846335"/>
                    <a:gd name="connsiteY6" fmla="*/ 135269 h 760730"/>
                    <a:gd name="connsiteX7" fmla="*/ 125641 w 846335"/>
                    <a:gd name="connsiteY7" fmla="*/ 170990 h 760730"/>
                    <a:gd name="connsiteX8" fmla="*/ 67930 w 846335"/>
                    <a:gd name="connsiteY8" fmla="*/ 275837 h 760730"/>
                    <a:gd name="connsiteX9" fmla="*/ 87997 w 846335"/>
                    <a:gd name="connsiteY9" fmla="*/ 374978 h 760730"/>
                    <a:gd name="connsiteX10" fmla="*/ 7598 w 846335"/>
                    <a:gd name="connsiteY10" fmla="*/ 480641 h 760730"/>
                    <a:gd name="connsiteX11" fmla="*/ 16787 w 846335"/>
                    <a:gd name="connsiteY11" fmla="*/ 533472 h 760730"/>
                    <a:gd name="connsiteX12" fmla="*/ 116098 w 846335"/>
                    <a:gd name="connsiteY12" fmla="*/ 511673 h 760730"/>
                    <a:gd name="connsiteX13" fmla="*/ 173380 w 846335"/>
                    <a:gd name="connsiteY13" fmla="*/ 603606 h 760730"/>
                    <a:gd name="connsiteX14" fmla="*/ 277744 w 846335"/>
                    <a:gd name="connsiteY14" fmla="*/ 631303 h 760730"/>
                    <a:gd name="connsiteX15" fmla="*/ 368000 w 846335"/>
                    <a:gd name="connsiteY15" fmla="*/ 653232 h 760730"/>
                    <a:gd name="connsiteX16" fmla="*/ 428534 w 846335"/>
                    <a:gd name="connsiteY16" fmla="*/ 760334 h 760730"/>
                    <a:gd name="connsiteX17" fmla="*/ 443721 w 846335"/>
                    <a:gd name="connsiteY17" fmla="*/ 664472 h 760730"/>
                    <a:gd name="connsiteX18" fmla="*/ 484726 w 846335"/>
                    <a:gd name="connsiteY18" fmla="*/ 635772 h 760730"/>
                    <a:gd name="connsiteX19" fmla="*/ 576952 w 846335"/>
                    <a:gd name="connsiteY19" fmla="*/ 667359 h 760730"/>
                    <a:gd name="connsiteX20" fmla="*/ 643419 w 846335"/>
                    <a:gd name="connsiteY20" fmla="*/ 601746 h 760730"/>
                    <a:gd name="connsiteX21" fmla="*/ 732017 w 846335"/>
                    <a:gd name="connsiteY21" fmla="*/ 509166 h 760730"/>
                    <a:gd name="connsiteX22" fmla="*/ 846268 w 846335"/>
                    <a:gd name="connsiteY22" fmla="*/ 467918 h 760730"/>
                    <a:gd name="connsiteX23" fmla="*/ 749591 w 846335"/>
                    <a:gd name="connsiteY23" fmla="*/ 393007 h 760730"/>
                    <a:gd name="connsiteX24" fmla="*/ 742873 w 846335"/>
                    <a:gd name="connsiteY24" fmla="*/ 272415 h 760730"/>
                    <a:gd name="connsiteX25" fmla="*/ 711504 w 846335"/>
                    <a:gd name="connsiteY25" fmla="*/ 189641 h 760730"/>
                    <a:gd name="connsiteX26" fmla="*/ 643410 w 846335"/>
                    <a:gd name="connsiteY26" fmla="*/ 157146 h 760730"/>
                    <a:gd name="connsiteX27" fmla="*/ 664420 w 846335"/>
                    <a:gd name="connsiteY27" fmla="*/ 60752 h 760730"/>
                    <a:gd name="connsiteX28" fmla="*/ 555592 w 846335"/>
                    <a:gd name="connsiteY28" fmla="*/ 99455 h 760730"/>
                    <a:gd name="connsiteX0" fmla="*/ 555592 w 846335"/>
                    <a:gd name="connsiteY0" fmla="*/ 99455 h 760730"/>
                    <a:gd name="connsiteX1" fmla="*/ 483024 w 846335"/>
                    <a:gd name="connsiteY1" fmla="*/ 1641 h 760730"/>
                    <a:gd name="connsiteX2" fmla="*/ 432532 w 846335"/>
                    <a:gd name="connsiteY2" fmla="*/ 59338 h 760730"/>
                    <a:gd name="connsiteX3" fmla="*/ 377600 w 846335"/>
                    <a:gd name="connsiteY3" fmla="*/ 105703 h 760730"/>
                    <a:gd name="connsiteX4" fmla="*/ 315110 w 846335"/>
                    <a:gd name="connsiteY4" fmla="*/ 74335 h 760730"/>
                    <a:gd name="connsiteX5" fmla="*/ 247988 w 846335"/>
                    <a:gd name="connsiteY5" fmla="*/ 12892 h 760730"/>
                    <a:gd name="connsiteX6" fmla="*/ 222442 w 846335"/>
                    <a:gd name="connsiteY6" fmla="*/ 135269 h 760730"/>
                    <a:gd name="connsiteX7" fmla="*/ 131861 w 846335"/>
                    <a:gd name="connsiteY7" fmla="*/ 163149 h 760730"/>
                    <a:gd name="connsiteX8" fmla="*/ 67930 w 846335"/>
                    <a:gd name="connsiteY8" fmla="*/ 275837 h 760730"/>
                    <a:gd name="connsiteX9" fmla="*/ 87997 w 846335"/>
                    <a:gd name="connsiteY9" fmla="*/ 374978 h 760730"/>
                    <a:gd name="connsiteX10" fmla="*/ 7598 w 846335"/>
                    <a:gd name="connsiteY10" fmla="*/ 480641 h 760730"/>
                    <a:gd name="connsiteX11" fmla="*/ 16787 w 846335"/>
                    <a:gd name="connsiteY11" fmla="*/ 533472 h 760730"/>
                    <a:gd name="connsiteX12" fmla="*/ 116098 w 846335"/>
                    <a:gd name="connsiteY12" fmla="*/ 511673 h 760730"/>
                    <a:gd name="connsiteX13" fmla="*/ 173380 w 846335"/>
                    <a:gd name="connsiteY13" fmla="*/ 603606 h 760730"/>
                    <a:gd name="connsiteX14" fmla="*/ 277744 w 846335"/>
                    <a:gd name="connsiteY14" fmla="*/ 631303 h 760730"/>
                    <a:gd name="connsiteX15" fmla="*/ 368000 w 846335"/>
                    <a:gd name="connsiteY15" fmla="*/ 653232 h 760730"/>
                    <a:gd name="connsiteX16" fmla="*/ 428534 w 846335"/>
                    <a:gd name="connsiteY16" fmla="*/ 760334 h 760730"/>
                    <a:gd name="connsiteX17" fmla="*/ 443721 w 846335"/>
                    <a:gd name="connsiteY17" fmla="*/ 664472 h 760730"/>
                    <a:gd name="connsiteX18" fmla="*/ 484726 w 846335"/>
                    <a:gd name="connsiteY18" fmla="*/ 635772 h 760730"/>
                    <a:gd name="connsiteX19" fmla="*/ 576952 w 846335"/>
                    <a:gd name="connsiteY19" fmla="*/ 667359 h 760730"/>
                    <a:gd name="connsiteX20" fmla="*/ 643419 w 846335"/>
                    <a:gd name="connsiteY20" fmla="*/ 601746 h 760730"/>
                    <a:gd name="connsiteX21" fmla="*/ 732017 w 846335"/>
                    <a:gd name="connsiteY21" fmla="*/ 509166 h 760730"/>
                    <a:gd name="connsiteX22" fmla="*/ 846268 w 846335"/>
                    <a:gd name="connsiteY22" fmla="*/ 467918 h 760730"/>
                    <a:gd name="connsiteX23" fmla="*/ 749591 w 846335"/>
                    <a:gd name="connsiteY23" fmla="*/ 393007 h 760730"/>
                    <a:gd name="connsiteX24" fmla="*/ 742873 w 846335"/>
                    <a:gd name="connsiteY24" fmla="*/ 272415 h 760730"/>
                    <a:gd name="connsiteX25" fmla="*/ 711504 w 846335"/>
                    <a:gd name="connsiteY25" fmla="*/ 189641 h 760730"/>
                    <a:gd name="connsiteX26" fmla="*/ 643410 w 846335"/>
                    <a:gd name="connsiteY26" fmla="*/ 157146 h 760730"/>
                    <a:gd name="connsiteX27" fmla="*/ 664420 w 846335"/>
                    <a:gd name="connsiteY27" fmla="*/ 60752 h 760730"/>
                    <a:gd name="connsiteX28" fmla="*/ 555592 w 846335"/>
                    <a:gd name="connsiteY28" fmla="*/ 99455 h 760730"/>
                    <a:gd name="connsiteX0" fmla="*/ 555592 w 846335"/>
                    <a:gd name="connsiteY0" fmla="*/ 99455 h 760730"/>
                    <a:gd name="connsiteX1" fmla="*/ 483024 w 846335"/>
                    <a:gd name="connsiteY1" fmla="*/ 1641 h 760730"/>
                    <a:gd name="connsiteX2" fmla="*/ 432532 w 846335"/>
                    <a:gd name="connsiteY2" fmla="*/ 59338 h 760730"/>
                    <a:gd name="connsiteX3" fmla="*/ 377600 w 846335"/>
                    <a:gd name="connsiteY3" fmla="*/ 105703 h 760730"/>
                    <a:gd name="connsiteX4" fmla="*/ 315110 w 846335"/>
                    <a:gd name="connsiteY4" fmla="*/ 74335 h 760730"/>
                    <a:gd name="connsiteX5" fmla="*/ 247988 w 846335"/>
                    <a:gd name="connsiteY5" fmla="*/ 12892 h 760730"/>
                    <a:gd name="connsiteX6" fmla="*/ 222442 w 846335"/>
                    <a:gd name="connsiteY6" fmla="*/ 135269 h 760730"/>
                    <a:gd name="connsiteX7" fmla="*/ 131861 w 846335"/>
                    <a:gd name="connsiteY7" fmla="*/ 163149 h 760730"/>
                    <a:gd name="connsiteX8" fmla="*/ 67930 w 846335"/>
                    <a:gd name="connsiteY8" fmla="*/ 275837 h 760730"/>
                    <a:gd name="connsiteX9" fmla="*/ 87997 w 846335"/>
                    <a:gd name="connsiteY9" fmla="*/ 374978 h 760730"/>
                    <a:gd name="connsiteX10" fmla="*/ 7598 w 846335"/>
                    <a:gd name="connsiteY10" fmla="*/ 480641 h 760730"/>
                    <a:gd name="connsiteX11" fmla="*/ 16787 w 846335"/>
                    <a:gd name="connsiteY11" fmla="*/ 533472 h 760730"/>
                    <a:gd name="connsiteX12" fmla="*/ 116098 w 846335"/>
                    <a:gd name="connsiteY12" fmla="*/ 511673 h 760730"/>
                    <a:gd name="connsiteX13" fmla="*/ 173380 w 846335"/>
                    <a:gd name="connsiteY13" fmla="*/ 603606 h 760730"/>
                    <a:gd name="connsiteX14" fmla="*/ 277744 w 846335"/>
                    <a:gd name="connsiteY14" fmla="*/ 631303 h 760730"/>
                    <a:gd name="connsiteX15" fmla="*/ 368000 w 846335"/>
                    <a:gd name="connsiteY15" fmla="*/ 653232 h 760730"/>
                    <a:gd name="connsiteX16" fmla="*/ 428534 w 846335"/>
                    <a:gd name="connsiteY16" fmla="*/ 760334 h 760730"/>
                    <a:gd name="connsiteX17" fmla="*/ 443721 w 846335"/>
                    <a:gd name="connsiteY17" fmla="*/ 664472 h 760730"/>
                    <a:gd name="connsiteX18" fmla="*/ 484726 w 846335"/>
                    <a:gd name="connsiteY18" fmla="*/ 635772 h 760730"/>
                    <a:gd name="connsiteX19" fmla="*/ 576952 w 846335"/>
                    <a:gd name="connsiteY19" fmla="*/ 667359 h 760730"/>
                    <a:gd name="connsiteX20" fmla="*/ 643419 w 846335"/>
                    <a:gd name="connsiteY20" fmla="*/ 601746 h 760730"/>
                    <a:gd name="connsiteX21" fmla="*/ 732017 w 846335"/>
                    <a:gd name="connsiteY21" fmla="*/ 509166 h 760730"/>
                    <a:gd name="connsiteX22" fmla="*/ 846268 w 846335"/>
                    <a:gd name="connsiteY22" fmla="*/ 467918 h 760730"/>
                    <a:gd name="connsiteX23" fmla="*/ 749591 w 846335"/>
                    <a:gd name="connsiteY23" fmla="*/ 393007 h 760730"/>
                    <a:gd name="connsiteX24" fmla="*/ 742873 w 846335"/>
                    <a:gd name="connsiteY24" fmla="*/ 272415 h 760730"/>
                    <a:gd name="connsiteX25" fmla="*/ 711504 w 846335"/>
                    <a:gd name="connsiteY25" fmla="*/ 189641 h 760730"/>
                    <a:gd name="connsiteX26" fmla="*/ 643410 w 846335"/>
                    <a:gd name="connsiteY26" fmla="*/ 157146 h 760730"/>
                    <a:gd name="connsiteX27" fmla="*/ 664420 w 846335"/>
                    <a:gd name="connsiteY27" fmla="*/ 60752 h 760730"/>
                    <a:gd name="connsiteX28" fmla="*/ 555592 w 846335"/>
                    <a:gd name="connsiteY28" fmla="*/ 99455 h 760730"/>
                    <a:gd name="connsiteX0" fmla="*/ 555592 w 846335"/>
                    <a:gd name="connsiteY0" fmla="*/ 99455 h 760730"/>
                    <a:gd name="connsiteX1" fmla="*/ 483024 w 846335"/>
                    <a:gd name="connsiteY1" fmla="*/ 1641 h 760730"/>
                    <a:gd name="connsiteX2" fmla="*/ 432532 w 846335"/>
                    <a:gd name="connsiteY2" fmla="*/ 59338 h 760730"/>
                    <a:gd name="connsiteX3" fmla="*/ 377600 w 846335"/>
                    <a:gd name="connsiteY3" fmla="*/ 105703 h 760730"/>
                    <a:gd name="connsiteX4" fmla="*/ 315110 w 846335"/>
                    <a:gd name="connsiteY4" fmla="*/ 74335 h 760730"/>
                    <a:gd name="connsiteX5" fmla="*/ 247988 w 846335"/>
                    <a:gd name="connsiteY5" fmla="*/ 12892 h 760730"/>
                    <a:gd name="connsiteX6" fmla="*/ 222442 w 846335"/>
                    <a:gd name="connsiteY6" fmla="*/ 135269 h 760730"/>
                    <a:gd name="connsiteX7" fmla="*/ 131861 w 846335"/>
                    <a:gd name="connsiteY7" fmla="*/ 163149 h 760730"/>
                    <a:gd name="connsiteX8" fmla="*/ 67930 w 846335"/>
                    <a:gd name="connsiteY8" fmla="*/ 275837 h 760730"/>
                    <a:gd name="connsiteX9" fmla="*/ 87997 w 846335"/>
                    <a:gd name="connsiteY9" fmla="*/ 374978 h 760730"/>
                    <a:gd name="connsiteX10" fmla="*/ 7598 w 846335"/>
                    <a:gd name="connsiteY10" fmla="*/ 480641 h 760730"/>
                    <a:gd name="connsiteX11" fmla="*/ 16787 w 846335"/>
                    <a:gd name="connsiteY11" fmla="*/ 533472 h 760730"/>
                    <a:gd name="connsiteX12" fmla="*/ 116098 w 846335"/>
                    <a:gd name="connsiteY12" fmla="*/ 511673 h 760730"/>
                    <a:gd name="connsiteX13" fmla="*/ 173380 w 846335"/>
                    <a:gd name="connsiteY13" fmla="*/ 603606 h 760730"/>
                    <a:gd name="connsiteX14" fmla="*/ 277744 w 846335"/>
                    <a:gd name="connsiteY14" fmla="*/ 631303 h 760730"/>
                    <a:gd name="connsiteX15" fmla="*/ 368000 w 846335"/>
                    <a:gd name="connsiteY15" fmla="*/ 653232 h 760730"/>
                    <a:gd name="connsiteX16" fmla="*/ 428534 w 846335"/>
                    <a:gd name="connsiteY16" fmla="*/ 760334 h 760730"/>
                    <a:gd name="connsiteX17" fmla="*/ 443721 w 846335"/>
                    <a:gd name="connsiteY17" fmla="*/ 664472 h 760730"/>
                    <a:gd name="connsiteX18" fmla="*/ 484726 w 846335"/>
                    <a:gd name="connsiteY18" fmla="*/ 635772 h 760730"/>
                    <a:gd name="connsiteX19" fmla="*/ 576952 w 846335"/>
                    <a:gd name="connsiteY19" fmla="*/ 667359 h 760730"/>
                    <a:gd name="connsiteX20" fmla="*/ 643419 w 846335"/>
                    <a:gd name="connsiteY20" fmla="*/ 601746 h 760730"/>
                    <a:gd name="connsiteX21" fmla="*/ 732017 w 846335"/>
                    <a:gd name="connsiteY21" fmla="*/ 509166 h 760730"/>
                    <a:gd name="connsiteX22" fmla="*/ 846268 w 846335"/>
                    <a:gd name="connsiteY22" fmla="*/ 467918 h 760730"/>
                    <a:gd name="connsiteX23" fmla="*/ 749591 w 846335"/>
                    <a:gd name="connsiteY23" fmla="*/ 393007 h 760730"/>
                    <a:gd name="connsiteX24" fmla="*/ 742873 w 846335"/>
                    <a:gd name="connsiteY24" fmla="*/ 272415 h 760730"/>
                    <a:gd name="connsiteX25" fmla="*/ 711504 w 846335"/>
                    <a:gd name="connsiteY25" fmla="*/ 189641 h 760730"/>
                    <a:gd name="connsiteX26" fmla="*/ 643410 w 846335"/>
                    <a:gd name="connsiteY26" fmla="*/ 157146 h 760730"/>
                    <a:gd name="connsiteX27" fmla="*/ 664420 w 846335"/>
                    <a:gd name="connsiteY27" fmla="*/ 60752 h 760730"/>
                    <a:gd name="connsiteX28" fmla="*/ 555592 w 846335"/>
                    <a:gd name="connsiteY28" fmla="*/ 99455 h 760730"/>
                    <a:gd name="connsiteX0" fmla="*/ 555592 w 846335"/>
                    <a:gd name="connsiteY0" fmla="*/ 99455 h 760730"/>
                    <a:gd name="connsiteX1" fmla="*/ 483024 w 846335"/>
                    <a:gd name="connsiteY1" fmla="*/ 1641 h 760730"/>
                    <a:gd name="connsiteX2" fmla="*/ 432532 w 846335"/>
                    <a:gd name="connsiteY2" fmla="*/ 59338 h 760730"/>
                    <a:gd name="connsiteX3" fmla="*/ 377600 w 846335"/>
                    <a:gd name="connsiteY3" fmla="*/ 105703 h 760730"/>
                    <a:gd name="connsiteX4" fmla="*/ 315110 w 846335"/>
                    <a:gd name="connsiteY4" fmla="*/ 74335 h 760730"/>
                    <a:gd name="connsiteX5" fmla="*/ 247988 w 846335"/>
                    <a:gd name="connsiteY5" fmla="*/ 12892 h 760730"/>
                    <a:gd name="connsiteX6" fmla="*/ 222442 w 846335"/>
                    <a:gd name="connsiteY6" fmla="*/ 135269 h 760730"/>
                    <a:gd name="connsiteX7" fmla="*/ 131861 w 846335"/>
                    <a:gd name="connsiteY7" fmla="*/ 163149 h 760730"/>
                    <a:gd name="connsiteX8" fmla="*/ 67930 w 846335"/>
                    <a:gd name="connsiteY8" fmla="*/ 275837 h 760730"/>
                    <a:gd name="connsiteX9" fmla="*/ 87997 w 846335"/>
                    <a:gd name="connsiteY9" fmla="*/ 374978 h 760730"/>
                    <a:gd name="connsiteX10" fmla="*/ 7598 w 846335"/>
                    <a:gd name="connsiteY10" fmla="*/ 480641 h 760730"/>
                    <a:gd name="connsiteX11" fmla="*/ 16787 w 846335"/>
                    <a:gd name="connsiteY11" fmla="*/ 533472 h 760730"/>
                    <a:gd name="connsiteX12" fmla="*/ 116098 w 846335"/>
                    <a:gd name="connsiteY12" fmla="*/ 511673 h 760730"/>
                    <a:gd name="connsiteX13" fmla="*/ 173380 w 846335"/>
                    <a:gd name="connsiteY13" fmla="*/ 603606 h 760730"/>
                    <a:gd name="connsiteX14" fmla="*/ 277744 w 846335"/>
                    <a:gd name="connsiteY14" fmla="*/ 631303 h 760730"/>
                    <a:gd name="connsiteX15" fmla="*/ 368000 w 846335"/>
                    <a:gd name="connsiteY15" fmla="*/ 653232 h 760730"/>
                    <a:gd name="connsiteX16" fmla="*/ 428534 w 846335"/>
                    <a:gd name="connsiteY16" fmla="*/ 760334 h 760730"/>
                    <a:gd name="connsiteX17" fmla="*/ 443721 w 846335"/>
                    <a:gd name="connsiteY17" fmla="*/ 664472 h 760730"/>
                    <a:gd name="connsiteX18" fmla="*/ 484726 w 846335"/>
                    <a:gd name="connsiteY18" fmla="*/ 635772 h 760730"/>
                    <a:gd name="connsiteX19" fmla="*/ 576952 w 846335"/>
                    <a:gd name="connsiteY19" fmla="*/ 667359 h 760730"/>
                    <a:gd name="connsiteX20" fmla="*/ 643419 w 846335"/>
                    <a:gd name="connsiteY20" fmla="*/ 601746 h 760730"/>
                    <a:gd name="connsiteX21" fmla="*/ 732017 w 846335"/>
                    <a:gd name="connsiteY21" fmla="*/ 509166 h 760730"/>
                    <a:gd name="connsiteX22" fmla="*/ 846268 w 846335"/>
                    <a:gd name="connsiteY22" fmla="*/ 467918 h 760730"/>
                    <a:gd name="connsiteX23" fmla="*/ 749591 w 846335"/>
                    <a:gd name="connsiteY23" fmla="*/ 393007 h 760730"/>
                    <a:gd name="connsiteX24" fmla="*/ 742873 w 846335"/>
                    <a:gd name="connsiteY24" fmla="*/ 272415 h 760730"/>
                    <a:gd name="connsiteX25" fmla="*/ 711504 w 846335"/>
                    <a:gd name="connsiteY25" fmla="*/ 189641 h 760730"/>
                    <a:gd name="connsiteX26" fmla="*/ 643410 w 846335"/>
                    <a:gd name="connsiteY26" fmla="*/ 157146 h 760730"/>
                    <a:gd name="connsiteX27" fmla="*/ 664420 w 846335"/>
                    <a:gd name="connsiteY27" fmla="*/ 60752 h 760730"/>
                    <a:gd name="connsiteX28" fmla="*/ 555592 w 846335"/>
                    <a:gd name="connsiteY28" fmla="*/ 99455 h 760730"/>
                    <a:gd name="connsiteX0" fmla="*/ 555592 w 846335"/>
                    <a:gd name="connsiteY0" fmla="*/ 99455 h 760730"/>
                    <a:gd name="connsiteX1" fmla="*/ 483024 w 846335"/>
                    <a:gd name="connsiteY1" fmla="*/ 1641 h 760730"/>
                    <a:gd name="connsiteX2" fmla="*/ 432532 w 846335"/>
                    <a:gd name="connsiteY2" fmla="*/ 59338 h 760730"/>
                    <a:gd name="connsiteX3" fmla="*/ 377600 w 846335"/>
                    <a:gd name="connsiteY3" fmla="*/ 105703 h 760730"/>
                    <a:gd name="connsiteX4" fmla="*/ 315110 w 846335"/>
                    <a:gd name="connsiteY4" fmla="*/ 74335 h 760730"/>
                    <a:gd name="connsiteX5" fmla="*/ 247988 w 846335"/>
                    <a:gd name="connsiteY5" fmla="*/ 12892 h 760730"/>
                    <a:gd name="connsiteX6" fmla="*/ 222442 w 846335"/>
                    <a:gd name="connsiteY6" fmla="*/ 135269 h 760730"/>
                    <a:gd name="connsiteX7" fmla="*/ 131861 w 846335"/>
                    <a:gd name="connsiteY7" fmla="*/ 163149 h 760730"/>
                    <a:gd name="connsiteX8" fmla="*/ 67930 w 846335"/>
                    <a:gd name="connsiteY8" fmla="*/ 275837 h 760730"/>
                    <a:gd name="connsiteX9" fmla="*/ 87997 w 846335"/>
                    <a:gd name="connsiteY9" fmla="*/ 374978 h 760730"/>
                    <a:gd name="connsiteX10" fmla="*/ 7598 w 846335"/>
                    <a:gd name="connsiteY10" fmla="*/ 480641 h 760730"/>
                    <a:gd name="connsiteX11" fmla="*/ 16787 w 846335"/>
                    <a:gd name="connsiteY11" fmla="*/ 533472 h 760730"/>
                    <a:gd name="connsiteX12" fmla="*/ 116098 w 846335"/>
                    <a:gd name="connsiteY12" fmla="*/ 511673 h 760730"/>
                    <a:gd name="connsiteX13" fmla="*/ 177373 w 846335"/>
                    <a:gd name="connsiteY13" fmla="*/ 625182 h 760730"/>
                    <a:gd name="connsiteX14" fmla="*/ 277744 w 846335"/>
                    <a:gd name="connsiteY14" fmla="*/ 631303 h 760730"/>
                    <a:gd name="connsiteX15" fmla="*/ 368000 w 846335"/>
                    <a:gd name="connsiteY15" fmla="*/ 653232 h 760730"/>
                    <a:gd name="connsiteX16" fmla="*/ 428534 w 846335"/>
                    <a:gd name="connsiteY16" fmla="*/ 760334 h 760730"/>
                    <a:gd name="connsiteX17" fmla="*/ 443721 w 846335"/>
                    <a:gd name="connsiteY17" fmla="*/ 664472 h 760730"/>
                    <a:gd name="connsiteX18" fmla="*/ 484726 w 846335"/>
                    <a:gd name="connsiteY18" fmla="*/ 635772 h 760730"/>
                    <a:gd name="connsiteX19" fmla="*/ 576952 w 846335"/>
                    <a:gd name="connsiteY19" fmla="*/ 667359 h 760730"/>
                    <a:gd name="connsiteX20" fmla="*/ 643419 w 846335"/>
                    <a:gd name="connsiteY20" fmla="*/ 601746 h 760730"/>
                    <a:gd name="connsiteX21" fmla="*/ 732017 w 846335"/>
                    <a:gd name="connsiteY21" fmla="*/ 509166 h 760730"/>
                    <a:gd name="connsiteX22" fmla="*/ 846268 w 846335"/>
                    <a:gd name="connsiteY22" fmla="*/ 467918 h 760730"/>
                    <a:gd name="connsiteX23" fmla="*/ 749591 w 846335"/>
                    <a:gd name="connsiteY23" fmla="*/ 393007 h 760730"/>
                    <a:gd name="connsiteX24" fmla="*/ 742873 w 846335"/>
                    <a:gd name="connsiteY24" fmla="*/ 272415 h 760730"/>
                    <a:gd name="connsiteX25" fmla="*/ 711504 w 846335"/>
                    <a:gd name="connsiteY25" fmla="*/ 189641 h 760730"/>
                    <a:gd name="connsiteX26" fmla="*/ 643410 w 846335"/>
                    <a:gd name="connsiteY26" fmla="*/ 157146 h 760730"/>
                    <a:gd name="connsiteX27" fmla="*/ 664420 w 846335"/>
                    <a:gd name="connsiteY27" fmla="*/ 60752 h 760730"/>
                    <a:gd name="connsiteX28" fmla="*/ 555592 w 846335"/>
                    <a:gd name="connsiteY28" fmla="*/ 99455 h 760730"/>
                    <a:gd name="connsiteX0" fmla="*/ 555592 w 846335"/>
                    <a:gd name="connsiteY0" fmla="*/ 99455 h 760730"/>
                    <a:gd name="connsiteX1" fmla="*/ 483024 w 846335"/>
                    <a:gd name="connsiteY1" fmla="*/ 1641 h 760730"/>
                    <a:gd name="connsiteX2" fmla="*/ 432532 w 846335"/>
                    <a:gd name="connsiteY2" fmla="*/ 59338 h 760730"/>
                    <a:gd name="connsiteX3" fmla="*/ 377600 w 846335"/>
                    <a:gd name="connsiteY3" fmla="*/ 105703 h 760730"/>
                    <a:gd name="connsiteX4" fmla="*/ 315110 w 846335"/>
                    <a:gd name="connsiteY4" fmla="*/ 74335 h 760730"/>
                    <a:gd name="connsiteX5" fmla="*/ 247988 w 846335"/>
                    <a:gd name="connsiteY5" fmla="*/ 12892 h 760730"/>
                    <a:gd name="connsiteX6" fmla="*/ 222442 w 846335"/>
                    <a:gd name="connsiteY6" fmla="*/ 135269 h 760730"/>
                    <a:gd name="connsiteX7" fmla="*/ 131861 w 846335"/>
                    <a:gd name="connsiteY7" fmla="*/ 163149 h 760730"/>
                    <a:gd name="connsiteX8" fmla="*/ 67930 w 846335"/>
                    <a:gd name="connsiteY8" fmla="*/ 275837 h 760730"/>
                    <a:gd name="connsiteX9" fmla="*/ 87997 w 846335"/>
                    <a:gd name="connsiteY9" fmla="*/ 374978 h 760730"/>
                    <a:gd name="connsiteX10" fmla="*/ 7598 w 846335"/>
                    <a:gd name="connsiteY10" fmla="*/ 480641 h 760730"/>
                    <a:gd name="connsiteX11" fmla="*/ 16787 w 846335"/>
                    <a:gd name="connsiteY11" fmla="*/ 533472 h 760730"/>
                    <a:gd name="connsiteX12" fmla="*/ 116098 w 846335"/>
                    <a:gd name="connsiteY12" fmla="*/ 511673 h 760730"/>
                    <a:gd name="connsiteX13" fmla="*/ 177373 w 846335"/>
                    <a:gd name="connsiteY13" fmla="*/ 625182 h 760730"/>
                    <a:gd name="connsiteX14" fmla="*/ 277744 w 846335"/>
                    <a:gd name="connsiteY14" fmla="*/ 631303 h 760730"/>
                    <a:gd name="connsiteX15" fmla="*/ 368000 w 846335"/>
                    <a:gd name="connsiteY15" fmla="*/ 653232 h 760730"/>
                    <a:gd name="connsiteX16" fmla="*/ 428534 w 846335"/>
                    <a:gd name="connsiteY16" fmla="*/ 760334 h 760730"/>
                    <a:gd name="connsiteX17" fmla="*/ 443721 w 846335"/>
                    <a:gd name="connsiteY17" fmla="*/ 664472 h 760730"/>
                    <a:gd name="connsiteX18" fmla="*/ 484726 w 846335"/>
                    <a:gd name="connsiteY18" fmla="*/ 635772 h 760730"/>
                    <a:gd name="connsiteX19" fmla="*/ 576952 w 846335"/>
                    <a:gd name="connsiteY19" fmla="*/ 667359 h 760730"/>
                    <a:gd name="connsiteX20" fmla="*/ 643419 w 846335"/>
                    <a:gd name="connsiteY20" fmla="*/ 601746 h 760730"/>
                    <a:gd name="connsiteX21" fmla="*/ 732017 w 846335"/>
                    <a:gd name="connsiteY21" fmla="*/ 509166 h 760730"/>
                    <a:gd name="connsiteX22" fmla="*/ 846268 w 846335"/>
                    <a:gd name="connsiteY22" fmla="*/ 467918 h 760730"/>
                    <a:gd name="connsiteX23" fmla="*/ 749591 w 846335"/>
                    <a:gd name="connsiteY23" fmla="*/ 393007 h 760730"/>
                    <a:gd name="connsiteX24" fmla="*/ 742873 w 846335"/>
                    <a:gd name="connsiteY24" fmla="*/ 272415 h 760730"/>
                    <a:gd name="connsiteX25" fmla="*/ 711504 w 846335"/>
                    <a:gd name="connsiteY25" fmla="*/ 189641 h 760730"/>
                    <a:gd name="connsiteX26" fmla="*/ 643410 w 846335"/>
                    <a:gd name="connsiteY26" fmla="*/ 157146 h 760730"/>
                    <a:gd name="connsiteX27" fmla="*/ 664420 w 846335"/>
                    <a:gd name="connsiteY27" fmla="*/ 60752 h 760730"/>
                    <a:gd name="connsiteX28" fmla="*/ 555592 w 846335"/>
                    <a:gd name="connsiteY28" fmla="*/ 99455 h 760730"/>
                    <a:gd name="connsiteX0" fmla="*/ 556072 w 846815"/>
                    <a:gd name="connsiteY0" fmla="*/ 99455 h 760730"/>
                    <a:gd name="connsiteX1" fmla="*/ 483504 w 846815"/>
                    <a:gd name="connsiteY1" fmla="*/ 1641 h 760730"/>
                    <a:gd name="connsiteX2" fmla="*/ 433012 w 846815"/>
                    <a:gd name="connsiteY2" fmla="*/ 59338 h 760730"/>
                    <a:gd name="connsiteX3" fmla="*/ 378080 w 846815"/>
                    <a:gd name="connsiteY3" fmla="*/ 105703 h 760730"/>
                    <a:gd name="connsiteX4" fmla="*/ 315590 w 846815"/>
                    <a:gd name="connsiteY4" fmla="*/ 74335 h 760730"/>
                    <a:gd name="connsiteX5" fmla="*/ 248468 w 846815"/>
                    <a:gd name="connsiteY5" fmla="*/ 12892 h 760730"/>
                    <a:gd name="connsiteX6" fmla="*/ 222922 w 846815"/>
                    <a:gd name="connsiteY6" fmla="*/ 135269 h 760730"/>
                    <a:gd name="connsiteX7" fmla="*/ 132341 w 846815"/>
                    <a:gd name="connsiteY7" fmla="*/ 163149 h 760730"/>
                    <a:gd name="connsiteX8" fmla="*/ 68410 w 846815"/>
                    <a:gd name="connsiteY8" fmla="*/ 275837 h 760730"/>
                    <a:gd name="connsiteX9" fmla="*/ 88477 w 846815"/>
                    <a:gd name="connsiteY9" fmla="*/ 374978 h 760730"/>
                    <a:gd name="connsiteX10" fmla="*/ 8078 w 846815"/>
                    <a:gd name="connsiteY10" fmla="*/ 480641 h 760730"/>
                    <a:gd name="connsiteX11" fmla="*/ 17267 w 846815"/>
                    <a:gd name="connsiteY11" fmla="*/ 533472 h 760730"/>
                    <a:gd name="connsiteX12" fmla="*/ 126497 w 846815"/>
                    <a:gd name="connsiteY12" fmla="*/ 516908 h 760730"/>
                    <a:gd name="connsiteX13" fmla="*/ 177853 w 846815"/>
                    <a:gd name="connsiteY13" fmla="*/ 625182 h 760730"/>
                    <a:gd name="connsiteX14" fmla="*/ 278224 w 846815"/>
                    <a:gd name="connsiteY14" fmla="*/ 631303 h 760730"/>
                    <a:gd name="connsiteX15" fmla="*/ 368480 w 846815"/>
                    <a:gd name="connsiteY15" fmla="*/ 653232 h 760730"/>
                    <a:gd name="connsiteX16" fmla="*/ 429014 w 846815"/>
                    <a:gd name="connsiteY16" fmla="*/ 760334 h 760730"/>
                    <a:gd name="connsiteX17" fmla="*/ 444201 w 846815"/>
                    <a:gd name="connsiteY17" fmla="*/ 664472 h 760730"/>
                    <a:gd name="connsiteX18" fmla="*/ 485206 w 846815"/>
                    <a:gd name="connsiteY18" fmla="*/ 635772 h 760730"/>
                    <a:gd name="connsiteX19" fmla="*/ 577432 w 846815"/>
                    <a:gd name="connsiteY19" fmla="*/ 667359 h 760730"/>
                    <a:gd name="connsiteX20" fmla="*/ 643899 w 846815"/>
                    <a:gd name="connsiteY20" fmla="*/ 601746 h 760730"/>
                    <a:gd name="connsiteX21" fmla="*/ 732497 w 846815"/>
                    <a:gd name="connsiteY21" fmla="*/ 509166 h 760730"/>
                    <a:gd name="connsiteX22" fmla="*/ 846748 w 846815"/>
                    <a:gd name="connsiteY22" fmla="*/ 467918 h 760730"/>
                    <a:gd name="connsiteX23" fmla="*/ 750071 w 846815"/>
                    <a:gd name="connsiteY23" fmla="*/ 393007 h 760730"/>
                    <a:gd name="connsiteX24" fmla="*/ 743353 w 846815"/>
                    <a:gd name="connsiteY24" fmla="*/ 272415 h 760730"/>
                    <a:gd name="connsiteX25" fmla="*/ 711984 w 846815"/>
                    <a:gd name="connsiteY25" fmla="*/ 189641 h 760730"/>
                    <a:gd name="connsiteX26" fmla="*/ 643890 w 846815"/>
                    <a:gd name="connsiteY26" fmla="*/ 157146 h 760730"/>
                    <a:gd name="connsiteX27" fmla="*/ 664900 w 846815"/>
                    <a:gd name="connsiteY27" fmla="*/ 60752 h 760730"/>
                    <a:gd name="connsiteX28" fmla="*/ 556072 w 846815"/>
                    <a:gd name="connsiteY28" fmla="*/ 99455 h 760730"/>
                    <a:gd name="connsiteX0" fmla="*/ 556072 w 846815"/>
                    <a:gd name="connsiteY0" fmla="*/ 99455 h 760730"/>
                    <a:gd name="connsiteX1" fmla="*/ 483504 w 846815"/>
                    <a:gd name="connsiteY1" fmla="*/ 1641 h 760730"/>
                    <a:gd name="connsiteX2" fmla="*/ 433012 w 846815"/>
                    <a:gd name="connsiteY2" fmla="*/ 59338 h 760730"/>
                    <a:gd name="connsiteX3" fmla="*/ 378080 w 846815"/>
                    <a:gd name="connsiteY3" fmla="*/ 105703 h 760730"/>
                    <a:gd name="connsiteX4" fmla="*/ 315590 w 846815"/>
                    <a:gd name="connsiteY4" fmla="*/ 74335 h 760730"/>
                    <a:gd name="connsiteX5" fmla="*/ 248468 w 846815"/>
                    <a:gd name="connsiteY5" fmla="*/ 12892 h 760730"/>
                    <a:gd name="connsiteX6" fmla="*/ 222922 w 846815"/>
                    <a:gd name="connsiteY6" fmla="*/ 135269 h 760730"/>
                    <a:gd name="connsiteX7" fmla="*/ 132341 w 846815"/>
                    <a:gd name="connsiteY7" fmla="*/ 163149 h 760730"/>
                    <a:gd name="connsiteX8" fmla="*/ 68410 w 846815"/>
                    <a:gd name="connsiteY8" fmla="*/ 275837 h 760730"/>
                    <a:gd name="connsiteX9" fmla="*/ 88477 w 846815"/>
                    <a:gd name="connsiteY9" fmla="*/ 374978 h 760730"/>
                    <a:gd name="connsiteX10" fmla="*/ 8078 w 846815"/>
                    <a:gd name="connsiteY10" fmla="*/ 480641 h 760730"/>
                    <a:gd name="connsiteX11" fmla="*/ 17267 w 846815"/>
                    <a:gd name="connsiteY11" fmla="*/ 533472 h 760730"/>
                    <a:gd name="connsiteX12" fmla="*/ 126497 w 846815"/>
                    <a:gd name="connsiteY12" fmla="*/ 516908 h 760730"/>
                    <a:gd name="connsiteX13" fmla="*/ 177853 w 846815"/>
                    <a:gd name="connsiteY13" fmla="*/ 625182 h 760730"/>
                    <a:gd name="connsiteX14" fmla="*/ 278224 w 846815"/>
                    <a:gd name="connsiteY14" fmla="*/ 631303 h 760730"/>
                    <a:gd name="connsiteX15" fmla="*/ 368480 w 846815"/>
                    <a:gd name="connsiteY15" fmla="*/ 653232 h 760730"/>
                    <a:gd name="connsiteX16" fmla="*/ 429014 w 846815"/>
                    <a:gd name="connsiteY16" fmla="*/ 760334 h 760730"/>
                    <a:gd name="connsiteX17" fmla="*/ 444201 w 846815"/>
                    <a:gd name="connsiteY17" fmla="*/ 664472 h 760730"/>
                    <a:gd name="connsiteX18" fmla="*/ 485206 w 846815"/>
                    <a:gd name="connsiteY18" fmla="*/ 635772 h 760730"/>
                    <a:gd name="connsiteX19" fmla="*/ 577432 w 846815"/>
                    <a:gd name="connsiteY19" fmla="*/ 667359 h 760730"/>
                    <a:gd name="connsiteX20" fmla="*/ 643899 w 846815"/>
                    <a:gd name="connsiteY20" fmla="*/ 601746 h 760730"/>
                    <a:gd name="connsiteX21" fmla="*/ 732497 w 846815"/>
                    <a:gd name="connsiteY21" fmla="*/ 509166 h 760730"/>
                    <a:gd name="connsiteX22" fmla="*/ 846748 w 846815"/>
                    <a:gd name="connsiteY22" fmla="*/ 467918 h 760730"/>
                    <a:gd name="connsiteX23" fmla="*/ 750071 w 846815"/>
                    <a:gd name="connsiteY23" fmla="*/ 393007 h 760730"/>
                    <a:gd name="connsiteX24" fmla="*/ 743353 w 846815"/>
                    <a:gd name="connsiteY24" fmla="*/ 272415 h 760730"/>
                    <a:gd name="connsiteX25" fmla="*/ 711984 w 846815"/>
                    <a:gd name="connsiteY25" fmla="*/ 189641 h 760730"/>
                    <a:gd name="connsiteX26" fmla="*/ 643890 w 846815"/>
                    <a:gd name="connsiteY26" fmla="*/ 157146 h 760730"/>
                    <a:gd name="connsiteX27" fmla="*/ 664900 w 846815"/>
                    <a:gd name="connsiteY27" fmla="*/ 60752 h 760730"/>
                    <a:gd name="connsiteX28" fmla="*/ 556072 w 846815"/>
                    <a:gd name="connsiteY28" fmla="*/ 99455 h 760730"/>
                    <a:gd name="connsiteX0" fmla="*/ 556072 w 846815"/>
                    <a:gd name="connsiteY0" fmla="*/ 99455 h 760730"/>
                    <a:gd name="connsiteX1" fmla="*/ 483504 w 846815"/>
                    <a:gd name="connsiteY1" fmla="*/ 1641 h 760730"/>
                    <a:gd name="connsiteX2" fmla="*/ 433012 w 846815"/>
                    <a:gd name="connsiteY2" fmla="*/ 59338 h 760730"/>
                    <a:gd name="connsiteX3" fmla="*/ 378080 w 846815"/>
                    <a:gd name="connsiteY3" fmla="*/ 105703 h 760730"/>
                    <a:gd name="connsiteX4" fmla="*/ 315590 w 846815"/>
                    <a:gd name="connsiteY4" fmla="*/ 74335 h 760730"/>
                    <a:gd name="connsiteX5" fmla="*/ 248468 w 846815"/>
                    <a:gd name="connsiteY5" fmla="*/ 12892 h 760730"/>
                    <a:gd name="connsiteX6" fmla="*/ 222922 w 846815"/>
                    <a:gd name="connsiteY6" fmla="*/ 135269 h 760730"/>
                    <a:gd name="connsiteX7" fmla="*/ 132341 w 846815"/>
                    <a:gd name="connsiteY7" fmla="*/ 163149 h 760730"/>
                    <a:gd name="connsiteX8" fmla="*/ 68410 w 846815"/>
                    <a:gd name="connsiteY8" fmla="*/ 275837 h 760730"/>
                    <a:gd name="connsiteX9" fmla="*/ 88477 w 846815"/>
                    <a:gd name="connsiteY9" fmla="*/ 374978 h 760730"/>
                    <a:gd name="connsiteX10" fmla="*/ 8078 w 846815"/>
                    <a:gd name="connsiteY10" fmla="*/ 480641 h 760730"/>
                    <a:gd name="connsiteX11" fmla="*/ 17267 w 846815"/>
                    <a:gd name="connsiteY11" fmla="*/ 533472 h 760730"/>
                    <a:gd name="connsiteX12" fmla="*/ 126497 w 846815"/>
                    <a:gd name="connsiteY12" fmla="*/ 516908 h 760730"/>
                    <a:gd name="connsiteX13" fmla="*/ 177853 w 846815"/>
                    <a:gd name="connsiteY13" fmla="*/ 625182 h 760730"/>
                    <a:gd name="connsiteX14" fmla="*/ 278224 w 846815"/>
                    <a:gd name="connsiteY14" fmla="*/ 631303 h 760730"/>
                    <a:gd name="connsiteX15" fmla="*/ 368480 w 846815"/>
                    <a:gd name="connsiteY15" fmla="*/ 653232 h 760730"/>
                    <a:gd name="connsiteX16" fmla="*/ 429014 w 846815"/>
                    <a:gd name="connsiteY16" fmla="*/ 760334 h 760730"/>
                    <a:gd name="connsiteX17" fmla="*/ 444201 w 846815"/>
                    <a:gd name="connsiteY17" fmla="*/ 664472 h 760730"/>
                    <a:gd name="connsiteX18" fmla="*/ 485206 w 846815"/>
                    <a:gd name="connsiteY18" fmla="*/ 635772 h 760730"/>
                    <a:gd name="connsiteX19" fmla="*/ 577432 w 846815"/>
                    <a:gd name="connsiteY19" fmla="*/ 667359 h 760730"/>
                    <a:gd name="connsiteX20" fmla="*/ 643899 w 846815"/>
                    <a:gd name="connsiteY20" fmla="*/ 601746 h 760730"/>
                    <a:gd name="connsiteX21" fmla="*/ 732497 w 846815"/>
                    <a:gd name="connsiteY21" fmla="*/ 509166 h 760730"/>
                    <a:gd name="connsiteX22" fmla="*/ 846748 w 846815"/>
                    <a:gd name="connsiteY22" fmla="*/ 467918 h 760730"/>
                    <a:gd name="connsiteX23" fmla="*/ 750071 w 846815"/>
                    <a:gd name="connsiteY23" fmla="*/ 393007 h 760730"/>
                    <a:gd name="connsiteX24" fmla="*/ 743353 w 846815"/>
                    <a:gd name="connsiteY24" fmla="*/ 272415 h 760730"/>
                    <a:gd name="connsiteX25" fmla="*/ 711984 w 846815"/>
                    <a:gd name="connsiteY25" fmla="*/ 189641 h 760730"/>
                    <a:gd name="connsiteX26" fmla="*/ 643890 w 846815"/>
                    <a:gd name="connsiteY26" fmla="*/ 157146 h 760730"/>
                    <a:gd name="connsiteX27" fmla="*/ 664900 w 846815"/>
                    <a:gd name="connsiteY27" fmla="*/ 60752 h 760730"/>
                    <a:gd name="connsiteX28" fmla="*/ 556072 w 846815"/>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32341 w 846791"/>
                    <a:gd name="connsiteY7" fmla="*/ 163149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11984 w 846791"/>
                    <a:gd name="connsiteY25" fmla="*/ 18964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32341 w 846791"/>
                    <a:gd name="connsiteY7" fmla="*/ 163149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11984 w 846791"/>
                    <a:gd name="connsiteY25" fmla="*/ 18964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32341 w 846791"/>
                    <a:gd name="connsiteY7" fmla="*/ 163149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11984 w 846791"/>
                    <a:gd name="connsiteY25" fmla="*/ 18964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32341 w 846791"/>
                    <a:gd name="connsiteY7" fmla="*/ 163149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11984 w 846791"/>
                    <a:gd name="connsiteY25" fmla="*/ 18964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32341 w 846791"/>
                    <a:gd name="connsiteY7" fmla="*/ 163149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11984 w 846791"/>
                    <a:gd name="connsiteY25" fmla="*/ 18964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32341 w 846791"/>
                    <a:gd name="connsiteY7" fmla="*/ 163149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32341 w 846791"/>
                    <a:gd name="connsiteY7" fmla="*/ 163149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49802 w 846791"/>
                    <a:gd name="connsiteY7" fmla="*/ 147588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49802 w 846791"/>
                    <a:gd name="connsiteY7" fmla="*/ 147588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49802 w 846791"/>
                    <a:gd name="connsiteY7" fmla="*/ 147588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49802 w 846791"/>
                    <a:gd name="connsiteY7" fmla="*/ 147588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49802 w 846791"/>
                    <a:gd name="connsiteY7" fmla="*/ 147588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49802 w 846791"/>
                    <a:gd name="connsiteY7" fmla="*/ 147588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42871 w 846791"/>
                    <a:gd name="connsiteY7" fmla="*/ 143424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42871 w 846791"/>
                    <a:gd name="connsiteY7" fmla="*/ 143424 h 760730"/>
                    <a:gd name="connsiteX8" fmla="*/ 68410 w 846791"/>
                    <a:gd name="connsiteY8" fmla="*/ 275837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42871 w 846791"/>
                    <a:gd name="connsiteY7" fmla="*/ 143424 h 760730"/>
                    <a:gd name="connsiteX8" fmla="*/ 85209 w 846791"/>
                    <a:gd name="connsiteY8" fmla="*/ 266754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42871 w 846791"/>
                    <a:gd name="connsiteY7" fmla="*/ 143424 h 760730"/>
                    <a:gd name="connsiteX8" fmla="*/ 85209 w 846791"/>
                    <a:gd name="connsiteY8" fmla="*/ 266754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16275 w 846791"/>
                    <a:gd name="connsiteY7" fmla="*/ 142280 h 760730"/>
                    <a:gd name="connsiteX8" fmla="*/ 85209 w 846791"/>
                    <a:gd name="connsiteY8" fmla="*/ 266754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16275 w 846791"/>
                    <a:gd name="connsiteY7" fmla="*/ 142280 h 760730"/>
                    <a:gd name="connsiteX8" fmla="*/ 85209 w 846791"/>
                    <a:gd name="connsiteY8" fmla="*/ 266754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455 h 760730"/>
                    <a:gd name="connsiteX1" fmla="*/ 483504 w 846791"/>
                    <a:gd name="connsiteY1" fmla="*/ 1641 h 760730"/>
                    <a:gd name="connsiteX2" fmla="*/ 433012 w 846791"/>
                    <a:gd name="connsiteY2" fmla="*/ 59338 h 760730"/>
                    <a:gd name="connsiteX3" fmla="*/ 378080 w 846791"/>
                    <a:gd name="connsiteY3" fmla="*/ 105703 h 760730"/>
                    <a:gd name="connsiteX4" fmla="*/ 315590 w 846791"/>
                    <a:gd name="connsiteY4" fmla="*/ 74335 h 760730"/>
                    <a:gd name="connsiteX5" fmla="*/ 248468 w 846791"/>
                    <a:gd name="connsiteY5" fmla="*/ 12892 h 760730"/>
                    <a:gd name="connsiteX6" fmla="*/ 222922 w 846791"/>
                    <a:gd name="connsiteY6" fmla="*/ 135269 h 760730"/>
                    <a:gd name="connsiteX7" fmla="*/ 116275 w 846791"/>
                    <a:gd name="connsiteY7" fmla="*/ 142280 h 760730"/>
                    <a:gd name="connsiteX8" fmla="*/ 85209 w 846791"/>
                    <a:gd name="connsiteY8" fmla="*/ 266754 h 760730"/>
                    <a:gd name="connsiteX9" fmla="*/ 88477 w 846791"/>
                    <a:gd name="connsiteY9" fmla="*/ 374978 h 760730"/>
                    <a:gd name="connsiteX10" fmla="*/ 8078 w 846791"/>
                    <a:gd name="connsiteY10" fmla="*/ 480641 h 760730"/>
                    <a:gd name="connsiteX11" fmla="*/ 17267 w 846791"/>
                    <a:gd name="connsiteY11" fmla="*/ 533472 h 760730"/>
                    <a:gd name="connsiteX12" fmla="*/ 126497 w 846791"/>
                    <a:gd name="connsiteY12" fmla="*/ 516908 h 760730"/>
                    <a:gd name="connsiteX13" fmla="*/ 177853 w 846791"/>
                    <a:gd name="connsiteY13" fmla="*/ 625182 h 760730"/>
                    <a:gd name="connsiteX14" fmla="*/ 278224 w 846791"/>
                    <a:gd name="connsiteY14" fmla="*/ 631303 h 760730"/>
                    <a:gd name="connsiteX15" fmla="*/ 368480 w 846791"/>
                    <a:gd name="connsiteY15" fmla="*/ 653232 h 760730"/>
                    <a:gd name="connsiteX16" fmla="*/ 429014 w 846791"/>
                    <a:gd name="connsiteY16" fmla="*/ 760334 h 760730"/>
                    <a:gd name="connsiteX17" fmla="*/ 444201 w 846791"/>
                    <a:gd name="connsiteY17" fmla="*/ 664472 h 760730"/>
                    <a:gd name="connsiteX18" fmla="*/ 485206 w 846791"/>
                    <a:gd name="connsiteY18" fmla="*/ 635772 h 760730"/>
                    <a:gd name="connsiteX19" fmla="*/ 577432 w 846791"/>
                    <a:gd name="connsiteY19" fmla="*/ 667359 h 760730"/>
                    <a:gd name="connsiteX20" fmla="*/ 643899 w 846791"/>
                    <a:gd name="connsiteY20" fmla="*/ 601746 h 760730"/>
                    <a:gd name="connsiteX21" fmla="*/ 732497 w 846791"/>
                    <a:gd name="connsiteY21" fmla="*/ 509166 h 760730"/>
                    <a:gd name="connsiteX22" fmla="*/ 846748 w 846791"/>
                    <a:gd name="connsiteY22" fmla="*/ 467918 h 760730"/>
                    <a:gd name="connsiteX23" fmla="*/ 750071 w 846791"/>
                    <a:gd name="connsiteY23" fmla="*/ 393007 h 760730"/>
                    <a:gd name="connsiteX24" fmla="*/ 743353 w 846791"/>
                    <a:gd name="connsiteY24" fmla="*/ 272415 h 760730"/>
                    <a:gd name="connsiteX25" fmla="*/ 700744 w 846791"/>
                    <a:gd name="connsiteY25" fmla="*/ 197361 h 760730"/>
                    <a:gd name="connsiteX26" fmla="*/ 643890 w 846791"/>
                    <a:gd name="connsiteY26" fmla="*/ 157146 h 760730"/>
                    <a:gd name="connsiteX27" fmla="*/ 664900 w 846791"/>
                    <a:gd name="connsiteY27" fmla="*/ 60752 h 760730"/>
                    <a:gd name="connsiteX28" fmla="*/ 556072 w 846791"/>
                    <a:gd name="connsiteY28" fmla="*/ 99455 h 760730"/>
                    <a:gd name="connsiteX0" fmla="*/ 556072 w 846791"/>
                    <a:gd name="connsiteY0" fmla="*/ 99769 h 761044"/>
                    <a:gd name="connsiteX1" fmla="*/ 483504 w 846791"/>
                    <a:gd name="connsiteY1" fmla="*/ 1955 h 761044"/>
                    <a:gd name="connsiteX2" fmla="*/ 433012 w 846791"/>
                    <a:gd name="connsiteY2" fmla="*/ 59652 h 761044"/>
                    <a:gd name="connsiteX3" fmla="*/ 356742 w 846791"/>
                    <a:gd name="connsiteY3" fmla="*/ 87103 h 761044"/>
                    <a:gd name="connsiteX4" fmla="*/ 315590 w 846791"/>
                    <a:gd name="connsiteY4" fmla="*/ 74649 h 761044"/>
                    <a:gd name="connsiteX5" fmla="*/ 248468 w 846791"/>
                    <a:gd name="connsiteY5" fmla="*/ 13206 h 761044"/>
                    <a:gd name="connsiteX6" fmla="*/ 222922 w 846791"/>
                    <a:gd name="connsiteY6" fmla="*/ 135583 h 761044"/>
                    <a:gd name="connsiteX7" fmla="*/ 116275 w 846791"/>
                    <a:gd name="connsiteY7" fmla="*/ 142594 h 761044"/>
                    <a:gd name="connsiteX8" fmla="*/ 85209 w 846791"/>
                    <a:gd name="connsiteY8" fmla="*/ 267068 h 761044"/>
                    <a:gd name="connsiteX9" fmla="*/ 88477 w 846791"/>
                    <a:gd name="connsiteY9" fmla="*/ 375292 h 761044"/>
                    <a:gd name="connsiteX10" fmla="*/ 8078 w 846791"/>
                    <a:gd name="connsiteY10" fmla="*/ 480955 h 761044"/>
                    <a:gd name="connsiteX11" fmla="*/ 17267 w 846791"/>
                    <a:gd name="connsiteY11" fmla="*/ 533786 h 761044"/>
                    <a:gd name="connsiteX12" fmla="*/ 126497 w 846791"/>
                    <a:gd name="connsiteY12" fmla="*/ 517222 h 761044"/>
                    <a:gd name="connsiteX13" fmla="*/ 177853 w 846791"/>
                    <a:gd name="connsiteY13" fmla="*/ 625496 h 761044"/>
                    <a:gd name="connsiteX14" fmla="*/ 278224 w 846791"/>
                    <a:gd name="connsiteY14" fmla="*/ 631617 h 761044"/>
                    <a:gd name="connsiteX15" fmla="*/ 368480 w 846791"/>
                    <a:gd name="connsiteY15" fmla="*/ 653546 h 761044"/>
                    <a:gd name="connsiteX16" fmla="*/ 429014 w 846791"/>
                    <a:gd name="connsiteY16" fmla="*/ 760648 h 761044"/>
                    <a:gd name="connsiteX17" fmla="*/ 444201 w 846791"/>
                    <a:gd name="connsiteY17" fmla="*/ 664786 h 761044"/>
                    <a:gd name="connsiteX18" fmla="*/ 485206 w 846791"/>
                    <a:gd name="connsiteY18" fmla="*/ 636086 h 761044"/>
                    <a:gd name="connsiteX19" fmla="*/ 577432 w 846791"/>
                    <a:gd name="connsiteY19" fmla="*/ 667673 h 761044"/>
                    <a:gd name="connsiteX20" fmla="*/ 643899 w 846791"/>
                    <a:gd name="connsiteY20" fmla="*/ 602060 h 761044"/>
                    <a:gd name="connsiteX21" fmla="*/ 732497 w 846791"/>
                    <a:gd name="connsiteY21" fmla="*/ 509480 h 761044"/>
                    <a:gd name="connsiteX22" fmla="*/ 846748 w 846791"/>
                    <a:gd name="connsiteY22" fmla="*/ 468232 h 761044"/>
                    <a:gd name="connsiteX23" fmla="*/ 750071 w 846791"/>
                    <a:gd name="connsiteY23" fmla="*/ 393321 h 761044"/>
                    <a:gd name="connsiteX24" fmla="*/ 743353 w 846791"/>
                    <a:gd name="connsiteY24" fmla="*/ 272729 h 761044"/>
                    <a:gd name="connsiteX25" fmla="*/ 700744 w 846791"/>
                    <a:gd name="connsiteY25" fmla="*/ 197675 h 761044"/>
                    <a:gd name="connsiteX26" fmla="*/ 643890 w 846791"/>
                    <a:gd name="connsiteY26" fmla="*/ 157460 h 761044"/>
                    <a:gd name="connsiteX27" fmla="*/ 664900 w 846791"/>
                    <a:gd name="connsiteY27" fmla="*/ 61066 h 761044"/>
                    <a:gd name="connsiteX28" fmla="*/ 556072 w 846791"/>
                    <a:gd name="connsiteY28" fmla="*/ 99769 h 761044"/>
                    <a:gd name="connsiteX0" fmla="*/ 556072 w 846791"/>
                    <a:gd name="connsiteY0" fmla="*/ 99769 h 761044"/>
                    <a:gd name="connsiteX1" fmla="*/ 483504 w 846791"/>
                    <a:gd name="connsiteY1" fmla="*/ 1955 h 761044"/>
                    <a:gd name="connsiteX2" fmla="*/ 433012 w 846791"/>
                    <a:gd name="connsiteY2" fmla="*/ 59652 h 761044"/>
                    <a:gd name="connsiteX3" fmla="*/ 356742 w 846791"/>
                    <a:gd name="connsiteY3" fmla="*/ 87103 h 761044"/>
                    <a:gd name="connsiteX4" fmla="*/ 300565 w 846791"/>
                    <a:gd name="connsiteY4" fmla="*/ 67678 h 761044"/>
                    <a:gd name="connsiteX5" fmla="*/ 248468 w 846791"/>
                    <a:gd name="connsiteY5" fmla="*/ 13206 h 761044"/>
                    <a:gd name="connsiteX6" fmla="*/ 222922 w 846791"/>
                    <a:gd name="connsiteY6" fmla="*/ 135583 h 761044"/>
                    <a:gd name="connsiteX7" fmla="*/ 116275 w 846791"/>
                    <a:gd name="connsiteY7" fmla="*/ 142594 h 761044"/>
                    <a:gd name="connsiteX8" fmla="*/ 85209 w 846791"/>
                    <a:gd name="connsiteY8" fmla="*/ 267068 h 761044"/>
                    <a:gd name="connsiteX9" fmla="*/ 88477 w 846791"/>
                    <a:gd name="connsiteY9" fmla="*/ 375292 h 761044"/>
                    <a:gd name="connsiteX10" fmla="*/ 8078 w 846791"/>
                    <a:gd name="connsiteY10" fmla="*/ 480955 h 761044"/>
                    <a:gd name="connsiteX11" fmla="*/ 17267 w 846791"/>
                    <a:gd name="connsiteY11" fmla="*/ 533786 h 761044"/>
                    <a:gd name="connsiteX12" fmla="*/ 126497 w 846791"/>
                    <a:gd name="connsiteY12" fmla="*/ 517222 h 761044"/>
                    <a:gd name="connsiteX13" fmla="*/ 177853 w 846791"/>
                    <a:gd name="connsiteY13" fmla="*/ 625496 h 761044"/>
                    <a:gd name="connsiteX14" fmla="*/ 278224 w 846791"/>
                    <a:gd name="connsiteY14" fmla="*/ 631617 h 761044"/>
                    <a:gd name="connsiteX15" fmla="*/ 368480 w 846791"/>
                    <a:gd name="connsiteY15" fmla="*/ 653546 h 761044"/>
                    <a:gd name="connsiteX16" fmla="*/ 429014 w 846791"/>
                    <a:gd name="connsiteY16" fmla="*/ 760648 h 761044"/>
                    <a:gd name="connsiteX17" fmla="*/ 444201 w 846791"/>
                    <a:gd name="connsiteY17" fmla="*/ 664786 h 761044"/>
                    <a:gd name="connsiteX18" fmla="*/ 485206 w 846791"/>
                    <a:gd name="connsiteY18" fmla="*/ 636086 h 761044"/>
                    <a:gd name="connsiteX19" fmla="*/ 577432 w 846791"/>
                    <a:gd name="connsiteY19" fmla="*/ 667673 h 761044"/>
                    <a:gd name="connsiteX20" fmla="*/ 643899 w 846791"/>
                    <a:gd name="connsiteY20" fmla="*/ 602060 h 761044"/>
                    <a:gd name="connsiteX21" fmla="*/ 732497 w 846791"/>
                    <a:gd name="connsiteY21" fmla="*/ 509480 h 761044"/>
                    <a:gd name="connsiteX22" fmla="*/ 846748 w 846791"/>
                    <a:gd name="connsiteY22" fmla="*/ 468232 h 761044"/>
                    <a:gd name="connsiteX23" fmla="*/ 750071 w 846791"/>
                    <a:gd name="connsiteY23" fmla="*/ 393321 h 761044"/>
                    <a:gd name="connsiteX24" fmla="*/ 743353 w 846791"/>
                    <a:gd name="connsiteY24" fmla="*/ 272729 h 761044"/>
                    <a:gd name="connsiteX25" fmla="*/ 700744 w 846791"/>
                    <a:gd name="connsiteY25" fmla="*/ 197675 h 761044"/>
                    <a:gd name="connsiteX26" fmla="*/ 643890 w 846791"/>
                    <a:gd name="connsiteY26" fmla="*/ 157460 h 761044"/>
                    <a:gd name="connsiteX27" fmla="*/ 664900 w 846791"/>
                    <a:gd name="connsiteY27" fmla="*/ 61066 h 761044"/>
                    <a:gd name="connsiteX28" fmla="*/ 556072 w 846791"/>
                    <a:gd name="connsiteY28" fmla="*/ 99769 h 761044"/>
                    <a:gd name="connsiteX0" fmla="*/ 556072 w 846791"/>
                    <a:gd name="connsiteY0" fmla="*/ 156995 h 818270"/>
                    <a:gd name="connsiteX1" fmla="*/ 483504 w 846791"/>
                    <a:gd name="connsiteY1" fmla="*/ 59181 h 818270"/>
                    <a:gd name="connsiteX2" fmla="*/ 433012 w 846791"/>
                    <a:gd name="connsiteY2" fmla="*/ 116878 h 818270"/>
                    <a:gd name="connsiteX3" fmla="*/ 356742 w 846791"/>
                    <a:gd name="connsiteY3" fmla="*/ 144329 h 818270"/>
                    <a:gd name="connsiteX4" fmla="*/ 300565 w 846791"/>
                    <a:gd name="connsiteY4" fmla="*/ 124904 h 818270"/>
                    <a:gd name="connsiteX5" fmla="*/ 253445 w 846791"/>
                    <a:gd name="connsiteY5" fmla="*/ 804 h 818270"/>
                    <a:gd name="connsiteX6" fmla="*/ 222922 w 846791"/>
                    <a:gd name="connsiteY6" fmla="*/ 192809 h 818270"/>
                    <a:gd name="connsiteX7" fmla="*/ 116275 w 846791"/>
                    <a:gd name="connsiteY7" fmla="*/ 199820 h 818270"/>
                    <a:gd name="connsiteX8" fmla="*/ 85209 w 846791"/>
                    <a:gd name="connsiteY8" fmla="*/ 324294 h 818270"/>
                    <a:gd name="connsiteX9" fmla="*/ 88477 w 846791"/>
                    <a:gd name="connsiteY9" fmla="*/ 432518 h 818270"/>
                    <a:gd name="connsiteX10" fmla="*/ 8078 w 846791"/>
                    <a:gd name="connsiteY10" fmla="*/ 538181 h 818270"/>
                    <a:gd name="connsiteX11" fmla="*/ 17267 w 846791"/>
                    <a:gd name="connsiteY11" fmla="*/ 591012 h 818270"/>
                    <a:gd name="connsiteX12" fmla="*/ 126497 w 846791"/>
                    <a:gd name="connsiteY12" fmla="*/ 574448 h 818270"/>
                    <a:gd name="connsiteX13" fmla="*/ 177853 w 846791"/>
                    <a:gd name="connsiteY13" fmla="*/ 682722 h 818270"/>
                    <a:gd name="connsiteX14" fmla="*/ 278224 w 846791"/>
                    <a:gd name="connsiteY14" fmla="*/ 688843 h 818270"/>
                    <a:gd name="connsiteX15" fmla="*/ 368480 w 846791"/>
                    <a:gd name="connsiteY15" fmla="*/ 710772 h 818270"/>
                    <a:gd name="connsiteX16" fmla="*/ 429014 w 846791"/>
                    <a:gd name="connsiteY16" fmla="*/ 817874 h 818270"/>
                    <a:gd name="connsiteX17" fmla="*/ 444201 w 846791"/>
                    <a:gd name="connsiteY17" fmla="*/ 722012 h 818270"/>
                    <a:gd name="connsiteX18" fmla="*/ 485206 w 846791"/>
                    <a:gd name="connsiteY18" fmla="*/ 693312 h 818270"/>
                    <a:gd name="connsiteX19" fmla="*/ 577432 w 846791"/>
                    <a:gd name="connsiteY19" fmla="*/ 724899 h 818270"/>
                    <a:gd name="connsiteX20" fmla="*/ 643899 w 846791"/>
                    <a:gd name="connsiteY20" fmla="*/ 659286 h 818270"/>
                    <a:gd name="connsiteX21" fmla="*/ 732497 w 846791"/>
                    <a:gd name="connsiteY21" fmla="*/ 566706 h 818270"/>
                    <a:gd name="connsiteX22" fmla="*/ 846748 w 846791"/>
                    <a:gd name="connsiteY22" fmla="*/ 525458 h 818270"/>
                    <a:gd name="connsiteX23" fmla="*/ 750071 w 846791"/>
                    <a:gd name="connsiteY23" fmla="*/ 450547 h 818270"/>
                    <a:gd name="connsiteX24" fmla="*/ 743353 w 846791"/>
                    <a:gd name="connsiteY24" fmla="*/ 329955 h 818270"/>
                    <a:gd name="connsiteX25" fmla="*/ 700744 w 846791"/>
                    <a:gd name="connsiteY25" fmla="*/ 254901 h 818270"/>
                    <a:gd name="connsiteX26" fmla="*/ 643890 w 846791"/>
                    <a:gd name="connsiteY26" fmla="*/ 214686 h 818270"/>
                    <a:gd name="connsiteX27" fmla="*/ 664900 w 846791"/>
                    <a:gd name="connsiteY27" fmla="*/ 118292 h 818270"/>
                    <a:gd name="connsiteX28" fmla="*/ 556072 w 846791"/>
                    <a:gd name="connsiteY28" fmla="*/ 156995 h 818270"/>
                    <a:gd name="connsiteX0" fmla="*/ 556072 w 846791"/>
                    <a:gd name="connsiteY0" fmla="*/ 159104 h 820379"/>
                    <a:gd name="connsiteX1" fmla="*/ 483504 w 846791"/>
                    <a:gd name="connsiteY1" fmla="*/ 61290 h 820379"/>
                    <a:gd name="connsiteX2" fmla="*/ 433012 w 846791"/>
                    <a:gd name="connsiteY2" fmla="*/ 118987 h 820379"/>
                    <a:gd name="connsiteX3" fmla="*/ 356742 w 846791"/>
                    <a:gd name="connsiteY3" fmla="*/ 146438 h 820379"/>
                    <a:gd name="connsiteX4" fmla="*/ 300565 w 846791"/>
                    <a:gd name="connsiteY4" fmla="*/ 127013 h 820379"/>
                    <a:gd name="connsiteX5" fmla="*/ 253445 w 846791"/>
                    <a:gd name="connsiteY5" fmla="*/ 2913 h 820379"/>
                    <a:gd name="connsiteX6" fmla="*/ 222922 w 846791"/>
                    <a:gd name="connsiteY6" fmla="*/ 194918 h 820379"/>
                    <a:gd name="connsiteX7" fmla="*/ 116275 w 846791"/>
                    <a:gd name="connsiteY7" fmla="*/ 201929 h 820379"/>
                    <a:gd name="connsiteX8" fmla="*/ 85209 w 846791"/>
                    <a:gd name="connsiteY8" fmla="*/ 326403 h 820379"/>
                    <a:gd name="connsiteX9" fmla="*/ 88477 w 846791"/>
                    <a:gd name="connsiteY9" fmla="*/ 434627 h 820379"/>
                    <a:gd name="connsiteX10" fmla="*/ 8078 w 846791"/>
                    <a:gd name="connsiteY10" fmla="*/ 540290 h 820379"/>
                    <a:gd name="connsiteX11" fmla="*/ 17267 w 846791"/>
                    <a:gd name="connsiteY11" fmla="*/ 593121 h 820379"/>
                    <a:gd name="connsiteX12" fmla="*/ 126497 w 846791"/>
                    <a:gd name="connsiteY12" fmla="*/ 576557 h 820379"/>
                    <a:gd name="connsiteX13" fmla="*/ 177853 w 846791"/>
                    <a:gd name="connsiteY13" fmla="*/ 684831 h 820379"/>
                    <a:gd name="connsiteX14" fmla="*/ 278224 w 846791"/>
                    <a:gd name="connsiteY14" fmla="*/ 690952 h 820379"/>
                    <a:gd name="connsiteX15" fmla="*/ 368480 w 846791"/>
                    <a:gd name="connsiteY15" fmla="*/ 712881 h 820379"/>
                    <a:gd name="connsiteX16" fmla="*/ 429014 w 846791"/>
                    <a:gd name="connsiteY16" fmla="*/ 819983 h 820379"/>
                    <a:gd name="connsiteX17" fmla="*/ 444201 w 846791"/>
                    <a:gd name="connsiteY17" fmla="*/ 724121 h 820379"/>
                    <a:gd name="connsiteX18" fmla="*/ 485206 w 846791"/>
                    <a:gd name="connsiteY18" fmla="*/ 695421 h 820379"/>
                    <a:gd name="connsiteX19" fmla="*/ 577432 w 846791"/>
                    <a:gd name="connsiteY19" fmla="*/ 727008 h 820379"/>
                    <a:gd name="connsiteX20" fmla="*/ 643899 w 846791"/>
                    <a:gd name="connsiteY20" fmla="*/ 661395 h 820379"/>
                    <a:gd name="connsiteX21" fmla="*/ 732497 w 846791"/>
                    <a:gd name="connsiteY21" fmla="*/ 568815 h 820379"/>
                    <a:gd name="connsiteX22" fmla="*/ 846748 w 846791"/>
                    <a:gd name="connsiteY22" fmla="*/ 527567 h 820379"/>
                    <a:gd name="connsiteX23" fmla="*/ 750071 w 846791"/>
                    <a:gd name="connsiteY23" fmla="*/ 452656 h 820379"/>
                    <a:gd name="connsiteX24" fmla="*/ 743353 w 846791"/>
                    <a:gd name="connsiteY24" fmla="*/ 332064 h 820379"/>
                    <a:gd name="connsiteX25" fmla="*/ 700744 w 846791"/>
                    <a:gd name="connsiteY25" fmla="*/ 257010 h 820379"/>
                    <a:gd name="connsiteX26" fmla="*/ 643890 w 846791"/>
                    <a:gd name="connsiteY26" fmla="*/ 216795 h 820379"/>
                    <a:gd name="connsiteX27" fmla="*/ 664900 w 846791"/>
                    <a:gd name="connsiteY27" fmla="*/ 120401 h 820379"/>
                    <a:gd name="connsiteX28" fmla="*/ 556072 w 846791"/>
                    <a:gd name="connsiteY28" fmla="*/ 159104 h 820379"/>
                    <a:gd name="connsiteX0" fmla="*/ 556072 w 846791"/>
                    <a:gd name="connsiteY0" fmla="*/ 157642 h 818917"/>
                    <a:gd name="connsiteX1" fmla="*/ 483504 w 846791"/>
                    <a:gd name="connsiteY1" fmla="*/ 59828 h 818917"/>
                    <a:gd name="connsiteX2" fmla="*/ 433012 w 846791"/>
                    <a:gd name="connsiteY2" fmla="*/ 117525 h 818917"/>
                    <a:gd name="connsiteX3" fmla="*/ 356742 w 846791"/>
                    <a:gd name="connsiteY3" fmla="*/ 144976 h 818917"/>
                    <a:gd name="connsiteX4" fmla="*/ 306261 w 846791"/>
                    <a:gd name="connsiteY4" fmla="*/ 107331 h 818917"/>
                    <a:gd name="connsiteX5" fmla="*/ 253445 w 846791"/>
                    <a:gd name="connsiteY5" fmla="*/ 1451 h 818917"/>
                    <a:gd name="connsiteX6" fmla="*/ 222922 w 846791"/>
                    <a:gd name="connsiteY6" fmla="*/ 193456 h 818917"/>
                    <a:gd name="connsiteX7" fmla="*/ 116275 w 846791"/>
                    <a:gd name="connsiteY7" fmla="*/ 200467 h 818917"/>
                    <a:gd name="connsiteX8" fmla="*/ 85209 w 846791"/>
                    <a:gd name="connsiteY8" fmla="*/ 324941 h 818917"/>
                    <a:gd name="connsiteX9" fmla="*/ 88477 w 846791"/>
                    <a:gd name="connsiteY9" fmla="*/ 433165 h 818917"/>
                    <a:gd name="connsiteX10" fmla="*/ 8078 w 846791"/>
                    <a:gd name="connsiteY10" fmla="*/ 538828 h 818917"/>
                    <a:gd name="connsiteX11" fmla="*/ 17267 w 846791"/>
                    <a:gd name="connsiteY11" fmla="*/ 591659 h 818917"/>
                    <a:gd name="connsiteX12" fmla="*/ 126497 w 846791"/>
                    <a:gd name="connsiteY12" fmla="*/ 575095 h 818917"/>
                    <a:gd name="connsiteX13" fmla="*/ 177853 w 846791"/>
                    <a:gd name="connsiteY13" fmla="*/ 683369 h 818917"/>
                    <a:gd name="connsiteX14" fmla="*/ 278224 w 846791"/>
                    <a:gd name="connsiteY14" fmla="*/ 689490 h 818917"/>
                    <a:gd name="connsiteX15" fmla="*/ 368480 w 846791"/>
                    <a:gd name="connsiteY15" fmla="*/ 711419 h 818917"/>
                    <a:gd name="connsiteX16" fmla="*/ 429014 w 846791"/>
                    <a:gd name="connsiteY16" fmla="*/ 818521 h 818917"/>
                    <a:gd name="connsiteX17" fmla="*/ 444201 w 846791"/>
                    <a:gd name="connsiteY17" fmla="*/ 722659 h 818917"/>
                    <a:gd name="connsiteX18" fmla="*/ 485206 w 846791"/>
                    <a:gd name="connsiteY18" fmla="*/ 693959 h 818917"/>
                    <a:gd name="connsiteX19" fmla="*/ 577432 w 846791"/>
                    <a:gd name="connsiteY19" fmla="*/ 725546 h 818917"/>
                    <a:gd name="connsiteX20" fmla="*/ 643899 w 846791"/>
                    <a:gd name="connsiteY20" fmla="*/ 659933 h 818917"/>
                    <a:gd name="connsiteX21" fmla="*/ 732497 w 846791"/>
                    <a:gd name="connsiteY21" fmla="*/ 567353 h 818917"/>
                    <a:gd name="connsiteX22" fmla="*/ 846748 w 846791"/>
                    <a:gd name="connsiteY22" fmla="*/ 526105 h 818917"/>
                    <a:gd name="connsiteX23" fmla="*/ 750071 w 846791"/>
                    <a:gd name="connsiteY23" fmla="*/ 451194 h 818917"/>
                    <a:gd name="connsiteX24" fmla="*/ 743353 w 846791"/>
                    <a:gd name="connsiteY24" fmla="*/ 330602 h 818917"/>
                    <a:gd name="connsiteX25" fmla="*/ 700744 w 846791"/>
                    <a:gd name="connsiteY25" fmla="*/ 255548 h 818917"/>
                    <a:gd name="connsiteX26" fmla="*/ 643890 w 846791"/>
                    <a:gd name="connsiteY26" fmla="*/ 215333 h 818917"/>
                    <a:gd name="connsiteX27" fmla="*/ 664900 w 846791"/>
                    <a:gd name="connsiteY27" fmla="*/ 118939 h 818917"/>
                    <a:gd name="connsiteX28" fmla="*/ 556072 w 846791"/>
                    <a:gd name="connsiteY28" fmla="*/ 157642 h 818917"/>
                    <a:gd name="connsiteX0" fmla="*/ 556072 w 846791"/>
                    <a:gd name="connsiteY0" fmla="*/ 157628 h 818903"/>
                    <a:gd name="connsiteX1" fmla="*/ 483504 w 846791"/>
                    <a:gd name="connsiteY1" fmla="*/ 59814 h 818903"/>
                    <a:gd name="connsiteX2" fmla="*/ 433012 w 846791"/>
                    <a:gd name="connsiteY2" fmla="*/ 117511 h 818903"/>
                    <a:gd name="connsiteX3" fmla="*/ 356356 w 846791"/>
                    <a:gd name="connsiteY3" fmla="*/ 138274 h 818903"/>
                    <a:gd name="connsiteX4" fmla="*/ 306261 w 846791"/>
                    <a:gd name="connsiteY4" fmla="*/ 107317 h 818903"/>
                    <a:gd name="connsiteX5" fmla="*/ 253445 w 846791"/>
                    <a:gd name="connsiteY5" fmla="*/ 1437 h 818903"/>
                    <a:gd name="connsiteX6" fmla="*/ 222922 w 846791"/>
                    <a:gd name="connsiteY6" fmla="*/ 193442 h 818903"/>
                    <a:gd name="connsiteX7" fmla="*/ 116275 w 846791"/>
                    <a:gd name="connsiteY7" fmla="*/ 200453 h 818903"/>
                    <a:gd name="connsiteX8" fmla="*/ 85209 w 846791"/>
                    <a:gd name="connsiteY8" fmla="*/ 324927 h 818903"/>
                    <a:gd name="connsiteX9" fmla="*/ 88477 w 846791"/>
                    <a:gd name="connsiteY9" fmla="*/ 433151 h 818903"/>
                    <a:gd name="connsiteX10" fmla="*/ 8078 w 846791"/>
                    <a:gd name="connsiteY10" fmla="*/ 538814 h 818903"/>
                    <a:gd name="connsiteX11" fmla="*/ 17267 w 846791"/>
                    <a:gd name="connsiteY11" fmla="*/ 591645 h 818903"/>
                    <a:gd name="connsiteX12" fmla="*/ 126497 w 846791"/>
                    <a:gd name="connsiteY12" fmla="*/ 575081 h 818903"/>
                    <a:gd name="connsiteX13" fmla="*/ 177853 w 846791"/>
                    <a:gd name="connsiteY13" fmla="*/ 683355 h 818903"/>
                    <a:gd name="connsiteX14" fmla="*/ 278224 w 846791"/>
                    <a:gd name="connsiteY14" fmla="*/ 689476 h 818903"/>
                    <a:gd name="connsiteX15" fmla="*/ 368480 w 846791"/>
                    <a:gd name="connsiteY15" fmla="*/ 711405 h 818903"/>
                    <a:gd name="connsiteX16" fmla="*/ 429014 w 846791"/>
                    <a:gd name="connsiteY16" fmla="*/ 818507 h 818903"/>
                    <a:gd name="connsiteX17" fmla="*/ 444201 w 846791"/>
                    <a:gd name="connsiteY17" fmla="*/ 722645 h 818903"/>
                    <a:gd name="connsiteX18" fmla="*/ 485206 w 846791"/>
                    <a:gd name="connsiteY18" fmla="*/ 693945 h 818903"/>
                    <a:gd name="connsiteX19" fmla="*/ 577432 w 846791"/>
                    <a:gd name="connsiteY19" fmla="*/ 725532 h 818903"/>
                    <a:gd name="connsiteX20" fmla="*/ 643899 w 846791"/>
                    <a:gd name="connsiteY20" fmla="*/ 659919 h 818903"/>
                    <a:gd name="connsiteX21" fmla="*/ 732497 w 846791"/>
                    <a:gd name="connsiteY21" fmla="*/ 567339 h 818903"/>
                    <a:gd name="connsiteX22" fmla="*/ 846748 w 846791"/>
                    <a:gd name="connsiteY22" fmla="*/ 526091 h 818903"/>
                    <a:gd name="connsiteX23" fmla="*/ 750071 w 846791"/>
                    <a:gd name="connsiteY23" fmla="*/ 451180 h 818903"/>
                    <a:gd name="connsiteX24" fmla="*/ 743353 w 846791"/>
                    <a:gd name="connsiteY24" fmla="*/ 330588 h 818903"/>
                    <a:gd name="connsiteX25" fmla="*/ 700744 w 846791"/>
                    <a:gd name="connsiteY25" fmla="*/ 255534 h 818903"/>
                    <a:gd name="connsiteX26" fmla="*/ 643890 w 846791"/>
                    <a:gd name="connsiteY26" fmla="*/ 215319 h 818903"/>
                    <a:gd name="connsiteX27" fmla="*/ 664900 w 846791"/>
                    <a:gd name="connsiteY27" fmla="*/ 118925 h 818903"/>
                    <a:gd name="connsiteX28" fmla="*/ 556072 w 846791"/>
                    <a:gd name="connsiteY28" fmla="*/ 157628 h 818903"/>
                    <a:gd name="connsiteX0" fmla="*/ 556072 w 846791"/>
                    <a:gd name="connsiteY0" fmla="*/ 159802 h 821077"/>
                    <a:gd name="connsiteX1" fmla="*/ 483504 w 846791"/>
                    <a:gd name="connsiteY1" fmla="*/ 61988 h 821077"/>
                    <a:gd name="connsiteX2" fmla="*/ 433012 w 846791"/>
                    <a:gd name="connsiteY2" fmla="*/ 119685 h 821077"/>
                    <a:gd name="connsiteX3" fmla="*/ 356356 w 846791"/>
                    <a:gd name="connsiteY3" fmla="*/ 140448 h 821077"/>
                    <a:gd name="connsiteX4" fmla="*/ 306261 w 846791"/>
                    <a:gd name="connsiteY4" fmla="*/ 109491 h 821077"/>
                    <a:gd name="connsiteX5" fmla="*/ 253445 w 846791"/>
                    <a:gd name="connsiteY5" fmla="*/ 3611 h 821077"/>
                    <a:gd name="connsiteX6" fmla="*/ 222922 w 846791"/>
                    <a:gd name="connsiteY6" fmla="*/ 195616 h 821077"/>
                    <a:gd name="connsiteX7" fmla="*/ 116275 w 846791"/>
                    <a:gd name="connsiteY7" fmla="*/ 202627 h 821077"/>
                    <a:gd name="connsiteX8" fmla="*/ 85209 w 846791"/>
                    <a:gd name="connsiteY8" fmla="*/ 327101 h 821077"/>
                    <a:gd name="connsiteX9" fmla="*/ 88477 w 846791"/>
                    <a:gd name="connsiteY9" fmla="*/ 435325 h 821077"/>
                    <a:gd name="connsiteX10" fmla="*/ 8078 w 846791"/>
                    <a:gd name="connsiteY10" fmla="*/ 540988 h 821077"/>
                    <a:gd name="connsiteX11" fmla="*/ 17267 w 846791"/>
                    <a:gd name="connsiteY11" fmla="*/ 593819 h 821077"/>
                    <a:gd name="connsiteX12" fmla="*/ 126497 w 846791"/>
                    <a:gd name="connsiteY12" fmla="*/ 577255 h 821077"/>
                    <a:gd name="connsiteX13" fmla="*/ 177853 w 846791"/>
                    <a:gd name="connsiteY13" fmla="*/ 685529 h 821077"/>
                    <a:gd name="connsiteX14" fmla="*/ 278224 w 846791"/>
                    <a:gd name="connsiteY14" fmla="*/ 691650 h 821077"/>
                    <a:gd name="connsiteX15" fmla="*/ 368480 w 846791"/>
                    <a:gd name="connsiteY15" fmla="*/ 713579 h 821077"/>
                    <a:gd name="connsiteX16" fmla="*/ 429014 w 846791"/>
                    <a:gd name="connsiteY16" fmla="*/ 820681 h 821077"/>
                    <a:gd name="connsiteX17" fmla="*/ 444201 w 846791"/>
                    <a:gd name="connsiteY17" fmla="*/ 724819 h 821077"/>
                    <a:gd name="connsiteX18" fmla="*/ 485206 w 846791"/>
                    <a:gd name="connsiteY18" fmla="*/ 696119 h 821077"/>
                    <a:gd name="connsiteX19" fmla="*/ 577432 w 846791"/>
                    <a:gd name="connsiteY19" fmla="*/ 727706 h 821077"/>
                    <a:gd name="connsiteX20" fmla="*/ 643899 w 846791"/>
                    <a:gd name="connsiteY20" fmla="*/ 662093 h 821077"/>
                    <a:gd name="connsiteX21" fmla="*/ 732497 w 846791"/>
                    <a:gd name="connsiteY21" fmla="*/ 569513 h 821077"/>
                    <a:gd name="connsiteX22" fmla="*/ 846748 w 846791"/>
                    <a:gd name="connsiteY22" fmla="*/ 528265 h 821077"/>
                    <a:gd name="connsiteX23" fmla="*/ 750071 w 846791"/>
                    <a:gd name="connsiteY23" fmla="*/ 453354 h 821077"/>
                    <a:gd name="connsiteX24" fmla="*/ 743353 w 846791"/>
                    <a:gd name="connsiteY24" fmla="*/ 332762 h 821077"/>
                    <a:gd name="connsiteX25" fmla="*/ 700744 w 846791"/>
                    <a:gd name="connsiteY25" fmla="*/ 257708 h 821077"/>
                    <a:gd name="connsiteX26" fmla="*/ 643890 w 846791"/>
                    <a:gd name="connsiteY26" fmla="*/ 217493 h 821077"/>
                    <a:gd name="connsiteX27" fmla="*/ 664900 w 846791"/>
                    <a:gd name="connsiteY27" fmla="*/ 121099 h 821077"/>
                    <a:gd name="connsiteX28" fmla="*/ 556072 w 846791"/>
                    <a:gd name="connsiteY28" fmla="*/ 159802 h 821077"/>
                    <a:gd name="connsiteX0" fmla="*/ 556072 w 846791"/>
                    <a:gd name="connsiteY0" fmla="*/ 159802 h 821077"/>
                    <a:gd name="connsiteX1" fmla="*/ 483504 w 846791"/>
                    <a:gd name="connsiteY1" fmla="*/ 61988 h 821077"/>
                    <a:gd name="connsiteX2" fmla="*/ 433012 w 846791"/>
                    <a:gd name="connsiteY2" fmla="*/ 119685 h 821077"/>
                    <a:gd name="connsiteX3" fmla="*/ 356356 w 846791"/>
                    <a:gd name="connsiteY3" fmla="*/ 140448 h 821077"/>
                    <a:gd name="connsiteX4" fmla="*/ 306261 w 846791"/>
                    <a:gd name="connsiteY4" fmla="*/ 109491 h 821077"/>
                    <a:gd name="connsiteX5" fmla="*/ 253445 w 846791"/>
                    <a:gd name="connsiteY5" fmla="*/ 3611 h 821077"/>
                    <a:gd name="connsiteX6" fmla="*/ 222922 w 846791"/>
                    <a:gd name="connsiteY6" fmla="*/ 195616 h 821077"/>
                    <a:gd name="connsiteX7" fmla="*/ 116275 w 846791"/>
                    <a:gd name="connsiteY7" fmla="*/ 202627 h 821077"/>
                    <a:gd name="connsiteX8" fmla="*/ 85209 w 846791"/>
                    <a:gd name="connsiteY8" fmla="*/ 327101 h 821077"/>
                    <a:gd name="connsiteX9" fmla="*/ 88477 w 846791"/>
                    <a:gd name="connsiteY9" fmla="*/ 435325 h 821077"/>
                    <a:gd name="connsiteX10" fmla="*/ 8078 w 846791"/>
                    <a:gd name="connsiteY10" fmla="*/ 540988 h 821077"/>
                    <a:gd name="connsiteX11" fmla="*/ 17267 w 846791"/>
                    <a:gd name="connsiteY11" fmla="*/ 593819 h 821077"/>
                    <a:gd name="connsiteX12" fmla="*/ 126497 w 846791"/>
                    <a:gd name="connsiteY12" fmla="*/ 577255 h 821077"/>
                    <a:gd name="connsiteX13" fmla="*/ 177853 w 846791"/>
                    <a:gd name="connsiteY13" fmla="*/ 685529 h 821077"/>
                    <a:gd name="connsiteX14" fmla="*/ 278224 w 846791"/>
                    <a:gd name="connsiteY14" fmla="*/ 691650 h 821077"/>
                    <a:gd name="connsiteX15" fmla="*/ 368480 w 846791"/>
                    <a:gd name="connsiteY15" fmla="*/ 713579 h 821077"/>
                    <a:gd name="connsiteX16" fmla="*/ 429014 w 846791"/>
                    <a:gd name="connsiteY16" fmla="*/ 820681 h 821077"/>
                    <a:gd name="connsiteX17" fmla="*/ 444201 w 846791"/>
                    <a:gd name="connsiteY17" fmla="*/ 724819 h 821077"/>
                    <a:gd name="connsiteX18" fmla="*/ 485206 w 846791"/>
                    <a:gd name="connsiteY18" fmla="*/ 696119 h 821077"/>
                    <a:gd name="connsiteX19" fmla="*/ 577432 w 846791"/>
                    <a:gd name="connsiteY19" fmla="*/ 727706 h 821077"/>
                    <a:gd name="connsiteX20" fmla="*/ 643899 w 846791"/>
                    <a:gd name="connsiteY20" fmla="*/ 662093 h 821077"/>
                    <a:gd name="connsiteX21" fmla="*/ 732497 w 846791"/>
                    <a:gd name="connsiteY21" fmla="*/ 569513 h 821077"/>
                    <a:gd name="connsiteX22" fmla="*/ 846748 w 846791"/>
                    <a:gd name="connsiteY22" fmla="*/ 528265 h 821077"/>
                    <a:gd name="connsiteX23" fmla="*/ 750071 w 846791"/>
                    <a:gd name="connsiteY23" fmla="*/ 453354 h 821077"/>
                    <a:gd name="connsiteX24" fmla="*/ 743353 w 846791"/>
                    <a:gd name="connsiteY24" fmla="*/ 332762 h 821077"/>
                    <a:gd name="connsiteX25" fmla="*/ 700744 w 846791"/>
                    <a:gd name="connsiteY25" fmla="*/ 257708 h 821077"/>
                    <a:gd name="connsiteX26" fmla="*/ 643890 w 846791"/>
                    <a:gd name="connsiteY26" fmla="*/ 217493 h 821077"/>
                    <a:gd name="connsiteX27" fmla="*/ 664900 w 846791"/>
                    <a:gd name="connsiteY27" fmla="*/ 121099 h 821077"/>
                    <a:gd name="connsiteX28" fmla="*/ 556072 w 846791"/>
                    <a:gd name="connsiteY28" fmla="*/ 159802 h 821077"/>
                    <a:gd name="connsiteX0" fmla="*/ 556072 w 846791"/>
                    <a:gd name="connsiteY0" fmla="*/ 159802 h 821077"/>
                    <a:gd name="connsiteX1" fmla="*/ 483504 w 846791"/>
                    <a:gd name="connsiteY1" fmla="*/ 61988 h 821077"/>
                    <a:gd name="connsiteX2" fmla="*/ 433012 w 846791"/>
                    <a:gd name="connsiteY2" fmla="*/ 119685 h 821077"/>
                    <a:gd name="connsiteX3" fmla="*/ 356356 w 846791"/>
                    <a:gd name="connsiteY3" fmla="*/ 140448 h 821077"/>
                    <a:gd name="connsiteX4" fmla="*/ 306261 w 846791"/>
                    <a:gd name="connsiteY4" fmla="*/ 109491 h 821077"/>
                    <a:gd name="connsiteX5" fmla="*/ 253445 w 846791"/>
                    <a:gd name="connsiteY5" fmla="*/ 3611 h 821077"/>
                    <a:gd name="connsiteX6" fmla="*/ 222922 w 846791"/>
                    <a:gd name="connsiteY6" fmla="*/ 195616 h 821077"/>
                    <a:gd name="connsiteX7" fmla="*/ 116275 w 846791"/>
                    <a:gd name="connsiteY7" fmla="*/ 202627 h 821077"/>
                    <a:gd name="connsiteX8" fmla="*/ 85209 w 846791"/>
                    <a:gd name="connsiteY8" fmla="*/ 327101 h 821077"/>
                    <a:gd name="connsiteX9" fmla="*/ 88477 w 846791"/>
                    <a:gd name="connsiteY9" fmla="*/ 435325 h 821077"/>
                    <a:gd name="connsiteX10" fmla="*/ 8078 w 846791"/>
                    <a:gd name="connsiteY10" fmla="*/ 540988 h 821077"/>
                    <a:gd name="connsiteX11" fmla="*/ 17267 w 846791"/>
                    <a:gd name="connsiteY11" fmla="*/ 593819 h 821077"/>
                    <a:gd name="connsiteX12" fmla="*/ 126497 w 846791"/>
                    <a:gd name="connsiteY12" fmla="*/ 577255 h 821077"/>
                    <a:gd name="connsiteX13" fmla="*/ 177853 w 846791"/>
                    <a:gd name="connsiteY13" fmla="*/ 685529 h 821077"/>
                    <a:gd name="connsiteX14" fmla="*/ 278224 w 846791"/>
                    <a:gd name="connsiteY14" fmla="*/ 691650 h 821077"/>
                    <a:gd name="connsiteX15" fmla="*/ 368480 w 846791"/>
                    <a:gd name="connsiteY15" fmla="*/ 713579 h 821077"/>
                    <a:gd name="connsiteX16" fmla="*/ 429014 w 846791"/>
                    <a:gd name="connsiteY16" fmla="*/ 820681 h 821077"/>
                    <a:gd name="connsiteX17" fmla="*/ 444201 w 846791"/>
                    <a:gd name="connsiteY17" fmla="*/ 724819 h 821077"/>
                    <a:gd name="connsiteX18" fmla="*/ 485206 w 846791"/>
                    <a:gd name="connsiteY18" fmla="*/ 696119 h 821077"/>
                    <a:gd name="connsiteX19" fmla="*/ 577432 w 846791"/>
                    <a:gd name="connsiteY19" fmla="*/ 727706 h 821077"/>
                    <a:gd name="connsiteX20" fmla="*/ 643899 w 846791"/>
                    <a:gd name="connsiteY20" fmla="*/ 662093 h 821077"/>
                    <a:gd name="connsiteX21" fmla="*/ 732497 w 846791"/>
                    <a:gd name="connsiteY21" fmla="*/ 569513 h 821077"/>
                    <a:gd name="connsiteX22" fmla="*/ 846748 w 846791"/>
                    <a:gd name="connsiteY22" fmla="*/ 528265 h 821077"/>
                    <a:gd name="connsiteX23" fmla="*/ 750071 w 846791"/>
                    <a:gd name="connsiteY23" fmla="*/ 453354 h 821077"/>
                    <a:gd name="connsiteX24" fmla="*/ 743353 w 846791"/>
                    <a:gd name="connsiteY24" fmla="*/ 332762 h 821077"/>
                    <a:gd name="connsiteX25" fmla="*/ 700744 w 846791"/>
                    <a:gd name="connsiteY25" fmla="*/ 257708 h 821077"/>
                    <a:gd name="connsiteX26" fmla="*/ 643890 w 846791"/>
                    <a:gd name="connsiteY26" fmla="*/ 217493 h 821077"/>
                    <a:gd name="connsiteX27" fmla="*/ 664900 w 846791"/>
                    <a:gd name="connsiteY27" fmla="*/ 121099 h 821077"/>
                    <a:gd name="connsiteX28" fmla="*/ 556072 w 846791"/>
                    <a:gd name="connsiteY28" fmla="*/ 159802 h 821077"/>
                    <a:gd name="connsiteX0" fmla="*/ 556072 w 846791"/>
                    <a:gd name="connsiteY0" fmla="*/ 159723 h 820998"/>
                    <a:gd name="connsiteX1" fmla="*/ 483504 w 846791"/>
                    <a:gd name="connsiteY1" fmla="*/ 61909 h 820998"/>
                    <a:gd name="connsiteX2" fmla="*/ 433012 w 846791"/>
                    <a:gd name="connsiteY2" fmla="*/ 119606 h 820998"/>
                    <a:gd name="connsiteX3" fmla="*/ 355326 w 846791"/>
                    <a:gd name="connsiteY3" fmla="*/ 122533 h 820998"/>
                    <a:gd name="connsiteX4" fmla="*/ 306261 w 846791"/>
                    <a:gd name="connsiteY4" fmla="*/ 109412 h 820998"/>
                    <a:gd name="connsiteX5" fmla="*/ 253445 w 846791"/>
                    <a:gd name="connsiteY5" fmla="*/ 3532 h 820998"/>
                    <a:gd name="connsiteX6" fmla="*/ 222922 w 846791"/>
                    <a:gd name="connsiteY6" fmla="*/ 195537 h 820998"/>
                    <a:gd name="connsiteX7" fmla="*/ 116275 w 846791"/>
                    <a:gd name="connsiteY7" fmla="*/ 202548 h 820998"/>
                    <a:gd name="connsiteX8" fmla="*/ 85209 w 846791"/>
                    <a:gd name="connsiteY8" fmla="*/ 327022 h 820998"/>
                    <a:gd name="connsiteX9" fmla="*/ 88477 w 846791"/>
                    <a:gd name="connsiteY9" fmla="*/ 435246 h 820998"/>
                    <a:gd name="connsiteX10" fmla="*/ 8078 w 846791"/>
                    <a:gd name="connsiteY10" fmla="*/ 540909 h 820998"/>
                    <a:gd name="connsiteX11" fmla="*/ 17267 w 846791"/>
                    <a:gd name="connsiteY11" fmla="*/ 593740 h 820998"/>
                    <a:gd name="connsiteX12" fmla="*/ 126497 w 846791"/>
                    <a:gd name="connsiteY12" fmla="*/ 577176 h 820998"/>
                    <a:gd name="connsiteX13" fmla="*/ 177853 w 846791"/>
                    <a:gd name="connsiteY13" fmla="*/ 685450 h 820998"/>
                    <a:gd name="connsiteX14" fmla="*/ 278224 w 846791"/>
                    <a:gd name="connsiteY14" fmla="*/ 691571 h 820998"/>
                    <a:gd name="connsiteX15" fmla="*/ 368480 w 846791"/>
                    <a:gd name="connsiteY15" fmla="*/ 713500 h 820998"/>
                    <a:gd name="connsiteX16" fmla="*/ 429014 w 846791"/>
                    <a:gd name="connsiteY16" fmla="*/ 820602 h 820998"/>
                    <a:gd name="connsiteX17" fmla="*/ 444201 w 846791"/>
                    <a:gd name="connsiteY17" fmla="*/ 724740 h 820998"/>
                    <a:gd name="connsiteX18" fmla="*/ 485206 w 846791"/>
                    <a:gd name="connsiteY18" fmla="*/ 696040 h 820998"/>
                    <a:gd name="connsiteX19" fmla="*/ 577432 w 846791"/>
                    <a:gd name="connsiteY19" fmla="*/ 727627 h 820998"/>
                    <a:gd name="connsiteX20" fmla="*/ 643899 w 846791"/>
                    <a:gd name="connsiteY20" fmla="*/ 662014 h 820998"/>
                    <a:gd name="connsiteX21" fmla="*/ 732497 w 846791"/>
                    <a:gd name="connsiteY21" fmla="*/ 569434 h 820998"/>
                    <a:gd name="connsiteX22" fmla="*/ 846748 w 846791"/>
                    <a:gd name="connsiteY22" fmla="*/ 528186 h 820998"/>
                    <a:gd name="connsiteX23" fmla="*/ 750071 w 846791"/>
                    <a:gd name="connsiteY23" fmla="*/ 453275 h 820998"/>
                    <a:gd name="connsiteX24" fmla="*/ 743353 w 846791"/>
                    <a:gd name="connsiteY24" fmla="*/ 332683 h 820998"/>
                    <a:gd name="connsiteX25" fmla="*/ 700744 w 846791"/>
                    <a:gd name="connsiteY25" fmla="*/ 257629 h 820998"/>
                    <a:gd name="connsiteX26" fmla="*/ 643890 w 846791"/>
                    <a:gd name="connsiteY26" fmla="*/ 217414 h 820998"/>
                    <a:gd name="connsiteX27" fmla="*/ 664900 w 846791"/>
                    <a:gd name="connsiteY27" fmla="*/ 121020 h 820998"/>
                    <a:gd name="connsiteX28" fmla="*/ 556072 w 846791"/>
                    <a:gd name="connsiteY28" fmla="*/ 159723 h 820998"/>
                    <a:gd name="connsiteX0" fmla="*/ 556072 w 846791"/>
                    <a:gd name="connsiteY0" fmla="*/ 128918 h 790193"/>
                    <a:gd name="connsiteX1" fmla="*/ 483504 w 846791"/>
                    <a:gd name="connsiteY1" fmla="*/ 31104 h 790193"/>
                    <a:gd name="connsiteX2" fmla="*/ 433012 w 846791"/>
                    <a:gd name="connsiteY2" fmla="*/ 88801 h 790193"/>
                    <a:gd name="connsiteX3" fmla="*/ 355326 w 846791"/>
                    <a:gd name="connsiteY3" fmla="*/ 91728 h 790193"/>
                    <a:gd name="connsiteX4" fmla="*/ 306261 w 846791"/>
                    <a:gd name="connsiteY4" fmla="*/ 78607 h 790193"/>
                    <a:gd name="connsiteX5" fmla="*/ 246279 w 846791"/>
                    <a:gd name="connsiteY5" fmla="*/ 4453 h 790193"/>
                    <a:gd name="connsiteX6" fmla="*/ 222922 w 846791"/>
                    <a:gd name="connsiteY6" fmla="*/ 164732 h 790193"/>
                    <a:gd name="connsiteX7" fmla="*/ 116275 w 846791"/>
                    <a:gd name="connsiteY7" fmla="*/ 171743 h 790193"/>
                    <a:gd name="connsiteX8" fmla="*/ 85209 w 846791"/>
                    <a:gd name="connsiteY8" fmla="*/ 296217 h 790193"/>
                    <a:gd name="connsiteX9" fmla="*/ 88477 w 846791"/>
                    <a:gd name="connsiteY9" fmla="*/ 404441 h 790193"/>
                    <a:gd name="connsiteX10" fmla="*/ 8078 w 846791"/>
                    <a:gd name="connsiteY10" fmla="*/ 510104 h 790193"/>
                    <a:gd name="connsiteX11" fmla="*/ 17267 w 846791"/>
                    <a:gd name="connsiteY11" fmla="*/ 562935 h 790193"/>
                    <a:gd name="connsiteX12" fmla="*/ 126497 w 846791"/>
                    <a:gd name="connsiteY12" fmla="*/ 546371 h 790193"/>
                    <a:gd name="connsiteX13" fmla="*/ 177853 w 846791"/>
                    <a:gd name="connsiteY13" fmla="*/ 654645 h 790193"/>
                    <a:gd name="connsiteX14" fmla="*/ 278224 w 846791"/>
                    <a:gd name="connsiteY14" fmla="*/ 660766 h 790193"/>
                    <a:gd name="connsiteX15" fmla="*/ 368480 w 846791"/>
                    <a:gd name="connsiteY15" fmla="*/ 682695 h 790193"/>
                    <a:gd name="connsiteX16" fmla="*/ 429014 w 846791"/>
                    <a:gd name="connsiteY16" fmla="*/ 789797 h 790193"/>
                    <a:gd name="connsiteX17" fmla="*/ 444201 w 846791"/>
                    <a:gd name="connsiteY17" fmla="*/ 693935 h 790193"/>
                    <a:gd name="connsiteX18" fmla="*/ 485206 w 846791"/>
                    <a:gd name="connsiteY18" fmla="*/ 665235 h 790193"/>
                    <a:gd name="connsiteX19" fmla="*/ 577432 w 846791"/>
                    <a:gd name="connsiteY19" fmla="*/ 696822 h 790193"/>
                    <a:gd name="connsiteX20" fmla="*/ 643899 w 846791"/>
                    <a:gd name="connsiteY20" fmla="*/ 631209 h 790193"/>
                    <a:gd name="connsiteX21" fmla="*/ 732497 w 846791"/>
                    <a:gd name="connsiteY21" fmla="*/ 538629 h 790193"/>
                    <a:gd name="connsiteX22" fmla="*/ 846748 w 846791"/>
                    <a:gd name="connsiteY22" fmla="*/ 497381 h 790193"/>
                    <a:gd name="connsiteX23" fmla="*/ 750071 w 846791"/>
                    <a:gd name="connsiteY23" fmla="*/ 422470 h 790193"/>
                    <a:gd name="connsiteX24" fmla="*/ 743353 w 846791"/>
                    <a:gd name="connsiteY24" fmla="*/ 301878 h 790193"/>
                    <a:gd name="connsiteX25" fmla="*/ 700744 w 846791"/>
                    <a:gd name="connsiteY25" fmla="*/ 226824 h 790193"/>
                    <a:gd name="connsiteX26" fmla="*/ 643890 w 846791"/>
                    <a:gd name="connsiteY26" fmla="*/ 186609 h 790193"/>
                    <a:gd name="connsiteX27" fmla="*/ 664900 w 846791"/>
                    <a:gd name="connsiteY27" fmla="*/ 90215 h 790193"/>
                    <a:gd name="connsiteX28" fmla="*/ 556072 w 846791"/>
                    <a:gd name="connsiteY28" fmla="*/ 128918 h 790193"/>
                    <a:gd name="connsiteX0" fmla="*/ 556072 w 846791"/>
                    <a:gd name="connsiteY0" fmla="*/ 128918 h 790193"/>
                    <a:gd name="connsiteX1" fmla="*/ 483504 w 846791"/>
                    <a:gd name="connsiteY1" fmla="*/ 31104 h 790193"/>
                    <a:gd name="connsiteX2" fmla="*/ 433012 w 846791"/>
                    <a:gd name="connsiteY2" fmla="*/ 88801 h 790193"/>
                    <a:gd name="connsiteX3" fmla="*/ 355326 w 846791"/>
                    <a:gd name="connsiteY3" fmla="*/ 91728 h 790193"/>
                    <a:gd name="connsiteX4" fmla="*/ 306261 w 846791"/>
                    <a:gd name="connsiteY4" fmla="*/ 78607 h 790193"/>
                    <a:gd name="connsiteX5" fmla="*/ 246279 w 846791"/>
                    <a:gd name="connsiteY5" fmla="*/ 4453 h 790193"/>
                    <a:gd name="connsiteX6" fmla="*/ 222922 w 846791"/>
                    <a:gd name="connsiteY6" fmla="*/ 164732 h 790193"/>
                    <a:gd name="connsiteX7" fmla="*/ 116275 w 846791"/>
                    <a:gd name="connsiteY7" fmla="*/ 171743 h 790193"/>
                    <a:gd name="connsiteX8" fmla="*/ 85209 w 846791"/>
                    <a:gd name="connsiteY8" fmla="*/ 296217 h 790193"/>
                    <a:gd name="connsiteX9" fmla="*/ 88477 w 846791"/>
                    <a:gd name="connsiteY9" fmla="*/ 404441 h 790193"/>
                    <a:gd name="connsiteX10" fmla="*/ 8078 w 846791"/>
                    <a:gd name="connsiteY10" fmla="*/ 510104 h 790193"/>
                    <a:gd name="connsiteX11" fmla="*/ 17267 w 846791"/>
                    <a:gd name="connsiteY11" fmla="*/ 562935 h 790193"/>
                    <a:gd name="connsiteX12" fmla="*/ 126497 w 846791"/>
                    <a:gd name="connsiteY12" fmla="*/ 546371 h 790193"/>
                    <a:gd name="connsiteX13" fmla="*/ 177853 w 846791"/>
                    <a:gd name="connsiteY13" fmla="*/ 654645 h 790193"/>
                    <a:gd name="connsiteX14" fmla="*/ 278224 w 846791"/>
                    <a:gd name="connsiteY14" fmla="*/ 660766 h 790193"/>
                    <a:gd name="connsiteX15" fmla="*/ 368480 w 846791"/>
                    <a:gd name="connsiteY15" fmla="*/ 682695 h 790193"/>
                    <a:gd name="connsiteX16" fmla="*/ 429014 w 846791"/>
                    <a:gd name="connsiteY16" fmla="*/ 789797 h 790193"/>
                    <a:gd name="connsiteX17" fmla="*/ 444201 w 846791"/>
                    <a:gd name="connsiteY17" fmla="*/ 693935 h 790193"/>
                    <a:gd name="connsiteX18" fmla="*/ 485206 w 846791"/>
                    <a:gd name="connsiteY18" fmla="*/ 665235 h 790193"/>
                    <a:gd name="connsiteX19" fmla="*/ 571971 w 846791"/>
                    <a:gd name="connsiteY19" fmla="*/ 641212 h 790193"/>
                    <a:gd name="connsiteX20" fmla="*/ 643899 w 846791"/>
                    <a:gd name="connsiteY20" fmla="*/ 631209 h 790193"/>
                    <a:gd name="connsiteX21" fmla="*/ 732497 w 846791"/>
                    <a:gd name="connsiteY21" fmla="*/ 538629 h 790193"/>
                    <a:gd name="connsiteX22" fmla="*/ 846748 w 846791"/>
                    <a:gd name="connsiteY22" fmla="*/ 497381 h 790193"/>
                    <a:gd name="connsiteX23" fmla="*/ 750071 w 846791"/>
                    <a:gd name="connsiteY23" fmla="*/ 422470 h 790193"/>
                    <a:gd name="connsiteX24" fmla="*/ 743353 w 846791"/>
                    <a:gd name="connsiteY24" fmla="*/ 301878 h 790193"/>
                    <a:gd name="connsiteX25" fmla="*/ 700744 w 846791"/>
                    <a:gd name="connsiteY25" fmla="*/ 226824 h 790193"/>
                    <a:gd name="connsiteX26" fmla="*/ 643890 w 846791"/>
                    <a:gd name="connsiteY26" fmla="*/ 186609 h 790193"/>
                    <a:gd name="connsiteX27" fmla="*/ 664900 w 846791"/>
                    <a:gd name="connsiteY27" fmla="*/ 90215 h 790193"/>
                    <a:gd name="connsiteX28" fmla="*/ 556072 w 846791"/>
                    <a:gd name="connsiteY28" fmla="*/ 128918 h 790193"/>
                    <a:gd name="connsiteX0" fmla="*/ 556072 w 846791"/>
                    <a:gd name="connsiteY0" fmla="*/ 128918 h 790193"/>
                    <a:gd name="connsiteX1" fmla="*/ 483504 w 846791"/>
                    <a:gd name="connsiteY1" fmla="*/ 31104 h 790193"/>
                    <a:gd name="connsiteX2" fmla="*/ 433012 w 846791"/>
                    <a:gd name="connsiteY2" fmla="*/ 88801 h 790193"/>
                    <a:gd name="connsiteX3" fmla="*/ 355326 w 846791"/>
                    <a:gd name="connsiteY3" fmla="*/ 91728 h 790193"/>
                    <a:gd name="connsiteX4" fmla="*/ 306261 w 846791"/>
                    <a:gd name="connsiteY4" fmla="*/ 78607 h 790193"/>
                    <a:gd name="connsiteX5" fmla="*/ 246279 w 846791"/>
                    <a:gd name="connsiteY5" fmla="*/ 4453 h 790193"/>
                    <a:gd name="connsiteX6" fmla="*/ 222922 w 846791"/>
                    <a:gd name="connsiteY6" fmla="*/ 164732 h 790193"/>
                    <a:gd name="connsiteX7" fmla="*/ 116275 w 846791"/>
                    <a:gd name="connsiteY7" fmla="*/ 171743 h 790193"/>
                    <a:gd name="connsiteX8" fmla="*/ 85209 w 846791"/>
                    <a:gd name="connsiteY8" fmla="*/ 296217 h 790193"/>
                    <a:gd name="connsiteX9" fmla="*/ 88477 w 846791"/>
                    <a:gd name="connsiteY9" fmla="*/ 404441 h 790193"/>
                    <a:gd name="connsiteX10" fmla="*/ 8078 w 846791"/>
                    <a:gd name="connsiteY10" fmla="*/ 510104 h 790193"/>
                    <a:gd name="connsiteX11" fmla="*/ 17267 w 846791"/>
                    <a:gd name="connsiteY11" fmla="*/ 562935 h 790193"/>
                    <a:gd name="connsiteX12" fmla="*/ 126497 w 846791"/>
                    <a:gd name="connsiteY12" fmla="*/ 546371 h 790193"/>
                    <a:gd name="connsiteX13" fmla="*/ 177853 w 846791"/>
                    <a:gd name="connsiteY13" fmla="*/ 654645 h 790193"/>
                    <a:gd name="connsiteX14" fmla="*/ 278224 w 846791"/>
                    <a:gd name="connsiteY14" fmla="*/ 660766 h 790193"/>
                    <a:gd name="connsiteX15" fmla="*/ 368480 w 846791"/>
                    <a:gd name="connsiteY15" fmla="*/ 682695 h 790193"/>
                    <a:gd name="connsiteX16" fmla="*/ 429014 w 846791"/>
                    <a:gd name="connsiteY16" fmla="*/ 789797 h 790193"/>
                    <a:gd name="connsiteX17" fmla="*/ 444201 w 846791"/>
                    <a:gd name="connsiteY17" fmla="*/ 693935 h 790193"/>
                    <a:gd name="connsiteX18" fmla="*/ 485206 w 846791"/>
                    <a:gd name="connsiteY18" fmla="*/ 665235 h 790193"/>
                    <a:gd name="connsiteX19" fmla="*/ 571971 w 846791"/>
                    <a:gd name="connsiteY19" fmla="*/ 641212 h 790193"/>
                    <a:gd name="connsiteX20" fmla="*/ 643899 w 846791"/>
                    <a:gd name="connsiteY20" fmla="*/ 631209 h 790193"/>
                    <a:gd name="connsiteX21" fmla="*/ 732497 w 846791"/>
                    <a:gd name="connsiteY21" fmla="*/ 538629 h 790193"/>
                    <a:gd name="connsiteX22" fmla="*/ 846748 w 846791"/>
                    <a:gd name="connsiteY22" fmla="*/ 497381 h 790193"/>
                    <a:gd name="connsiteX23" fmla="*/ 750071 w 846791"/>
                    <a:gd name="connsiteY23" fmla="*/ 422470 h 790193"/>
                    <a:gd name="connsiteX24" fmla="*/ 743353 w 846791"/>
                    <a:gd name="connsiteY24" fmla="*/ 301878 h 790193"/>
                    <a:gd name="connsiteX25" fmla="*/ 700744 w 846791"/>
                    <a:gd name="connsiteY25" fmla="*/ 226824 h 790193"/>
                    <a:gd name="connsiteX26" fmla="*/ 643890 w 846791"/>
                    <a:gd name="connsiteY26" fmla="*/ 186609 h 790193"/>
                    <a:gd name="connsiteX27" fmla="*/ 664900 w 846791"/>
                    <a:gd name="connsiteY27" fmla="*/ 90215 h 790193"/>
                    <a:gd name="connsiteX28" fmla="*/ 556072 w 846791"/>
                    <a:gd name="connsiteY28" fmla="*/ 128918 h 790193"/>
                    <a:gd name="connsiteX0" fmla="*/ 556072 w 846791"/>
                    <a:gd name="connsiteY0" fmla="*/ 128918 h 790193"/>
                    <a:gd name="connsiteX1" fmla="*/ 483504 w 846791"/>
                    <a:gd name="connsiteY1" fmla="*/ 31104 h 790193"/>
                    <a:gd name="connsiteX2" fmla="*/ 433012 w 846791"/>
                    <a:gd name="connsiteY2" fmla="*/ 88801 h 790193"/>
                    <a:gd name="connsiteX3" fmla="*/ 355326 w 846791"/>
                    <a:gd name="connsiteY3" fmla="*/ 91728 h 790193"/>
                    <a:gd name="connsiteX4" fmla="*/ 306261 w 846791"/>
                    <a:gd name="connsiteY4" fmla="*/ 78607 h 790193"/>
                    <a:gd name="connsiteX5" fmla="*/ 246279 w 846791"/>
                    <a:gd name="connsiteY5" fmla="*/ 4453 h 790193"/>
                    <a:gd name="connsiteX6" fmla="*/ 222922 w 846791"/>
                    <a:gd name="connsiteY6" fmla="*/ 164732 h 790193"/>
                    <a:gd name="connsiteX7" fmla="*/ 116275 w 846791"/>
                    <a:gd name="connsiteY7" fmla="*/ 171743 h 790193"/>
                    <a:gd name="connsiteX8" fmla="*/ 85209 w 846791"/>
                    <a:gd name="connsiteY8" fmla="*/ 296217 h 790193"/>
                    <a:gd name="connsiteX9" fmla="*/ 88477 w 846791"/>
                    <a:gd name="connsiteY9" fmla="*/ 404441 h 790193"/>
                    <a:gd name="connsiteX10" fmla="*/ 8078 w 846791"/>
                    <a:gd name="connsiteY10" fmla="*/ 510104 h 790193"/>
                    <a:gd name="connsiteX11" fmla="*/ 17267 w 846791"/>
                    <a:gd name="connsiteY11" fmla="*/ 562935 h 790193"/>
                    <a:gd name="connsiteX12" fmla="*/ 126497 w 846791"/>
                    <a:gd name="connsiteY12" fmla="*/ 546371 h 790193"/>
                    <a:gd name="connsiteX13" fmla="*/ 177853 w 846791"/>
                    <a:gd name="connsiteY13" fmla="*/ 654645 h 790193"/>
                    <a:gd name="connsiteX14" fmla="*/ 278224 w 846791"/>
                    <a:gd name="connsiteY14" fmla="*/ 660766 h 790193"/>
                    <a:gd name="connsiteX15" fmla="*/ 368480 w 846791"/>
                    <a:gd name="connsiteY15" fmla="*/ 682695 h 790193"/>
                    <a:gd name="connsiteX16" fmla="*/ 429014 w 846791"/>
                    <a:gd name="connsiteY16" fmla="*/ 789797 h 790193"/>
                    <a:gd name="connsiteX17" fmla="*/ 444201 w 846791"/>
                    <a:gd name="connsiteY17" fmla="*/ 693935 h 790193"/>
                    <a:gd name="connsiteX18" fmla="*/ 485206 w 846791"/>
                    <a:gd name="connsiteY18" fmla="*/ 665235 h 790193"/>
                    <a:gd name="connsiteX19" fmla="*/ 571971 w 846791"/>
                    <a:gd name="connsiteY19" fmla="*/ 641212 h 790193"/>
                    <a:gd name="connsiteX20" fmla="*/ 643899 w 846791"/>
                    <a:gd name="connsiteY20" fmla="*/ 631209 h 790193"/>
                    <a:gd name="connsiteX21" fmla="*/ 732497 w 846791"/>
                    <a:gd name="connsiteY21" fmla="*/ 538629 h 790193"/>
                    <a:gd name="connsiteX22" fmla="*/ 846748 w 846791"/>
                    <a:gd name="connsiteY22" fmla="*/ 497381 h 790193"/>
                    <a:gd name="connsiteX23" fmla="*/ 750071 w 846791"/>
                    <a:gd name="connsiteY23" fmla="*/ 422470 h 790193"/>
                    <a:gd name="connsiteX24" fmla="*/ 743353 w 846791"/>
                    <a:gd name="connsiteY24" fmla="*/ 301878 h 790193"/>
                    <a:gd name="connsiteX25" fmla="*/ 700744 w 846791"/>
                    <a:gd name="connsiteY25" fmla="*/ 226824 h 790193"/>
                    <a:gd name="connsiteX26" fmla="*/ 643890 w 846791"/>
                    <a:gd name="connsiteY26" fmla="*/ 186609 h 790193"/>
                    <a:gd name="connsiteX27" fmla="*/ 664900 w 846791"/>
                    <a:gd name="connsiteY27" fmla="*/ 90215 h 790193"/>
                    <a:gd name="connsiteX28" fmla="*/ 556072 w 846791"/>
                    <a:gd name="connsiteY28" fmla="*/ 128918 h 790193"/>
                    <a:gd name="connsiteX0" fmla="*/ 556072 w 846791"/>
                    <a:gd name="connsiteY0" fmla="*/ 128918 h 790193"/>
                    <a:gd name="connsiteX1" fmla="*/ 483504 w 846791"/>
                    <a:gd name="connsiteY1" fmla="*/ 31104 h 790193"/>
                    <a:gd name="connsiteX2" fmla="*/ 433012 w 846791"/>
                    <a:gd name="connsiteY2" fmla="*/ 88801 h 790193"/>
                    <a:gd name="connsiteX3" fmla="*/ 355326 w 846791"/>
                    <a:gd name="connsiteY3" fmla="*/ 91728 h 790193"/>
                    <a:gd name="connsiteX4" fmla="*/ 306261 w 846791"/>
                    <a:gd name="connsiteY4" fmla="*/ 78607 h 790193"/>
                    <a:gd name="connsiteX5" fmla="*/ 246279 w 846791"/>
                    <a:gd name="connsiteY5" fmla="*/ 4453 h 790193"/>
                    <a:gd name="connsiteX6" fmla="*/ 222922 w 846791"/>
                    <a:gd name="connsiteY6" fmla="*/ 164732 h 790193"/>
                    <a:gd name="connsiteX7" fmla="*/ 116275 w 846791"/>
                    <a:gd name="connsiteY7" fmla="*/ 171743 h 790193"/>
                    <a:gd name="connsiteX8" fmla="*/ 85209 w 846791"/>
                    <a:gd name="connsiteY8" fmla="*/ 296217 h 790193"/>
                    <a:gd name="connsiteX9" fmla="*/ 88477 w 846791"/>
                    <a:gd name="connsiteY9" fmla="*/ 404441 h 790193"/>
                    <a:gd name="connsiteX10" fmla="*/ 8078 w 846791"/>
                    <a:gd name="connsiteY10" fmla="*/ 510104 h 790193"/>
                    <a:gd name="connsiteX11" fmla="*/ 17267 w 846791"/>
                    <a:gd name="connsiteY11" fmla="*/ 562935 h 790193"/>
                    <a:gd name="connsiteX12" fmla="*/ 126497 w 846791"/>
                    <a:gd name="connsiteY12" fmla="*/ 546371 h 790193"/>
                    <a:gd name="connsiteX13" fmla="*/ 177853 w 846791"/>
                    <a:gd name="connsiteY13" fmla="*/ 654645 h 790193"/>
                    <a:gd name="connsiteX14" fmla="*/ 278224 w 846791"/>
                    <a:gd name="connsiteY14" fmla="*/ 660766 h 790193"/>
                    <a:gd name="connsiteX15" fmla="*/ 368480 w 846791"/>
                    <a:gd name="connsiteY15" fmla="*/ 682695 h 790193"/>
                    <a:gd name="connsiteX16" fmla="*/ 429014 w 846791"/>
                    <a:gd name="connsiteY16" fmla="*/ 789797 h 790193"/>
                    <a:gd name="connsiteX17" fmla="*/ 444201 w 846791"/>
                    <a:gd name="connsiteY17" fmla="*/ 693935 h 790193"/>
                    <a:gd name="connsiteX18" fmla="*/ 485206 w 846791"/>
                    <a:gd name="connsiteY18" fmla="*/ 665235 h 790193"/>
                    <a:gd name="connsiteX19" fmla="*/ 571971 w 846791"/>
                    <a:gd name="connsiteY19" fmla="*/ 641212 h 790193"/>
                    <a:gd name="connsiteX20" fmla="*/ 665291 w 846791"/>
                    <a:gd name="connsiteY20" fmla="*/ 612092 h 790193"/>
                    <a:gd name="connsiteX21" fmla="*/ 732497 w 846791"/>
                    <a:gd name="connsiteY21" fmla="*/ 538629 h 790193"/>
                    <a:gd name="connsiteX22" fmla="*/ 846748 w 846791"/>
                    <a:gd name="connsiteY22" fmla="*/ 497381 h 790193"/>
                    <a:gd name="connsiteX23" fmla="*/ 750071 w 846791"/>
                    <a:gd name="connsiteY23" fmla="*/ 422470 h 790193"/>
                    <a:gd name="connsiteX24" fmla="*/ 743353 w 846791"/>
                    <a:gd name="connsiteY24" fmla="*/ 301878 h 790193"/>
                    <a:gd name="connsiteX25" fmla="*/ 700744 w 846791"/>
                    <a:gd name="connsiteY25" fmla="*/ 226824 h 790193"/>
                    <a:gd name="connsiteX26" fmla="*/ 643890 w 846791"/>
                    <a:gd name="connsiteY26" fmla="*/ 186609 h 790193"/>
                    <a:gd name="connsiteX27" fmla="*/ 664900 w 846791"/>
                    <a:gd name="connsiteY27" fmla="*/ 90215 h 790193"/>
                    <a:gd name="connsiteX28" fmla="*/ 556072 w 846791"/>
                    <a:gd name="connsiteY28" fmla="*/ 128918 h 790193"/>
                    <a:gd name="connsiteX0" fmla="*/ 556072 w 846791"/>
                    <a:gd name="connsiteY0" fmla="*/ 128918 h 790193"/>
                    <a:gd name="connsiteX1" fmla="*/ 483504 w 846791"/>
                    <a:gd name="connsiteY1" fmla="*/ 31104 h 790193"/>
                    <a:gd name="connsiteX2" fmla="*/ 433012 w 846791"/>
                    <a:gd name="connsiteY2" fmla="*/ 88801 h 790193"/>
                    <a:gd name="connsiteX3" fmla="*/ 355326 w 846791"/>
                    <a:gd name="connsiteY3" fmla="*/ 91728 h 790193"/>
                    <a:gd name="connsiteX4" fmla="*/ 306261 w 846791"/>
                    <a:gd name="connsiteY4" fmla="*/ 78607 h 790193"/>
                    <a:gd name="connsiteX5" fmla="*/ 246279 w 846791"/>
                    <a:gd name="connsiteY5" fmla="*/ 4453 h 790193"/>
                    <a:gd name="connsiteX6" fmla="*/ 222922 w 846791"/>
                    <a:gd name="connsiteY6" fmla="*/ 164732 h 790193"/>
                    <a:gd name="connsiteX7" fmla="*/ 116275 w 846791"/>
                    <a:gd name="connsiteY7" fmla="*/ 171743 h 790193"/>
                    <a:gd name="connsiteX8" fmla="*/ 85209 w 846791"/>
                    <a:gd name="connsiteY8" fmla="*/ 296217 h 790193"/>
                    <a:gd name="connsiteX9" fmla="*/ 88477 w 846791"/>
                    <a:gd name="connsiteY9" fmla="*/ 404441 h 790193"/>
                    <a:gd name="connsiteX10" fmla="*/ 8078 w 846791"/>
                    <a:gd name="connsiteY10" fmla="*/ 510104 h 790193"/>
                    <a:gd name="connsiteX11" fmla="*/ 17267 w 846791"/>
                    <a:gd name="connsiteY11" fmla="*/ 562935 h 790193"/>
                    <a:gd name="connsiteX12" fmla="*/ 126497 w 846791"/>
                    <a:gd name="connsiteY12" fmla="*/ 546371 h 790193"/>
                    <a:gd name="connsiteX13" fmla="*/ 177853 w 846791"/>
                    <a:gd name="connsiteY13" fmla="*/ 654645 h 790193"/>
                    <a:gd name="connsiteX14" fmla="*/ 278224 w 846791"/>
                    <a:gd name="connsiteY14" fmla="*/ 660766 h 790193"/>
                    <a:gd name="connsiteX15" fmla="*/ 368480 w 846791"/>
                    <a:gd name="connsiteY15" fmla="*/ 682695 h 790193"/>
                    <a:gd name="connsiteX16" fmla="*/ 429014 w 846791"/>
                    <a:gd name="connsiteY16" fmla="*/ 789797 h 790193"/>
                    <a:gd name="connsiteX17" fmla="*/ 444201 w 846791"/>
                    <a:gd name="connsiteY17" fmla="*/ 693935 h 790193"/>
                    <a:gd name="connsiteX18" fmla="*/ 485206 w 846791"/>
                    <a:gd name="connsiteY18" fmla="*/ 665235 h 790193"/>
                    <a:gd name="connsiteX19" fmla="*/ 571971 w 846791"/>
                    <a:gd name="connsiteY19" fmla="*/ 641212 h 790193"/>
                    <a:gd name="connsiteX20" fmla="*/ 665291 w 846791"/>
                    <a:gd name="connsiteY20" fmla="*/ 612092 h 790193"/>
                    <a:gd name="connsiteX21" fmla="*/ 732497 w 846791"/>
                    <a:gd name="connsiteY21" fmla="*/ 538629 h 790193"/>
                    <a:gd name="connsiteX22" fmla="*/ 846748 w 846791"/>
                    <a:gd name="connsiteY22" fmla="*/ 497381 h 790193"/>
                    <a:gd name="connsiteX23" fmla="*/ 750071 w 846791"/>
                    <a:gd name="connsiteY23" fmla="*/ 422470 h 790193"/>
                    <a:gd name="connsiteX24" fmla="*/ 743353 w 846791"/>
                    <a:gd name="connsiteY24" fmla="*/ 301878 h 790193"/>
                    <a:gd name="connsiteX25" fmla="*/ 700744 w 846791"/>
                    <a:gd name="connsiteY25" fmla="*/ 226824 h 790193"/>
                    <a:gd name="connsiteX26" fmla="*/ 643890 w 846791"/>
                    <a:gd name="connsiteY26" fmla="*/ 186609 h 790193"/>
                    <a:gd name="connsiteX27" fmla="*/ 664900 w 846791"/>
                    <a:gd name="connsiteY27" fmla="*/ 90215 h 790193"/>
                    <a:gd name="connsiteX28" fmla="*/ 556072 w 846791"/>
                    <a:gd name="connsiteY28" fmla="*/ 128918 h 790193"/>
                    <a:gd name="connsiteX0" fmla="*/ 556072 w 846791"/>
                    <a:gd name="connsiteY0" fmla="*/ 128918 h 790193"/>
                    <a:gd name="connsiteX1" fmla="*/ 483504 w 846791"/>
                    <a:gd name="connsiteY1" fmla="*/ 31104 h 790193"/>
                    <a:gd name="connsiteX2" fmla="*/ 433012 w 846791"/>
                    <a:gd name="connsiteY2" fmla="*/ 88801 h 790193"/>
                    <a:gd name="connsiteX3" fmla="*/ 355326 w 846791"/>
                    <a:gd name="connsiteY3" fmla="*/ 91728 h 790193"/>
                    <a:gd name="connsiteX4" fmla="*/ 306261 w 846791"/>
                    <a:gd name="connsiteY4" fmla="*/ 78607 h 790193"/>
                    <a:gd name="connsiteX5" fmla="*/ 246279 w 846791"/>
                    <a:gd name="connsiteY5" fmla="*/ 4453 h 790193"/>
                    <a:gd name="connsiteX6" fmla="*/ 222922 w 846791"/>
                    <a:gd name="connsiteY6" fmla="*/ 164732 h 790193"/>
                    <a:gd name="connsiteX7" fmla="*/ 116275 w 846791"/>
                    <a:gd name="connsiteY7" fmla="*/ 171743 h 790193"/>
                    <a:gd name="connsiteX8" fmla="*/ 85209 w 846791"/>
                    <a:gd name="connsiteY8" fmla="*/ 296217 h 790193"/>
                    <a:gd name="connsiteX9" fmla="*/ 88477 w 846791"/>
                    <a:gd name="connsiteY9" fmla="*/ 404441 h 790193"/>
                    <a:gd name="connsiteX10" fmla="*/ 8078 w 846791"/>
                    <a:gd name="connsiteY10" fmla="*/ 510104 h 790193"/>
                    <a:gd name="connsiteX11" fmla="*/ 17267 w 846791"/>
                    <a:gd name="connsiteY11" fmla="*/ 562935 h 790193"/>
                    <a:gd name="connsiteX12" fmla="*/ 126497 w 846791"/>
                    <a:gd name="connsiteY12" fmla="*/ 546371 h 790193"/>
                    <a:gd name="connsiteX13" fmla="*/ 177853 w 846791"/>
                    <a:gd name="connsiteY13" fmla="*/ 654645 h 790193"/>
                    <a:gd name="connsiteX14" fmla="*/ 278224 w 846791"/>
                    <a:gd name="connsiteY14" fmla="*/ 660766 h 790193"/>
                    <a:gd name="connsiteX15" fmla="*/ 368480 w 846791"/>
                    <a:gd name="connsiteY15" fmla="*/ 682695 h 790193"/>
                    <a:gd name="connsiteX16" fmla="*/ 429014 w 846791"/>
                    <a:gd name="connsiteY16" fmla="*/ 789797 h 790193"/>
                    <a:gd name="connsiteX17" fmla="*/ 444201 w 846791"/>
                    <a:gd name="connsiteY17" fmla="*/ 693935 h 790193"/>
                    <a:gd name="connsiteX18" fmla="*/ 485206 w 846791"/>
                    <a:gd name="connsiteY18" fmla="*/ 665235 h 790193"/>
                    <a:gd name="connsiteX19" fmla="*/ 565760 w 846791"/>
                    <a:gd name="connsiteY19" fmla="*/ 650514 h 790193"/>
                    <a:gd name="connsiteX20" fmla="*/ 665291 w 846791"/>
                    <a:gd name="connsiteY20" fmla="*/ 612092 h 790193"/>
                    <a:gd name="connsiteX21" fmla="*/ 732497 w 846791"/>
                    <a:gd name="connsiteY21" fmla="*/ 538629 h 790193"/>
                    <a:gd name="connsiteX22" fmla="*/ 846748 w 846791"/>
                    <a:gd name="connsiteY22" fmla="*/ 497381 h 790193"/>
                    <a:gd name="connsiteX23" fmla="*/ 750071 w 846791"/>
                    <a:gd name="connsiteY23" fmla="*/ 422470 h 790193"/>
                    <a:gd name="connsiteX24" fmla="*/ 743353 w 846791"/>
                    <a:gd name="connsiteY24" fmla="*/ 301878 h 790193"/>
                    <a:gd name="connsiteX25" fmla="*/ 700744 w 846791"/>
                    <a:gd name="connsiteY25" fmla="*/ 226824 h 790193"/>
                    <a:gd name="connsiteX26" fmla="*/ 643890 w 846791"/>
                    <a:gd name="connsiteY26" fmla="*/ 186609 h 790193"/>
                    <a:gd name="connsiteX27" fmla="*/ 664900 w 846791"/>
                    <a:gd name="connsiteY27" fmla="*/ 90215 h 790193"/>
                    <a:gd name="connsiteX28" fmla="*/ 556072 w 846791"/>
                    <a:gd name="connsiteY28" fmla="*/ 128918 h 790193"/>
                    <a:gd name="connsiteX0" fmla="*/ 556072 w 846791"/>
                    <a:gd name="connsiteY0" fmla="*/ 128918 h 790193"/>
                    <a:gd name="connsiteX1" fmla="*/ 483504 w 846791"/>
                    <a:gd name="connsiteY1" fmla="*/ 31104 h 790193"/>
                    <a:gd name="connsiteX2" fmla="*/ 433012 w 846791"/>
                    <a:gd name="connsiteY2" fmla="*/ 88801 h 790193"/>
                    <a:gd name="connsiteX3" fmla="*/ 355326 w 846791"/>
                    <a:gd name="connsiteY3" fmla="*/ 91728 h 790193"/>
                    <a:gd name="connsiteX4" fmla="*/ 306261 w 846791"/>
                    <a:gd name="connsiteY4" fmla="*/ 78607 h 790193"/>
                    <a:gd name="connsiteX5" fmla="*/ 246279 w 846791"/>
                    <a:gd name="connsiteY5" fmla="*/ 4453 h 790193"/>
                    <a:gd name="connsiteX6" fmla="*/ 222922 w 846791"/>
                    <a:gd name="connsiteY6" fmla="*/ 164732 h 790193"/>
                    <a:gd name="connsiteX7" fmla="*/ 116275 w 846791"/>
                    <a:gd name="connsiteY7" fmla="*/ 171743 h 790193"/>
                    <a:gd name="connsiteX8" fmla="*/ 85209 w 846791"/>
                    <a:gd name="connsiteY8" fmla="*/ 296217 h 790193"/>
                    <a:gd name="connsiteX9" fmla="*/ 88477 w 846791"/>
                    <a:gd name="connsiteY9" fmla="*/ 404441 h 790193"/>
                    <a:gd name="connsiteX10" fmla="*/ 8078 w 846791"/>
                    <a:gd name="connsiteY10" fmla="*/ 510104 h 790193"/>
                    <a:gd name="connsiteX11" fmla="*/ 17267 w 846791"/>
                    <a:gd name="connsiteY11" fmla="*/ 562935 h 790193"/>
                    <a:gd name="connsiteX12" fmla="*/ 126497 w 846791"/>
                    <a:gd name="connsiteY12" fmla="*/ 546371 h 790193"/>
                    <a:gd name="connsiteX13" fmla="*/ 177853 w 846791"/>
                    <a:gd name="connsiteY13" fmla="*/ 654645 h 790193"/>
                    <a:gd name="connsiteX14" fmla="*/ 278224 w 846791"/>
                    <a:gd name="connsiteY14" fmla="*/ 660766 h 790193"/>
                    <a:gd name="connsiteX15" fmla="*/ 368480 w 846791"/>
                    <a:gd name="connsiteY15" fmla="*/ 682695 h 790193"/>
                    <a:gd name="connsiteX16" fmla="*/ 429014 w 846791"/>
                    <a:gd name="connsiteY16" fmla="*/ 789797 h 790193"/>
                    <a:gd name="connsiteX17" fmla="*/ 444201 w 846791"/>
                    <a:gd name="connsiteY17" fmla="*/ 693935 h 790193"/>
                    <a:gd name="connsiteX18" fmla="*/ 485206 w 846791"/>
                    <a:gd name="connsiteY18" fmla="*/ 665235 h 790193"/>
                    <a:gd name="connsiteX19" fmla="*/ 565760 w 846791"/>
                    <a:gd name="connsiteY19" fmla="*/ 650514 h 790193"/>
                    <a:gd name="connsiteX20" fmla="*/ 665291 w 846791"/>
                    <a:gd name="connsiteY20" fmla="*/ 612092 h 790193"/>
                    <a:gd name="connsiteX21" fmla="*/ 732497 w 846791"/>
                    <a:gd name="connsiteY21" fmla="*/ 538629 h 790193"/>
                    <a:gd name="connsiteX22" fmla="*/ 846748 w 846791"/>
                    <a:gd name="connsiteY22" fmla="*/ 497381 h 790193"/>
                    <a:gd name="connsiteX23" fmla="*/ 750071 w 846791"/>
                    <a:gd name="connsiteY23" fmla="*/ 422470 h 790193"/>
                    <a:gd name="connsiteX24" fmla="*/ 743353 w 846791"/>
                    <a:gd name="connsiteY24" fmla="*/ 301878 h 790193"/>
                    <a:gd name="connsiteX25" fmla="*/ 700744 w 846791"/>
                    <a:gd name="connsiteY25" fmla="*/ 226824 h 790193"/>
                    <a:gd name="connsiteX26" fmla="*/ 643890 w 846791"/>
                    <a:gd name="connsiteY26" fmla="*/ 186609 h 790193"/>
                    <a:gd name="connsiteX27" fmla="*/ 664900 w 846791"/>
                    <a:gd name="connsiteY27" fmla="*/ 90215 h 790193"/>
                    <a:gd name="connsiteX28" fmla="*/ 556072 w 846791"/>
                    <a:gd name="connsiteY28" fmla="*/ 128918 h 790193"/>
                    <a:gd name="connsiteX0" fmla="*/ 556072 w 846791"/>
                    <a:gd name="connsiteY0" fmla="*/ 128918 h 794359"/>
                    <a:gd name="connsiteX1" fmla="*/ 483504 w 846791"/>
                    <a:gd name="connsiteY1" fmla="*/ 31104 h 794359"/>
                    <a:gd name="connsiteX2" fmla="*/ 433012 w 846791"/>
                    <a:gd name="connsiteY2" fmla="*/ 88801 h 794359"/>
                    <a:gd name="connsiteX3" fmla="*/ 355326 w 846791"/>
                    <a:gd name="connsiteY3" fmla="*/ 91728 h 794359"/>
                    <a:gd name="connsiteX4" fmla="*/ 306261 w 846791"/>
                    <a:gd name="connsiteY4" fmla="*/ 78607 h 794359"/>
                    <a:gd name="connsiteX5" fmla="*/ 246279 w 846791"/>
                    <a:gd name="connsiteY5" fmla="*/ 4453 h 794359"/>
                    <a:gd name="connsiteX6" fmla="*/ 222922 w 846791"/>
                    <a:gd name="connsiteY6" fmla="*/ 164732 h 794359"/>
                    <a:gd name="connsiteX7" fmla="*/ 116275 w 846791"/>
                    <a:gd name="connsiteY7" fmla="*/ 171743 h 794359"/>
                    <a:gd name="connsiteX8" fmla="*/ 85209 w 846791"/>
                    <a:gd name="connsiteY8" fmla="*/ 296217 h 794359"/>
                    <a:gd name="connsiteX9" fmla="*/ 88477 w 846791"/>
                    <a:gd name="connsiteY9" fmla="*/ 404441 h 794359"/>
                    <a:gd name="connsiteX10" fmla="*/ 8078 w 846791"/>
                    <a:gd name="connsiteY10" fmla="*/ 510104 h 794359"/>
                    <a:gd name="connsiteX11" fmla="*/ 17267 w 846791"/>
                    <a:gd name="connsiteY11" fmla="*/ 562935 h 794359"/>
                    <a:gd name="connsiteX12" fmla="*/ 126497 w 846791"/>
                    <a:gd name="connsiteY12" fmla="*/ 546371 h 794359"/>
                    <a:gd name="connsiteX13" fmla="*/ 177853 w 846791"/>
                    <a:gd name="connsiteY13" fmla="*/ 654645 h 794359"/>
                    <a:gd name="connsiteX14" fmla="*/ 278224 w 846791"/>
                    <a:gd name="connsiteY14" fmla="*/ 660766 h 794359"/>
                    <a:gd name="connsiteX15" fmla="*/ 368480 w 846791"/>
                    <a:gd name="connsiteY15" fmla="*/ 682695 h 794359"/>
                    <a:gd name="connsiteX16" fmla="*/ 372971 w 846791"/>
                    <a:gd name="connsiteY16" fmla="*/ 793979 h 794359"/>
                    <a:gd name="connsiteX17" fmla="*/ 444201 w 846791"/>
                    <a:gd name="connsiteY17" fmla="*/ 693935 h 794359"/>
                    <a:gd name="connsiteX18" fmla="*/ 485206 w 846791"/>
                    <a:gd name="connsiteY18" fmla="*/ 665235 h 794359"/>
                    <a:gd name="connsiteX19" fmla="*/ 565760 w 846791"/>
                    <a:gd name="connsiteY19" fmla="*/ 650514 h 794359"/>
                    <a:gd name="connsiteX20" fmla="*/ 665291 w 846791"/>
                    <a:gd name="connsiteY20" fmla="*/ 612092 h 794359"/>
                    <a:gd name="connsiteX21" fmla="*/ 732497 w 846791"/>
                    <a:gd name="connsiteY21" fmla="*/ 538629 h 794359"/>
                    <a:gd name="connsiteX22" fmla="*/ 846748 w 846791"/>
                    <a:gd name="connsiteY22" fmla="*/ 497381 h 794359"/>
                    <a:gd name="connsiteX23" fmla="*/ 750071 w 846791"/>
                    <a:gd name="connsiteY23" fmla="*/ 422470 h 794359"/>
                    <a:gd name="connsiteX24" fmla="*/ 743353 w 846791"/>
                    <a:gd name="connsiteY24" fmla="*/ 301878 h 794359"/>
                    <a:gd name="connsiteX25" fmla="*/ 700744 w 846791"/>
                    <a:gd name="connsiteY25" fmla="*/ 226824 h 794359"/>
                    <a:gd name="connsiteX26" fmla="*/ 643890 w 846791"/>
                    <a:gd name="connsiteY26" fmla="*/ 186609 h 794359"/>
                    <a:gd name="connsiteX27" fmla="*/ 664900 w 846791"/>
                    <a:gd name="connsiteY27" fmla="*/ 90215 h 794359"/>
                    <a:gd name="connsiteX28" fmla="*/ 556072 w 846791"/>
                    <a:gd name="connsiteY28" fmla="*/ 128918 h 794359"/>
                    <a:gd name="connsiteX0" fmla="*/ 556072 w 846791"/>
                    <a:gd name="connsiteY0" fmla="*/ 128918 h 797487"/>
                    <a:gd name="connsiteX1" fmla="*/ 483504 w 846791"/>
                    <a:gd name="connsiteY1" fmla="*/ 31104 h 797487"/>
                    <a:gd name="connsiteX2" fmla="*/ 433012 w 846791"/>
                    <a:gd name="connsiteY2" fmla="*/ 88801 h 797487"/>
                    <a:gd name="connsiteX3" fmla="*/ 355326 w 846791"/>
                    <a:gd name="connsiteY3" fmla="*/ 91728 h 797487"/>
                    <a:gd name="connsiteX4" fmla="*/ 306261 w 846791"/>
                    <a:gd name="connsiteY4" fmla="*/ 78607 h 797487"/>
                    <a:gd name="connsiteX5" fmla="*/ 246279 w 846791"/>
                    <a:gd name="connsiteY5" fmla="*/ 4453 h 797487"/>
                    <a:gd name="connsiteX6" fmla="*/ 222922 w 846791"/>
                    <a:gd name="connsiteY6" fmla="*/ 164732 h 797487"/>
                    <a:gd name="connsiteX7" fmla="*/ 116275 w 846791"/>
                    <a:gd name="connsiteY7" fmla="*/ 171743 h 797487"/>
                    <a:gd name="connsiteX8" fmla="*/ 85209 w 846791"/>
                    <a:gd name="connsiteY8" fmla="*/ 296217 h 797487"/>
                    <a:gd name="connsiteX9" fmla="*/ 88477 w 846791"/>
                    <a:gd name="connsiteY9" fmla="*/ 404441 h 797487"/>
                    <a:gd name="connsiteX10" fmla="*/ 8078 w 846791"/>
                    <a:gd name="connsiteY10" fmla="*/ 510104 h 797487"/>
                    <a:gd name="connsiteX11" fmla="*/ 17267 w 846791"/>
                    <a:gd name="connsiteY11" fmla="*/ 562935 h 797487"/>
                    <a:gd name="connsiteX12" fmla="*/ 126497 w 846791"/>
                    <a:gd name="connsiteY12" fmla="*/ 546371 h 797487"/>
                    <a:gd name="connsiteX13" fmla="*/ 177853 w 846791"/>
                    <a:gd name="connsiteY13" fmla="*/ 654645 h 797487"/>
                    <a:gd name="connsiteX14" fmla="*/ 278224 w 846791"/>
                    <a:gd name="connsiteY14" fmla="*/ 660766 h 797487"/>
                    <a:gd name="connsiteX15" fmla="*/ 368480 w 846791"/>
                    <a:gd name="connsiteY15" fmla="*/ 682695 h 797487"/>
                    <a:gd name="connsiteX16" fmla="*/ 372971 w 846791"/>
                    <a:gd name="connsiteY16" fmla="*/ 793979 h 797487"/>
                    <a:gd name="connsiteX17" fmla="*/ 444201 w 846791"/>
                    <a:gd name="connsiteY17" fmla="*/ 693935 h 797487"/>
                    <a:gd name="connsiteX18" fmla="*/ 485206 w 846791"/>
                    <a:gd name="connsiteY18" fmla="*/ 665235 h 797487"/>
                    <a:gd name="connsiteX19" fmla="*/ 565760 w 846791"/>
                    <a:gd name="connsiteY19" fmla="*/ 650514 h 797487"/>
                    <a:gd name="connsiteX20" fmla="*/ 665291 w 846791"/>
                    <a:gd name="connsiteY20" fmla="*/ 612092 h 797487"/>
                    <a:gd name="connsiteX21" fmla="*/ 732497 w 846791"/>
                    <a:gd name="connsiteY21" fmla="*/ 538629 h 797487"/>
                    <a:gd name="connsiteX22" fmla="*/ 846748 w 846791"/>
                    <a:gd name="connsiteY22" fmla="*/ 497381 h 797487"/>
                    <a:gd name="connsiteX23" fmla="*/ 750071 w 846791"/>
                    <a:gd name="connsiteY23" fmla="*/ 422470 h 797487"/>
                    <a:gd name="connsiteX24" fmla="*/ 743353 w 846791"/>
                    <a:gd name="connsiteY24" fmla="*/ 301878 h 797487"/>
                    <a:gd name="connsiteX25" fmla="*/ 700744 w 846791"/>
                    <a:gd name="connsiteY25" fmla="*/ 226824 h 797487"/>
                    <a:gd name="connsiteX26" fmla="*/ 643890 w 846791"/>
                    <a:gd name="connsiteY26" fmla="*/ 186609 h 797487"/>
                    <a:gd name="connsiteX27" fmla="*/ 664900 w 846791"/>
                    <a:gd name="connsiteY27" fmla="*/ 90215 h 797487"/>
                    <a:gd name="connsiteX28" fmla="*/ 556072 w 846791"/>
                    <a:gd name="connsiteY28" fmla="*/ 128918 h 797487"/>
                    <a:gd name="connsiteX0" fmla="*/ 556072 w 846791"/>
                    <a:gd name="connsiteY0" fmla="*/ 128918 h 797487"/>
                    <a:gd name="connsiteX1" fmla="*/ 483504 w 846791"/>
                    <a:gd name="connsiteY1" fmla="*/ 31104 h 797487"/>
                    <a:gd name="connsiteX2" fmla="*/ 433012 w 846791"/>
                    <a:gd name="connsiteY2" fmla="*/ 88801 h 797487"/>
                    <a:gd name="connsiteX3" fmla="*/ 355326 w 846791"/>
                    <a:gd name="connsiteY3" fmla="*/ 91728 h 797487"/>
                    <a:gd name="connsiteX4" fmla="*/ 306261 w 846791"/>
                    <a:gd name="connsiteY4" fmla="*/ 78607 h 797487"/>
                    <a:gd name="connsiteX5" fmla="*/ 246279 w 846791"/>
                    <a:gd name="connsiteY5" fmla="*/ 4453 h 797487"/>
                    <a:gd name="connsiteX6" fmla="*/ 222922 w 846791"/>
                    <a:gd name="connsiteY6" fmla="*/ 164732 h 797487"/>
                    <a:gd name="connsiteX7" fmla="*/ 116275 w 846791"/>
                    <a:gd name="connsiteY7" fmla="*/ 171743 h 797487"/>
                    <a:gd name="connsiteX8" fmla="*/ 85209 w 846791"/>
                    <a:gd name="connsiteY8" fmla="*/ 296217 h 797487"/>
                    <a:gd name="connsiteX9" fmla="*/ 88477 w 846791"/>
                    <a:gd name="connsiteY9" fmla="*/ 404441 h 797487"/>
                    <a:gd name="connsiteX10" fmla="*/ 8078 w 846791"/>
                    <a:gd name="connsiteY10" fmla="*/ 510104 h 797487"/>
                    <a:gd name="connsiteX11" fmla="*/ 17267 w 846791"/>
                    <a:gd name="connsiteY11" fmla="*/ 562935 h 797487"/>
                    <a:gd name="connsiteX12" fmla="*/ 126497 w 846791"/>
                    <a:gd name="connsiteY12" fmla="*/ 546371 h 797487"/>
                    <a:gd name="connsiteX13" fmla="*/ 177853 w 846791"/>
                    <a:gd name="connsiteY13" fmla="*/ 654645 h 797487"/>
                    <a:gd name="connsiteX14" fmla="*/ 278224 w 846791"/>
                    <a:gd name="connsiteY14" fmla="*/ 660766 h 797487"/>
                    <a:gd name="connsiteX15" fmla="*/ 368480 w 846791"/>
                    <a:gd name="connsiteY15" fmla="*/ 682695 h 797487"/>
                    <a:gd name="connsiteX16" fmla="*/ 372971 w 846791"/>
                    <a:gd name="connsiteY16" fmla="*/ 793979 h 797487"/>
                    <a:gd name="connsiteX17" fmla="*/ 444201 w 846791"/>
                    <a:gd name="connsiteY17" fmla="*/ 693935 h 797487"/>
                    <a:gd name="connsiteX18" fmla="*/ 485206 w 846791"/>
                    <a:gd name="connsiteY18" fmla="*/ 665235 h 797487"/>
                    <a:gd name="connsiteX19" fmla="*/ 565760 w 846791"/>
                    <a:gd name="connsiteY19" fmla="*/ 650514 h 797487"/>
                    <a:gd name="connsiteX20" fmla="*/ 665291 w 846791"/>
                    <a:gd name="connsiteY20" fmla="*/ 612092 h 797487"/>
                    <a:gd name="connsiteX21" fmla="*/ 732497 w 846791"/>
                    <a:gd name="connsiteY21" fmla="*/ 538629 h 797487"/>
                    <a:gd name="connsiteX22" fmla="*/ 846748 w 846791"/>
                    <a:gd name="connsiteY22" fmla="*/ 497381 h 797487"/>
                    <a:gd name="connsiteX23" fmla="*/ 750071 w 846791"/>
                    <a:gd name="connsiteY23" fmla="*/ 422470 h 797487"/>
                    <a:gd name="connsiteX24" fmla="*/ 743353 w 846791"/>
                    <a:gd name="connsiteY24" fmla="*/ 301878 h 797487"/>
                    <a:gd name="connsiteX25" fmla="*/ 700744 w 846791"/>
                    <a:gd name="connsiteY25" fmla="*/ 226824 h 797487"/>
                    <a:gd name="connsiteX26" fmla="*/ 643890 w 846791"/>
                    <a:gd name="connsiteY26" fmla="*/ 186609 h 797487"/>
                    <a:gd name="connsiteX27" fmla="*/ 664900 w 846791"/>
                    <a:gd name="connsiteY27" fmla="*/ 90215 h 797487"/>
                    <a:gd name="connsiteX28" fmla="*/ 556072 w 846791"/>
                    <a:gd name="connsiteY28" fmla="*/ 128918 h 797487"/>
                    <a:gd name="connsiteX0" fmla="*/ 556072 w 846791"/>
                    <a:gd name="connsiteY0" fmla="*/ 128918 h 802186"/>
                    <a:gd name="connsiteX1" fmla="*/ 483504 w 846791"/>
                    <a:gd name="connsiteY1" fmla="*/ 31104 h 802186"/>
                    <a:gd name="connsiteX2" fmla="*/ 433012 w 846791"/>
                    <a:gd name="connsiteY2" fmla="*/ 88801 h 802186"/>
                    <a:gd name="connsiteX3" fmla="*/ 355326 w 846791"/>
                    <a:gd name="connsiteY3" fmla="*/ 91728 h 802186"/>
                    <a:gd name="connsiteX4" fmla="*/ 306261 w 846791"/>
                    <a:gd name="connsiteY4" fmla="*/ 78607 h 802186"/>
                    <a:gd name="connsiteX5" fmla="*/ 246279 w 846791"/>
                    <a:gd name="connsiteY5" fmla="*/ 4453 h 802186"/>
                    <a:gd name="connsiteX6" fmla="*/ 222922 w 846791"/>
                    <a:gd name="connsiteY6" fmla="*/ 164732 h 802186"/>
                    <a:gd name="connsiteX7" fmla="*/ 116275 w 846791"/>
                    <a:gd name="connsiteY7" fmla="*/ 171743 h 802186"/>
                    <a:gd name="connsiteX8" fmla="*/ 85209 w 846791"/>
                    <a:gd name="connsiteY8" fmla="*/ 296217 h 802186"/>
                    <a:gd name="connsiteX9" fmla="*/ 88477 w 846791"/>
                    <a:gd name="connsiteY9" fmla="*/ 404441 h 802186"/>
                    <a:gd name="connsiteX10" fmla="*/ 8078 w 846791"/>
                    <a:gd name="connsiteY10" fmla="*/ 510104 h 802186"/>
                    <a:gd name="connsiteX11" fmla="*/ 17267 w 846791"/>
                    <a:gd name="connsiteY11" fmla="*/ 562935 h 802186"/>
                    <a:gd name="connsiteX12" fmla="*/ 126497 w 846791"/>
                    <a:gd name="connsiteY12" fmla="*/ 546371 h 802186"/>
                    <a:gd name="connsiteX13" fmla="*/ 177853 w 846791"/>
                    <a:gd name="connsiteY13" fmla="*/ 654645 h 802186"/>
                    <a:gd name="connsiteX14" fmla="*/ 278224 w 846791"/>
                    <a:gd name="connsiteY14" fmla="*/ 660766 h 802186"/>
                    <a:gd name="connsiteX15" fmla="*/ 368480 w 846791"/>
                    <a:gd name="connsiteY15" fmla="*/ 682695 h 802186"/>
                    <a:gd name="connsiteX16" fmla="*/ 357450 w 846791"/>
                    <a:gd name="connsiteY16" fmla="*/ 798793 h 802186"/>
                    <a:gd name="connsiteX17" fmla="*/ 444201 w 846791"/>
                    <a:gd name="connsiteY17" fmla="*/ 693935 h 802186"/>
                    <a:gd name="connsiteX18" fmla="*/ 485206 w 846791"/>
                    <a:gd name="connsiteY18" fmla="*/ 665235 h 802186"/>
                    <a:gd name="connsiteX19" fmla="*/ 565760 w 846791"/>
                    <a:gd name="connsiteY19" fmla="*/ 650514 h 802186"/>
                    <a:gd name="connsiteX20" fmla="*/ 665291 w 846791"/>
                    <a:gd name="connsiteY20" fmla="*/ 612092 h 802186"/>
                    <a:gd name="connsiteX21" fmla="*/ 732497 w 846791"/>
                    <a:gd name="connsiteY21" fmla="*/ 538629 h 802186"/>
                    <a:gd name="connsiteX22" fmla="*/ 846748 w 846791"/>
                    <a:gd name="connsiteY22" fmla="*/ 497381 h 802186"/>
                    <a:gd name="connsiteX23" fmla="*/ 750071 w 846791"/>
                    <a:gd name="connsiteY23" fmla="*/ 422470 h 802186"/>
                    <a:gd name="connsiteX24" fmla="*/ 743353 w 846791"/>
                    <a:gd name="connsiteY24" fmla="*/ 301878 h 802186"/>
                    <a:gd name="connsiteX25" fmla="*/ 700744 w 846791"/>
                    <a:gd name="connsiteY25" fmla="*/ 226824 h 802186"/>
                    <a:gd name="connsiteX26" fmla="*/ 643890 w 846791"/>
                    <a:gd name="connsiteY26" fmla="*/ 186609 h 802186"/>
                    <a:gd name="connsiteX27" fmla="*/ 664900 w 846791"/>
                    <a:gd name="connsiteY27" fmla="*/ 90215 h 802186"/>
                    <a:gd name="connsiteX28" fmla="*/ 556072 w 846791"/>
                    <a:gd name="connsiteY28" fmla="*/ 128918 h 802186"/>
                    <a:gd name="connsiteX0" fmla="*/ 556072 w 846791"/>
                    <a:gd name="connsiteY0" fmla="*/ 128918 h 802186"/>
                    <a:gd name="connsiteX1" fmla="*/ 483504 w 846791"/>
                    <a:gd name="connsiteY1" fmla="*/ 31104 h 802186"/>
                    <a:gd name="connsiteX2" fmla="*/ 433012 w 846791"/>
                    <a:gd name="connsiteY2" fmla="*/ 88801 h 802186"/>
                    <a:gd name="connsiteX3" fmla="*/ 355326 w 846791"/>
                    <a:gd name="connsiteY3" fmla="*/ 91728 h 802186"/>
                    <a:gd name="connsiteX4" fmla="*/ 306261 w 846791"/>
                    <a:gd name="connsiteY4" fmla="*/ 78607 h 802186"/>
                    <a:gd name="connsiteX5" fmla="*/ 246279 w 846791"/>
                    <a:gd name="connsiteY5" fmla="*/ 4453 h 802186"/>
                    <a:gd name="connsiteX6" fmla="*/ 222922 w 846791"/>
                    <a:gd name="connsiteY6" fmla="*/ 164732 h 802186"/>
                    <a:gd name="connsiteX7" fmla="*/ 116275 w 846791"/>
                    <a:gd name="connsiteY7" fmla="*/ 171743 h 802186"/>
                    <a:gd name="connsiteX8" fmla="*/ 85209 w 846791"/>
                    <a:gd name="connsiteY8" fmla="*/ 296217 h 802186"/>
                    <a:gd name="connsiteX9" fmla="*/ 88477 w 846791"/>
                    <a:gd name="connsiteY9" fmla="*/ 404441 h 802186"/>
                    <a:gd name="connsiteX10" fmla="*/ 8078 w 846791"/>
                    <a:gd name="connsiteY10" fmla="*/ 510104 h 802186"/>
                    <a:gd name="connsiteX11" fmla="*/ 17267 w 846791"/>
                    <a:gd name="connsiteY11" fmla="*/ 562935 h 802186"/>
                    <a:gd name="connsiteX12" fmla="*/ 126497 w 846791"/>
                    <a:gd name="connsiteY12" fmla="*/ 546371 h 802186"/>
                    <a:gd name="connsiteX13" fmla="*/ 177853 w 846791"/>
                    <a:gd name="connsiteY13" fmla="*/ 654645 h 802186"/>
                    <a:gd name="connsiteX14" fmla="*/ 278224 w 846791"/>
                    <a:gd name="connsiteY14" fmla="*/ 660766 h 802186"/>
                    <a:gd name="connsiteX15" fmla="*/ 368480 w 846791"/>
                    <a:gd name="connsiteY15" fmla="*/ 682695 h 802186"/>
                    <a:gd name="connsiteX16" fmla="*/ 357450 w 846791"/>
                    <a:gd name="connsiteY16" fmla="*/ 798793 h 802186"/>
                    <a:gd name="connsiteX17" fmla="*/ 444201 w 846791"/>
                    <a:gd name="connsiteY17" fmla="*/ 693935 h 802186"/>
                    <a:gd name="connsiteX18" fmla="*/ 485206 w 846791"/>
                    <a:gd name="connsiteY18" fmla="*/ 665235 h 802186"/>
                    <a:gd name="connsiteX19" fmla="*/ 565760 w 846791"/>
                    <a:gd name="connsiteY19" fmla="*/ 650514 h 802186"/>
                    <a:gd name="connsiteX20" fmla="*/ 666129 w 846791"/>
                    <a:gd name="connsiteY20" fmla="*/ 681865 h 802186"/>
                    <a:gd name="connsiteX21" fmla="*/ 732497 w 846791"/>
                    <a:gd name="connsiteY21" fmla="*/ 538629 h 802186"/>
                    <a:gd name="connsiteX22" fmla="*/ 846748 w 846791"/>
                    <a:gd name="connsiteY22" fmla="*/ 497381 h 802186"/>
                    <a:gd name="connsiteX23" fmla="*/ 750071 w 846791"/>
                    <a:gd name="connsiteY23" fmla="*/ 422470 h 802186"/>
                    <a:gd name="connsiteX24" fmla="*/ 743353 w 846791"/>
                    <a:gd name="connsiteY24" fmla="*/ 301878 h 802186"/>
                    <a:gd name="connsiteX25" fmla="*/ 700744 w 846791"/>
                    <a:gd name="connsiteY25" fmla="*/ 226824 h 802186"/>
                    <a:gd name="connsiteX26" fmla="*/ 643890 w 846791"/>
                    <a:gd name="connsiteY26" fmla="*/ 186609 h 802186"/>
                    <a:gd name="connsiteX27" fmla="*/ 664900 w 846791"/>
                    <a:gd name="connsiteY27" fmla="*/ 90215 h 802186"/>
                    <a:gd name="connsiteX28" fmla="*/ 556072 w 846791"/>
                    <a:gd name="connsiteY28" fmla="*/ 128918 h 802186"/>
                    <a:gd name="connsiteX0" fmla="*/ 556072 w 846791"/>
                    <a:gd name="connsiteY0" fmla="*/ 128918 h 802186"/>
                    <a:gd name="connsiteX1" fmla="*/ 483504 w 846791"/>
                    <a:gd name="connsiteY1" fmla="*/ 31104 h 802186"/>
                    <a:gd name="connsiteX2" fmla="*/ 433012 w 846791"/>
                    <a:gd name="connsiteY2" fmla="*/ 88801 h 802186"/>
                    <a:gd name="connsiteX3" fmla="*/ 355326 w 846791"/>
                    <a:gd name="connsiteY3" fmla="*/ 91728 h 802186"/>
                    <a:gd name="connsiteX4" fmla="*/ 306261 w 846791"/>
                    <a:gd name="connsiteY4" fmla="*/ 78607 h 802186"/>
                    <a:gd name="connsiteX5" fmla="*/ 246279 w 846791"/>
                    <a:gd name="connsiteY5" fmla="*/ 4453 h 802186"/>
                    <a:gd name="connsiteX6" fmla="*/ 222922 w 846791"/>
                    <a:gd name="connsiteY6" fmla="*/ 164732 h 802186"/>
                    <a:gd name="connsiteX7" fmla="*/ 116275 w 846791"/>
                    <a:gd name="connsiteY7" fmla="*/ 171743 h 802186"/>
                    <a:gd name="connsiteX8" fmla="*/ 85209 w 846791"/>
                    <a:gd name="connsiteY8" fmla="*/ 296217 h 802186"/>
                    <a:gd name="connsiteX9" fmla="*/ 88477 w 846791"/>
                    <a:gd name="connsiteY9" fmla="*/ 404441 h 802186"/>
                    <a:gd name="connsiteX10" fmla="*/ 8078 w 846791"/>
                    <a:gd name="connsiteY10" fmla="*/ 510104 h 802186"/>
                    <a:gd name="connsiteX11" fmla="*/ 17267 w 846791"/>
                    <a:gd name="connsiteY11" fmla="*/ 562935 h 802186"/>
                    <a:gd name="connsiteX12" fmla="*/ 126497 w 846791"/>
                    <a:gd name="connsiteY12" fmla="*/ 546371 h 802186"/>
                    <a:gd name="connsiteX13" fmla="*/ 177853 w 846791"/>
                    <a:gd name="connsiteY13" fmla="*/ 654645 h 802186"/>
                    <a:gd name="connsiteX14" fmla="*/ 278224 w 846791"/>
                    <a:gd name="connsiteY14" fmla="*/ 660766 h 802186"/>
                    <a:gd name="connsiteX15" fmla="*/ 368480 w 846791"/>
                    <a:gd name="connsiteY15" fmla="*/ 682695 h 802186"/>
                    <a:gd name="connsiteX16" fmla="*/ 357450 w 846791"/>
                    <a:gd name="connsiteY16" fmla="*/ 798793 h 802186"/>
                    <a:gd name="connsiteX17" fmla="*/ 444201 w 846791"/>
                    <a:gd name="connsiteY17" fmla="*/ 693935 h 802186"/>
                    <a:gd name="connsiteX18" fmla="*/ 485206 w 846791"/>
                    <a:gd name="connsiteY18" fmla="*/ 665235 h 802186"/>
                    <a:gd name="connsiteX19" fmla="*/ 565760 w 846791"/>
                    <a:gd name="connsiteY19" fmla="*/ 650514 h 802186"/>
                    <a:gd name="connsiteX20" fmla="*/ 666129 w 846791"/>
                    <a:gd name="connsiteY20" fmla="*/ 681865 h 802186"/>
                    <a:gd name="connsiteX21" fmla="*/ 732497 w 846791"/>
                    <a:gd name="connsiteY21" fmla="*/ 538629 h 802186"/>
                    <a:gd name="connsiteX22" fmla="*/ 846748 w 846791"/>
                    <a:gd name="connsiteY22" fmla="*/ 497381 h 802186"/>
                    <a:gd name="connsiteX23" fmla="*/ 750071 w 846791"/>
                    <a:gd name="connsiteY23" fmla="*/ 422470 h 802186"/>
                    <a:gd name="connsiteX24" fmla="*/ 743353 w 846791"/>
                    <a:gd name="connsiteY24" fmla="*/ 301878 h 802186"/>
                    <a:gd name="connsiteX25" fmla="*/ 700744 w 846791"/>
                    <a:gd name="connsiteY25" fmla="*/ 226824 h 802186"/>
                    <a:gd name="connsiteX26" fmla="*/ 643890 w 846791"/>
                    <a:gd name="connsiteY26" fmla="*/ 186609 h 802186"/>
                    <a:gd name="connsiteX27" fmla="*/ 664900 w 846791"/>
                    <a:gd name="connsiteY27" fmla="*/ 90215 h 802186"/>
                    <a:gd name="connsiteX28" fmla="*/ 556072 w 846791"/>
                    <a:gd name="connsiteY28" fmla="*/ 128918 h 802186"/>
                    <a:gd name="connsiteX0" fmla="*/ 556072 w 846791"/>
                    <a:gd name="connsiteY0" fmla="*/ 128918 h 802186"/>
                    <a:gd name="connsiteX1" fmla="*/ 483504 w 846791"/>
                    <a:gd name="connsiteY1" fmla="*/ 31104 h 802186"/>
                    <a:gd name="connsiteX2" fmla="*/ 433012 w 846791"/>
                    <a:gd name="connsiteY2" fmla="*/ 88801 h 802186"/>
                    <a:gd name="connsiteX3" fmla="*/ 355326 w 846791"/>
                    <a:gd name="connsiteY3" fmla="*/ 91728 h 802186"/>
                    <a:gd name="connsiteX4" fmla="*/ 306261 w 846791"/>
                    <a:gd name="connsiteY4" fmla="*/ 78607 h 802186"/>
                    <a:gd name="connsiteX5" fmla="*/ 246279 w 846791"/>
                    <a:gd name="connsiteY5" fmla="*/ 4453 h 802186"/>
                    <a:gd name="connsiteX6" fmla="*/ 222922 w 846791"/>
                    <a:gd name="connsiteY6" fmla="*/ 164732 h 802186"/>
                    <a:gd name="connsiteX7" fmla="*/ 116275 w 846791"/>
                    <a:gd name="connsiteY7" fmla="*/ 171743 h 802186"/>
                    <a:gd name="connsiteX8" fmla="*/ 85209 w 846791"/>
                    <a:gd name="connsiteY8" fmla="*/ 296217 h 802186"/>
                    <a:gd name="connsiteX9" fmla="*/ 88477 w 846791"/>
                    <a:gd name="connsiteY9" fmla="*/ 404441 h 802186"/>
                    <a:gd name="connsiteX10" fmla="*/ 8078 w 846791"/>
                    <a:gd name="connsiteY10" fmla="*/ 510104 h 802186"/>
                    <a:gd name="connsiteX11" fmla="*/ 17267 w 846791"/>
                    <a:gd name="connsiteY11" fmla="*/ 562935 h 802186"/>
                    <a:gd name="connsiteX12" fmla="*/ 126497 w 846791"/>
                    <a:gd name="connsiteY12" fmla="*/ 546371 h 802186"/>
                    <a:gd name="connsiteX13" fmla="*/ 177853 w 846791"/>
                    <a:gd name="connsiteY13" fmla="*/ 654645 h 802186"/>
                    <a:gd name="connsiteX14" fmla="*/ 278224 w 846791"/>
                    <a:gd name="connsiteY14" fmla="*/ 660766 h 802186"/>
                    <a:gd name="connsiteX15" fmla="*/ 368480 w 846791"/>
                    <a:gd name="connsiteY15" fmla="*/ 682695 h 802186"/>
                    <a:gd name="connsiteX16" fmla="*/ 357450 w 846791"/>
                    <a:gd name="connsiteY16" fmla="*/ 798793 h 802186"/>
                    <a:gd name="connsiteX17" fmla="*/ 444201 w 846791"/>
                    <a:gd name="connsiteY17" fmla="*/ 693935 h 802186"/>
                    <a:gd name="connsiteX18" fmla="*/ 485206 w 846791"/>
                    <a:gd name="connsiteY18" fmla="*/ 665235 h 802186"/>
                    <a:gd name="connsiteX19" fmla="*/ 565760 w 846791"/>
                    <a:gd name="connsiteY19" fmla="*/ 650514 h 802186"/>
                    <a:gd name="connsiteX20" fmla="*/ 666129 w 846791"/>
                    <a:gd name="connsiteY20" fmla="*/ 681865 h 802186"/>
                    <a:gd name="connsiteX21" fmla="*/ 732497 w 846791"/>
                    <a:gd name="connsiteY21" fmla="*/ 538629 h 802186"/>
                    <a:gd name="connsiteX22" fmla="*/ 846748 w 846791"/>
                    <a:gd name="connsiteY22" fmla="*/ 497381 h 802186"/>
                    <a:gd name="connsiteX23" fmla="*/ 750071 w 846791"/>
                    <a:gd name="connsiteY23" fmla="*/ 422470 h 802186"/>
                    <a:gd name="connsiteX24" fmla="*/ 743353 w 846791"/>
                    <a:gd name="connsiteY24" fmla="*/ 301878 h 802186"/>
                    <a:gd name="connsiteX25" fmla="*/ 700744 w 846791"/>
                    <a:gd name="connsiteY25" fmla="*/ 226824 h 802186"/>
                    <a:gd name="connsiteX26" fmla="*/ 643890 w 846791"/>
                    <a:gd name="connsiteY26" fmla="*/ 186609 h 802186"/>
                    <a:gd name="connsiteX27" fmla="*/ 664900 w 846791"/>
                    <a:gd name="connsiteY27" fmla="*/ 90215 h 802186"/>
                    <a:gd name="connsiteX28" fmla="*/ 556072 w 846791"/>
                    <a:gd name="connsiteY28" fmla="*/ 128918 h 802186"/>
                    <a:gd name="connsiteX0" fmla="*/ 556072 w 846791"/>
                    <a:gd name="connsiteY0" fmla="*/ 128918 h 802186"/>
                    <a:gd name="connsiteX1" fmla="*/ 483504 w 846791"/>
                    <a:gd name="connsiteY1" fmla="*/ 31104 h 802186"/>
                    <a:gd name="connsiteX2" fmla="*/ 433012 w 846791"/>
                    <a:gd name="connsiteY2" fmla="*/ 88801 h 802186"/>
                    <a:gd name="connsiteX3" fmla="*/ 355326 w 846791"/>
                    <a:gd name="connsiteY3" fmla="*/ 91728 h 802186"/>
                    <a:gd name="connsiteX4" fmla="*/ 306261 w 846791"/>
                    <a:gd name="connsiteY4" fmla="*/ 78607 h 802186"/>
                    <a:gd name="connsiteX5" fmla="*/ 246279 w 846791"/>
                    <a:gd name="connsiteY5" fmla="*/ 4453 h 802186"/>
                    <a:gd name="connsiteX6" fmla="*/ 222922 w 846791"/>
                    <a:gd name="connsiteY6" fmla="*/ 164732 h 802186"/>
                    <a:gd name="connsiteX7" fmla="*/ 116275 w 846791"/>
                    <a:gd name="connsiteY7" fmla="*/ 171743 h 802186"/>
                    <a:gd name="connsiteX8" fmla="*/ 85209 w 846791"/>
                    <a:gd name="connsiteY8" fmla="*/ 296217 h 802186"/>
                    <a:gd name="connsiteX9" fmla="*/ 88477 w 846791"/>
                    <a:gd name="connsiteY9" fmla="*/ 404441 h 802186"/>
                    <a:gd name="connsiteX10" fmla="*/ 8078 w 846791"/>
                    <a:gd name="connsiteY10" fmla="*/ 510104 h 802186"/>
                    <a:gd name="connsiteX11" fmla="*/ 17267 w 846791"/>
                    <a:gd name="connsiteY11" fmla="*/ 562935 h 802186"/>
                    <a:gd name="connsiteX12" fmla="*/ 126497 w 846791"/>
                    <a:gd name="connsiteY12" fmla="*/ 546371 h 802186"/>
                    <a:gd name="connsiteX13" fmla="*/ 177853 w 846791"/>
                    <a:gd name="connsiteY13" fmla="*/ 654645 h 802186"/>
                    <a:gd name="connsiteX14" fmla="*/ 278224 w 846791"/>
                    <a:gd name="connsiteY14" fmla="*/ 660766 h 802186"/>
                    <a:gd name="connsiteX15" fmla="*/ 368480 w 846791"/>
                    <a:gd name="connsiteY15" fmla="*/ 682695 h 802186"/>
                    <a:gd name="connsiteX16" fmla="*/ 357450 w 846791"/>
                    <a:gd name="connsiteY16" fmla="*/ 798793 h 802186"/>
                    <a:gd name="connsiteX17" fmla="*/ 444201 w 846791"/>
                    <a:gd name="connsiteY17" fmla="*/ 693935 h 802186"/>
                    <a:gd name="connsiteX18" fmla="*/ 485206 w 846791"/>
                    <a:gd name="connsiteY18" fmla="*/ 665235 h 802186"/>
                    <a:gd name="connsiteX19" fmla="*/ 565760 w 846791"/>
                    <a:gd name="connsiteY19" fmla="*/ 650514 h 802186"/>
                    <a:gd name="connsiteX20" fmla="*/ 666129 w 846791"/>
                    <a:gd name="connsiteY20" fmla="*/ 681865 h 802186"/>
                    <a:gd name="connsiteX21" fmla="*/ 732497 w 846791"/>
                    <a:gd name="connsiteY21" fmla="*/ 538629 h 802186"/>
                    <a:gd name="connsiteX22" fmla="*/ 846748 w 846791"/>
                    <a:gd name="connsiteY22" fmla="*/ 497381 h 802186"/>
                    <a:gd name="connsiteX23" fmla="*/ 750071 w 846791"/>
                    <a:gd name="connsiteY23" fmla="*/ 422470 h 802186"/>
                    <a:gd name="connsiteX24" fmla="*/ 743353 w 846791"/>
                    <a:gd name="connsiteY24" fmla="*/ 301878 h 802186"/>
                    <a:gd name="connsiteX25" fmla="*/ 700744 w 846791"/>
                    <a:gd name="connsiteY25" fmla="*/ 226824 h 802186"/>
                    <a:gd name="connsiteX26" fmla="*/ 643890 w 846791"/>
                    <a:gd name="connsiteY26" fmla="*/ 186609 h 802186"/>
                    <a:gd name="connsiteX27" fmla="*/ 664900 w 846791"/>
                    <a:gd name="connsiteY27" fmla="*/ 90215 h 802186"/>
                    <a:gd name="connsiteX28" fmla="*/ 556072 w 846791"/>
                    <a:gd name="connsiteY28" fmla="*/ 128918 h 802186"/>
                    <a:gd name="connsiteX0" fmla="*/ 556072 w 846791"/>
                    <a:gd name="connsiteY0" fmla="*/ 128918 h 802186"/>
                    <a:gd name="connsiteX1" fmla="*/ 483504 w 846791"/>
                    <a:gd name="connsiteY1" fmla="*/ 31104 h 802186"/>
                    <a:gd name="connsiteX2" fmla="*/ 433012 w 846791"/>
                    <a:gd name="connsiteY2" fmla="*/ 88801 h 802186"/>
                    <a:gd name="connsiteX3" fmla="*/ 355326 w 846791"/>
                    <a:gd name="connsiteY3" fmla="*/ 91728 h 802186"/>
                    <a:gd name="connsiteX4" fmla="*/ 306261 w 846791"/>
                    <a:gd name="connsiteY4" fmla="*/ 78607 h 802186"/>
                    <a:gd name="connsiteX5" fmla="*/ 246279 w 846791"/>
                    <a:gd name="connsiteY5" fmla="*/ 4453 h 802186"/>
                    <a:gd name="connsiteX6" fmla="*/ 222922 w 846791"/>
                    <a:gd name="connsiteY6" fmla="*/ 164732 h 802186"/>
                    <a:gd name="connsiteX7" fmla="*/ 116275 w 846791"/>
                    <a:gd name="connsiteY7" fmla="*/ 171743 h 802186"/>
                    <a:gd name="connsiteX8" fmla="*/ 85209 w 846791"/>
                    <a:gd name="connsiteY8" fmla="*/ 296217 h 802186"/>
                    <a:gd name="connsiteX9" fmla="*/ 88477 w 846791"/>
                    <a:gd name="connsiteY9" fmla="*/ 404441 h 802186"/>
                    <a:gd name="connsiteX10" fmla="*/ 8078 w 846791"/>
                    <a:gd name="connsiteY10" fmla="*/ 510104 h 802186"/>
                    <a:gd name="connsiteX11" fmla="*/ 17267 w 846791"/>
                    <a:gd name="connsiteY11" fmla="*/ 562935 h 802186"/>
                    <a:gd name="connsiteX12" fmla="*/ 126497 w 846791"/>
                    <a:gd name="connsiteY12" fmla="*/ 546371 h 802186"/>
                    <a:gd name="connsiteX13" fmla="*/ 177853 w 846791"/>
                    <a:gd name="connsiteY13" fmla="*/ 654645 h 802186"/>
                    <a:gd name="connsiteX14" fmla="*/ 278224 w 846791"/>
                    <a:gd name="connsiteY14" fmla="*/ 660766 h 802186"/>
                    <a:gd name="connsiteX15" fmla="*/ 368480 w 846791"/>
                    <a:gd name="connsiteY15" fmla="*/ 682695 h 802186"/>
                    <a:gd name="connsiteX16" fmla="*/ 357450 w 846791"/>
                    <a:gd name="connsiteY16" fmla="*/ 798793 h 802186"/>
                    <a:gd name="connsiteX17" fmla="*/ 444201 w 846791"/>
                    <a:gd name="connsiteY17" fmla="*/ 693935 h 802186"/>
                    <a:gd name="connsiteX18" fmla="*/ 485206 w 846791"/>
                    <a:gd name="connsiteY18" fmla="*/ 665235 h 802186"/>
                    <a:gd name="connsiteX19" fmla="*/ 565760 w 846791"/>
                    <a:gd name="connsiteY19" fmla="*/ 650514 h 802186"/>
                    <a:gd name="connsiteX20" fmla="*/ 666129 w 846791"/>
                    <a:gd name="connsiteY20" fmla="*/ 681865 h 802186"/>
                    <a:gd name="connsiteX21" fmla="*/ 732497 w 846791"/>
                    <a:gd name="connsiteY21" fmla="*/ 538629 h 802186"/>
                    <a:gd name="connsiteX22" fmla="*/ 846748 w 846791"/>
                    <a:gd name="connsiteY22" fmla="*/ 497381 h 802186"/>
                    <a:gd name="connsiteX23" fmla="*/ 750071 w 846791"/>
                    <a:gd name="connsiteY23" fmla="*/ 422470 h 802186"/>
                    <a:gd name="connsiteX24" fmla="*/ 743353 w 846791"/>
                    <a:gd name="connsiteY24" fmla="*/ 301878 h 802186"/>
                    <a:gd name="connsiteX25" fmla="*/ 700744 w 846791"/>
                    <a:gd name="connsiteY25" fmla="*/ 226824 h 802186"/>
                    <a:gd name="connsiteX26" fmla="*/ 643890 w 846791"/>
                    <a:gd name="connsiteY26" fmla="*/ 186609 h 802186"/>
                    <a:gd name="connsiteX27" fmla="*/ 664900 w 846791"/>
                    <a:gd name="connsiteY27" fmla="*/ 90215 h 802186"/>
                    <a:gd name="connsiteX28" fmla="*/ 556072 w 846791"/>
                    <a:gd name="connsiteY28" fmla="*/ 128918 h 802186"/>
                    <a:gd name="connsiteX0" fmla="*/ 556072 w 846791"/>
                    <a:gd name="connsiteY0" fmla="*/ 128918 h 802186"/>
                    <a:gd name="connsiteX1" fmla="*/ 483504 w 846791"/>
                    <a:gd name="connsiteY1" fmla="*/ 31104 h 802186"/>
                    <a:gd name="connsiteX2" fmla="*/ 433012 w 846791"/>
                    <a:gd name="connsiteY2" fmla="*/ 88801 h 802186"/>
                    <a:gd name="connsiteX3" fmla="*/ 355326 w 846791"/>
                    <a:gd name="connsiteY3" fmla="*/ 91728 h 802186"/>
                    <a:gd name="connsiteX4" fmla="*/ 306261 w 846791"/>
                    <a:gd name="connsiteY4" fmla="*/ 78607 h 802186"/>
                    <a:gd name="connsiteX5" fmla="*/ 246279 w 846791"/>
                    <a:gd name="connsiteY5" fmla="*/ 4453 h 802186"/>
                    <a:gd name="connsiteX6" fmla="*/ 222922 w 846791"/>
                    <a:gd name="connsiteY6" fmla="*/ 164732 h 802186"/>
                    <a:gd name="connsiteX7" fmla="*/ 116275 w 846791"/>
                    <a:gd name="connsiteY7" fmla="*/ 171743 h 802186"/>
                    <a:gd name="connsiteX8" fmla="*/ 85209 w 846791"/>
                    <a:gd name="connsiteY8" fmla="*/ 296217 h 802186"/>
                    <a:gd name="connsiteX9" fmla="*/ 88477 w 846791"/>
                    <a:gd name="connsiteY9" fmla="*/ 404441 h 802186"/>
                    <a:gd name="connsiteX10" fmla="*/ 8078 w 846791"/>
                    <a:gd name="connsiteY10" fmla="*/ 510104 h 802186"/>
                    <a:gd name="connsiteX11" fmla="*/ 17267 w 846791"/>
                    <a:gd name="connsiteY11" fmla="*/ 562935 h 802186"/>
                    <a:gd name="connsiteX12" fmla="*/ 126497 w 846791"/>
                    <a:gd name="connsiteY12" fmla="*/ 546371 h 802186"/>
                    <a:gd name="connsiteX13" fmla="*/ 177853 w 846791"/>
                    <a:gd name="connsiteY13" fmla="*/ 654645 h 802186"/>
                    <a:gd name="connsiteX14" fmla="*/ 278224 w 846791"/>
                    <a:gd name="connsiteY14" fmla="*/ 660766 h 802186"/>
                    <a:gd name="connsiteX15" fmla="*/ 368480 w 846791"/>
                    <a:gd name="connsiteY15" fmla="*/ 682695 h 802186"/>
                    <a:gd name="connsiteX16" fmla="*/ 357450 w 846791"/>
                    <a:gd name="connsiteY16" fmla="*/ 798793 h 802186"/>
                    <a:gd name="connsiteX17" fmla="*/ 444201 w 846791"/>
                    <a:gd name="connsiteY17" fmla="*/ 693935 h 802186"/>
                    <a:gd name="connsiteX18" fmla="*/ 485206 w 846791"/>
                    <a:gd name="connsiteY18" fmla="*/ 665235 h 802186"/>
                    <a:gd name="connsiteX19" fmla="*/ 565760 w 846791"/>
                    <a:gd name="connsiteY19" fmla="*/ 650514 h 802186"/>
                    <a:gd name="connsiteX20" fmla="*/ 666129 w 846791"/>
                    <a:gd name="connsiteY20" fmla="*/ 681865 h 802186"/>
                    <a:gd name="connsiteX21" fmla="*/ 732497 w 846791"/>
                    <a:gd name="connsiteY21" fmla="*/ 538629 h 802186"/>
                    <a:gd name="connsiteX22" fmla="*/ 846748 w 846791"/>
                    <a:gd name="connsiteY22" fmla="*/ 497381 h 802186"/>
                    <a:gd name="connsiteX23" fmla="*/ 750071 w 846791"/>
                    <a:gd name="connsiteY23" fmla="*/ 422470 h 802186"/>
                    <a:gd name="connsiteX24" fmla="*/ 743353 w 846791"/>
                    <a:gd name="connsiteY24" fmla="*/ 301878 h 802186"/>
                    <a:gd name="connsiteX25" fmla="*/ 700744 w 846791"/>
                    <a:gd name="connsiteY25" fmla="*/ 226824 h 802186"/>
                    <a:gd name="connsiteX26" fmla="*/ 643890 w 846791"/>
                    <a:gd name="connsiteY26" fmla="*/ 186609 h 802186"/>
                    <a:gd name="connsiteX27" fmla="*/ 664900 w 846791"/>
                    <a:gd name="connsiteY27" fmla="*/ 90215 h 802186"/>
                    <a:gd name="connsiteX28" fmla="*/ 556072 w 846791"/>
                    <a:gd name="connsiteY28" fmla="*/ 128918 h 80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46791" h="802186">
                      <a:moveTo>
                        <a:pt x="556072" y="128918"/>
                      </a:moveTo>
                      <a:cubicBezTo>
                        <a:pt x="509738" y="116668"/>
                        <a:pt x="521941" y="44218"/>
                        <a:pt x="483504" y="31104"/>
                      </a:cubicBezTo>
                      <a:cubicBezTo>
                        <a:pt x="445067" y="17990"/>
                        <a:pt x="454375" y="78697"/>
                        <a:pt x="433012" y="88801"/>
                      </a:cubicBezTo>
                      <a:cubicBezTo>
                        <a:pt x="411649" y="98905"/>
                        <a:pt x="384593" y="117568"/>
                        <a:pt x="355326" y="91728"/>
                      </a:cubicBezTo>
                      <a:cubicBezTo>
                        <a:pt x="326059" y="65888"/>
                        <a:pt x="324435" y="93153"/>
                        <a:pt x="306261" y="78607"/>
                      </a:cubicBezTo>
                      <a:cubicBezTo>
                        <a:pt x="288087" y="64061"/>
                        <a:pt x="301198" y="-20073"/>
                        <a:pt x="246279" y="4453"/>
                      </a:cubicBezTo>
                      <a:cubicBezTo>
                        <a:pt x="191360" y="28979"/>
                        <a:pt x="244589" y="136850"/>
                        <a:pt x="222922" y="164732"/>
                      </a:cubicBezTo>
                      <a:cubicBezTo>
                        <a:pt x="201255" y="192614"/>
                        <a:pt x="166067" y="140989"/>
                        <a:pt x="116275" y="171743"/>
                      </a:cubicBezTo>
                      <a:cubicBezTo>
                        <a:pt x="66483" y="202497"/>
                        <a:pt x="130127" y="253415"/>
                        <a:pt x="85209" y="296217"/>
                      </a:cubicBezTo>
                      <a:cubicBezTo>
                        <a:pt x="40291" y="339019"/>
                        <a:pt x="101332" y="368793"/>
                        <a:pt x="88477" y="404441"/>
                      </a:cubicBezTo>
                      <a:cubicBezTo>
                        <a:pt x="75622" y="440089"/>
                        <a:pt x="21095" y="491345"/>
                        <a:pt x="8078" y="510104"/>
                      </a:cubicBezTo>
                      <a:cubicBezTo>
                        <a:pt x="-4939" y="528863"/>
                        <a:pt x="-2470" y="556890"/>
                        <a:pt x="17267" y="562935"/>
                      </a:cubicBezTo>
                      <a:cubicBezTo>
                        <a:pt x="37004" y="568980"/>
                        <a:pt x="63047" y="511216"/>
                        <a:pt x="126497" y="546371"/>
                      </a:cubicBezTo>
                      <a:cubicBezTo>
                        <a:pt x="189947" y="581526"/>
                        <a:pt x="134589" y="610668"/>
                        <a:pt x="177853" y="654645"/>
                      </a:cubicBezTo>
                      <a:cubicBezTo>
                        <a:pt x="221117" y="698622"/>
                        <a:pt x="231416" y="613768"/>
                        <a:pt x="278224" y="660766"/>
                      </a:cubicBezTo>
                      <a:cubicBezTo>
                        <a:pt x="325032" y="707764"/>
                        <a:pt x="355276" y="659691"/>
                        <a:pt x="368480" y="682695"/>
                      </a:cubicBezTo>
                      <a:cubicBezTo>
                        <a:pt x="381684" y="705700"/>
                        <a:pt x="309769" y="775220"/>
                        <a:pt x="357450" y="798793"/>
                      </a:cubicBezTo>
                      <a:cubicBezTo>
                        <a:pt x="405131" y="822366"/>
                        <a:pt x="422908" y="716195"/>
                        <a:pt x="444201" y="693935"/>
                      </a:cubicBezTo>
                      <a:cubicBezTo>
                        <a:pt x="465494" y="671675"/>
                        <a:pt x="464946" y="672472"/>
                        <a:pt x="485206" y="665235"/>
                      </a:cubicBezTo>
                      <a:cubicBezTo>
                        <a:pt x="505466" y="657998"/>
                        <a:pt x="525073" y="686427"/>
                        <a:pt x="565760" y="650514"/>
                      </a:cubicBezTo>
                      <a:cubicBezTo>
                        <a:pt x="606447" y="614601"/>
                        <a:pt x="609710" y="702147"/>
                        <a:pt x="666129" y="681865"/>
                      </a:cubicBezTo>
                      <a:cubicBezTo>
                        <a:pt x="722548" y="661583"/>
                        <a:pt x="677859" y="586646"/>
                        <a:pt x="732497" y="538629"/>
                      </a:cubicBezTo>
                      <a:cubicBezTo>
                        <a:pt x="787135" y="490612"/>
                        <a:pt x="843982" y="543806"/>
                        <a:pt x="846748" y="497381"/>
                      </a:cubicBezTo>
                      <a:cubicBezTo>
                        <a:pt x="849494" y="450835"/>
                        <a:pt x="721631" y="473928"/>
                        <a:pt x="750071" y="422470"/>
                      </a:cubicBezTo>
                      <a:cubicBezTo>
                        <a:pt x="778511" y="371012"/>
                        <a:pt x="718342" y="337677"/>
                        <a:pt x="743353" y="301878"/>
                      </a:cubicBezTo>
                      <a:cubicBezTo>
                        <a:pt x="768364" y="266079"/>
                        <a:pt x="739076" y="232087"/>
                        <a:pt x="700744" y="226824"/>
                      </a:cubicBezTo>
                      <a:cubicBezTo>
                        <a:pt x="662412" y="221561"/>
                        <a:pt x="652886" y="213067"/>
                        <a:pt x="643890" y="186609"/>
                      </a:cubicBezTo>
                      <a:cubicBezTo>
                        <a:pt x="634894" y="160151"/>
                        <a:pt x="700210" y="118206"/>
                        <a:pt x="664900" y="90215"/>
                      </a:cubicBezTo>
                      <a:cubicBezTo>
                        <a:pt x="629590" y="62224"/>
                        <a:pt x="602406" y="141168"/>
                        <a:pt x="556072" y="128918"/>
                      </a:cubicBezTo>
                      <a:close/>
                    </a:path>
                  </a:pathLst>
                </a:custGeom>
                <a:grpFill/>
                <a:ln w="15875" cap="flat" cmpd="sng" algn="ctr">
                  <a:solidFill>
                    <a:srgbClr val="3C2C23"/>
                  </a:solidFill>
                  <a:prstDash val="sysDash"/>
                  <a:miter lim="800000"/>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554">
                    <a:defRPr/>
                  </a:pPr>
                  <a:endParaRPr lang="en-US" sz="1399" kern="0">
                    <a:solidFill>
                      <a:srgbClr val="47484F"/>
                    </a:solidFill>
                    <a:latin typeface="Arial" panose="020B0604020202020204" pitchFamily="34" charset="0"/>
                    <a:ea typeface=""/>
                    <a:cs typeface="Arial" panose="020B0604020202020204" pitchFamily="34" charset="0"/>
                  </a:endParaRPr>
                </a:p>
              </p:txBody>
            </p:sp>
            <p:sp>
              <p:nvSpPr>
                <p:cNvPr id="108" name="Oval 107">
                  <a:extLst>
                    <a:ext uri="{FF2B5EF4-FFF2-40B4-BE49-F238E27FC236}">
                      <a16:creationId xmlns:a16="http://schemas.microsoft.com/office/drawing/2014/main" id="{FA571E26-49B8-4493-552A-2EB0CF536B69}"/>
                    </a:ext>
                  </a:extLst>
                </p:cNvPr>
                <p:cNvSpPr/>
                <p:nvPr/>
              </p:nvSpPr>
              <p:spPr>
                <a:xfrm>
                  <a:off x="2286441" y="2287036"/>
                  <a:ext cx="129403" cy="129403"/>
                </a:xfrm>
                <a:prstGeom prst="ellipse">
                  <a:avLst/>
                </a:prstGeom>
                <a:grpFill/>
                <a:ln>
                  <a:solidFill>
                    <a:srgbClr val="3C2C2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09" name="Oval 108">
                  <a:extLst>
                    <a:ext uri="{FF2B5EF4-FFF2-40B4-BE49-F238E27FC236}">
                      <a16:creationId xmlns:a16="http://schemas.microsoft.com/office/drawing/2014/main" id="{0EA0F10F-A823-B717-5624-50370E7FD266}"/>
                    </a:ext>
                  </a:extLst>
                </p:cNvPr>
                <p:cNvSpPr/>
                <p:nvPr/>
              </p:nvSpPr>
              <p:spPr>
                <a:xfrm>
                  <a:off x="2662232" y="2482623"/>
                  <a:ext cx="84698" cy="84698"/>
                </a:xfrm>
                <a:prstGeom prst="ellipse">
                  <a:avLst/>
                </a:prstGeom>
                <a:grpFill/>
                <a:ln>
                  <a:solidFill>
                    <a:srgbClr val="3C2C2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10" name="Oval 109">
                  <a:extLst>
                    <a:ext uri="{FF2B5EF4-FFF2-40B4-BE49-F238E27FC236}">
                      <a16:creationId xmlns:a16="http://schemas.microsoft.com/office/drawing/2014/main" id="{FA80ADD7-D0E0-FDDE-B3C6-A170A8AA3016}"/>
                    </a:ext>
                  </a:extLst>
                </p:cNvPr>
                <p:cNvSpPr/>
                <p:nvPr/>
              </p:nvSpPr>
              <p:spPr>
                <a:xfrm>
                  <a:off x="2454221" y="2474271"/>
                  <a:ext cx="104987" cy="104987"/>
                </a:xfrm>
                <a:prstGeom prst="ellipse">
                  <a:avLst/>
                </a:prstGeom>
                <a:grpFill/>
                <a:ln>
                  <a:solidFill>
                    <a:srgbClr val="3C2C2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11" name="Oval 110">
                  <a:extLst>
                    <a:ext uri="{FF2B5EF4-FFF2-40B4-BE49-F238E27FC236}">
                      <a16:creationId xmlns:a16="http://schemas.microsoft.com/office/drawing/2014/main" id="{7CA81512-5A1A-DDA5-A1C3-9762C0A00DAA}"/>
                    </a:ext>
                  </a:extLst>
                </p:cNvPr>
                <p:cNvSpPr/>
                <p:nvPr/>
              </p:nvSpPr>
              <p:spPr>
                <a:xfrm>
                  <a:off x="2824705" y="2429708"/>
                  <a:ext cx="129403" cy="129403"/>
                </a:xfrm>
                <a:prstGeom prst="ellipse">
                  <a:avLst/>
                </a:prstGeom>
                <a:grpFill/>
                <a:ln>
                  <a:solidFill>
                    <a:srgbClr val="3C2C2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12" name="Oval 111">
                  <a:extLst>
                    <a:ext uri="{FF2B5EF4-FFF2-40B4-BE49-F238E27FC236}">
                      <a16:creationId xmlns:a16="http://schemas.microsoft.com/office/drawing/2014/main" id="{BA26A49F-D86F-ED7D-DDC9-5E07FC8CC9DA}"/>
                    </a:ext>
                  </a:extLst>
                </p:cNvPr>
                <p:cNvSpPr/>
                <p:nvPr/>
              </p:nvSpPr>
              <p:spPr>
                <a:xfrm>
                  <a:off x="2875753" y="1734969"/>
                  <a:ext cx="104987" cy="104987"/>
                </a:xfrm>
                <a:prstGeom prst="ellipse">
                  <a:avLst/>
                </a:prstGeom>
                <a:grpFill/>
                <a:ln>
                  <a:solidFill>
                    <a:srgbClr val="3C2C2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13" name="Oval 112">
                  <a:extLst>
                    <a:ext uri="{FF2B5EF4-FFF2-40B4-BE49-F238E27FC236}">
                      <a16:creationId xmlns:a16="http://schemas.microsoft.com/office/drawing/2014/main" id="{4FE121C9-A158-C669-F692-582CE3A686AC}"/>
                    </a:ext>
                  </a:extLst>
                </p:cNvPr>
                <p:cNvSpPr/>
                <p:nvPr/>
              </p:nvSpPr>
              <p:spPr>
                <a:xfrm>
                  <a:off x="3017447" y="2273634"/>
                  <a:ext cx="84698" cy="84698"/>
                </a:xfrm>
                <a:prstGeom prst="ellipse">
                  <a:avLst/>
                </a:prstGeom>
                <a:grpFill/>
                <a:ln>
                  <a:solidFill>
                    <a:srgbClr val="3C2C2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14" name="Oval 113">
                  <a:extLst>
                    <a:ext uri="{FF2B5EF4-FFF2-40B4-BE49-F238E27FC236}">
                      <a16:creationId xmlns:a16="http://schemas.microsoft.com/office/drawing/2014/main" id="{D10C3C1D-05A7-4171-06CE-67B99206671B}"/>
                    </a:ext>
                  </a:extLst>
                </p:cNvPr>
                <p:cNvSpPr/>
                <p:nvPr/>
              </p:nvSpPr>
              <p:spPr>
                <a:xfrm>
                  <a:off x="2403173" y="1794168"/>
                  <a:ext cx="129403" cy="129403"/>
                </a:xfrm>
                <a:prstGeom prst="ellipse">
                  <a:avLst/>
                </a:prstGeom>
                <a:grpFill/>
                <a:ln>
                  <a:solidFill>
                    <a:srgbClr val="3C2C2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sp>
              <p:nvSpPr>
                <p:cNvPr id="115" name="Oval 114">
                  <a:extLst>
                    <a:ext uri="{FF2B5EF4-FFF2-40B4-BE49-F238E27FC236}">
                      <a16:creationId xmlns:a16="http://schemas.microsoft.com/office/drawing/2014/main" id="{86B38574-B3D9-2988-64D7-158BA3C89A48}"/>
                    </a:ext>
                  </a:extLst>
                </p:cNvPr>
                <p:cNvSpPr/>
                <p:nvPr/>
              </p:nvSpPr>
              <p:spPr>
                <a:xfrm>
                  <a:off x="2991789" y="2534210"/>
                  <a:ext cx="84698" cy="84698"/>
                </a:xfrm>
                <a:prstGeom prst="ellipse">
                  <a:avLst/>
                </a:prstGeom>
                <a:grpFill/>
                <a:ln>
                  <a:solidFill>
                    <a:srgbClr val="3C2C2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1998">
                    <a:solidFill>
                      <a:prstClr val="white"/>
                    </a:solidFill>
                    <a:latin typeface="Arial" panose="020B0604020202020204" pitchFamily="34" charset="0"/>
                    <a:ea typeface="ＭＳ Ｐゴシック"/>
                    <a:cs typeface="Arial" panose="020B0604020202020204" pitchFamily="34" charset="0"/>
                  </a:endParaRPr>
                </a:p>
              </p:txBody>
            </p:sp>
          </p:grpSp>
          <p:cxnSp>
            <p:nvCxnSpPr>
              <p:cNvPr id="26" name="Straight Connector 25">
                <a:extLst>
                  <a:ext uri="{FF2B5EF4-FFF2-40B4-BE49-F238E27FC236}">
                    <a16:creationId xmlns:a16="http://schemas.microsoft.com/office/drawing/2014/main" id="{8CFE0253-AF45-0995-412E-FE9850C0F242}"/>
                  </a:ext>
                </a:extLst>
              </p:cNvPr>
              <p:cNvCxnSpPr>
                <a:cxnSpLocks/>
              </p:cNvCxnSpPr>
              <p:nvPr/>
            </p:nvCxnSpPr>
            <p:spPr>
              <a:xfrm>
                <a:off x="3225220" y="4055165"/>
                <a:ext cx="0" cy="75837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2EB64214-3F76-0C6B-5083-6BE702C48825}"/>
                  </a:ext>
                </a:extLst>
              </p:cNvPr>
              <p:cNvSpPr/>
              <p:nvPr/>
            </p:nvSpPr>
            <p:spPr>
              <a:xfrm>
                <a:off x="6614223" y="4460321"/>
                <a:ext cx="2003449" cy="2003449"/>
              </a:xfrm>
              <a:prstGeom prst="arc">
                <a:avLst>
                  <a:gd name="adj1" fmla="val 5556823"/>
                  <a:gd name="adj2" fmla="val 9522513"/>
                </a:avLst>
              </a:prstGeom>
              <a:ln w="127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456777">
                  <a:defRPr/>
                </a:pPr>
                <a:endParaRPr lang="en-US" sz="1998">
                  <a:solidFill>
                    <a:srgbClr val="47484F"/>
                  </a:solidFill>
                  <a:latin typeface="Arial" panose="020B0604020202020204" pitchFamily="34" charset="0"/>
                  <a:ea typeface="ＭＳ Ｐゴシック"/>
                  <a:cs typeface="Arial" panose="020B0604020202020204" pitchFamily="34" charset="0"/>
                </a:endParaRPr>
              </a:p>
            </p:txBody>
          </p:sp>
          <p:grpSp>
            <p:nvGrpSpPr>
              <p:cNvPr id="28" name="Group 27">
                <a:extLst>
                  <a:ext uri="{FF2B5EF4-FFF2-40B4-BE49-F238E27FC236}">
                    <a16:creationId xmlns:a16="http://schemas.microsoft.com/office/drawing/2014/main" id="{F5C57E6F-9A7D-51E9-0658-EF9814913F42}"/>
                  </a:ext>
                </a:extLst>
              </p:cNvPr>
              <p:cNvGrpSpPr/>
              <p:nvPr/>
            </p:nvGrpSpPr>
            <p:grpSpPr>
              <a:xfrm rot="10800000" flipH="1">
                <a:off x="1908962" y="1849072"/>
                <a:ext cx="588334" cy="796194"/>
                <a:chOff x="2132941" y="2425887"/>
                <a:chExt cx="432888" cy="585829"/>
              </a:xfrm>
            </p:grpSpPr>
            <p:grpSp>
              <p:nvGrpSpPr>
                <p:cNvPr id="84" name="Group 83">
                  <a:extLst>
                    <a:ext uri="{FF2B5EF4-FFF2-40B4-BE49-F238E27FC236}">
                      <a16:creationId xmlns:a16="http://schemas.microsoft.com/office/drawing/2014/main" id="{0CBBE676-B428-C4B4-2152-921FBA046986}"/>
                    </a:ext>
                  </a:extLst>
                </p:cNvPr>
                <p:cNvGrpSpPr/>
                <p:nvPr/>
              </p:nvGrpSpPr>
              <p:grpSpPr>
                <a:xfrm>
                  <a:off x="2132941" y="2425887"/>
                  <a:ext cx="432888" cy="585829"/>
                  <a:chOff x="-970101" y="4113254"/>
                  <a:chExt cx="939429" cy="1271331"/>
                </a:xfrm>
              </p:grpSpPr>
              <p:sp>
                <p:nvSpPr>
                  <p:cNvPr id="95" name="Rectangle 343">
                    <a:extLst>
                      <a:ext uri="{FF2B5EF4-FFF2-40B4-BE49-F238E27FC236}">
                        <a16:creationId xmlns:a16="http://schemas.microsoft.com/office/drawing/2014/main" id="{F1955E3F-35F4-5DD1-B66A-219BFBB9A7A5}"/>
                      </a:ext>
                    </a:extLst>
                  </p:cNvPr>
                  <p:cNvSpPr/>
                  <p:nvPr/>
                </p:nvSpPr>
                <p:spPr>
                  <a:xfrm rot="19695364" flipH="1">
                    <a:off x="-951463" y="4137075"/>
                    <a:ext cx="479594" cy="1247510"/>
                  </a:xfrm>
                  <a:custGeom>
                    <a:avLst/>
                    <a:gdLst>
                      <a:gd name="connsiteX0" fmla="*/ 0 w 2006360"/>
                      <a:gd name="connsiteY0" fmla="*/ 0 h 5218904"/>
                      <a:gd name="connsiteX1" fmla="*/ 375996 w 2006360"/>
                      <a:gd name="connsiteY1" fmla="*/ 0 h 5218904"/>
                      <a:gd name="connsiteX2" fmla="*/ 375997 w 2006360"/>
                      <a:gd name="connsiteY2" fmla="*/ 2385823 h 5218904"/>
                      <a:gd name="connsiteX3" fmla="*/ 2006360 w 2006360"/>
                      <a:gd name="connsiteY3" fmla="*/ 5021084 h 5218904"/>
                      <a:gd name="connsiteX4" fmla="*/ 1686610 w 2006360"/>
                      <a:gd name="connsiteY4" fmla="*/ 5218904 h 5218904"/>
                      <a:gd name="connsiteX5" fmla="*/ 2803 w 2006360"/>
                      <a:gd name="connsiteY5" fmla="*/ 2497259 h 5218904"/>
                      <a:gd name="connsiteX6" fmla="*/ 1 w 2006360"/>
                      <a:gd name="connsiteY6" fmla="*/ 2484967 h 5218904"/>
                      <a:gd name="connsiteX7" fmla="*/ 0 w 2006360"/>
                      <a:gd name="connsiteY7" fmla="*/ 0 h 521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360" h="5218904">
                        <a:moveTo>
                          <a:pt x="0" y="0"/>
                        </a:moveTo>
                        <a:lnTo>
                          <a:pt x="375996" y="0"/>
                        </a:lnTo>
                        <a:cubicBezTo>
                          <a:pt x="375996" y="795274"/>
                          <a:pt x="375997" y="1590549"/>
                          <a:pt x="375997" y="2385823"/>
                        </a:cubicBezTo>
                        <a:lnTo>
                          <a:pt x="2006360" y="5021084"/>
                        </a:lnTo>
                        <a:lnTo>
                          <a:pt x="1686610" y="5218904"/>
                        </a:lnTo>
                        <a:lnTo>
                          <a:pt x="2803" y="2497259"/>
                        </a:lnTo>
                        <a:lnTo>
                          <a:pt x="1" y="2484967"/>
                        </a:lnTo>
                        <a:cubicBezTo>
                          <a:pt x="1" y="1656645"/>
                          <a:pt x="0" y="828322"/>
                          <a:pt x="0" y="0"/>
                        </a:cubicBezTo>
                        <a:close/>
                      </a:path>
                    </a:pathLst>
                  </a:custGeom>
                  <a:solidFill>
                    <a:srgbClr val="003854"/>
                  </a:solidFill>
                  <a:ln w="12700" cap="flat" cmpd="sng" algn="ctr">
                    <a:solidFill>
                      <a:srgbClr val="003854"/>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grpSp>
                <p:nvGrpSpPr>
                  <p:cNvPr id="96" name="Group 95">
                    <a:extLst>
                      <a:ext uri="{FF2B5EF4-FFF2-40B4-BE49-F238E27FC236}">
                        <a16:creationId xmlns:a16="http://schemas.microsoft.com/office/drawing/2014/main" id="{F828C499-EB15-0C82-91F0-F56C1FBD2249}"/>
                      </a:ext>
                    </a:extLst>
                  </p:cNvPr>
                  <p:cNvGrpSpPr/>
                  <p:nvPr/>
                </p:nvGrpSpPr>
                <p:grpSpPr>
                  <a:xfrm>
                    <a:off x="-970101" y="4113254"/>
                    <a:ext cx="939429" cy="1271331"/>
                    <a:chOff x="-970101" y="4113254"/>
                    <a:chExt cx="939429" cy="1271331"/>
                  </a:xfrm>
                </p:grpSpPr>
                <p:sp>
                  <p:nvSpPr>
                    <p:cNvPr id="97" name="Rectangle 96">
                      <a:extLst>
                        <a:ext uri="{FF2B5EF4-FFF2-40B4-BE49-F238E27FC236}">
                          <a16:creationId xmlns:a16="http://schemas.microsoft.com/office/drawing/2014/main" id="{19CBF50F-029D-2EDC-622A-49A91B610017}"/>
                        </a:ext>
                      </a:extLst>
                    </p:cNvPr>
                    <p:cNvSpPr/>
                    <p:nvPr/>
                  </p:nvSpPr>
                  <p:spPr>
                    <a:xfrm>
                      <a:off x="-584607" y="4682872"/>
                      <a:ext cx="164654" cy="28226"/>
                    </a:xfrm>
                    <a:prstGeom prst="rect">
                      <a:avLst/>
                    </a:prstGeom>
                    <a:solidFill>
                      <a:srgbClr val="003854"/>
                    </a:solidFill>
                    <a:ln w="25400" cap="flat" cmpd="sng" algn="ctr">
                      <a:no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98" name="Rectangle 97">
                      <a:extLst>
                        <a:ext uri="{FF2B5EF4-FFF2-40B4-BE49-F238E27FC236}">
                          <a16:creationId xmlns:a16="http://schemas.microsoft.com/office/drawing/2014/main" id="{D561B24F-F562-BAEF-FB01-86E604E306AC}"/>
                        </a:ext>
                      </a:extLst>
                    </p:cNvPr>
                    <p:cNvSpPr/>
                    <p:nvPr/>
                  </p:nvSpPr>
                  <p:spPr>
                    <a:xfrm>
                      <a:off x="-584607" y="4818674"/>
                      <a:ext cx="164654" cy="28226"/>
                    </a:xfrm>
                    <a:prstGeom prst="rect">
                      <a:avLst/>
                    </a:prstGeom>
                    <a:solidFill>
                      <a:srgbClr val="003854"/>
                    </a:solidFill>
                    <a:ln w="25400" cap="flat" cmpd="sng" algn="ctr">
                      <a:no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grpSp>
                  <p:nvGrpSpPr>
                    <p:cNvPr id="99" name="Group 98">
                      <a:extLst>
                        <a:ext uri="{FF2B5EF4-FFF2-40B4-BE49-F238E27FC236}">
                          <a16:creationId xmlns:a16="http://schemas.microsoft.com/office/drawing/2014/main" id="{76DA3DF7-AABC-F4D0-8121-DC6BA88CED5E}"/>
                        </a:ext>
                      </a:extLst>
                    </p:cNvPr>
                    <p:cNvGrpSpPr/>
                    <p:nvPr/>
                  </p:nvGrpSpPr>
                  <p:grpSpPr>
                    <a:xfrm>
                      <a:off x="-528904" y="4113254"/>
                      <a:ext cx="498232" cy="1271331"/>
                      <a:chOff x="11401745" y="1829324"/>
                      <a:chExt cx="2084333" cy="5318560"/>
                    </a:xfrm>
                    <a:solidFill>
                      <a:srgbClr val="7B1666"/>
                    </a:solidFill>
                  </p:grpSpPr>
                  <p:sp>
                    <p:nvSpPr>
                      <p:cNvPr id="103" name="Rectangle 343">
                        <a:extLst>
                          <a:ext uri="{FF2B5EF4-FFF2-40B4-BE49-F238E27FC236}">
                            <a16:creationId xmlns:a16="http://schemas.microsoft.com/office/drawing/2014/main" id="{2F829CF7-4A7E-4B65-05D7-D9741D928696}"/>
                          </a:ext>
                        </a:extLst>
                      </p:cNvPr>
                      <p:cNvSpPr/>
                      <p:nvPr/>
                    </p:nvSpPr>
                    <p:spPr>
                      <a:xfrm rot="1904636">
                        <a:off x="11401745" y="1928980"/>
                        <a:ext cx="2006360" cy="5218904"/>
                      </a:xfrm>
                      <a:custGeom>
                        <a:avLst/>
                        <a:gdLst>
                          <a:gd name="connsiteX0" fmla="*/ 0 w 2006360"/>
                          <a:gd name="connsiteY0" fmla="*/ 0 h 5218904"/>
                          <a:gd name="connsiteX1" fmla="*/ 375996 w 2006360"/>
                          <a:gd name="connsiteY1" fmla="*/ 0 h 5218904"/>
                          <a:gd name="connsiteX2" fmla="*/ 375997 w 2006360"/>
                          <a:gd name="connsiteY2" fmla="*/ 2385823 h 5218904"/>
                          <a:gd name="connsiteX3" fmla="*/ 2006360 w 2006360"/>
                          <a:gd name="connsiteY3" fmla="*/ 5021084 h 5218904"/>
                          <a:gd name="connsiteX4" fmla="*/ 1686610 w 2006360"/>
                          <a:gd name="connsiteY4" fmla="*/ 5218904 h 5218904"/>
                          <a:gd name="connsiteX5" fmla="*/ 2803 w 2006360"/>
                          <a:gd name="connsiteY5" fmla="*/ 2497259 h 5218904"/>
                          <a:gd name="connsiteX6" fmla="*/ 1 w 2006360"/>
                          <a:gd name="connsiteY6" fmla="*/ 2484967 h 5218904"/>
                          <a:gd name="connsiteX7" fmla="*/ 0 w 2006360"/>
                          <a:gd name="connsiteY7" fmla="*/ 0 h 521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360" h="5218904">
                            <a:moveTo>
                              <a:pt x="0" y="0"/>
                            </a:moveTo>
                            <a:lnTo>
                              <a:pt x="375996" y="0"/>
                            </a:lnTo>
                            <a:cubicBezTo>
                              <a:pt x="375996" y="795274"/>
                              <a:pt x="375997" y="1590549"/>
                              <a:pt x="375997" y="2385823"/>
                            </a:cubicBezTo>
                            <a:lnTo>
                              <a:pt x="2006360" y="5021084"/>
                            </a:lnTo>
                            <a:lnTo>
                              <a:pt x="1686610" y="5218904"/>
                            </a:lnTo>
                            <a:lnTo>
                              <a:pt x="2803" y="2497259"/>
                            </a:lnTo>
                            <a:lnTo>
                              <a:pt x="1" y="2484967"/>
                            </a:lnTo>
                            <a:cubicBezTo>
                              <a:pt x="1" y="1656645"/>
                              <a:pt x="0" y="828322"/>
                              <a:pt x="0" y="0"/>
                            </a:cubicBezTo>
                            <a:close/>
                          </a:path>
                        </a:pathLst>
                      </a:custGeom>
                      <a:solidFill>
                        <a:srgbClr val="003854"/>
                      </a:solidFill>
                      <a:ln w="12700" cap="flat" cmpd="sng" algn="ctr">
                        <a:solidFill>
                          <a:srgbClr val="003854"/>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104" name="Rectangle 103">
                        <a:extLst>
                          <a:ext uri="{FF2B5EF4-FFF2-40B4-BE49-F238E27FC236}">
                            <a16:creationId xmlns:a16="http://schemas.microsoft.com/office/drawing/2014/main" id="{1B93C502-3078-B6E4-9CC5-764822868EE7}"/>
                          </a:ext>
                        </a:extLst>
                      </p:cNvPr>
                      <p:cNvSpPr/>
                      <p:nvPr/>
                    </p:nvSpPr>
                    <p:spPr>
                      <a:xfrm rot="1904636">
                        <a:off x="12840128" y="2030950"/>
                        <a:ext cx="375997" cy="1994605"/>
                      </a:xfrm>
                      <a:prstGeom prst="rect">
                        <a:avLst/>
                      </a:prstGeom>
                      <a:solidFill>
                        <a:srgbClr val="003854"/>
                      </a:solidFill>
                      <a:ln w="12700" cap="flat" cmpd="sng" algn="ctr">
                        <a:solidFill>
                          <a:srgbClr val="003854"/>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105" name="Rectangle 104">
                        <a:extLst>
                          <a:ext uri="{FF2B5EF4-FFF2-40B4-BE49-F238E27FC236}">
                            <a16:creationId xmlns:a16="http://schemas.microsoft.com/office/drawing/2014/main" id="{FE5AC92A-1B18-E415-9F5C-10748102E147}"/>
                          </a:ext>
                        </a:extLst>
                      </p:cNvPr>
                      <p:cNvSpPr/>
                      <p:nvPr/>
                    </p:nvSpPr>
                    <p:spPr>
                      <a:xfrm rot="1904636">
                        <a:off x="12653420" y="1829324"/>
                        <a:ext cx="375997" cy="909829"/>
                      </a:xfrm>
                      <a:prstGeom prst="rect">
                        <a:avLst/>
                      </a:prstGeom>
                      <a:solidFill>
                        <a:srgbClr val="006FA7"/>
                      </a:solidFill>
                      <a:ln w="12700" cap="flat" cmpd="sng" algn="ctr">
                        <a:solidFill>
                          <a:srgbClr val="006FA7"/>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106" name="Rectangle 105">
                        <a:extLst>
                          <a:ext uri="{FF2B5EF4-FFF2-40B4-BE49-F238E27FC236}">
                            <a16:creationId xmlns:a16="http://schemas.microsoft.com/office/drawing/2014/main" id="{EC3A4B6C-0EE6-8FB7-8706-9C60AF306DFD}"/>
                          </a:ext>
                        </a:extLst>
                      </p:cNvPr>
                      <p:cNvSpPr/>
                      <p:nvPr/>
                    </p:nvSpPr>
                    <p:spPr>
                      <a:xfrm rot="1904636">
                        <a:off x="13115518" y="2096976"/>
                        <a:ext cx="370560" cy="966857"/>
                      </a:xfrm>
                      <a:prstGeom prst="rect">
                        <a:avLst/>
                      </a:prstGeom>
                      <a:solidFill>
                        <a:srgbClr val="006FA7"/>
                      </a:solidFill>
                      <a:ln w="12700" cap="flat" cmpd="sng" algn="ctr">
                        <a:solidFill>
                          <a:srgbClr val="006FA7"/>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grpSp>
                <p:sp>
                  <p:nvSpPr>
                    <p:cNvPr id="100" name="Rectangle 99">
                      <a:extLst>
                        <a:ext uri="{FF2B5EF4-FFF2-40B4-BE49-F238E27FC236}">
                          <a16:creationId xmlns:a16="http://schemas.microsoft.com/office/drawing/2014/main" id="{2FA585CF-9A0E-8F9B-E3E6-F86164BAC9C1}"/>
                        </a:ext>
                      </a:extLst>
                    </p:cNvPr>
                    <p:cNvSpPr/>
                    <p:nvPr/>
                  </p:nvSpPr>
                  <p:spPr>
                    <a:xfrm rot="19695364" flipH="1">
                      <a:off x="-905572" y="4161450"/>
                      <a:ext cx="89877" cy="476784"/>
                    </a:xfrm>
                    <a:prstGeom prst="rect">
                      <a:avLst/>
                    </a:prstGeom>
                    <a:solidFill>
                      <a:srgbClr val="003854"/>
                    </a:solidFill>
                    <a:ln w="12700" cap="flat" cmpd="sng" algn="ctr">
                      <a:solidFill>
                        <a:srgbClr val="003854"/>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101" name="Rectangle 100">
                      <a:extLst>
                        <a:ext uri="{FF2B5EF4-FFF2-40B4-BE49-F238E27FC236}">
                          <a16:creationId xmlns:a16="http://schemas.microsoft.com/office/drawing/2014/main" id="{1A5FF534-21AD-B960-E789-6334D61C5A3B}"/>
                        </a:ext>
                      </a:extLst>
                    </p:cNvPr>
                    <p:cNvSpPr/>
                    <p:nvPr/>
                  </p:nvSpPr>
                  <p:spPr>
                    <a:xfrm rot="19695364" flipH="1">
                      <a:off x="-860942" y="4113254"/>
                      <a:ext cx="89877" cy="217483"/>
                    </a:xfrm>
                    <a:prstGeom prst="rect">
                      <a:avLst/>
                    </a:prstGeom>
                    <a:solidFill>
                      <a:srgbClr val="006FA7"/>
                    </a:solidFill>
                    <a:ln w="12700" cap="flat" cmpd="sng" algn="ctr">
                      <a:solidFill>
                        <a:srgbClr val="006FA7"/>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102" name="Rectangle 101">
                      <a:extLst>
                        <a:ext uri="{FF2B5EF4-FFF2-40B4-BE49-F238E27FC236}">
                          <a16:creationId xmlns:a16="http://schemas.microsoft.com/office/drawing/2014/main" id="{D7D60DF5-4F20-D3FA-A8D3-8B93420AEE4B}"/>
                        </a:ext>
                      </a:extLst>
                    </p:cNvPr>
                    <p:cNvSpPr/>
                    <p:nvPr/>
                  </p:nvSpPr>
                  <p:spPr>
                    <a:xfrm rot="19695364" flipH="1">
                      <a:off x="-970101" y="4177233"/>
                      <a:ext cx="88577" cy="231114"/>
                    </a:xfrm>
                    <a:prstGeom prst="rect">
                      <a:avLst/>
                    </a:prstGeom>
                    <a:solidFill>
                      <a:srgbClr val="006FA7"/>
                    </a:solidFill>
                    <a:ln w="12700" cap="flat" cmpd="sng" algn="ctr">
                      <a:solidFill>
                        <a:srgbClr val="006FA7"/>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grpSp>
            </p:grpSp>
            <p:grpSp>
              <p:nvGrpSpPr>
                <p:cNvPr id="85" name="Group 84">
                  <a:extLst>
                    <a:ext uri="{FF2B5EF4-FFF2-40B4-BE49-F238E27FC236}">
                      <a16:creationId xmlns:a16="http://schemas.microsoft.com/office/drawing/2014/main" id="{9D3EAA39-CED5-C42C-236A-4141F283B9E0}"/>
                    </a:ext>
                  </a:extLst>
                </p:cNvPr>
                <p:cNvGrpSpPr/>
                <p:nvPr/>
              </p:nvGrpSpPr>
              <p:grpSpPr>
                <a:xfrm flipH="1">
                  <a:off x="2377685" y="2792824"/>
                  <a:ext cx="131524" cy="181252"/>
                  <a:chOff x="812463" y="2755926"/>
                  <a:chExt cx="267243" cy="368289"/>
                </a:xfrm>
              </p:grpSpPr>
              <p:cxnSp>
                <p:nvCxnSpPr>
                  <p:cNvPr id="91" name="Straight Connector 90">
                    <a:extLst>
                      <a:ext uri="{FF2B5EF4-FFF2-40B4-BE49-F238E27FC236}">
                        <a16:creationId xmlns:a16="http://schemas.microsoft.com/office/drawing/2014/main" id="{866838B4-EB3A-57A1-660C-0272830DC6E5}"/>
                      </a:ext>
                    </a:extLst>
                  </p:cNvPr>
                  <p:cNvCxnSpPr>
                    <a:cxnSpLocks/>
                  </p:cNvCxnSpPr>
                  <p:nvPr/>
                </p:nvCxnSpPr>
                <p:spPr>
                  <a:xfrm>
                    <a:off x="908439" y="3072063"/>
                    <a:ext cx="1712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F8502F90-1887-FDD4-8593-4D54DE7C0875}"/>
                      </a:ext>
                    </a:extLst>
                  </p:cNvPr>
                  <p:cNvSpPr/>
                  <p:nvPr/>
                </p:nvSpPr>
                <p:spPr>
                  <a:xfrm>
                    <a:off x="812463" y="3019913"/>
                    <a:ext cx="104301" cy="104302"/>
                  </a:xfrm>
                  <a:prstGeom prst="ellipse">
                    <a:avLst/>
                  </a:prstGeom>
                  <a:solidFill>
                    <a:srgbClr val="DA251C"/>
                  </a:solidFill>
                  <a:ln>
                    <a:solidFill>
                      <a:srgbClr val="8E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2797">
                      <a:solidFill>
                        <a:prstClr val="white"/>
                      </a:solidFill>
                      <a:latin typeface="Arial" panose="020B0604020202020204" pitchFamily="34" charset="0"/>
                      <a:ea typeface="ＭＳ Ｐゴシック"/>
                      <a:cs typeface="Arial" panose="020B0604020202020204" pitchFamily="34" charset="0"/>
                    </a:endParaRPr>
                  </a:p>
                </p:txBody>
              </p:sp>
              <p:cxnSp>
                <p:nvCxnSpPr>
                  <p:cNvPr id="93" name="Straight Connector 92">
                    <a:extLst>
                      <a:ext uri="{FF2B5EF4-FFF2-40B4-BE49-F238E27FC236}">
                        <a16:creationId xmlns:a16="http://schemas.microsoft.com/office/drawing/2014/main" id="{2BABDE90-EA45-C48F-A037-4033E4FAC3CF}"/>
                      </a:ext>
                    </a:extLst>
                  </p:cNvPr>
                  <p:cNvCxnSpPr>
                    <a:cxnSpLocks/>
                  </p:cNvCxnSpPr>
                  <p:nvPr/>
                </p:nvCxnSpPr>
                <p:spPr>
                  <a:xfrm>
                    <a:off x="908439" y="2808078"/>
                    <a:ext cx="1712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69B05EEB-8376-E7F1-A987-9FC9DFEA2F15}"/>
                      </a:ext>
                    </a:extLst>
                  </p:cNvPr>
                  <p:cNvSpPr/>
                  <p:nvPr/>
                </p:nvSpPr>
                <p:spPr>
                  <a:xfrm>
                    <a:off x="812463" y="2755926"/>
                    <a:ext cx="104302" cy="104303"/>
                  </a:xfrm>
                  <a:prstGeom prst="ellipse">
                    <a:avLst/>
                  </a:prstGeom>
                  <a:solidFill>
                    <a:srgbClr val="DA251C"/>
                  </a:solidFill>
                  <a:ln>
                    <a:solidFill>
                      <a:srgbClr val="8E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2797">
                      <a:solidFill>
                        <a:prstClr val="white"/>
                      </a:solidFill>
                      <a:latin typeface="Arial" panose="020B0604020202020204" pitchFamily="34" charset="0"/>
                      <a:ea typeface="ＭＳ Ｐゴシック"/>
                      <a:cs typeface="Arial" panose="020B0604020202020204" pitchFamily="34" charset="0"/>
                    </a:endParaRPr>
                  </a:p>
                </p:txBody>
              </p:sp>
            </p:grpSp>
            <p:grpSp>
              <p:nvGrpSpPr>
                <p:cNvPr id="86" name="Group 85">
                  <a:extLst>
                    <a:ext uri="{FF2B5EF4-FFF2-40B4-BE49-F238E27FC236}">
                      <a16:creationId xmlns:a16="http://schemas.microsoft.com/office/drawing/2014/main" id="{F0544080-CBA9-0E64-913D-404CFFFBA33E}"/>
                    </a:ext>
                  </a:extLst>
                </p:cNvPr>
                <p:cNvGrpSpPr/>
                <p:nvPr/>
              </p:nvGrpSpPr>
              <p:grpSpPr>
                <a:xfrm>
                  <a:off x="2193381" y="2792823"/>
                  <a:ext cx="131521" cy="181252"/>
                  <a:chOff x="878409" y="2741890"/>
                  <a:chExt cx="267238" cy="368289"/>
                </a:xfrm>
              </p:grpSpPr>
              <p:cxnSp>
                <p:nvCxnSpPr>
                  <p:cNvPr id="87" name="Straight Connector 86">
                    <a:extLst>
                      <a:ext uri="{FF2B5EF4-FFF2-40B4-BE49-F238E27FC236}">
                        <a16:creationId xmlns:a16="http://schemas.microsoft.com/office/drawing/2014/main" id="{13286B9C-8E62-D086-5327-853C0B3BEFAC}"/>
                      </a:ext>
                    </a:extLst>
                  </p:cNvPr>
                  <p:cNvCxnSpPr>
                    <a:cxnSpLocks/>
                  </p:cNvCxnSpPr>
                  <p:nvPr/>
                </p:nvCxnSpPr>
                <p:spPr>
                  <a:xfrm>
                    <a:off x="974380" y="3058027"/>
                    <a:ext cx="1712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B0FC4806-B1AB-B10F-CDB3-7810D68AF62C}"/>
                      </a:ext>
                    </a:extLst>
                  </p:cNvPr>
                  <p:cNvSpPr/>
                  <p:nvPr/>
                </p:nvSpPr>
                <p:spPr>
                  <a:xfrm>
                    <a:off x="878409" y="3005877"/>
                    <a:ext cx="104302" cy="104302"/>
                  </a:xfrm>
                  <a:prstGeom prst="ellipse">
                    <a:avLst/>
                  </a:prstGeom>
                  <a:solidFill>
                    <a:srgbClr val="DA251C"/>
                  </a:solidFill>
                  <a:ln>
                    <a:solidFill>
                      <a:srgbClr val="8E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2797">
                      <a:solidFill>
                        <a:prstClr val="white"/>
                      </a:solidFill>
                      <a:latin typeface="Arial" panose="020B0604020202020204" pitchFamily="34" charset="0"/>
                      <a:ea typeface="ＭＳ Ｐゴシック"/>
                      <a:cs typeface="Arial" panose="020B0604020202020204" pitchFamily="34" charset="0"/>
                    </a:endParaRPr>
                  </a:p>
                </p:txBody>
              </p:sp>
              <p:cxnSp>
                <p:nvCxnSpPr>
                  <p:cNvPr id="89" name="Straight Connector 88">
                    <a:extLst>
                      <a:ext uri="{FF2B5EF4-FFF2-40B4-BE49-F238E27FC236}">
                        <a16:creationId xmlns:a16="http://schemas.microsoft.com/office/drawing/2014/main" id="{4C2414AA-5FCE-404B-940D-A9598E8ACB9E}"/>
                      </a:ext>
                    </a:extLst>
                  </p:cNvPr>
                  <p:cNvCxnSpPr>
                    <a:cxnSpLocks/>
                  </p:cNvCxnSpPr>
                  <p:nvPr/>
                </p:nvCxnSpPr>
                <p:spPr>
                  <a:xfrm>
                    <a:off x="974380" y="2794042"/>
                    <a:ext cx="1712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E10FF835-9EEF-CAAA-A246-02592031BC43}"/>
                      </a:ext>
                    </a:extLst>
                  </p:cNvPr>
                  <p:cNvSpPr/>
                  <p:nvPr/>
                </p:nvSpPr>
                <p:spPr>
                  <a:xfrm>
                    <a:off x="878409" y="2741890"/>
                    <a:ext cx="104302" cy="104303"/>
                  </a:xfrm>
                  <a:prstGeom prst="ellipse">
                    <a:avLst/>
                  </a:prstGeom>
                  <a:solidFill>
                    <a:srgbClr val="DA251C"/>
                  </a:solidFill>
                  <a:ln>
                    <a:solidFill>
                      <a:srgbClr val="8E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2797">
                      <a:solidFill>
                        <a:prstClr val="white"/>
                      </a:solidFill>
                      <a:latin typeface="Arial" panose="020B0604020202020204" pitchFamily="34" charset="0"/>
                      <a:ea typeface="ＭＳ Ｐゴシック"/>
                      <a:cs typeface="Arial" panose="020B0604020202020204" pitchFamily="34" charset="0"/>
                    </a:endParaRPr>
                  </a:p>
                </p:txBody>
              </p:sp>
            </p:grpSp>
          </p:grpSp>
          <p:grpSp>
            <p:nvGrpSpPr>
              <p:cNvPr id="29" name="Group 28">
                <a:extLst>
                  <a:ext uri="{FF2B5EF4-FFF2-40B4-BE49-F238E27FC236}">
                    <a16:creationId xmlns:a16="http://schemas.microsoft.com/office/drawing/2014/main" id="{04526512-6B51-7AA6-76EF-1FD57301E285}"/>
                  </a:ext>
                </a:extLst>
              </p:cNvPr>
              <p:cNvGrpSpPr/>
              <p:nvPr/>
            </p:nvGrpSpPr>
            <p:grpSpPr>
              <a:xfrm rot="10800000" flipH="1">
                <a:off x="2931054" y="3160763"/>
                <a:ext cx="588334" cy="796194"/>
                <a:chOff x="2132941" y="2425887"/>
                <a:chExt cx="432888" cy="585829"/>
              </a:xfrm>
            </p:grpSpPr>
            <p:grpSp>
              <p:nvGrpSpPr>
                <p:cNvPr id="55" name="Group 54">
                  <a:extLst>
                    <a:ext uri="{FF2B5EF4-FFF2-40B4-BE49-F238E27FC236}">
                      <a16:creationId xmlns:a16="http://schemas.microsoft.com/office/drawing/2014/main" id="{B010DB2B-C796-66BA-CC54-FAEAC7B68D91}"/>
                    </a:ext>
                  </a:extLst>
                </p:cNvPr>
                <p:cNvGrpSpPr/>
                <p:nvPr/>
              </p:nvGrpSpPr>
              <p:grpSpPr>
                <a:xfrm>
                  <a:off x="2132941" y="2425887"/>
                  <a:ext cx="432888" cy="585829"/>
                  <a:chOff x="-970101" y="4113254"/>
                  <a:chExt cx="939429" cy="1271331"/>
                </a:xfrm>
              </p:grpSpPr>
              <p:sp>
                <p:nvSpPr>
                  <p:cNvPr id="66" name="Rectangle 343">
                    <a:extLst>
                      <a:ext uri="{FF2B5EF4-FFF2-40B4-BE49-F238E27FC236}">
                        <a16:creationId xmlns:a16="http://schemas.microsoft.com/office/drawing/2014/main" id="{324DCDB2-2C6B-EC8D-153E-E3D80121E192}"/>
                      </a:ext>
                    </a:extLst>
                  </p:cNvPr>
                  <p:cNvSpPr/>
                  <p:nvPr/>
                </p:nvSpPr>
                <p:spPr>
                  <a:xfrm rot="19695364" flipH="1">
                    <a:off x="-951463" y="4137075"/>
                    <a:ext cx="479594" cy="1247510"/>
                  </a:xfrm>
                  <a:custGeom>
                    <a:avLst/>
                    <a:gdLst>
                      <a:gd name="connsiteX0" fmla="*/ 0 w 2006360"/>
                      <a:gd name="connsiteY0" fmla="*/ 0 h 5218904"/>
                      <a:gd name="connsiteX1" fmla="*/ 375996 w 2006360"/>
                      <a:gd name="connsiteY1" fmla="*/ 0 h 5218904"/>
                      <a:gd name="connsiteX2" fmla="*/ 375997 w 2006360"/>
                      <a:gd name="connsiteY2" fmla="*/ 2385823 h 5218904"/>
                      <a:gd name="connsiteX3" fmla="*/ 2006360 w 2006360"/>
                      <a:gd name="connsiteY3" fmla="*/ 5021084 h 5218904"/>
                      <a:gd name="connsiteX4" fmla="*/ 1686610 w 2006360"/>
                      <a:gd name="connsiteY4" fmla="*/ 5218904 h 5218904"/>
                      <a:gd name="connsiteX5" fmla="*/ 2803 w 2006360"/>
                      <a:gd name="connsiteY5" fmla="*/ 2497259 h 5218904"/>
                      <a:gd name="connsiteX6" fmla="*/ 1 w 2006360"/>
                      <a:gd name="connsiteY6" fmla="*/ 2484967 h 5218904"/>
                      <a:gd name="connsiteX7" fmla="*/ 0 w 2006360"/>
                      <a:gd name="connsiteY7" fmla="*/ 0 h 521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360" h="5218904">
                        <a:moveTo>
                          <a:pt x="0" y="0"/>
                        </a:moveTo>
                        <a:lnTo>
                          <a:pt x="375996" y="0"/>
                        </a:lnTo>
                        <a:cubicBezTo>
                          <a:pt x="375996" y="795274"/>
                          <a:pt x="375997" y="1590549"/>
                          <a:pt x="375997" y="2385823"/>
                        </a:cubicBezTo>
                        <a:lnTo>
                          <a:pt x="2006360" y="5021084"/>
                        </a:lnTo>
                        <a:lnTo>
                          <a:pt x="1686610" y="5218904"/>
                        </a:lnTo>
                        <a:lnTo>
                          <a:pt x="2803" y="2497259"/>
                        </a:lnTo>
                        <a:lnTo>
                          <a:pt x="1" y="2484967"/>
                        </a:lnTo>
                        <a:cubicBezTo>
                          <a:pt x="1" y="1656645"/>
                          <a:pt x="0" y="828322"/>
                          <a:pt x="0" y="0"/>
                        </a:cubicBezTo>
                        <a:close/>
                      </a:path>
                    </a:pathLst>
                  </a:custGeom>
                  <a:solidFill>
                    <a:srgbClr val="003854"/>
                  </a:solidFill>
                  <a:ln w="12700" cap="flat" cmpd="sng" algn="ctr">
                    <a:solidFill>
                      <a:srgbClr val="003854"/>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grpSp>
                <p:nvGrpSpPr>
                  <p:cNvPr id="67" name="Group 66">
                    <a:extLst>
                      <a:ext uri="{FF2B5EF4-FFF2-40B4-BE49-F238E27FC236}">
                        <a16:creationId xmlns:a16="http://schemas.microsoft.com/office/drawing/2014/main" id="{6F18D1CF-F628-E0F4-55B7-CF198C27B89A}"/>
                      </a:ext>
                    </a:extLst>
                  </p:cNvPr>
                  <p:cNvGrpSpPr/>
                  <p:nvPr/>
                </p:nvGrpSpPr>
                <p:grpSpPr>
                  <a:xfrm>
                    <a:off x="-970101" y="4113254"/>
                    <a:ext cx="939429" cy="1271331"/>
                    <a:chOff x="-970101" y="4113254"/>
                    <a:chExt cx="939429" cy="1271331"/>
                  </a:xfrm>
                </p:grpSpPr>
                <p:sp>
                  <p:nvSpPr>
                    <p:cNvPr id="68" name="Rectangle 67">
                      <a:extLst>
                        <a:ext uri="{FF2B5EF4-FFF2-40B4-BE49-F238E27FC236}">
                          <a16:creationId xmlns:a16="http://schemas.microsoft.com/office/drawing/2014/main" id="{8742B99E-0DEA-229C-D1E0-44BF937BCD94}"/>
                        </a:ext>
                      </a:extLst>
                    </p:cNvPr>
                    <p:cNvSpPr/>
                    <p:nvPr/>
                  </p:nvSpPr>
                  <p:spPr>
                    <a:xfrm>
                      <a:off x="-584607" y="4682872"/>
                      <a:ext cx="164654" cy="28226"/>
                    </a:xfrm>
                    <a:prstGeom prst="rect">
                      <a:avLst/>
                    </a:prstGeom>
                    <a:solidFill>
                      <a:srgbClr val="003854"/>
                    </a:solidFill>
                    <a:ln w="25400" cap="flat" cmpd="sng" algn="ctr">
                      <a:no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69" name="Rectangle 68">
                      <a:extLst>
                        <a:ext uri="{FF2B5EF4-FFF2-40B4-BE49-F238E27FC236}">
                          <a16:creationId xmlns:a16="http://schemas.microsoft.com/office/drawing/2014/main" id="{6E326D4D-0B3B-E5F7-5443-46EF208A6678}"/>
                        </a:ext>
                      </a:extLst>
                    </p:cNvPr>
                    <p:cNvSpPr/>
                    <p:nvPr/>
                  </p:nvSpPr>
                  <p:spPr>
                    <a:xfrm>
                      <a:off x="-584607" y="4818674"/>
                      <a:ext cx="164654" cy="28226"/>
                    </a:xfrm>
                    <a:prstGeom prst="rect">
                      <a:avLst/>
                    </a:prstGeom>
                    <a:solidFill>
                      <a:srgbClr val="003854"/>
                    </a:solidFill>
                    <a:ln w="25400" cap="flat" cmpd="sng" algn="ctr">
                      <a:no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grpSp>
                  <p:nvGrpSpPr>
                    <p:cNvPr id="70" name="Group 69">
                      <a:extLst>
                        <a:ext uri="{FF2B5EF4-FFF2-40B4-BE49-F238E27FC236}">
                          <a16:creationId xmlns:a16="http://schemas.microsoft.com/office/drawing/2014/main" id="{A7154967-7710-FC9C-F2C8-8DC0669531FC}"/>
                        </a:ext>
                      </a:extLst>
                    </p:cNvPr>
                    <p:cNvGrpSpPr/>
                    <p:nvPr/>
                  </p:nvGrpSpPr>
                  <p:grpSpPr>
                    <a:xfrm>
                      <a:off x="-528904" y="4113254"/>
                      <a:ext cx="498232" cy="1271331"/>
                      <a:chOff x="11401745" y="1829324"/>
                      <a:chExt cx="2084333" cy="5318560"/>
                    </a:xfrm>
                    <a:solidFill>
                      <a:srgbClr val="7B1666"/>
                    </a:solidFill>
                  </p:grpSpPr>
                  <p:sp>
                    <p:nvSpPr>
                      <p:cNvPr id="80" name="Rectangle 343">
                        <a:extLst>
                          <a:ext uri="{FF2B5EF4-FFF2-40B4-BE49-F238E27FC236}">
                            <a16:creationId xmlns:a16="http://schemas.microsoft.com/office/drawing/2014/main" id="{36D07F33-D55A-C63F-E6B1-8C1BC9623F56}"/>
                          </a:ext>
                        </a:extLst>
                      </p:cNvPr>
                      <p:cNvSpPr/>
                      <p:nvPr/>
                    </p:nvSpPr>
                    <p:spPr>
                      <a:xfrm rot="1904636">
                        <a:off x="11401745" y="1928980"/>
                        <a:ext cx="2006360" cy="5218904"/>
                      </a:xfrm>
                      <a:custGeom>
                        <a:avLst/>
                        <a:gdLst>
                          <a:gd name="connsiteX0" fmla="*/ 0 w 2006360"/>
                          <a:gd name="connsiteY0" fmla="*/ 0 h 5218904"/>
                          <a:gd name="connsiteX1" fmla="*/ 375996 w 2006360"/>
                          <a:gd name="connsiteY1" fmla="*/ 0 h 5218904"/>
                          <a:gd name="connsiteX2" fmla="*/ 375997 w 2006360"/>
                          <a:gd name="connsiteY2" fmla="*/ 2385823 h 5218904"/>
                          <a:gd name="connsiteX3" fmla="*/ 2006360 w 2006360"/>
                          <a:gd name="connsiteY3" fmla="*/ 5021084 h 5218904"/>
                          <a:gd name="connsiteX4" fmla="*/ 1686610 w 2006360"/>
                          <a:gd name="connsiteY4" fmla="*/ 5218904 h 5218904"/>
                          <a:gd name="connsiteX5" fmla="*/ 2803 w 2006360"/>
                          <a:gd name="connsiteY5" fmla="*/ 2497259 h 5218904"/>
                          <a:gd name="connsiteX6" fmla="*/ 1 w 2006360"/>
                          <a:gd name="connsiteY6" fmla="*/ 2484967 h 5218904"/>
                          <a:gd name="connsiteX7" fmla="*/ 0 w 2006360"/>
                          <a:gd name="connsiteY7" fmla="*/ 0 h 521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360" h="5218904">
                            <a:moveTo>
                              <a:pt x="0" y="0"/>
                            </a:moveTo>
                            <a:lnTo>
                              <a:pt x="375996" y="0"/>
                            </a:lnTo>
                            <a:cubicBezTo>
                              <a:pt x="375996" y="795274"/>
                              <a:pt x="375997" y="1590549"/>
                              <a:pt x="375997" y="2385823"/>
                            </a:cubicBezTo>
                            <a:lnTo>
                              <a:pt x="2006360" y="5021084"/>
                            </a:lnTo>
                            <a:lnTo>
                              <a:pt x="1686610" y="5218904"/>
                            </a:lnTo>
                            <a:lnTo>
                              <a:pt x="2803" y="2497259"/>
                            </a:lnTo>
                            <a:lnTo>
                              <a:pt x="1" y="2484967"/>
                            </a:lnTo>
                            <a:cubicBezTo>
                              <a:pt x="1" y="1656645"/>
                              <a:pt x="0" y="828322"/>
                              <a:pt x="0" y="0"/>
                            </a:cubicBezTo>
                            <a:close/>
                          </a:path>
                        </a:pathLst>
                      </a:custGeom>
                      <a:solidFill>
                        <a:srgbClr val="003854"/>
                      </a:solidFill>
                      <a:ln w="12700" cap="flat" cmpd="sng" algn="ctr">
                        <a:solidFill>
                          <a:srgbClr val="003854"/>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81" name="Rectangle 80">
                        <a:extLst>
                          <a:ext uri="{FF2B5EF4-FFF2-40B4-BE49-F238E27FC236}">
                            <a16:creationId xmlns:a16="http://schemas.microsoft.com/office/drawing/2014/main" id="{E46A23DA-58D6-C431-04C8-C012747F6B0F}"/>
                          </a:ext>
                        </a:extLst>
                      </p:cNvPr>
                      <p:cNvSpPr/>
                      <p:nvPr/>
                    </p:nvSpPr>
                    <p:spPr>
                      <a:xfrm rot="1904636">
                        <a:off x="12840128" y="2030950"/>
                        <a:ext cx="375997" cy="1994605"/>
                      </a:xfrm>
                      <a:prstGeom prst="rect">
                        <a:avLst/>
                      </a:prstGeom>
                      <a:solidFill>
                        <a:srgbClr val="003854"/>
                      </a:solidFill>
                      <a:ln w="12700" cap="flat" cmpd="sng" algn="ctr">
                        <a:solidFill>
                          <a:srgbClr val="003854"/>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82" name="Rectangle 81">
                        <a:extLst>
                          <a:ext uri="{FF2B5EF4-FFF2-40B4-BE49-F238E27FC236}">
                            <a16:creationId xmlns:a16="http://schemas.microsoft.com/office/drawing/2014/main" id="{8BDE6196-CE6C-BBA1-A1CF-ECE931B44EFD}"/>
                          </a:ext>
                        </a:extLst>
                      </p:cNvPr>
                      <p:cNvSpPr/>
                      <p:nvPr/>
                    </p:nvSpPr>
                    <p:spPr>
                      <a:xfrm rot="1904636">
                        <a:off x="12653420" y="1829324"/>
                        <a:ext cx="375997" cy="909829"/>
                      </a:xfrm>
                      <a:prstGeom prst="rect">
                        <a:avLst/>
                      </a:prstGeom>
                      <a:solidFill>
                        <a:srgbClr val="006FA7"/>
                      </a:solidFill>
                      <a:ln w="12700" cap="flat" cmpd="sng" algn="ctr">
                        <a:solidFill>
                          <a:srgbClr val="006FA7"/>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83" name="Rectangle 82">
                        <a:extLst>
                          <a:ext uri="{FF2B5EF4-FFF2-40B4-BE49-F238E27FC236}">
                            <a16:creationId xmlns:a16="http://schemas.microsoft.com/office/drawing/2014/main" id="{FF130E7F-D6C5-6A65-3EC7-B0664CE26AA8}"/>
                          </a:ext>
                        </a:extLst>
                      </p:cNvPr>
                      <p:cNvSpPr/>
                      <p:nvPr/>
                    </p:nvSpPr>
                    <p:spPr>
                      <a:xfrm rot="1904636">
                        <a:off x="13115518" y="2096976"/>
                        <a:ext cx="370560" cy="966857"/>
                      </a:xfrm>
                      <a:prstGeom prst="rect">
                        <a:avLst/>
                      </a:prstGeom>
                      <a:solidFill>
                        <a:srgbClr val="006FA7"/>
                      </a:solidFill>
                      <a:ln w="12700" cap="flat" cmpd="sng" algn="ctr">
                        <a:solidFill>
                          <a:srgbClr val="006FA7"/>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grpSp>
                <p:sp>
                  <p:nvSpPr>
                    <p:cNvPr id="71" name="Rectangle 70">
                      <a:extLst>
                        <a:ext uri="{FF2B5EF4-FFF2-40B4-BE49-F238E27FC236}">
                          <a16:creationId xmlns:a16="http://schemas.microsoft.com/office/drawing/2014/main" id="{A42C8FF7-C88C-C754-0E38-E3549E6A6465}"/>
                        </a:ext>
                      </a:extLst>
                    </p:cNvPr>
                    <p:cNvSpPr/>
                    <p:nvPr/>
                  </p:nvSpPr>
                  <p:spPr>
                    <a:xfrm rot="19695364" flipH="1">
                      <a:off x="-905572" y="4161450"/>
                      <a:ext cx="89877" cy="476784"/>
                    </a:xfrm>
                    <a:prstGeom prst="rect">
                      <a:avLst/>
                    </a:prstGeom>
                    <a:solidFill>
                      <a:srgbClr val="003854"/>
                    </a:solidFill>
                    <a:ln w="12700" cap="flat" cmpd="sng" algn="ctr">
                      <a:solidFill>
                        <a:srgbClr val="003854"/>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78" name="Rectangle 77">
                      <a:extLst>
                        <a:ext uri="{FF2B5EF4-FFF2-40B4-BE49-F238E27FC236}">
                          <a16:creationId xmlns:a16="http://schemas.microsoft.com/office/drawing/2014/main" id="{30E74F10-96A5-B124-866E-93FCE018A6C8}"/>
                        </a:ext>
                      </a:extLst>
                    </p:cNvPr>
                    <p:cNvSpPr/>
                    <p:nvPr/>
                  </p:nvSpPr>
                  <p:spPr>
                    <a:xfrm rot="19695364" flipH="1">
                      <a:off x="-860942" y="4113254"/>
                      <a:ext cx="89877" cy="217483"/>
                    </a:xfrm>
                    <a:prstGeom prst="rect">
                      <a:avLst/>
                    </a:prstGeom>
                    <a:solidFill>
                      <a:srgbClr val="006FA7"/>
                    </a:solidFill>
                    <a:ln w="12700" cap="flat" cmpd="sng" algn="ctr">
                      <a:solidFill>
                        <a:srgbClr val="006FA7"/>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sp>
                  <p:nvSpPr>
                    <p:cNvPr id="79" name="Rectangle 78">
                      <a:extLst>
                        <a:ext uri="{FF2B5EF4-FFF2-40B4-BE49-F238E27FC236}">
                          <a16:creationId xmlns:a16="http://schemas.microsoft.com/office/drawing/2014/main" id="{6DB204E5-002B-D6BB-96DB-0B064C34D7C1}"/>
                        </a:ext>
                      </a:extLst>
                    </p:cNvPr>
                    <p:cNvSpPr/>
                    <p:nvPr/>
                  </p:nvSpPr>
                  <p:spPr>
                    <a:xfrm rot="19695364" flipH="1">
                      <a:off x="-970101" y="4177233"/>
                      <a:ext cx="88577" cy="231114"/>
                    </a:xfrm>
                    <a:prstGeom prst="rect">
                      <a:avLst/>
                    </a:prstGeom>
                    <a:solidFill>
                      <a:srgbClr val="006FA7"/>
                    </a:solidFill>
                    <a:ln w="12700" cap="flat" cmpd="sng" algn="ctr">
                      <a:solidFill>
                        <a:srgbClr val="006FA7"/>
                      </a:solidFill>
                      <a:prstDash val="solid"/>
                    </a:ln>
                    <a:effectLst/>
                  </p:spPr>
                  <p:txBody>
                    <a:bodyPr rtlCol="0" anchor="ctr"/>
                    <a:lstStyle/>
                    <a:p>
                      <a:pPr algn="ctr" defTabSz="456777">
                        <a:defRPr/>
                      </a:pPr>
                      <a:endParaRPr lang="en-US" sz="2398" kern="0">
                        <a:solidFill>
                          <a:prstClr val="white"/>
                        </a:solidFill>
                        <a:latin typeface="Arial" panose="020B0604020202020204" pitchFamily="34" charset="0"/>
                        <a:ea typeface="ＭＳ Ｐゴシック"/>
                        <a:cs typeface="Arial" panose="020B0604020202020204" pitchFamily="34" charset="0"/>
                      </a:endParaRPr>
                    </a:p>
                  </p:txBody>
                </p:sp>
              </p:grpSp>
            </p:grpSp>
            <p:grpSp>
              <p:nvGrpSpPr>
                <p:cNvPr id="56" name="Group 55">
                  <a:extLst>
                    <a:ext uri="{FF2B5EF4-FFF2-40B4-BE49-F238E27FC236}">
                      <a16:creationId xmlns:a16="http://schemas.microsoft.com/office/drawing/2014/main" id="{76EADC7B-D0AF-12B2-779E-E954D7868558}"/>
                    </a:ext>
                  </a:extLst>
                </p:cNvPr>
                <p:cNvGrpSpPr/>
                <p:nvPr/>
              </p:nvGrpSpPr>
              <p:grpSpPr>
                <a:xfrm flipH="1">
                  <a:off x="2377685" y="2792824"/>
                  <a:ext cx="131524" cy="181252"/>
                  <a:chOff x="812463" y="2755926"/>
                  <a:chExt cx="267243" cy="368289"/>
                </a:xfrm>
              </p:grpSpPr>
              <p:cxnSp>
                <p:nvCxnSpPr>
                  <p:cNvPr id="62" name="Straight Connector 61">
                    <a:extLst>
                      <a:ext uri="{FF2B5EF4-FFF2-40B4-BE49-F238E27FC236}">
                        <a16:creationId xmlns:a16="http://schemas.microsoft.com/office/drawing/2014/main" id="{EED4FC80-40EF-C687-4EAB-90D655014161}"/>
                      </a:ext>
                    </a:extLst>
                  </p:cNvPr>
                  <p:cNvCxnSpPr>
                    <a:cxnSpLocks/>
                  </p:cNvCxnSpPr>
                  <p:nvPr/>
                </p:nvCxnSpPr>
                <p:spPr>
                  <a:xfrm>
                    <a:off x="908439" y="3072063"/>
                    <a:ext cx="1712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D76BE58E-61D5-9B90-9878-CEDDE7F0B60A}"/>
                      </a:ext>
                    </a:extLst>
                  </p:cNvPr>
                  <p:cNvSpPr/>
                  <p:nvPr/>
                </p:nvSpPr>
                <p:spPr>
                  <a:xfrm>
                    <a:off x="812463" y="3019913"/>
                    <a:ext cx="104301" cy="104302"/>
                  </a:xfrm>
                  <a:prstGeom prst="ellipse">
                    <a:avLst/>
                  </a:prstGeom>
                  <a:solidFill>
                    <a:srgbClr val="DA251C"/>
                  </a:solidFill>
                  <a:ln>
                    <a:solidFill>
                      <a:srgbClr val="8E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2797">
                      <a:solidFill>
                        <a:prstClr val="white"/>
                      </a:solidFill>
                      <a:latin typeface="Arial" panose="020B0604020202020204" pitchFamily="34" charset="0"/>
                      <a:ea typeface="ＭＳ Ｐゴシック"/>
                      <a:cs typeface="Arial" panose="020B0604020202020204" pitchFamily="34" charset="0"/>
                    </a:endParaRPr>
                  </a:p>
                </p:txBody>
              </p:sp>
              <p:cxnSp>
                <p:nvCxnSpPr>
                  <p:cNvPr id="64" name="Straight Connector 63">
                    <a:extLst>
                      <a:ext uri="{FF2B5EF4-FFF2-40B4-BE49-F238E27FC236}">
                        <a16:creationId xmlns:a16="http://schemas.microsoft.com/office/drawing/2014/main" id="{85C7C4E6-0A11-B445-01D2-B5213911241A}"/>
                      </a:ext>
                    </a:extLst>
                  </p:cNvPr>
                  <p:cNvCxnSpPr>
                    <a:cxnSpLocks/>
                  </p:cNvCxnSpPr>
                  <p:nvPr/>
                </p:nvCxnSpPr>
                <p:spPr>
                  <a:xfrm>
                    <a:off x="908439" y="2808078"/>
                    <a:ext cx="1712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9E331DBA-1B69-E677-8C36-644931D21BA8}"/>
                      </a:ext>
                    </a:extLst>
                  </p:cNvPr>
                  <p:cNvSpPr/>
                  <p:nvPr/>
                </p:nvSpPr>
                <p:spPr>
                  <a:xfrm>
                    <a:off x="812463" y="2755926"/>
                    <a:ext cx="104302" cy="104303"/>
                  </a:xfrm>
                  <a:prstGeom prst="ellipse">
                    <a:avLst/>
                  </a:prstGeom>
                  <a:solidFill>
                    <a:srgbClr val="DA251C"/>
                  </a:solidFill>
                  <a:ln>
                    <a:solidFill>
                      <a:srgbClr val="8E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2797">
                      <a:solidFill>
                        <a:prstClr val="white"/>
                      </a:solidFill>
                      <a:latin typeface="Arial" panose="020B0604020202020204" pitchFamily="34" charset="0"/>
                      <a:ea typeface="ＭＳ Ｐゴシック"/>
                      <a:cs typeface="Arial" panose="020B0604020202020204" pitchFamily="34" charset="0"/>
                    </a:endParaRPr>
                  </a:p>
                </p:txBody>
              </p:sp>
            </p:grpSp>
            <p:grpSp>
              <p:nvGrpSpPr>
                <p:cNvPr id="57" name="Group 56">
                  <a:extLst>
                    <a:ext uri="{FF2B5EF4-FFF2-40B4-BE49-F238E27FC236}">
                      <a16:creationId xmlns:a16="http://schemas.microsoft.com/office/drawing/2014/main" id="{34FD123A-19F0-7698-44AD-4DE745775243}"/>
                    </a:ext>
                  </a:extLst>
                </p:cNvPr>
                <p:cNvGrpSpPr/>
                <p:nvPr/>
              </p:nvGrpSpPr>
              <p:grpSpPr>
                <a:xfrm>
                  <a:off x="2193381" y="2792823"/>
                  <a:ext cx="131521" cy="181252"/>
                  <a:chOff x="878409" y="2741890"/>
                  <a:chExt cx="267238" cy="368289"/>
                </a:xfrm>
              </p:grpSpPr>
              <p:cxnSp>
                <p:nvCxnSpPr>
                  <p:cNvPr id="58" name="Straight Connector 57">
                    <a:extLst>
                      <a:ext uri="{FF2B5EF4-FFF2-40B4-BE49-F238E27FC236}">
                        <a16:creationId xmlns:a16="http://schemas.microsoft.com/office/drawing/2014/main" id="{5400509F-0FD8-E532-8119-E5F3287C4E3D}"/>
                      </a:ext>
                    </a:extLst>
                  </p:cNvPr>
                  <p:cNvCxnSpPr>
                    <a:cxnSpLocks/>
                  </p:cNvCxnSpPr>
                  <p:nvPr/>
                </p:nvCxnSpPr>
                <p:spPr>
                  <a:xfrm>
                    <a:off x="974380" y="3058027"/>
                    <a:ext cx="1712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92914CC2-E87F-60F9-247D-441D62C9B171}"/>
                      </a:ext>
                    </a:extLst>
                  </p:cNvPr>
                  <p:cNvSpPr/>
                  <p:nvPr/>
                </p:nvSpPr>
                <p:spPr>
                  <a:xfrm>
                    <a:off x="878409" y="3005877"/>
                    <a:ext cx="104302" cy="104302"/>
                  </a:xfrm>
                  <a:prstGeom prst="ellipse">
                    <a:avLst/>
                  </a:prstGeom>
                  <a:solidFill>
                    <a:srgbClr val="DA251C"/>
                  </a:solidFill>
                  <a:ln>
                    <a:solidFill>
                      <a:srgbClr val="8E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2797">
                      <a:solidFill>
                        <a:prstClr val="white"/>
                      </a:solidFill>
                      <a:latin typeface="Arial" panose="020B0604020202020204" pitchFamily="34" charset="0"/>
                      <a:ea typeface="ＭＳ Ｐゴシック"/>
                      <a:cs typeface="Arial" panose="020B0604020202020204" pitchFamily="34" charset="0"/>
                    </a:endParaRPr>
                  </a:p>
                </p:txBody>
              </p:sp>
              <p:cxnSp>
                <p:nvCxnSpPr>
                  <p:cNvPr id="60" name="Straight Connector 59">
                    <a:extLst>
                      <a:ext uri="{FF2B5EF4-FFF2-40B4-BE49-F238E27FC236}">
                        <a16:creationId xmlns:a16="http://schemas.microsoft.com/office/drawing/2014/main" id="{A2DA40E9-BEFE-630D-8A01-2CEEAF14CA96}"/>
                      </a:ext>
                    </a:extLst>
                  </p:cNvPr>
                  <p:cNvCxnSpPr>
                    <a:cxnSpLocks/>
                  </p:cNvCxnSpPr>
                  <p:nvPr/>
                </p:nvCxnSpPr>
                <p:spPr>
                  <a:xfrm>
                    <a:off x="974380" y="2794042"/>
                    <a:ext cx="1712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0390A433-7149-0D9D-0C6F-998AB7EFB6F5}"/>
                      </a:ext>
                    </a:extLst>
                  </p:cNvPr>
                  <p:cNvSpPr/>
                  <p:nvPr/>
                </p:nvSpPr>
                <p:spPr>
                  <a:xfrm>
                    <a:off x="878409" y="2741890"/>
                    <a:ext cx="104302" cy="104303"/>
                  </a:xfrm>
                  <a:prstGeom prst="ellipse">
                    <a:avLst/>
                  </a:prstGeom>
                  <a:solidFill>
                    <a:srgbClr val="DA251C"/>
                  </a:solidFill>
                  <a:ln>
                    <a:solidFill>
                      <a:srgbClr val="8E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77">
                      <a:defRPr/>
                    </a:pPr>
                    <a:endParaRPr lang="en-US" sz="2797">
                      <a:solidFill>
                        <a:prstClr val="white"/>
                      </a:solidFill>
                      <a:latin typeface="Arial" panose="020B0604020202020204" pitchFamily="34" charset="0"/>
                      <a:ea typeface="ＭＳ Ｐゴシック"/>
                      <a:cs typeface="Arial" panose="020B0604020202020204" pitchFamily="34" charset="0"/>
                    </a:endParaRPr>
                  </a:p>
                </p:txBody>
              </p:sp>
            </p:grpSp>
          </p:grpSp>
          <p:sp>
            <p:nvSpPr>
              <p:cNvPr id="30" name="TextBox 29">
                <a:extLst>
                  <a:ext uri="{FF2B5EF4-FFF2-40B4-BE49-F238E27FC236}">
                    <a16:creationId xmlns:a16="http://schemas.microsoft.com/office/drawing/2014/main" id="{C56502D9-5C3C-D23D-9A57-F13C4711337F}"/>
                  </a:ext>
                </a:extLst>
              </p:cNvPr>
              <p:cNvSpPr txBox="1"/>
              <p:nvPr/>
            </p:nvSpPr>
            <p:spPr>
              <a:xfrm flipH="1">
                <a:off x="3925771" y="3429355"/>
                <a:ext cx="2360419" cy="585060"/>
              </a:xfrm>
              <a:prstGeom prst="rect">
                <a:avLst/>
              </a:prstGeom>
              <a:noFill/>
            </p:spPr>
            <p:txBody>
              <a:bodyPr wrap="square" rtlCol="0">
                <a:spAutoFit/>
              </a:bodyPr>
              <a:lstStyle/>
              <a:p>
                <a:pPr defTabSz="456777">
                  <a:defRPr/>
                </a:pPr>
                <a:r>
                  <a:rPr lang="en-US" sz="1599" b="1">
                    <a:solidFill>
                      <a:srgbClr val="47484F"/>
                    </a:solidFill>
                    <a:latin typeface="Arial" panose="020B0604020202020204" pitchFamily="34" charset="0"/>
                    <a:ea typeface="ＭＳ Ｐゴシック"/>
                    <a:cs typeface="Arial" panose="020B0604020202020204" pitchFamily="34" charset="0"/>
                  </a:rPr>
                  <a:t>Internalization via endocytosis                  </a:t>
                </a:r>
              </a:p>
            </p:txBody>
          </p:sp>
          <p:cxnSp>
            <p:nvCxnSpPr>
              <p:cNvPr id="31" name="Straight Connector 30">
                <a:extLst>
                  <a:ext uri="{FF2B5EF4-FFF2-40B4-BE49-F238E27FC236}">
                    <a16:creationId xmlns:a16="http://schemas.microsoft.com/office/drawing/2014/main" id="{7D94E520-4DBE-70FB-0891-CE01FACB76EB}"/>
                  </a:ext>
                </a:extLst>
              </p:cNvPr>
              <p:cNvCxnSpPr>
                <a:cxnSpLocks/>
              </p:cNvCxnSpPr>
              <p:nvPr/>
            </p:nvCxnSpPr>
            <p:spPr>
              <a:xfrm>
                <a:off x="1558498" y="2100925"/>
                <a:ext cx="326151"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1A554A5-3885-FF4D-D16E-49DC332D7F54}"/>
                  </a:ext>
                </a:extLst>
              </p:cNvPr>
              <p:cNvSpPr txBox="1"/>
              <p:nvPr/>
            </p:nvSpPr>
            <p:spPr>
              <a:xfrm flipH="1">
                <a:off x="866159" y="5312650"/>
                <a:ext cx="1592664" cy="338739"/>
              </a:xfrm>
              <a:prstGeom prst="rect">
                <a:avLst/>
              </a:prstGeom>
              <a:noFill/>
            </p:spPr>
            <p:txBody>
              <a:bodyPr wrap="square" rtlCol="0">
                <a:spAutoFit/>
              </a:bodyPr>
              <a:lstStyle/>
              <a:p>
                <a:pPr algn="r" defTabSz="456777">
                  <a:defRPr/>
                </a:pPr>
                <a:r>
                  <a:rPr lang="en-US" sz="1599">
                    <a:solidFill>
                      <a:srgbClr val="47484F"/>
                    </a:solidFill>
                    <a:latin typeface="Arial" panose="020B0604020202020204" pitchFamily="34" charset="0"/>
                    <a:ea typeface="ＭＳ Ｐゴシック"/>
                    <a:cs typeface="Arial" panose="020B0604020202020204" pitchFamily="34" charset="0"/>
                  </a:rPr>
                  <a:t>Lysosome</a:t>
                </a:r>
              </a:p>
            </p:txBody>
          </p:sp>
          <p:cxnSp>
            <p:nvCxnSpPr>
              <p:cNvPr id="33" name="Straight Connector 32">
                <a:extLst>
                  <a:ext uri="{FF2B5EF4-FFF2-40B4-BE49-F238E27FC236}">
                    <a16:creationId xmlns:a16="http://schemas.microsoft.com/office/drawing/2014/main" id="{3798A256-50F8-338E-758D-C2E2B1082984}"/>
                  </a:ext>
                </a:extLst>
              </p:cNvPr>
              <p:cNvCxnSpPr>
                <a:cxnSpLocks/>
              </p:cNvCxnSpPr>
              <p:nvPr/>
            </p:nvCxnSpPr>
            <p:spPr>
              <a:xfrm>
                <a:off x="5873779" y="5481924"/>
                <a:ext cx="496923" cy="0"/>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94824DB6-AA62-133E-3125-22DEBCA1B260}"/>
                  </a:ext>
                </a:extLst>
              </p:cNvPr>
              <p:cNvGrpSpPr/>
              <p:nvPr/>
            </p:nvGrpSpPr>
            <p:grpSpPr>
              <a:xfrm flipH="1">
                <a:off x="6464535" y="5266748"/>
                <a:ext cx="366739" cy="430352"/>
                <a:chOff x="3964798" y="3334233"/>
                <a:chExt cx="294903" cy="346055"/>
              </a:xfrm>
              <a:solidFill>
                <a:schemeClr val="accent5"/>
              </a:solidFill>
            </p:grpSpPr>
            <p:sp>
              <p:nvSpPr>
                <p:cNvPr id="49" name="Oval 48">
                  <a:extLst>
                    <a:ext uri="{FF2B5EF4-FFF2-40B4-BE49-F238E27FC236}">
                      <a16:creationId xmlns:a16="http://schemas.microsoft.com/office/drawing/2014/main" id="{114A71B7-30F0-5232-B922-88D209F00B38}"/>
                    </a:ext>
                  </a:extLst>
                </p:cNvPr>
                <p:cNvSpPr/>
                <p:nvPr/>
              </p:nvSpPr>
              <p:spPr>
                <a:xfrm>
                  <a:off x="4062076" y="3334233"/>
                  <a:ext cx="82335" cy="82336"/>
                </a:xfrm>
                <a:prstGeom prst="ellipse">
                  <a:avLst/>
                </a:prstGeom>
                <a:grpFill/>
                <a:ln w="9525" cap="flat" cmpd="sng" algn="ctr">
                  <a:solidFill>
                    <a:schemeClr val="accent3"/>
                  </a:solidFill>
                  <a:prstDash val="solid"/>
                </a:ln>
                <a:effectLst/>
              </p:spPr>
              <p:txBody>
                <a:bodyPr rtlCol="0" anchor="ctr"/>
                <a:lstStyle/>
                <a:p>
                  <a:pPr algn="ctr" defTabSz="913554">
                    <a:defRPr/>
                  </a:pPr>
                  <a:endParaRPr lang="en-US" sz="1998" kern="0">
                    <a:solidFill>
                      <a:srgbClr val="47484F"/>
                    </a:solidFill>
                    <a:latin typeface="Arial" panose="020B0604020202020204" pitchFamily="34" charset="0"/>
                    <a:ea typeface="ＭＳ Ｐゴシック"/>
                    <a:cs typeface="Arial" panose="020B0604020202020204" pitchFamily="34" charset="0"/>
                  </a:endParaRPr>
                </a:p>
              </p:txBody>
            </p:sp>
            <p:sp>
              <p:nvSpPr>
                <p:cNvPr id="50" name="Oval 49">
                  <a:extLst>
                    <a:ext uri="{FF2B5EF4-FFF2-40B4-BE49-F238E27FC236}">
                      <a16:creationId xmlns:a16="http://schemas.microsoft.com/office/drawing/2014/main" id="{1E34A715-D7BD-8213-AD2D-46E097E32E1B}"/>
                    </a:ext>
                  </a:extLst>
                </p:cNvPr>
                <p:cNvSpPr/>
                <p:nvPr/>
              </p:nvSpPr>
              <p:spPr>
                <a:xfrm>
                  <a:off x="3964798" y="3416846"/>
                  <a:ext cx="82335" cy="82336"/>
                </a:xfrm>
                <a:prstGeom prst="ellipse">
                  <a:avLst/>
                </a:prstGeom>
                <a:grpFill/>
                <a:ln w="9525" cap="flat" cmpd="sng" algn="ctr">
                  <a:solidFill>
                    <a:schemeClr val="accent3"/>
                  </a:solidFill>
                  <a:prstDash val="solid"/>
                </a:ln>
                <a:effectLst/>
              </p:spPr>
              <p:txBody>
                <a:bodyPr rtlCol="0" anchor="ctr"/>
                <a:lstStyle/>
                <a:p>
                  <a:pPr algn="ctr" defTabSz="913554">
                    <a:defRPr/>
                  </a:pPr>
                  <a:endParaRPr lang="en-US" sz="1998" kern="0">
                    <a:solidFill>
                      <a:srgbClr val="47484F"/>
                    </a:solidFill>
                    <a:latin typeface="Arial" panose="020B0604020202020204" pitchFamily="34" charset="0"/>
                    <a:ea typeface="ＭＳ Ｐゴシック"/>
                    <a:cs typeface="Arial" panose="020B0604020202020204" pitchFamily="34" charset="0"/>
                  </a:endParaRPr>
                </a:p>
              </p:txBody>
            </p:sp>
            <p:sp>
              <p:nvSpPr>
                <p:cNvPr id="51" name="Oval 50">
                  <a:extLst>
                    <a:ext uri="{FF2B5EF4-FFF2-40B4-BE49-F238E27FC236}">
                      <a16:creationId xmlns:a16="http://schemas.microsoft.com/office/drawing/2014/main" id="{4EF11BE6-9950-7ADB-55BD-5B3BB9C320D4}"/>
                    </a:ext>
                  </a:extLst>
                </p:cNvPr>
                <p:cNvSpPr/>
                <p:nvPr/>
              </p:nvSpPr>
              <p:spPr>
                <a:xfrm>
                  <a:off x="4090397" y="3485291"/>
                  <a:ext cx="82335" cy="82336"/>
                </a:xfrm>
                <a:prstGeom prst="ellipse">
                  <a:avLst/>
                </a:prstGeom>
                <a:grpFill/>
                <a:ln w="9525" cap="flat" cmpd="sng" algn="ctr">
                  <a:solidFill>
                    <a:schemeClr val="accent3"/>
                  </a:solidFill>
                  <a:prstDash val="solid"/>
                </a:ln>
                <a:effectLst/>
              </p:spPr>
              <p:txBody>
                <a:bodyPr rtlCol="0" anchor="ctr"/>
                <a:lstStyle/>
                <a:p>
                  <a:pPr algn="ctr" defTabSz="913554">
                    <a:defRPr/>
                  </a:pPr>
                  <a:endParaRPr lang="en-US" sz="1998" kern="0">
                    <a:solidFill>
                      <a:srgbClr val="47484F"/>
                    </a:solidFill>
                    <a:latin typeface="Arial" panose="020B0604020202020204" pitchFamily="34" charset="0"/>
                    <a:ea typeface="ＭＳ Ｐゴシック"/>
                    <a:cs typeface="Arial" panose="020B0604020202020204" pitchFamily="34" charset="0"/>
                  </a:endParaRPr>
                </a:p>
              </p:txBody>
            </p:sp>
            <p:sp>
              <p:nvSpPr>
                <p:cNvPr id="52" name="Oval 51">
                  <a:extLst>
                    <a:ext uri="{FF2B5EF4-FFF2-40B4-BE49-F238E27FC236}">
                      <a16:creationId xmlns:a16="http://schemas.microsoft.com/office/drawing/2014/main" id="{30E579BA-F049-0E92-95D5-8DC16FEB95AE}"/>
                    </a:ext>
                  </a:extLst>
                </p:cNvPr>
                <p:cNvSpPr/>
                <p:nvPr/>
              </p:nvSpPr>
              <p:spPr>
                <a:xfrm>
                  <a:off x="4177366" y="3396462"/>
                  <a:ext cx="82335" cy="82336"/>
                </a:xfrm>
                <a:prstGeom prst="ellipse">
                  <a:avLst/>
                </a:prstGeom>
                <a:grpFill/>
                <a:ln w="9525" cap="flat" cmpd="sng" algn="ctr">
                  <a:solidFill>
                    <a:schemeClr val="accent3"/>
                  </a:solidFill>
                  <a:prstDash val="solid"/>
                </a:ln>
                <a:effectLst/>
              </p:spPr>
              <p:txBody>
                <a:bodyPr rtlCol="0" anchor="ctr"/>
                <a:lstStyle/>
                <a:p>
                  <a:pPr algn="ctr" defTabSz="913554">
                    <a:defRPr/>
                  </a:pPr>
                  <a:endParaRPr lang="en-US" sz="1998" kern="0">
                    <a:solidFill>
                      <a:srgbClr val="47484F"/>
                    </a:solidFill>
                    <a:latin typeface="Arial" panose="020B0604020202020204" pitchFamily="34" charset="0"/>
                    <a:ea typeface="ＭＳ Ｐゴシック"/>
                    <a:cs typeface="Arial" panose="020B0604020202020204" pitchFamily="34" charset="0"/>
                  </a:endParaRPr>
                </a:p>
              </p:txBody>
            </p:sp>
            <p:sp>
              <p:nvSpPr>
                <p:cNvPr id="53" name="Oval 52">
                  <a:extLst>
                    <a:ext uri="{FF2B5EF4-FFF2-40B4-BE49-F238E27FC236}">
                      <a16:creationId xmlns:a16="http://schemas.microsoft.com/office/drawing/2014/main" id="{59592F32-379D-3480-7856-6EE2B2744585}"/>
                    </a:ext>
                  </a:extLst>
                </p:cNvPr>
                <p:cNvSpPr/>
                <p:nvPr/>
              </p:nvSpPr>
              <p:spPr>
                <a:xfrm>
                  <a:off x="3985977" y="3528789"/>
                  <a:ext cx="82335" cy="82336"/>
                </a:xfrm>
                <a:prstGeom prst="ellipse">
                  <a:avLst/>
                </a:prstGeom>
                <a:grpFill/>
                <a:ln w="9525" cap="flat" cmpd="sng" algn="ctr">
                  <a:solidFill>
                    <a:schemeClr val="accent3"/>
                  </a:solidFill>
                  <a:prstDash val="solid"/>
                </a:ln>
                <a:effectLst/>
              </p:spPr>
              <p:txBody>
                <a:bodyPr rtlCol="0" anchor="ctr"/>
                <a:lstStyle/>
                <a:p>
                  <a:pPr algn="ctr" defTabSz="913554">
                    <a:defRPr/>
                  </a:pPr>
                  <a:endParaRPr lang="en-US" sz="1998" kern="0">
                    <a:solidFill>
                      <a:srgbClr val="47484F"/>
                    </a:solidFill>
                    <a:latin typeface="Arial" panose="020B0604020202020204" pitchFamily="34" charset="0"/>
                    <a:ea typeface="ＭＳ Ｐゴシック"/>
                    <a:cs typeface="Arial" panose="020B0604020202020204" pitchFamily="34" charset="0"/>
                  </a:endParaRPr>
                </a:p>
              </p:txBody>
            </p:sp>
            <p:sp>
              <p:nvSpPr>
                <p:cNvPr id="54" name="Oval 53">
                  <a:extLst>
                    <a:ext uri="{FF2B5EF4-FFF2-40B4-BE49-F238E27FC236}">
                      <a16:creationId xmlns:a16="http://schemas.microsoft.com/office/drawing/2014/main" id="{972B1EBE-1D9F-D5E0-507C-6BF7E6BFA5F0}"/>
                    </a:ext>
                  </a:extLst>
                </p:cNvPr>
                <p:cNvSpPr/>
                <p:nvPr/>
              </p:nvSpPr>
              <p:spPr>
                <a:xfrm>
                  <a:off x="4138755" y="3597952"/>
                  <a:ext cx="82335" cy="82336"/>
                </a:xfrm>
                <a:prstGeom prst="ellipse">
                  <a:avLst/>
                </a:prstGeom>
                <a:grpFill/>
                <a:ln w="9525" cap="flat" cmpd="sng" algn="ctr">
                  <a:solidFill>
                    <a:schemeClr val="accent3"/>
                  </a:solidFill>
                  <a:prstDash val="solid"/>
                </a:ln>
                <a:effectLst/>
              </p:spPr>
              <p:txBody>
                <a:bodyPr rtlCol="0" anchor="ctr"/>
                <a:lstStyle/>
                <a:p>
                  <a:pPr algn="ctr" defTabSz="913554">
                    <a:defRPr/>
                  </a:pPr>
                  <a:endParaRPr lang="en-US" sz="1998" kern="0">
                    <a:solidFill>
                      <a:srgbClr val="47484F"/>
                    </a:solidFill>
                    <a:latin typeface="Arial" panose="020B0604020202020204" pitchFamily="34" charset="0"/>
                    <a:ea typeface="ＭＳ Ｐゴシック"/>
                    <a:cs typeface="Arial" panose="020B0604020202020204" pitchFamily="34" charset="0"/>
                  </a:endParaRPr>
                </a:p>
              </p:txBody>
            </p:sp>
          </p:grpSp>
          <p:sp>
            <p:nvSpPr>
              <p:cNvPr id="35" name="Arc 34">
                <a:extLst>
                  <a:ext uri="{FF2B5EF4-FFF2-40B4-BE49-F238E27FC236}">
                    <a16:creationId xmlns:a16="http://schemas.microsoft.com/office/drawing/2014/main" id="{3ABF005B-4904-F0B6-F315-289E22624463}"/>
                  </a:ext>
                </a:extLst>
              </p:cNvPr>
              <p:cNvSpPr/>
              <p:nvPr/>
            </p:nvSpPr>
            <p:spPr>
              <a:xfrm flipV="1">
                <a:off x="6614223" y="4460321"/>
                <a:ext cx="2003449" cy="2003449"/>
              </a:xfrm>
              <a:prstGeom prst="arc">
                <a:avLst>
                  <a:gd name="adj1" fmla="val 5556823"/>
                  <a:gd name="adj2" fmla="val 9522513"/>
                </a:avLst>
              </a:prstGeom>
              <a:ln w="127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456777">
                  <a:defRPr/>
                </a:pPr>
                <a:endParaRPr lang="en-US" sz="1998">
                  <a:solidFill>
                    <a:srgbClr val="47484F"/>
                  </a:solidFill>
                  <a:latin typeface="Arial" panose="020B0604020202020204" pitchFamily="34" charset="0"/>
                  <a:ea typeface="ＭＳ Ｐゴシック"/>
                  <a:cs typeface="Arial" panose="020B0604020202020204" pitchFamily="34" charset="0"/>
                </a:endParaRPr>
              </a:p>
            </p:txBody>
          </p:sp>
          <p:grpSp>
            <p:nvGrpSpPr>
              <p:cNvPr id="36" name="Group 35">
                <a:extLst>
                  <a:ext uri="{FF2B5EF4-FFF2-40B4-BE49-F238E27FC236}">
                    <a16:creationId xmlns:a16="http://schemas.microsoft.com/office/drawing/2014/main" id="{7489B9D4-58ED-5C8D-4E98-179BB53A002E}"/>
                  </a:ext>
                </a:extLst>
              </p:cNvPr>
              <p:cNvGrpSpPr/>
              <p:nvPr/>
            </p:nvGrpSpPr>
            <p:grpSpPr>
              <a:xfrm>
                <a:off x="7836542" y="3843558"/>
                <a:ext cx="2108756" cy="483873"/>
                <a:chOff x="313664" y="1733254"/>
                <a:chExt cx="4784533" cy="1097853"/>
              </a:xfrm>
            </p:grpSpPr>
            <p:pic>
              <p:nvPicPr>
                <p:cNvPr id="47" name="Picture 46">
                  <a:extLst>
                    <a:ext uri="{FF2B5EF4-FFF2-40B4-BE49-F238E27FC236}">
                      <a16:creationId xmlns:a16="http://schemas.microsoft.com/office/drawing/2014/main" id="{11CBD48D-D53A-CF95-7D78-D2C8C12B5C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0" b="33386"/>
                <a:stretch/>
              </p:blipFill>
              <p:spPr>
                <a:xfrm>
                  <a:off x="2950707" y="1733254"/>
                  <a:ext cx="2147490" cy="1097853"/>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FF733B52-6ED2-CC52-ED1F-8648929F71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243" r="18191" b="7280"/>
                <a:stretch/>
              </p:blipFill>
              <p:spPr>
                <a:xfrm rot="60000">
                  <a:off x="313664" y="2158471"/>
                  <a:ext cx="2564246" cy="654079"/>
                </a:xfrm>
                <a:prstGeom prst="rect">
                  <a:avLst/>
                </a:prstGeom>
              </p:spPr>
            </p:pic>
          </p:grpSp>
          <p:grpSp>
            <p:nvGrpSpPr>
              <p:cNvPr id="37" name="Group 36">
                <a:extLst>
                  <a:ext uri="{FF2B5EF4-FFF2-40B4-BE49-F238E27FC236}">
                    <a16:creationId xmlns:a16="http://schemas.microsoft.com/office/drawing/2014/main" id="{B4868854-EA46-DF43-E3A0-6D9BAF671EC7}"/>
                  </a:ext>
                </a:extLst>
              </p:cNvPr>
              <p:cNvGrpSpPr/>
              <p:nvPr/>
            </p:nvGrpSpPr>
            <p:grpSpPr>
              <a:xfrm flipH="1">
                <a:off x="8869905" y="4031099"/>
                <a:ext cx="277330" cy="315527"/>
                <a:chOff x="3989214" y="3416846"/>
                <a:chExt cx="223009" cy="253722"/>
              </a:xfrm>
              <a:solidFill>
                <a:schemeClr val="accent5"/>
              </a:solidFill>
            </p:grpSpPr>
            <p:sp>
              <p:nvSpPr>
                <p:cNvPr id="43" name="Oval 42">
                  <a:extLst>
                    <a:ext uri="{FF2B5EF4-FFF2-40B4-BE49-F238E27FC236}">
                      <a16:creationId xmlns:a16="http://schemas.microsoft.com/office/drawing/2014/main" id="{A0E57046-A9FC-A400-F984-88C6A4E21AF5}"/>
                    </a:ext>
                  </a:extLst>
                </p:cNvPr>
                <p:cNvSpPr/>
                <p:nvPr/>
              </p:nvSpPr>
              <p:spPr>
                <a:xfrm>
                  <a:off x="4108710" y="3416846"/>
                  <a:ext cx="82335" cy="82336"/>
                </a:xfrm>
                <a:prstGeom prst="ellipse">
                  <a:avLst/>
                </a:prstGeom>
                <a:grpFill/>
                <a:ln w="9525" cap="flat" cmpd="sng" algn="ctr">
                  <a:solidFill>
                    <a:schemeClr val="accent3"/>
                  </a:solidFill>
                  <a:prstDash val="solid"/>
                </a:ln>
                <a:effectLst/>
              </p:spPr>
              <p:txBody>
                <a:bodyPr rtlCol="0" anchor="ctr"/>
                <a:lstStyle/>
                <a:p>
                  <a:pPr algn="ctr" defTabSz="913554">
                    <a:defRPr/>
                  </a:pPr>
                  <a:endParaRPr lang="en-US" sz="1998" kern="0">
                    <a:solidFill>
                      <a:srgbClr val="47484F"/>
                    </a:solidFill>
                    <a:latin typeface="Arial" panose="020B0604020202020204" pitchFamily="34" charset="0"/>
                    <a:ea typeface="ＭＳ Ｐゴシック"/>
                    <a:cs typeface="Arial" panose="020B0604020202020204" pitchFamily="34" charset="0"/>
                  </a:endParaRPr>
                </a:p>
              </p:txBody>
            </p:sp>
            <p:sp>
              <p:nvSpPr>
                <p:cNvPr id="44" name="Oval 43">
                  <a:extLst>
                    <a:ext uri="{FF2B5EF4-FFF2-40B4-BE49-F238E27FC236}">
                      <a16:creationId xmlns:a16="http://schemas.microsoft.com/office/drawing/2014/main" id="{15408E71-6D04-3B09-E8C1-17E0F6B9F75D}"/>
                    </a:ext>
                  </a:extLst>
                </p:cNvPr>
                <p:cNvSpPr/>
                <p:nvPr/>
              </p:nvSpPr>
              <p:spPr>
                <a:xfrm>
                  <a:off x="3989214" y="3485291"/>
                  <a:ext cx="82335" cy="82336"/>
                </a:xfrm>
                <a:prstGeom prst="ellipse">
                  <a:avLst/>
                </a:prstGeom>
                <a:grpFill/>
                <a:ln w="9525" cap="flat" cmpd="sng" algn="ctr">
                  <a:solidFill>
                    <a:schemeClr val="accent3"/>
                  </a:solidFill>
                  <a:prstDash val="solid"/>
                </a:ln>
                <a:effectLst/>
              </p:spPr>
              <p:txBody>
                <a:bodyPr rtlCol="0" anchor="ctr"/>
                <a:lstStyle/>
                <a:p>
                  <a:pPr algn="ctr" defTabSz="913554">
                    <a:defRPr/>
                  </a:pPr>
                  <a:endParaRPr lang="en-US" sz="1998" kern="0">
                    <a:solidFill>
                      <a:srgbClr val="47484F"/>
                    </a:solidFill>
                    <a:latin typeface="Arial" panose="020B0604020202020204" pitchFamily="34" charset="0"/>
                    <a:ea typeface="ＭＳ Ｐゴシック"/>
                    <a:cs typeface="Arial" panose="020B0604020202020204" pitchFamily="34" charset="0"/>
                  </a:endParaRPr>
                </a:p>
              </p:txBody>
            </p:sp>
            <p:sp>
              <p:nvSpPr>
                <p:cNvPr id="45" name="Oval 44">
                  <a:extLst>
                    <a:ext uri="{FF2B5EF4-FFF2-40B4-BE49-F238E27FC236}">
                      <a16:creationId xmlns:a16="http://schemas.microsoft.com/office/drawing/2014/main" id="{9C30ACB5-5E2B-86B8-4172-FD405D8616C9}"/>
                    </a:ext>
                  </a:extLst>
                </p:cNvPr>
                <p:cNvSpPr/>
                <p:nvPr/>
              </p:nvSpPr>
              <p:spPr>
                <a:xfrm>
                  <a:off x="4129888" y="3528789"/>
                  <a:ext cx="82335" cy="82336"/>
                </a:xfrm>
                <a:prstGeom prst="ellipse">
                  <a:avLst/>
                </a:prstGeom>
                <a:grpFill/>
                <a:ln w="9525" cap="flat" cmpd="sng" algn="ctr">
                  <a:solidFill>
                    <a:schemeClr val="accent3"/>
                  </a:solidFill>
                  <a:prstDash val="solid"/>
                </a:ln>
                <a:effectLst/>
              </p:spPr>
              <p:txBody>
                <a:bodyPr rtlCol="0" anchor="ctr"/>
                <a:lstStyle/>
                <a:p>
                  <a:pPr algn="ctr" defTabSz="913554">
                    <a:defRPr/>
                  </a:pPr>
                  <a:endParaRPr lang="en-US" sz="1998" kern="0">
                    <a:solidFill>
                      <a:srgbClr val="47484F"/>
                    </a:solidFill>
                    <a:latin typeface="Arial" panose="020B0604020202020204" pitchFamily="34" charset="0"/>
                    <a:ea typeface="ＭＳ Ｐゴシック"/>
                    <a:cs typeface="Arial" panose="020B0604020202020204" pitchFamily="34" charset="0"/>
                  </a:endParaRPr>
                </a:p>
              </p:txBody>
            </p:sp>
            <p:sp>
              <p:nvSpPr>
                <p:cNvPr id="46" name="Oval 45">
                  <a:extLst>
                    <a:ext uri="{FF2B5EF4-FFF2-40B4-BE49-F238E27FC236}">
                      <a16:creationId xmlns:a16="http://schemas.microsoft.com/office/drawing/2014/main" id="{7EB12965-A3E3-1DE2-4986-52F2ED445DE1}"/>
                    </a:ext>
                  </a:extLst>
                </p:cNvPr>
                <p:cNvSpPr/>
                <p:nvPr/>
              </p:nvSpPr>
              <p:spPr>
                <a:xfrm>
                  <a:off x="4033324" y="3588232"/>
                  <a:ext cx="82335" cy="82336"/>
                </a:xfrm>
                <a:prstGeom prst="ellipse">
                  <a:avLst/>
                </a:prstGeom>
                <a:grpFill/>
                <a:ln w="9525" cap="flat" cmpd="sng" algn="ctr">
                  <a:solidFill>
                    <a:schemeClr val="accent3"/>
                  </a:solidFill>
                  <a:prstDash val="solid"/>
                </a:ln>
                <a:effectLst/>
              </p:spPr>
              <p:txBody>
                <a:bodyPr rtlCol="0" anchor="ctr"/>
                <a:lstStyle/>
                <a:p>
                  <a:pPr algn="ctr" defTabSz="913554">
                    <a:defRPr/>
                  </a:pPr>
                  <a:endParaRPr lang="en-US" sz="1998" kern="0">
                    <a:solidFill>
                      <a:srgbClr val="47484F"/>
                    </a:solidFill>
                    <a:latin typeface="Arial" panose="020B0604020202020204" pitchFamily="34" charset="0"/>
                    <a:ea typeface="ＭＳ Ｐゴシック"/>
                    <a:cs typeface="Arial" panose="020B0604020202020204" pitchFamily="34" charset="0"/>
                  </a:endParaRPr>
                </a:p>
              </p:txBody>
            </p:sp>
          </p:grpSp>
          <p:cxnSp>
            <p:nvCxnSpPr>
              <p:cNvPr id="38" name="Straight Connector 37">
                <a:extLst>
                  <a:ext uri="{FF2B5EF4-FFF2-40B4-BE49-F238E27FC236}">
                    <a16:creationId xmlns:a16="http://schemas.microsoft.com/office/drawing/2014/main" id="{C185AC6A-2395-2899-DA0C-1DF7C14831FD}"/>
                  </a:ext>
                </a:extLst>
              </p:cNvPr>
              <p:cNvCxnSpPr>
                <a:cxnSpLocks/>
              </p:cNvCxnSpPr>
              <p:nvPr/>
            </p:nvCxnSpPr>
            <p:spPr>
              <a:xfrm>
                <a:off x="10074148" y="4507240"/>
                <a:ext cx="82296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8FC120-D3FD-DDF8-3A5F-4896E913C9C1}"/>
                  </a:ext>
                </a:extLst>
              </p:cNvPr>
              <p:cNvCxnSpPr>
                <a:cxnSpLocks/>
              </p:cNvCxnSpPr>
              <p:nvPr/>
            </p:nvCxnSpPr>
            <p:spPr>
              <a:xfrm>
                <a:off x="10074148" y="6432293"/>
                <a:ext cx="82296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856D618-4A5F-562D-E08D-DDD8E915D5C1}"/>
                  </a:ext>
                </a:extLst>
              </p:cNvPr>
              <p:cNvCxnSpPr>
                <a:cxnSpLocks/>
              </p:cNvCxnSpPr>
              <p:nvPr/>
            </p:nvCxnSpPr>
            <p:spPr>
              <a:xfrm flipV="1">
                <a:off x="10897108" y="3776475"/>
                <a:ext cx="0" cy="2664785"/>
              </a:xfrm>
              <a:prstGeom prst="line">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7413894-0CBC-7E5D-D8C3-4D16D76BC84C}"/>
                  </a:ext>
                </a:extLst>
              </p:cNvPr>
              <p:cNvSpPr txBox="1"/>
              <p:nvPr/>
            </p:nvSpPr>
            <p:spPr>
              <a:xfrm flipH="1">
                <a:off x="1222754" y="1516672"/>
                <a:ext cx="1112692" cy="338739"/>
              </a:xfrm>
              <a:prstGeom prst="rect">
                <a:avLst/>
              </a:prstGeom>
              <a:noFill/>
            </p:spPr>
            <p:txBody>
              <a:bodyPr wrap="square" rtlCol="0">
                <a:spAutoFit/>
              </a:bodyPr>
              <a:lstStyle/>
              <a:p>
                <a:pPr defTabSz="456777">
                  <a:defRPr/>
                </a:pPr>
                <a:r>
                  <a:rPr lang="en-US" sz="1599">
                    <a:solidFill>
                      <a:srgbClr val="47484F"/>
                    </a:solidFill>
                    <a:latin typeface="Arial" panose="020B0604020202020204" pitchFamily="34" charset="0"/>
                    <a:ea typeface="ＭＳ Ｐゴシック"/>
                    <a:cs typeface="Arial" panose="020B0604020202020204" pitchFamily="34" charset="0"/>
                  </a:rPr>
                  <a:t>Payload</a:t>
                </a:r>
              </a:p>
            </p:txBody>
          </p:sp>
          <p:cxnSp>
            <p:nvCxnSpPr>
              <p:cNvPr id="42" name="Straight Connector 41">
                <a:extLst>
                  <a:ext uri="{FF2B5EF4-FFF2-40B4-BE49-F238E27FC236}">
                    <a16:creationId xmlns:a16="http://schemas.microsoft.com/office/drawing/2014/main" id="{E0DFFF9E-7B1B-DB74-7978-1AF8AE932BCF}"/>
                  </a:ext>
                </a:extLst>
              </p:cNvPr>
              <p:cNvCxnSpPr>
                <a:cxnSpLocks/>
              </p:cNvCxnSpPr>
              <p:nvPr/>
            </p:nvCxnSpPr>
            <p:spPr>
              <a:xfrm>
                <a:off x="979874" y="1676413"/>
                <a:ext cx="3002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2">
              <a:extLst>
                <a:ext uri="{FF2B5EF4-FFF2-40B4-BE49-F238E27FC236}">
                  <a16:creationId xmlns:a16="http://schemas.microsoft.com/office/drawing/2014/main" id="{11320AE2-F1F5-0EA7-5137-25359D7E63C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885323" y="1922453"/>
              <a:ext cx="306357" cy="3063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B3D25BB3-8D8A-4641-D30E-5EDF96F463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9411" y="3148854"/>
              <a:ext cx="306357" cy="3063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247AECC-3B41-CC71-26A3-A02A6B0588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0301" y="4866245"/>
              <a:ext cx="306357" cy="3063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EC8E89C6-2447-B337-7524-A67BDCE15F8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8148" y="4659222"/>
              <a:ext cx="340110" cy="3401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9993803A-91E7-6C59-CD89-56889031821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14783" y="3266437"/>
              <a:ext cx="297117" cy="297117"/>
            </a:xfrm>
            <a:prstGeom prst="rect">
              <a:avLst/>
            </a:prstGeom>
            <a:noFill/>
            <a:extLst>
              <a:ext uri="{909E8E84-426E-40DD-AFC4-6F175D3DCCD1}">
                <a14:hiddenFill xmlns:a14="http://schemas.microsoft.com/office/drawing/2010/main">
                  <a:solidFill>
                    <a:srgbClr val="FFFFFF"/>
                  </a:solidFill>
                </a14:hiddenFill>
              </a:ext>
            </a:extLst>
          </p:spPr>
        </p:pic>
      </p:grpSp>
      <p:sp>
        <p:nvSpPr>
          <p:cNvPr id="72" name="TextBox 71">
            <a:extLst>
              <a:ext uri="{FF2B5EF4-FFF2-40B4-BE49-F238E27FC236}">
                <a16:creationId xmlns:a16="http://schemas.microsoft.com/office/drawing/2014/main" id="{78601B74-6892-7924-27B8-9ED3D428EC80}"/>
              </a:ext>
            </a:extLst>
          </p:cNvPr>
          <p:cNvSpPr txBox="1"/>
          <p:nvPr/>
        </p:nvSpPr>
        <p:spPr>
          <a:xfrm>
            <a:off x="1095618" y="225699"/>
            <a:ext cx="9530697" cy="584327"/>
          </a:xfrm>
          <a:prstGeom prst="rect">
            <a:avLst/>
          </a:prstGeom>
          <a:noFill/>
        </p:spPr>
        <p:txBody>
          <a:bodyPr wrap="square" rtlCol="0">
            <a:spAutoFit/>
          </a:bodyPr>
          <a:lstStyle/>
          <a:p>
            <a:pPr defTabSz="1218072" fontAlgn="base">
              <a:spcBef>
                <a:spcPct val="0"/>
              </a:spcBef>
              <a:spcAft>
                <a:spcPct val="0"/>
              </a:spcAft>
            </a:pPr>
            <a:r>
              <a:rPr lang="en-US" sz="3197" b="1" dirty="0">
                <a:solidFill>
                  <a:srgbClr val="062060"/>
                </a:solidFill>
                <a:latin typeface="Arial" panose="020B0604020202020204" pitchFamily="34" charset="0"/>
                <a:ea typeface="ＭＳ Ｐゴシック" charset="0"/>
                <a:cs typeface="Arial" panose="020B0604020202020204" pitchFamily="34" charset="0"/>
              </a:rPr>
              <a:t>The ADC is Internalized and Degraded</a:t>
            </a:r>
            <a:endParaRPr lang="en-US" sz="3197" dirty="0">
              <a:solidFill>
                <a:srgbClr val="000000"/>
              </a:solidFill>
              <a:latin typeface="Arial" charset="0"/>
              <a:ea typeface="ＭＳ Ｐゴシック" charset="0"/>
            </a:endParaRPr>
          </a:p>
        </p:txBody>
      </p:sp>
      <p:pic>
        <p:nvPicPr>
          <p:cNvPr id="75" name="Graphic 74" descr="Badge 1 with solid fill">
            <a:extLst>
              <a:ext uri="{FF2B5EF4-FFF2-40B4-BE49-F238E27FC236}">
                <a16:creationId xmlns:a16="http://schemas.microsoft.com/office/drawing/2014/main" id="{83BA72BA-CF5F-A489-5007-A83914CDBB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4777" y="124899"/>
            <a:ext cx="881377" cy="881377"/>
          </a:xfrm>
          <a:prstGeom prst="rect">
            <a:avLst/>
          </a:prstGeom>
        </p:spPr>
      </p:pic>
    </p:spTree>
    <p:extLst>
      <p:ext uri="{BB962C8B-B14F-4D97-AF65-F5344CB8AC3E}">
        <p14:creationId xmlns:p14="http://schemas.microsoft.com/office/powerpoint/2010/main" val="40371394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7354-DDC6-4545-3FBD-B7CAFDFC6AA6}"/>
              </a:ext>
            </a:extLst>
          </p:cNvPr>
          <p:cNvSpPr>
            <a:spLocks noGrp="1"/>
          </p:cNvSpPr>
          <p:nvPr>
            <p:ph type="title"/>
          </p:nvPr>
        </p:nvSpPr>
        <p:spPr/>
        <p:txBody>
          <a:bodyPr>
            <a:noAutofit/>
          </a:bodyPr>
          <a:lstStyle/>
          <a:p>
            <a:pPr algn="ctr"/>
            <a:endParaRPr lang="en-US" sz="3197" b="1" dirty="0">
              <a:solidFill>
                <a:srgbClr val="06206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8A55C696-FC60-85B9-F49A-9DA4010ABBD2}"/>
              </a:ext>
            </a:extLst>
          </p:cNvPr>
          <p:cNvSpPr>
            <a:spLocks noGrp="1"/>
          </p:cNvSpPr>
          <p:nvPr>
            <p:ph type="body" sz="quarter" idx="10"/>
          </p:nvPr>
        </p:nvSpPr>
        <p:spPr>
          <a:xfrm>
            <a:off x="5563821" y="5896307"/>
            <a:ext cx="6606891" cy="247968"/>
          </a:xfrm>
        </p:spPr>
        <p:txBody>
          <a:bodyPr>
            <a:normAutofit fontScale="92500" lnSpcReduction="10000"/>
          </a:bodyPr>
          <a:lstStyle/>
          <a:p>
            <a:r>
              <a:rPr lang="en-US" dirty="0"/>
              <a:t>Slide Courtesy: Dr. Ben Levy; </a:t>
            </a:r>
            <a:r>
              <a:rPr lang="en-US" dirty="0" err="1"/>
              <a:t>Ogitani</a:t>
            </a:r>
            <a:r>
              <a:rPr lang="en-US" dirty="0"/>
              <a:t> Y et al. Cancer Sci. 2016</a:t>
            </a:r>
          </a:p>
        </p:txBody>
      </p:sp>
      <p:grpSp>
        <p:nvGrpSpPr>
          <p:cNvPr id="73" name="Group 40">
            <a:extLst>
              <a:ext uri="{FF2B5EF4-FFF2-40B4-BE49-F238E27FC236}">
                <a16:creationId xmlns:a16="http://schemas.microsoft.com/office/drawing/2014/main" id="{D81792D9-8FBF-D1F0-587F-55DEEF4FA52D}"/>
              </a:ext>
            </a:extLst>
          </p:cNvPr>
          <p:cNvGrpSpPr>
            <a:grpSpLocks/>
          </p:cNvGrpSpPr>
          <p:nvPr/>
        </p:nvGrpSpPr>
        <p:grpSpPr bwMode="auto">
          <a:xfrm>
            <a:off x="7890852" y="804909"/>
            <a:ext cx="3548370" cy="319603"/>
            <a:chOff x="-60469" y="2027796"/>
            <a:chExt cx="2704193" cy="107831"/>
          </a:xfrm>
        </p:grpSpPr>
        <p:sp>
          <p:nvSpPr>
            <p:cNvPr id="74" name="TextBox 88">
              <a:extLst>
                <a:ext uri="{FF2B5EF4-FFF2-40B4-BE49-F238E27FC236}">
                  <a16:creationId xmlns:a16="http://schemas.microsoft.com/office/drawing/2014/main" id="{6DFD65F6-D36E-18F0-7BE5-DE1F1CCC48ED}"/>
                </a:ext>
              </a:extLst>
            </p:cNvPr>
            <p:cNvSpPr txBox="1">
              <a:spLocks noChangeArrowheads="1"/>
            </p:cNvSpPr>
            <p:nvPr/>
          </p:nvSpPr>
          <p:spPr bwMode="gray">
            <a:xfrm>
              <a:off x="-60469" y="2027796"/>
              <a:ext cx="2704193" cy="8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algn="ctr" defTabSz="1217743">
                <a:spcBef>
                  <a:spcPct val="0"/>
                </a:spcBef>
                <a:buClr>
                  <a:srgbClr val="00B4ED"/>
                </a:buClr>
                <a:defRPr/>
              </a:pPr>
              <a:r>
                <a:rPr lang="en-US" altLang="en-US" sz="1599" b="1" kern="0">
                  <a:solidFill>
                    <a:srgbClr val="000000"/>
                  </a:solidFill>
                  <a:latin typeface="Arial"/>
                  <a:ea typeface="ＭＳ Ｐゴシック"/>
                  <a:cs typeface="Arial" panose="020B0604020202020204" pitchFamily="34" charset="0"/>
                  <a:sym typeface="Arial"/>
                </a:rPr>
                <a:t>T-</a:t>
              </a:r>
              <a:r>
                <a:rPr lang="en-US" altLang="en-US" sz="1599" b="1" kern="0" err="1">
                  <a:solidFill>
                    <a:srgbClr val="000000"/>
                  </a:solidFill>
                  <a:latin typeface="Arial"/>
                  <a:ea typeface="ＭＳ Ｐゴシック"/>
                  <a:cs typeface="Arial" panose="020B0604020202020204" pitchFamily="34" charset="0"/>
                  <a:sym typeface="Arial"/>
                </a:rPr>
                <a:t>DXd</a:t>
              </a:r>
              <a:r>
                <a:rPr lang="en-US" altLang="en-US" sz="1599" b="1" kern="0">
                  <a:solidFill>
                    <a:srgbClr val="000000"/>
                  </a:solidFill>
                  <a:latin typeface="Arial"/>
                  <a:ea typeface="ＭＳ Ｐゴシック"/>
                  <a:cs typeface="Arial" panose="020B0604020202020204" pitchFamily="34" charset="0"/>
                  <a:sym typeface="Arial"/>
                </a:rPr>
                <a:t>, 3.0 mg/kg</a:t>
              </a:r>
            </a:p>
          </p:txBody>
        </p:sp>
        <p:cxnSp>
          <p:nvCxnSpPr>
            <p:cNvPr id="75" name="Straight Connector 73">
              <a:extLst>
                <a:ext uri="{FF2B5EF4-FFF2-40B4-BE49-F238E27FC236}">
                  <a16:creationId xmlns:a16="http://schemas.microsoft.com/office/drawing/2014/main" id="{2B9951E7-4DF8-BAE0-57F5-73D84E0F8041}"/>
                </a:ext>
              </a:extLst>
            </p:cNvPr>
            <p:cNvCxnSpPr/>
            <p:nvPr/>
          </p:nvCxnSpPr>
          <p:spPr bwMode="gray">
            <a:xfrm>
              <a:off x="176340" y="2135627"/>
              <a:ext cx="2377931"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6" name="Group 74">
            <a:extLst>
              <a:ext uri="{FF2B5EF4-FFF2-40B4-BE49-F238E27FC236}">
                <a16:creationId xmlns:a16="http://schemas.microsoft.com/office/drawing/2014/main" id="{B0FDBAE6-C4B4-4E3D-207C-783F9BF8C973}"/>
              </a:ext>
            </a:extLst>
          </p:cNvPr>
          <p:cNvGrpSpPr>
            <a:grpSpLocks/>
          </p:cNvGrpSpPr>
          <p:nvPr/>
        </p:nvGrpSpPr>
        <p:grpSpPr bwMode="auto">
          <a:xfrm>
            <a:off x="4243403" y="774168"/>
            <a:ext cx="3243474" cy="350472"/>
            <a:chOff x="544591" y="1920155"/>
            <a:chExt cx="2522566" cy="157201"/>
          </a:xfrm>
        </p:grpSpPr>
        <p:sp>
          <p:nvSpPr>
            <p:cNvPr id="77" name="TextBox 88">
              <a:extLst>
                <a:ext uri="{FF2B5EF4-FFF2-40B4-BE49-F238E27FC236}">
                  <a16:creationId xmlns:a16="http://schemas.microsoft.com/office/drawing/2014/main" id="{124C04A1-0A6F-1E2B-8BA0-718524E6208B}"/>
                </a:ext>
              </a:extLst>
            </p:cNvPr>
            <p:cNvSpPr txBox="1">
              <a:spLocks noChangeArrowheads="1"/>
            </p:cNvSpPr>
            <p:nvPr/>
          </p:nvSpPr>
          <p:spPr bwMode="gray">
            <a:xfrm>
              <a:off x="544591" y="1920155"/>
              <a:ext cx="2339193" cy="13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defTabSz="1217743">
                <a:spcBef>
                  <a:spcPct val="0"/>
                </a:spcBef>
                <a:buClr>
                  <a:srgbClr val="00B4ED"/>
                </a:buClr>
                <a:defRPr/>
              </a:pPr>
              <a:r>
                <a:rPr lang="en-US" altLang="en-US" sz="1998" b="1" kern="0">
                  <a:solidFill>
                    <a:srgbClr val="000000"/>
                  </a:solidFill>
                  <a:latin typeface="Arial"/>
                  <a:ea typeface="ＭＳ Ｐゴシック"/>
                  <a:cs typeface="Arial" panose="020B0604020202020204" pitchFamily="34" charset="0"/>
                  <a:sym typeface="Arial"/>
                </a:rPr>
                <a:t>            </a:t>
              </a:r>
              <a:r>
                <a:rPr lang="en-US" altLang="en-US" sz="1599" b="1" kern="0">
                  <a:solidFill>
                    <a:srgbClr val="000000"/>
                  </a:solidFill>
                  <a:latin typeface="Arial"/>
                  <a:ea typeface="ＭＳ Ｐゴシック"/>
                  <a:cs typeface="Arial" panose="020B0604020202020204" pitchFamily="34" charset="0"/>
                  <a:sym typeface="Arial"/>
                </a:rPr>
                <a:t>T-DM1, 10 mg/kg</a:t>
              </a:r>
              <a:endParaRPr lang="en-US" altLang="en-US" sz="1599" kern="0">
                <a:solidFill>
                  <a:srgbClr val="000000"/>
                </a:solidFill>
                <a:latin typeface="Arial"/>
                <a:ea typeface="ＭＳ Ｐゴシック"/>
                <a:cs typeface="Arial" panose="020B0604020202020204" pitchFamily="34" charset="0"/>
                <a:sym typeface="Arial"/>
              </a:endParaRPr>
            </a:p>
          </p:txBody>
        </p:sp>
        <p:cxnSp>
          <p:nvCxnSpPr>
            <p:cNvPr id="236" name="Straight Connector 76">
              <a:extLst>
                <a:ext uri="{FF2B5EF4-FFF2-40B4-BE49-F238E27FC236}">
                  <a16:creationId xmlns:a16="http://schemas.microsoft.com/office/drawing/2014/main" id="{5DDAC788-E188-549D-B07A-A7CCE172DE08}"/>
                </a:ext>
              </a:extLst>
            </p:cNvPr>
            <p:cNvCxnSpPr/>
            <p:nvPr/>
          </p:nvCxnSpPr>
          <p:spPr bwMode="gray">
            <a:xfrm>
              <a:off x="689174" y="2077356"/>
              <a:ext cx="2377983"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37" name="Group 64">
            <a:extLst>
              <a:ext uri="{FF2B5EF4-FFF2-40B4-BE49-F238E27FC236}">
                <a16:creationId xmlns:a16="http://schemas.microsoft.com/office/drawing/2014/main" id="{B7E610E7-E74E-29CB-9A30-59765E43E9DD}"/>
              </a:ext>
            </a:extLst>
          </p:cNvPr>
          <p:cNvGrpSpPr>
            <a:grpSpLocks/>
          </p:cNvGrpSpPr>
          <p:nvPr/>
        </p:nvGrpSpPr>
        <p:grpSpPr bwMode="auto">
          <a:xfrm>
            <a:off x="532225" y="774192"/>
            <a:ext cx="3447957" cy="350498"/>
            <a:chOff x="520419" y="1910438"/>
            <a:chExt cx="2378204" cy="168906"/>
          </a:xfrm>
        </p:grpSpPr>
        <p:sp>
          <p:nvSpPr>
            <p:cNvPr id="238" name="TextBox 88">
              <a:extLst>
                <a:ext uri="{FF2B5EF4-FFF2-40B4-BE49-F238E27FC236}">
                  <a16:creationId xmlns:a16="http://schemas.microsoft.com/office/drawing/2014/main" id="{C3BE1D45-8BA0-E981-60EF-34198FD738AA}"/>
                </a:ext>
              </a:extLst>
            </p:cNvPr>
            <p:cNvSpPr txBox="1">
              <a:spLocks noChangeArrowheads="1"/>
            </p:cNvSpPr>
            <p:nvPr/>
          </p:nvSpPr>
          <p:spPr bwMode="gray">
            <a:xfrm>
              <a:off x="946027" y="1910438"/>
              <a:ext cx="1024076" cy="14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algn="ctr" defTabSz="1217743">
                <a:spcBef>
                  <a:spcPct val="0"/>
                </a:spcBef>
                <a:buClr>
                  <a:srgbClr val="00B4ED"/>
                </a:buClr>
                <a:defRPr/>
              </a:pPr>
              <a:r>
                <a:rPr lang="en-US" altLang="en-US" sz="1998" b="1" kern="0">
                  <a:solidFill>
                    <a:srgbClr val="000000"/>
                  </a:solidFill>
                  <a:latin typeface="Arial"/>
                  <a:ea typeface="ＭＳ Ｐゴシック"/>
                  <a:cs typeface="Arial" panose="020B0604020202020204" pitchFamily="34" charset="0"/>
                  <a:sym typeface="Arial"/>
                </a:rPr>
                <a:t>          </a:t>
              </a:r>
              <a:r>
                <a:rPr lang="en-US" altLang="en-US" sz="1599" b="1" kern="0">
                  <a:solidFill>
                    <a:srgbClr val="000000"/>
                  </a:solidFill>
                  <a:latin typeface="Arial"/>
                  <a:ea typeface="ＭＳ Ｐゴシック"/>
                  <a:cs typeface="Arial" panose="020B0604020202020204" pitchFamily="34" charset="0"/>
                  <a:sym typeface="Arial"/>
                </a:rPr>
                <a:t>Control</a:t>
              </a:r>
              <a:endParaRPr lang="en-US" altLang="en-US" sz="1599" kern="0">
                <a:solidFill>
                  <a:srgbClr val="000000"/>
                </a:solidFill>
                <a:latin typeface="Arial"/>
                <a:ea typeface="ＭＳ Ｐゴシック"/>
                <a:cs typeface="Arial" panose="020B0604020202020204" pitchFamily="34" charset="0"/>
                <a:sym typeface="Arial"/>
              </a:endParaRPr>
            </a:p>
          </p:txBody>
        </p:sp>
        <p:cxnSp>
          <p:nvCxnSpPr>
            <p:cNvPr id="239" name="Straight Connector 80">
              <a:extLst>
                <a:ext uri="{FF2B5EF4-FFF2-40B4-BE49-F238E27FC236}">
                  <a16:creationId xmlns:a16="http://schemas.microsoft.com/office/drawing/2014/main" id="{8340ECAA-93C0-5480-3F49-2F147BC96F07}"/>
                </a:ext>
              </a:extLst>
            </p:cNvPr>
            <p:cNvCxnSpPr/>
            <p:nvPr/>
          </p:nvCxnSpPr>
          <p:spPr bwMode="gray">
            <a:xfrm>
              <a:off x="520419" y="2079344"/>
              <a:ext cx="2378204"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240" name="Picture 21" descr="\\Ifilsy04\prj\PRJ01698\2 .サブチーム\1.Bystander\CD13-H0072 vivo-43 【Bystander再現】\IHC結果\14190 MIX-25.jpg">
            <a:extLst>
              <a:ext uri="{FF2B5EF4-FFF2-40B4-BE49-F238E27FC236}">
                <a16:creationId xmlns:a16="http://schemas.microsoft.com/office/drawing/2014/main" id="{68CF113D-148D-67E8-C7F9-FE112816019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136949" y="1405174"/>
            <a:ext cx="3487757" cy="369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cxnSp>
        <p:nvCxnSpPr>
          <p:cNvPr id="241" name="Straight Connector 89">
            <a:extLst>
              <a:ext uri="{FF2B5EF4-FFF2-40B4-BE49-F238E27FC236}">
                <a16:creationId xmlns:a16="http://schemas.microsoft.com/office/drawing/2014/main" id="{76F5C6FE-C2FA-0383-4164-BD8CE4C2AA85}"/>
              </a:ext>
            </a:extLst>
          </p:cNvPr>
          <p:cNvCxnSpPr>
            <a:cxnSpLocks noChangeShapeType="1"/>
          </p:cNvCxnSpPr>
          <p:nvPr/>
        </p:nvCxnSpPr>
        <p:spPr bwMode="gray">
          <a:xfrm>
            <a:off x="743537" y="1539256"/>
            <a:ext cx="3186362" cy="0"/>
          </a:xfrm>
          <a:prstGeom prst="line">
            <a:avLst/>
          </a:prstGeom>
          <a:noFill/>
          <a:ln w="12700" algn="ctr">
            <a:solidFill>
              <a:srgbClr val="023F88"/>
            </a:solidFill>
            <a:round/>
            <a:headEnd/>
            <a:tailEnd/>
          </a:ln>
          <a:extLst>
            <a:ext uri="{909E8E84-426E-40DD-AFC4-6F175D3DCCD1}">
              <a14:hiddenFill xmlns:a14="http://schemas.microsoft.com/office/drawing/2010/main">
                <a:noFill/>
              </a14:hiddenFill>
            </a:ext>
          </a:extLst>
        </p:spPr>
      </p:cxnSp>
      <p:sp>
        <p:nvSpPr>
          <p:cNvPr id="242" name="TextBox 95">
            <a:extLst>
              <a:ext uri="{FF2B5EF4-FFF2-40B4-BE49-F238E27FC236}">
                <a16:creationId xmlns:a16="http://schemas.microsoft.com/office/drawing/2014/main" id="{D216E4D4-BB9A-053D-12FE-EF78C7475BD8}"/>
              </a:ext>
            </a:extLst>
          </p:cNvPr>
          <p:cNvSpPr txBox="1">
            <a:spLocks/>
          </p:cNvSpPr>
          <p:nvPr/>
        </p:nvSpPr>
        <p:spPr bwMode="gray">
          <a:xfrm>
            <a:off x="491357" y="1169925"/>
            <a:ext cx="3428695" cy="184538"/>
          </a:xfrm>
          <a:prstGeom prst="rect">
            <a:avLst/>
          </a:prstGeom>
          <a:noFill/>
          <a:ln w="9525">
            <a:noFill/>
            <a:miter lim="800000"/>
            <a:headEnd/>
            <a:tailEnd/>
          </a:ln>
          <a:effectLst/>
        </p:spPr>
        <p:txBody>
          <a:bodyPr wrap="square" lIns="0" tIns="0" rIns="0" bIns="0" anchor="ctr">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ctr" defTabSz="1216748">
              <a:buClr>
                <a:srgbClr val="00B4ED"/>
              </a:buClr>
              <a:defRPr/>
            </a:pPr>
            <a:r>
              <a:rPr lang="en-US" sz="1199" i="1" kern="0">
                <a:solidFill>
                  <a:srgbClr val="000000"/>
                </a:solidFill>
                <a:latin typeface="Arial"/>
                <a:ea typeface="ＭＳ Ｐゴシック"/>
                <a:cs typeface="Arial" panose="020B0604020202020204" pitchFamily="34" charset="0"/>
                <a:sym typeface="Arial"/>
              </a:rPr>
              <a:t>Co-culture of HER2+ and HER2- tumors in vivo</a:t>
            </a:r>
          </a:p>
        </p:txBody>
      </p:sp>
      <p:sp>
        <p:nvSpPr>
          <p:cNvPr id="243" name="TextBox 96">
            <a:extLst>
              <a:ext uri="{FF2B5EF4-FFF2-40B4-BE49-F238E27FC236}">
                <a16:creationId xmlns:a16="http://schemas.microsoft.com/office/drawing/2014/main" id="{F712FC2F-061C-4EAA-68C9-EF8C5978E79E}"/>
              </a:ext>
            </a:extLst>
          </p:cNvPr>
          <p:cNvSpPr txBox="1">
            <a:spLocks/>
          </p:cNvSpPr>
          <p:nvPr/>
        </p:nvSpPr>
        <p:spPr bwMode="gray">
          <a:xfrm>
            <a:off x="4641073" y="1169926"/>
            <a:ext cx="2638683" cy="184538"/>
          </a:xfrm>
          <a:prstGeom prst="rect">
            <a:avLst/>
          </a:prstGeom>
          <a:noFill/>
          <a:ln w="9525">
            <a:noFill/>
            <a:miter lim="800000"/>
            <a:headEnd/>
            <a:tailEnd/>
          </a:ln>
          <a:effectLst/>
        </p:spPr>
        <p:txBody>
          <a:bodyPr lIns="0" tIns="0" rIns="0" bIns="0" anchor="ctr">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ctr" defTabSz="1216748">
              <a:buClr>
                <a:srgbClr val="00B4ED"/>
              </a:buClr>
              <a:defRPr/>
            </a:pPr>
            <a:r>
              <a:rPr lang="en-US" sz="1199" i="1" kern="0">
                <a:solidFill>
                  <a:srgbClr val="000000"/>
                </a:solidFill>
                <a:latin typeface="Arial"/>
                <a:ea typeface="ＭＳ Ｐゴシック"/>
                <a:cs typeface="Arial" panose="020B0604020202020204" pitchFamily="34" charset="0"/>
                <a:sym typeface="Arial"/>
              </a:rPr>
              <a:t>HER2- cells still persist </a:t>
            </a:r>
          </a:p>
        </p:txBody>
      </p:sp>
      <p:sp>
        <p:nvSpPr>
          <p:cNvPr id="244" name="TextBox 99">
            <a:extLst>
              <a:ext uri="{FF2B5EF4-FFF2-40B4-BE49-F238E27FC236}">
                <a16:creationId xmlns:a16="http://schemas.microsoft.com/office/drawing/2014/main" id="{F7E341E7-5B9B-F25D-3CC3-4A9A6D708B25}"/>
              </a:ext>
            </a:extLst>
          </p:cNvPr>
          <p:cNvSpPr txBox="1">
            <a:spLocks/>
          </p:cNvSpPr>
          <p:nvPr/>
        </p:nvSpPr>
        <p:spPr bwMode="gray">
          <a:xfrm>
            <a:off x="8201587" y="1169926"/>
            <a:ext cx="3185798" cy="184538"/>
          </a:xfrm>
          <a:prstGeom prst="rect">
            <a:avLst/>
          </a:prstGeom>
          <a:noFill/>
          <a:ln w="9525">
            <a:noFill/>
            <a:miter lim="800000"/>
            <a:headEnd/>
            <a:tailEnd/>
          </a:ln>
          <a:effectLst/>
        </p:spPr>
        <p:txBody>
          <a:bodyPr lIns="0" tIns="0" rIns="0" bIns="0" anchor="ctr">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ctr" defTabSz="1216748">
              <a:buClr>
                <a:srgbClr val="00B4ED"/>
              </a:buClr>
              <a:defRPr/>
            </a:pPr>
            <a:r>
              <a:rPr lang="en-US" sz="1199" i="1" kern="0">
                <a:solidFill>
                  <a:srgbClr val="000000"/>
                </a:solidFill>
                <a:latin typeface="Arial"/>
                <a:ea typeface="ＭＳ Ｐゴシック"/>
                <a:cs typeface="Arial" panose="020B0604020202020204" pitchFamily="34" charset="0"/>
                <a:sym typeface="Arial"/>
              </a:rPr>
              <a:t>Both HER2+ and HER2- are impacted  </a:t>
            </a:r>
          </a:p>
        </p:txBody>
      </p:sp>
      <p:pic>
        <p:nvPicPr>
          <p:cNvPr id="245" name="Picture 5" descr="\\Ifilsy04\prj\PRJ01698\2 .サブチーム\1.Bystander\CD13-H0072 vivo-43 【Bystander再現】\IHC結果\14190 MIX-9.jpg">
            <a:extLst>
              <a:ext uri="{FF2B5EF4-FFF2-40B4-BE49-F238E27FC236}">
                <a16:creationId xmlns:a16="http://schemas.microsoft.com/office/drawing/2014/main" id="{A9EF200F-F665-441C-1951-F2B834C095A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622357" y="1405173"/>
            <a:ext cx="3316826" cy="369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46" name="Picture 11" descr="\\Ifilsy04\prj\PRJ01698\2 .サブチーム\1.Bystander\CD13-H0072 vivo-43 【Bystander再現】\IHC結果\14190 MIX-15.jpg">
            <a:extLst>
              <a:ext uri="{FF2B5EF4-FFF2-40B4-BE49-F238E27FC236}">
                <a16:creationId xmlns:a16="http://schemas.microsoft.com/office/drawing/2014/main" id="{38A257DE-8AD6-291A-FEF5-86DCDDB38A2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7890852" y="1405174"/>
            <a:ext cx="3548372" cy="369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47" name="Oval 132">
            <a:extLst>
              <a:ext uri="{FF2B5EF4-FFF2-40B4-BE49-F238E27FC236}">
                <a16:creationId xmlns:a16="http://schemas.microsoft.com/office/drawing/2014/main" id="{F0F012EE-FF00-1234-06A0-5E2D332FA63F}"/>
              </a:ext>
            </a:extLst>
          </p:cNvPr>
          <p:cNvSpPr/>
          <p:nvPr/>
        </p:nvSpPr>
        <p:spPr bwMode="gray">
          <a:xfrm rot="20120682">
            <a:off x="735590" y="3814865"/>
            <a:ext cx="1157723" cy="842243"/>
          </a:xfrm>
          <a:prstGeom prst="ellipse">
            <a:avLst/>
          </a:prstGeom>
          <a:noFill/>
          <a:ln w="28575" cap="flat" cmpd="sng" algn="ctr">
            <a:solidFill>
              <a:srgbClr val="C00000"/>
            </a:solidFill>
            <a:prstDash val="solid"/>
          </a:ln>
          <a:effectLst/>
        </p:spPr>
        <p:txBody>
          <a:bodyPr anchor="ctr"/>
          <a:lstStyle/>
          <a:p>
            <a:pPr algn="ctr" defTabSz="1217743">
              <a:buClr>
                <a:srgbClr val="000000"/>
              </a:buClr>
              <a:defRPr/>
            </a:pPr>
            <a:endParaRPr lang="en-US" sz="1199" kern="0">
              <a:solidFill>
                <a:srgbClr val="000000"/>
              </a:solidFill>
              <a:latin typeface="Arial"/>
              <a:ea typeface="ＭＳ Ｐゴシック"/>
              <a:cs typeface="Arial"/>
              <a:sym typeface="Arial"/>
            </a:endParaRPr>
          </a:p>
        </p:txBody>
      </p:sp>
      <p:sp>
        <p:nvSpPr>
          <p:cNvPr id="248" name="TextBox 133">
            <a:extLst>
              <a:ext uri="{FF2B5EF4-FFF2-40B4-BE49-F238E27FC236}">
                <a16:creationId xmlns:a16="http://schemas.microsoft.com/office/drawing/2014/main" id="{B5DE8D12-AE34-2F87-D7E5-DAFD1F745577}"/>
              </a:ext>
            </a:extLst>
          </p:cNvPr>
          <p:cNvSpPr txBox="1"/>
          <p:nvPr/>
        </p:nvSpPr>
        <p:spPr bwMode="gray">
          <a:xfrm>
            <a:off x="491358" y="5292126"/>
            <a:ext cx="1219608" cy="5536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ctr" defTabSz="1216748">
              <a:buClr>
                <a:srgbClr val="00B4ED"/>
              </a:buClr>
              <a:defRPr/>
            </a:pPr>
            <a:r>
              <a:rPr lang="en-US" sz="1199" b="1" kern="0">
                <a:solidFill>
                  <a:srgbClr val="000000"/>
                </a:solidFill>
                <a:latin typeface="Arial"/>
                <a:ea typeface="ＭＳ Ｐゴシック"/>
                <a:cs typeface="Arial" panose="020B0604020202020204" pitchFamily="34" charset="0"/>
                <a:sym typeface="Arial"/>
              </a:rPr>
              <a:t>HER2+</a:t>
            </a:r>
            <a:br>
              <a:rPr lang="en-US" sz="1199" b="1" kern="0">
                <a:solidFill>
                  <a:srgbClr val="000000"/>
                </a:solidFill>
                <a:latin typeface="Arial"/>
                <a:ea typeface="ＭＳ Ｐゴシック"/>
                <a:cs typeface="Arial" panose="020B0604020202020204" pitchFamily="34" charset="0"/>
                <a:sym typeface="Arial"/>
              </a:rPr>
            </a:br>
            <a:r>
              <a:rPr lang="en-US" sz="1199" b="1" kern="0">
                <a:solidFill>
                  <a:srgbClr val="000000"/>
                </a:solidFill>
                <a:latin typeface="Arial"/>
                <a:ea typeface="ＭＳ Ｐゴシック"/>
                <a:cs typeface="Arial" panose="020B0604020202020204" pitchFamily="34" charset="0"/>
                <a:sym typeface="Arial"/>
              </a:rPr>
              <a:t>cells </a:t>
            </a:r>
          </a:p>
          <a:p>
            <a:pPr algn="ctr" defTabSz="1216748">
              <a:buClr>
                <a:srgbClr val="00B4ED"/>
              </a:buClr>
              <a:defRPr/>
            </a:pPr>
            <a:r>
              <a:rPr lang="en-US" sz="1199" b="1" kern="0">
                <a:solidFill>
                  <a:srgbClr val="000000"/>
                </a:solidFill>
                <a:latin typeface="Arial"/>
                <a:ea typeface="ＭＳ Ｐゴシック"/>
                <a:cs typeface="Arial" panose="020B0604020202020204" pitchFamily="34" charset="0"/>
                <a:sym typeface="Arial"/>
              </a:rPr>
              <a:t>NCI-N87</a:t>
            </a:r>
          </a:p>
        </p:txBody>
      </p:sp>
      <p:sp>
        <p:nvSpPr>
          <p:cNvPr id="249" name="TextBox 134">
            <a:extLst>
              <a:ext uri="{FF2B5EF4-FFF2-40B4-BE49-F238E27FC236}">
                <a16:creationId xmlns:a16="http://schemas.microsoft.com/office/drawing/2014/main" id="{658090D5-F70B-EB05-78E5-0A7BF2105FC4}"/>
              </a:ext>
            </a:extLst>
          </p:cNvPr>
          <p:cNvSpPr txBox="1"/>
          <p:nvPr/>
        </p:nvSpPr>
        <p:spPr bwMode="gray">
          <a:xfrm>
            <a:off x="2145405" y="5217879"/>
            <a:ext cx="1866456" cy="5536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ctr" defTabSz="1216748">
              <a:buClr>
                <a:srgbClr val="00B4ED"/>
              </a:buClr>
              <a:defRPr/>
            </a:pPr>
            <a:r>
              <a:rPr lang="en-US" sz="1199" b="1" kern="0">
                <a:solidFill>
                  <a:srgbClr val="000000"/>
                </a:solidFill>
                <a:latin typeface="Arial"/>
                <a:ea typeface="ＭＳ Ｐゴシック"/>
                <a:cs typeface="Arial" panose="020B0604020202020204" pitchFamily="34" charset="0"/>
                <a:sym typeface="Arial"/>
              </a:rPr>
              <a:t>HER2</a:t>
            </a:r>
            <a:r>
              <a:rPr lang="en-US" sz="1199" b="1" i="1" kern="0">
                <a:solidFill>
                  <a:srgbClr val="000000"/>
                </a:solidFill>
                <a:latin typeface="Arial"/>
                <a:ea typeface="ＭＳ Ｐゴシック"/>
                <a:cs typeface="Arial" panose="020B0604020202020204" pitchFamily="34" charset="0"/>
                <a:sym typeface="Arial"/>
              </a:rPr>
              <a:t>-</a:t>
            </a:r>
            <a:br>
              <a:rPr lang="en-US" sz="1199" b="1" kern="0">
                <a:solidFill>
                  <a:srgbClr val="000000"/>
                </a:solidFill>
                <a:latin typeface="Arial"/>
                <a:ea typeface="ＭＳ Ｐゴシック"/>
                <a:cs typeface="Arial" panose="020B0604020202020204" pitchFamily="34" charset="0"/>
                <a:sym typeface="Arial"/>
              </a:rPr>
            </a:br>
            <a:r>
              <a:rPr lang="en-US" sz="1199" b="1" kern="0">
                <a:solidFill>
                  <a:srgbClr val="000000"/>
                </a:solidFill>
                <a:latin typeface="Arial"/>
                <a:ea typeface="ＭＳ Ｐゴシック"/>
                <a:cs typeface="Arial" panose="020B0604020202020204" pitchFamily="34" charset="0"/>
                <a:sym typeface="Arial"/>
              </a:rPr>
              <a:t>cells </a:t>
            </a:r>
          </a:p>
          <a:p>
            <a:pPr algn="ctr" defTabSz="1216748">
              <a:buClr>
                <a:srgbClr val="00B4ED"/>
              </a:buClr>
              <a:defRPr/>
            </a:pPr>
            <a:r>
              <a:rPr lang="en-US" sz="1199" b="1" kern="0">
                <a:solidFill>
                  <a:srgbClr val="000000"/>
                </a:solidFill>
                <a:latin typeface="Arial"/>
                <a:ea typeface="ＭＳ Ｐゴシック"/>
                <a:cs typeface="Arial" panose="020B0604020202020204" pitchFamily="34" charset="0"/>
                <a:sym typeface="Arial"/>
              </a:rPr>
              <a:t>MDA-MB-468</a:t>
            </a:r>
          </a:p>
        </p:txBody>
      </p:sp>
      <p:sp>
        <p:nvSpPr>
          <p:cNvPr id="250" name="Oval 135">
            <a:extLst>
              <a:ext uri="{FF2B5EF4-FFF2-40B4-BE49-F238E27FC236}">
                <a16:creationId xmlns:a16="http://schemas.microsoft.com/office/drawing/2014/main" id="{6E1CEA1E-86A3-662E-D231-8488871A225F}"/>
              </a:ext>
            </a:extLst>
          </p:cNvPr>
          <p:cNvSpPr/>
          <p:nvPr/>
        </p:nvSpPr>
        <p:spPr bwMode="gray">
          <a:xfrm rot="20120682">
            <a:off x="1750752" y="4569665"/>
            <a:ext cx="458777" cy="515926"/>
          </a:xfrm>
          <a:prstGeom prst="ellipse">
            <a:avLst/>
          </a:prstGeom>
          <a:noFill/>
          <a:ln w="28575" cap="flat" cmpd="sng" algn="ctr">
            <a:solidFill>
              <a:schemeClr val="accent1"/>
            </a:solidFill>
            <a:prstDash val="solid"/>
          </a:ln>
          <a:effectLst/>
        </p:spPr>
        <p:txBody>
          <a:bodyPr anchor="ctr"/>
          <a:lstStyle/>
          <a:p>
            <a:pPr algn="ctr" defTabSz="1217743">
              <a:buClr>
                <a:srgbClr val="000000"/>
              </a:buClr>
              <a:defRPr/>
            </a:pPr>
            <a:endParaRPr lang="en-US" sz="1199" kern="0">
              <a:solidFill>
                <a:srgbClr val="000000"/>
              </a:solidFill>
              <a:latin typeface="Arial"/>
              <a:ea typeface="ＭＳ Ｐゴシック"/>
              <a:cs typeface="Arial"/>
              <a:sym typeface="Arial"/>
            </a:endParaRPr>
          </a:p>
        </p:txBody>
      </p:sp>
      <p:cxnSp>
        <p:nvCxnSpPr>
          <p:cNvPr id="251" name="Straight Connector 136">
            <a:extLst>
              <a:ext uri="{FF2B5EF4-FFF2-40B4-BE49-F238E27FC236}">
                <a16:creationId xmlns:a16="http://schemas.microsoft.com/office/drawing/2014/main" id="{6B87218A-CCF4-432B-05A5-CF7DB28D07B6}"/>
              </a:ext>
            </a:extLst>
          </p:cNvPr>
          <p:cNvCxnSpPr>
            <a:cxnSpLocks/>
            <a:stCxn id="250" idx="4"/>
          </p:cNvCxnSpPr>
          <p:nvPr/>
        </p:nvCxnSpPr>
        <p:spPr bwMode="gray">
          <a:xfrm>
            <a:off x="2055652" y="5059134"/>
            <a:ext cx="450230" cy="573255"/>
          </a:xfrm>
          <a:prstGeom prst="line">
            <a:avLst/>
          </a:prstGeom>
          <a:noFill/>
          <a:ln w="28575" cap="flat" cmpd="sng" algn="ctr">
            <a:solidFill>
              <a:schemeClr val="accent1"/>
            </a:solidFill>
            <a:prstDash val="solid"/>
            <a:headEnd type="none"/>
          </a:ln>
          <a:effectLst/>
        </p:spPr>
      </p:cxnSp>
      <p:cxnSp>
        <p:nvCxnSpPr>
          <p:cNvPr id="252" name="Straight Connector 137">
            <a:extLst>
              <a:ext uri="{FF2B5EF4-FFF2-40B4-BE49-F238E27FC236}">
                <a16:creationId xmlns:a16="http://schemas.microsoft.com/office/drawing/2014/main" id="{50D475C5-32E8-FF47-A9FC-D6778FC77454}"/>
              </a:ext>
            </a:extLst>
          </p:cNvPr>
          <p:cNvCxnSpPr>
            <a:cxnSpLocks/>
            <a:stCxn id="248" idx="0"/>
            <a:endCxn id="247" idx="3"/>
          </p:cNvCxnSpPr>
          <p:nvPr/>
        </p:nvCxnSpPr>
        <p:spPr bwMode="gray">
          <a:xfrm flipH="1" flipV="1">
            <a:off x="1066671" y="4677367"/>
            <a:ext cx="34491" cy="614759"/>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253" name="TextBox 138">
            <a:extLst>
              <a:ext uri="{FF2B5EF4-FFF2-40B4-BE49-F238E27FC236}">
                <a16:creationId xmlns:a16="http://schemas.microsoft.com/office/drawing/2014/main" id="{227A42E9-29C6-C97D-B7E6-DEA43448FAE6}"/>
              </a:ext>
            </a:extLst>
          </p:cNvPr>
          <p:cNvSpPr txBox="1"/>
          <p:nvPr/>
        </p:nvSpPr>
        <p:spPr bwMode="gray">
          <a:xfrm>
            <a:off x="5146159" y="5200242"/>
            <a:ext cx="2219802" cy="5536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ctr" defTabSz="1216748">
              <a:buClr>
                <a:srgbClr val="00B4ED"/>
              </a:buClr>
              <a:defRPr/>
            </a:pPr>
            <a:r>
              <a:rPr lang="en-US" sz="1199" b="1" kern="0">
                <a:solidFill>
                  <a:srgbClr val="000000"/>
                </a:solidFill>
                <a:latin typeface="Arial"/>
                <a:ea typeface="ＭＳ Ｐゴシック"/>
                <a:cs typeface="Arial" panose="020B0604020202020204" pitchFamily="34" charset="0"/>
                <a:sym typeface="Arial"/>
              </a:rPr>
              <a:t>HER2</a:t>
            </a:r>
            <a:r>
              <a:rPr lang="en-US" sz="1199" b="1" i="1" kern="0">
                <a:solidFill>
                  <a:srgbClr val="000000"/>
                </a:solidFill>
                <a:latin typeface="Arial"/>
                <a:ea typeface="ＭＳ Ｐゴシック"/>
                <a:cs typeface="Arial" panose="020B0604020202020204" pitchFamily="34" charset="0"/>
                <a:sym typeface="Arial"/>
              </a:rPr>
              <a:t>-</a:t>
            </a:r>
            <a:br>
              <a:rPr lang="en-US" sz="1199" b="1" kern="0">
                <a:solidFill>
                  <a:srgbClr val="000000"/>
                </a:solidFill>
                <a:latin typeface="Arial"/>
                <a:ea typeface="ＭＳ Ｐゴシック"/>
                <a:cs typeface="Arial" panose="020B0604020202020204" pitchFamily="34" charset="0"/>
                <a:sym typeface="Arial"/>
              </a:rPr>
            </a:br>
            <a:r>
              <a:rPr lang="en-US" sz="1199" b="1" kern="0">
                <a:solidFill>
                  <a:srgbClr val="000000"/>
                </a:solidFill>
                <a:latin typeface="Arial"/>
                <a:ea typeface="ＭＳ Ｐゴシック"/>
                <a:cs typeface="Arial" panose="020B0604020202020204" pitchFamily="34" charset="0"/>
                <a:sym typeface="Arial"/>
              </a:rPr>
              <a:t>cells</a:t>
            </a:r>
          </a:p>
          <a:p>
            <a:pPr algn="ctr" defTabSz="1216748">
              <a:buClr>
                <a:srgbClr val="00B4ED"/>
              </a:buClr>
              <a:defRPr/>
            </a:pPr>
            <a:r>
              <a:rPr lang="en-US" sz="1199" b="1" kern="0">
                <a:solidFill>
                  <a:srgbClr val="000000"/>
                </a:solidFill>
                <a:latin typeface="Arial"/>
                <a:ea typeface="ＭＳ Ｐゴシック"/>
                <a:cs typeface="Arial" panose="020B0604020202020204" pitchFamily="34" charset="0"/>
                <a:sym typeface="Arial"/>
              </a:rPr>
              <a:t>MDA-MB-468</a:t>
            </a:r>
          </a:p>
        </p:txBody>
      </p:sp>
      <p:sp>
        <p:nvSpPr>
          <p:cNvPr id="254" name="Oval 144">
            <a:extLst>
              <a:ext uri="{FF2B5EF4-FFF2-40B4-BE49-F238E27FC236}">
                <a16:creationId xmlns:a16="http://schemas.microsoft.com/office/drawing/2014/main" id="{9C487335-C20B-32A0-14B2-D8F339973FA0}"/>
              </a:ext>
            </a:extLst>
          </p:cNvPr>
          <p:cNvSpPr/>
          <p:nvPr/>
        </p:nvSpPr>
        <p:spPr bwMode="gray">
          <a:xfrm rot="20120682">
            <a:off x="5355431" y="4382156"/>
            <a:ext cx="455927" cy="696723"/>
          </a:xfrm>
          <a:prstGeom prst="ellipse">
            <a:avLst/>
          </a:prstGeom>
          <a:noFill/>
          <a:ln w="28575" cap="flat" cmpd="sng" algn="ctr">
            <a:solidFill>
              <a:schemeClr val="accent1"/>
            </a:solidFill>
            <a:prstDash val="solid"/>
          </a:ln>
          <a:effectLst/>
        </p:spPr>
        <p:txBody>
          <a:bodyPr anchor="ctr"/>
          <a:lstStyle/>
          <a:p>
            <a:pPr algn="ctr" defTabSz="1217743">
              <a:buClr>
                <a:srgbClr val="000000"/>
              </a:buClr>
              <a:defRPr/>
            </a:pPr>
            <a:endParaRPr lang="en-US" sz="1199" kern="0">
              <a:solidFill>
                <a:srgbClr val="000000"/>
              </a:solidFill>
              <a:latin typeface="Arial"/>
              <a:ea typeface="ＭＳ Ｐゴシック"/>
              <a:cs typeface="Arial"/>
              <a:sym typeface="Arial"/>
            </a:endParaRPr>
          </a:p>
        </p:txBody>
      </p:sp>
      <p:cxnSp>
        <p:nvCxnSpPr>
          <p:cNvPr id="255" name="Straight Connector 145">
            <a:extLst>
              <a:ext uri="{FF2B5EF4-FFF2-40B4-BE49-F238E27FC236}">
                <a16:creationId xmlns:a16="http://schemas.microsoft.com/office/drawing/2014/main" id="{3B9F12D3-98A5-5FD5-9D50-36837C178756}"/>
              </a:ext>
            </a:extLst>
          </p:cNvPr>
          <p:cNvCxnSpPr>
            <a:cxnSpLocks/>
          </p:cNvCxnSpPr>
          <p:nvPr/>
        </p:nvCxnSpPr>
        <p:spPr bwMode="gray">
          <a:xfrm>
            <a:off x="5714473" y="5073542"/>
            <a:ext cx="131079" cy="418917"/>
          </a:xfrm>
          <a:prstGeom prst="line">
            <a:avLst/>
          </a:prstGeom>
          <a:noFill/>
          <a:ln w="28575" cap="flat" cmpd="sng" algn="ctr">
            <a:solidFill>
              <a:schemeClr val="accent1"/>
            </a:solidFill>
            <a:prstDash val="solid"/>
            <a:headEnd type="none"/>
          </a:ln>
          <a:effectLst/>
        </p:spPr>
      </p:cxnSp>
      <p:sp>
        <p:nvSpPr>
          <p:cNvPr id="256" name="テキスト ボックス 70">
            <a:extLst>
              <a:ext uri="{FF2B5EF4-FFF2-40B4-BE49-F238E27FC236}">
                <a16:creationId xmlns:a16="http://schemas.microsoft.com/office/drawing/2014/main" id="{C7467712-6879-D907-C1F6-656CC315604E}"/>
              </a:ext>
            </a:extLst>
          </p:cNvPr>
          <p:cNvSpPr txBox="1"/>
          <p:nvPr/>
        </p:nvSpPr>
        <p:spPr bwMode="auto">
          <a:xfrm>
            <a:off x="8867266" y="5200829"/>
            <a:ext cx="1535998" cy="276871"/>
          </a:xfrm>
          <a:prstGeom prst="rect">
            <a:avLst/>
          </a:prstGeom>
          <a:noFill/>
        </p:spPr>
        <p:txBody>
          <a:bodyPr wrap="none">
            <a:spAutoFit/>
          </a:bodyPr>
          <a:lstStyle/>
          <a:p>
            <a:pPr defTabSz="1217743">
              <a:buClr>
                <a:srgbClr val="000000"/>
              </a:buClr>
              <a:defRPr/>
            </a:pPr>
            <a:r>
              <a:rPr kumimoji="1" lang="en-US" altLang="ja-JP" sz="1199" b="1" kern="0">
                <a:solidFill>
                  <a:srgbClr val="000000"/>
                </a:solidFill>
                <a:latin typeface="Arial"/>
                <a:ea typeface="游ゴシック" panose="020B0400000000000000" pitchFamily="34" charset="-128"/>
                <a:cs typeface="Arial" panose="020B0604020202020204" pitchFamily="34" charset="0"/>
                <a:sym typeface="Arial"/>
              </a:rPr>
              <a:t>Tumor regression </a:t>
            </a:r>
          </a:p>
        </p:txBody>
      </p:sp>
      <p:sp>
        <p:nvSpPr>
          <p:cNvPr id="4" name="TextBox 3">
            <a:extLst>
              <a:ext uri="{FF2B5EF4-FFF2-40B4-BE49-F238E27FC236}">
                <a16:creationId xmlns:a16="http://schemas.microsoft.com/office/drawing/2014/main" id="{8AD68563-73AD-E6FA-4E43-6C5B13C5CF99}"/>
              </a:ext>
            </a:extLst>
          </p:cNvPr>
          <p:cNvSpPr txBox="1"/>
          <p:nvPr/>
        </p:nvSpPr>
        <p:spPr>
          <a:xfrm>
            <a:off x="1066503" y="194105"/>
            <a:ext cx="9530697" cy="584327"/>
          </a:xfrm>
          <a:prstGeom prst="rect">
            <a:avLst/>
          </a:prstGeom>
          <a:noFill/>
        </p:spPr>
        <p:txBody>
          <a:bodyPr wrap="square" rtlCol="0">
            <a:spAutoFit/>
          </a:bodyPr>
          <a:lstStyle/>
          <a:p>
            <a:pPr defTabSz="1218072" fontAlgn="base">
              <a:spcBef>
                <a:spcPct val="0"/>
              </a:spcBef>
              <a:spcAft>
                <a:spcPct val="0"/>
              </a:spcAft>
            </a:pPr>
            <a:r>
              <a:rPr lang="en-US" sz="3197" b="1" dirty="0">
                <a:solidFill>
                  <a:srgbClr val="062060"/>
                </a:solidFill>
                <a:latin typeface="Arial" panose="020B0604020202020204" pitchFamily="34" charset="0"/>
                <a:ea typeface="ＭＳ Ｐゴシック" charset="0"/>
                <a:cs typeface="Arial" panose="020B0604020202020204" pitchFamily="34" charset="0"/>
              </a:rPr>
              <a:t>Bystander Effect</a:t>
            </a:r>
            <a:endParaRPr lang="en-US" sz="3197" dirty="0">
              <a:solidFill>
                <a:srgbClr val="000000"/>
              </a:solidFill>
              <a:latin typeface="Arial" charset="0"/>
              <a:ea typeface="ＭＳ Ｐゴシック" charset="0"/>
            </a:endParaRPr>
          </a:p>
        </p:txBody>
      </p:sp>
      <p:pic>
        <p:nvPicPr>
          <p:cNvPr id="7" name="Graphic 6" descr="Badge with solid fill">
            <a:extLst>
              <a:ext uri="{FF2B5EF4-FFF2-40B4-BE49-F238E27FC236}">
                <a16:creationId xmlns:a16="http://schemas.microsoft.com/office/drawing/2014/main" id="{92C2CAC6-7114-07FC-F5AD-59F21AB397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9738" y="50184"/>
            <a:ext cx="881379" cy="881379"/>
          </a:xfrm>
          <a:prstGeom prst="rect">
            <a:avLst/>
          </a:prstGeom>
        </p:spPr>
      </p:pic>
    </p:spTree>
    <p:extLst>
      <p:ext uri="{BB962C8B-B14F-4D97-AF65-F5344CB8AC3E}">
        <p14:creationId xmlns:p14="http://schemas.microsoft.com/office/powerpoint/2010/main" val="1803437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9730-FF67-9717-B6BB-76EFC8A305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31EC65-AF5C-084B-D87A-4BFDFA78284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0CC35A7-F3A1-CFAB-36FF-5008689B863A}"/>
              </a:ext>
            </a:extLst>
          </p:cNvPr>
          <p:cNvPicPr>
            <a:picLocks noChangeAspect="1"/>
          </p:cNvPicPr>
          <p:nvPr/>
        </p:nvPicPr>
        <p:blipFill>
          <a:blip r:embed="rId2"/>
          <a:stretch>
            <a:fillRect/>
          </a:stretch>
        </p:blipFill>
        <p:spPr>
          <a:xfrm>
            <a:off x="0" y="16662"/>
            <a:ext cx="12192000" cy="6824676"/>
          </a:xfrm>
          <a:prstGeom prst="rect">
            <a:avLst/>
          </a:prstGeom>
        </p:spPr>
      </p:pic>
    </p:spTree>
    <p:extLst>
      <p:ext uri="{BB962C8B-B14F-4D97-AF65-F5344CB8AC3E}">
        <p14:creationId xmlns:p14="http://schemas.microsoft.com/office/powerpoint/2010/main" val="20560115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7354-DDC6-4545-3FBD-B7CAFDFC6AA6}"/>
              </a:ext>
            </a:extLst>
          </p:cNvPr>
          <p:cNvSpPr>
            <a:spLocks noGrp="1"/>
          </p:cNvSpPr>
          <p:nvPr>
            <p:ph type="title"/>
          </p:nvPr>
        </p:nvSpPr>
        <p:spPr/>
        <p:txBody>
          <a:bodyPr>
            <a:noAutofit/>
          </a:bodyPr>
          <a:lstStyle/>
          <a:p>
            <a:pPr algn="l"/>
            <a:endParaRPr lang="en-US" sz="3197" b="1" dirty="0">
              <a:solidFill>
                <a:srgbClr val="062060"/>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05121435-B3A0-28FB-1559-F8EE2E3A6DDD}"/>
              </a:ext>
            </a:extLst>
          </p:cNvPr>
          <p:cNvSpPr>
            <a:spLocks noGrp="1"/>
          </p:cNvSpPr>
          <p:nvPr>
            <p:ph type="body" sz="quarter" idx="10"/>
          </p:nvPr>
        </p:nvSpPr>
        <p:spPr>
          <a:xfrm>
            <a:off x="5457003" y="5916485"/>
            <a:ext cx="6606891" cy="247968"/>
          </a:xfrm>
        </p:spPr>
        <p:txBody>
          <a:bodyPr>
            <a:normAutofit fontScale="92500" lnSpcReduction="10000"/>
          </a:bodyPr>
          <a:lstStyle/>
          <a:p>
            <a:r>
              <a:rPr lang="en-US" dirty="0"/>
              <a:t>Slide Courtesy: Joseph Murray, MD, </a:t>
            </a:r>
            <a:r>
              <a:rPr lang="en-US" dirty="0" err="1"/>
              <a:t>Phd</a:t>
            </a:r>
            <a:endParaRPr lang="en-US" dirty="0"/>
          </a:p>
          <a:p>
            <a:endParaRPr lang="en-US" dirty="0"/>
          </a:p>
          <a:p>
            <a:endParaRPr lang="en-US" dirty="0"/>
          </a:p>
        </p:txBody>
      </p:sp>
      <p:sp>
        <p:nvSpPr>
          <p:cNvPr id="3" name="Rectangle 2">
            <a:extLst>
              <a:ext uri="{FF2B5EF4-FFF2-40B4-BE49-F238E27FC236}">
                <a16:creationId xmlns:a16="http://schemas.microsoft.com/office/drawing/2014/main" id="{D968A032-6424-5E70-615A-0BADD0B29770}"/>
              </a:ext>
            </a:extLst>
          </p:cNvPr>
          <p:cNvSpPr>
            <a:spLocks/>
          </p:cNvSpPr>
          <p:nvPr/>
        </p:nvSpPr>
        <p:spPr bwMode="auto">
          <a:xfrm>
            <a:off x="2086874" y="1995743"/>
            <a:ext cx="2085507" cy="25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1pPr>
            <a:lvl2pPr marL="1282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2pPr>
            <a:lvl3pPr marL="1727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3pPr>
            <a:lvl4pPr marL="2171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4pPr>
            <a:lvl5pPr marL="2616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5pPr>
            <a:lvl6pPr marL="30734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6pPr>
            <a:lvl7pPr marL="35306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7pPr>
            <a:lvl8pPr marL="39878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8pPr>
            <a:lvl9pPr marL="44450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9pPr>
          </a:lstStyle>
          <a:p>
            <a:pPr algn="ctr" defTabSz="642320" fontAlgn="base">
              <a:spcBef>
                <a:spcPct val="0"/>
              </a:spcBef>
              <a:spcAft>
                <a:spcPct val="0"/>
              </a:spcAft>
              <a:buSzTx/>
              <a:buNone/>
              <a:defRPr/>
            </a:pPr>
            <a:r>
              <a:rPr lang="en-US" altLang="en-US" sz="1685">
                <a:solidFill>
                  <a:srgbClr val="000000"/>
                </a:solidFill>
                <a:cs typeface="Arial" panose="020B0604020202020204" pitchFamily="34" charset="0"/>
              </a:rPr>
              <a:t>Natural killer (NK) cell</a:t>
            </a:r>
          </a:p>
        </p:txBody>
      </p:sp>
      <p:sp>
        <p:nvSpPr>
          <p:cNvPr id="4" name="Rectangle 3">
            <a:extLst>
              <a:ext uri="{FF2B5EF4-FFF2-40B4-BE49-F238E27FC236}">
                <a16:creationId xmlns:a16="http://schemas.microsoft.com/office/drawing/2014/main" id="{0461FCCF-B3B1-773C-61D3-2342F629C254}"/>
              </a:ext>
            </a:extLst>
          </p:cNvPr>
          <p:cNvSpPr>
            <a:spLocks/>
          </p:cNvSpPr>
          <p:nvPr/>
        </p:nvSpPr>
        <p:spPr bwMode="auto">
          <a:xfrm>
            <a:off x="7875534" y="2281229"/>
            <a:ext cx="998670" cy="25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1pPr>
            <a:lvl2pPr marL="1282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2pPr>
            <a:lvl3pPr marL="1727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3pPr>
            <a:lvl4pPr marL="2171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4pPr>
            <a:lvl5pPr marL="2616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5pPr>
            <a:lvl6pPr marL="30734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6pPr>
            <a:lvl7pPr marL="35306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7pPr>
            <a:lvl8pPr marL="39878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8pPr>
            <a:lvl9pPr marL="44450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9pPr>
          </a:lstStyle>
          <a:p>
            <a:pPr algn="ctr" defTabSz="642320" fontAlgn="base">
              <a:spcBef>
                <a:spcPct val="0"/>
              </a:spcBef>
              <a:spcAft>
                <a:spcPct val="0"/>
              </a:spcAft>
              <a:buSzTx/>
              <a:buNone/>
              <a:defRPr/>
            </a:pPr>
            <a:r>
              <a:rPr lang="en-US" altLang="en-US" sz="1685">
                <a:solidFill>
                  <a:srgbClr val="000000"/>
                </a:solidFill>
                <a:cs typeface="Arial" panose="020B0604020202020204" pitchFamily="34" charset="0"/>
              </a:rPr>
              <a:t>Tumor cell</a:t>
            </a:r>
          </a:p>
        </p:txBody>
      </p:sp>
      <p:grpSp>
        <p:nvGrpSpPr>
          <p:cNvPr id="5" name="Group 6">
            <a:extLst>
              <a:ext uri="{FF2B5EF4-FFF2-40B4-BE49-F238E27FC236}">
                <a16:creationId xmlns:a16="http://schemas.microsoft.com/office/drawing/2014/main" id="{FEB38278-7C2B-0102-02FA-1AE3ABB22970}"/>
              </a:ext>
            </a:extLst>
          </p:cNvPr>
          <p:cNvGrpSpPr>
            <a:grpSpLocks/>
          </p:cNvGrpSpPr>
          <p:nvPr/>
        </p:nvGrpSpPr>
        <p:grpSpPr bwMode="auto">
          <a:xfrm>
            <a:off x="4428810" y="1247748"/>
            <a:ext cx="1028194" cy="598851"/>
            <a:chOff x="33" y="25"/>
            <a:chExt cx="922" cy="537"/>
          </a:xfrm>
        </p:grpSpPr>
        <p:sp>
          <p:nvSpPr>
            <p:cNvPr id="6" name="Rectangle 4">
              <a:extLst>
                <a:ext uri="{FF2B5EF4-FFF2-40B4-BE49-F238E27FC236}">
                  <a16:creationId xmlns:a16="http://schemas.microsoft.com/office/drawing/2014/main" id="{9242CFF0-774F-BD09-985E-B705964FCAF9}"/>
                </a:ext>
              </a:extLst>
            </p:cNvPr>
            <p:cNvSpPr>
              <a:spLocks/>
            </p:cNvSpPr>
            <p:nvPr/>
          </p:nvSpPr>
          <p:spPr bwMode="auto">
            <a:xfrm>
              <a:off x="33" y="25"/>
              <a:ext cx="74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1pPr>
              <a:lvl2pPr marL="1282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2pPr>
              <a:lvl3pPr marL="1727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3pPr>
              <a:lvl4pPr marL="2171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4pPr>
              <a:lvl5pPr marL="2616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5pPr>
              <a:lvl6pPr marL="30734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6pPr>
              <a:lvl7pPr marL="35306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7pPr>
              <a:lvl8pPr marL="39878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8pPr>
              <a:lvl9pPr marL="44450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9pPr>
            </a:lstStyle>
            <a:p>
              <a:pPr algn="ctr" defTabSz="642320" fontAlgn="base">
                <a:spcBef>
                  <a:spcPct val="0"/>
                </a:spcBef>
                <a:spcAft>
                  <a:spcPct val="0"/>
                </a:spcAft>
                <a:buSzTx/>
                <a:buNone/>
                <a:defRPr/>
              </a:pPr>
              <a:r>
                <a:rPr lang="en-US" altLang="en-US" sz="1685" err="1">
                  <a:solidFill>
                    <a:srgbClr val="008040"/>
                  </a:solidFill>
                  <a:latin typeface="Arial Bold" panose="020B0704020202020204" pitchFamily="34" charset="0"/>
                  <a:cs typeface="Arial Bold" panose="020B0704020202020204" pitchFamily="34" charset="0"/>
                  <a:sym typeface="Arial Bold" panose="020B0704020202020204" pitchFamily="34" charset="0"/>
                </a:rPr>
                <a:t>FcγRIIIa</a:t>
              </a:r>
              <a:endParaRPr lang="en-US" altLang="en-US" sz="1685">
                <a:solidFill>
                  <a:srgbClr val="008040"/>
                </a:solidFill>
                <a:latin typeface="Arial Bold" panose="020B0704020202020204" pitchFamily="34" charset="0"/>
                <a:cs typeface="Arial Bold" panose="020B0704020202020204" pitchFamily="34" charset="0"/>
                <a:sym typeface="Arial Bold" panose="020B0704020202020204" pitchFamily="34" charset="0"/>
              </a:endParaRPr>
            </a:p>
          </p:txBody>
        </p:sp>
        <p:sp>
          <p:nvSpPr>
            <p:cNvPr id="7" name="Line 5">
              <a:extLst>
                <a:ext uri="{FF2B5EF4-FFF2-40B4-BE49-F238E27FC236}">
                  <a16:creationId xmlns:a16="http://schemas.microsoft.com/office/drawing/2014/main" id="{AA4ABFC3-DAD7-C484-1B3F-5A0A014AC9F1}"/>
                </a:ext>
              </a:extLst>
            </p:cNvPr>
            <p:cNvSpPr>
              <a:spLocks noChangeShapeType="1"/>
            </p:cNvSpPr>
            <p:nvPr/>
          </p:nvSpPr>
          <p:spPr bwMode="auto">
            <a:xfrm>
              <a:off x="691" y="247"/>
              <a:ext cx="264" cy="315"/>
            </a:xfrm>
            <a:prstGeom prst="line">
              <a:avLst/>
            </a:prstGeom>
            <a:noFill/>
            <a:ln w="38100">
              <a:solidFill>
                <a:srgbClr val="008040"/>
              </a:solidFill>
              <a:miter lim="800000"/>
              <a:headEnd/>
              <a:tailEnd/>
            </a:ln>
            <a:extLst>
              <a:ext uri="{909E8E84-426E-40DD-AFC4-6F175D3DCCD1}">
                <a14:hiddenFill xmlns:a14="http://schemas.microsoft.com/office/drawing/2010/main">
                  <a:noFill/>
                </a14:hiddenFill>
              </a:ext>
            </a:extLst>
          </p:spPr>
          <p:txBody>
            <a:bodyPr lIns="0" tIns="0" rIns="0" bIns="0"/>
            <a:lstStyle/>
            <a:p>
              <a:pPr defTabSz="642320" eaLnBrk="0" fontAlgn="base" hangingPunct="0">
                <a:spcBef>
                  <a:spcPct val="0"/>
                </a:spcBef>
                <a:spcAft>
                  <a:spcPct val="0"/>
                </a:spcAft>
                <a:defRPr/>
              </a:pPr>
              <a:endParaRPr lang="en-US" sz="2951">
                <a:solidFill>
                  <a:srgbClr val="000000"/>
                </a:solidFill>
                <a:latin typeface="Gill Sans" charset="0"/>
                <a:ea typeface="ヒラギノ角ゴ ProN W3" charset="-128"/>
                <a:sym typeface="Gill Sans" charset="0"/>
              </a:endParaRPr>
            </a:p>
          </p:txBody>
        </p:sp>
      </p:grpSp>
      <p:pic>
        <p:nvPicPr>
          <p:cNvPr id="8" name="Picture 7">
            <a:extLst>
              <a:ext uri="{FF2B5EF4-FFF2-40B4-BE49-F238E27FC236}">
                <a16:creationId xmlns:a16="http://schemas.microsoft.com/office/drawing/2014/main" id="{A212657B-69F8-C4DB-CCB0-C1CB68514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589" y="1636946"/>
            <a:ext cx="3354457" cy="164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9" name="Group 10">
            <a:extLst>
              <a:ext uri="{FF2B5EF4-FFF2-40B4-BE49-F238E27FC236}">
                <a16:creationId xmlns:a16="http://schemas.microsoft.com/office/drawing/2014/main" id="{DD48866B-3FB7-6E4F-C1FC-F5AD96C38A2C}"/>
              </a:ext>
            </a:extLst>
          </p:cNvPr>
          <p:cNvGrpSpPr>
            <a:grpSpLocks/>
          </p:cNvGrpSpPr>
          <p:nvPr/>
        </p:nvGrpSpPr>
        <p:grpSpPr bwMode="auto">
          <a:xfrm>
            <a:off x="6201943" y="3394467"/>
            <a:ext cx="3119154" cy="2375330"/>
            <a:chOff x="0" y="0"/>
            <a:chExt cx="2797" cy="2129"/>
          </a:xfrm>
        </p:grpSpPr>
        <p:pic>
          <p:nvPicPr>
            <p:cNvPr id="10" name="Picture 8">
              <a:extLst>
                <a:ext uri="{FF2B5EF4-FFF2-40B4-BE49-F238E27FC236}">
                  <a16:creationId xmlns:a16="http://schemas.microsoft.com/office/drawing/2014/main" id="{8820B406-A407-204F-DE3A-A1A486EE1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8" cy="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 name="Rectangle 9">
              <a:extLst>
                <a:ext uri="{FF2B5EF4-FFF2-40B4-BE49-F238E27FC236}">
                  <a16:creationId xmlns:a16="http://schemas.microsoft.com/office/drawing/2014/main" id="{CBECACFC-7105-356A-7362-A0DDAE4C2EE4}"/>
                </a:ext>
              </a:extLst>
            </p:cNvPr>
            <p:cNvSpPr>
              <a:spLocks/>
            </p:cNvSpPr>
            <p:nvPr/>
          </p:nvSpPr>
          <p:spPr bwMode="auto">
            <a:xfrm>
              <a:off x="1364" y="1152"/>
              <a:ext cx="1433"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1pPr>
              <a:lvl2pPr marL="1282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2pPr>
              <a:lvl3pPr marL="1727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3pPr>
              <a:lvl4pPr marL="2171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4pPr>
              <a:lvl5pPr marL="2616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5pPr>
              <a:lvl6pPr marL="30734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6pPr>
              <a:lvl7pPr marL="35306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7pPr>
              <a:lvl8pPr marL="39878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8pPr>
              <a:lvl9pPr marL="44450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9pPr>
            </a:lstStyle>
            <a:p>
              <a:pPr algn="ctr" defTabSz="642320" fontAlgn="base">
                <a:spcBef>
                  <a:spcPct val="0"/>
                </a:spcBef>
                <a:spcAft>
                  <a:spcPct val="0"/>
                </a:spcAft>
                <a:buSzTx/>
                <a:buNone/>
                <a:defRPr/>
              </a:pPr>
              <a:r>
                <a:rPr lang="en-US" altLang="en-US" sz="1685">
                  <a:solidFill>
                    <a:srgbClr val="000000"/>
                  </a:solidFill>
                  <a:cs typeface="Arial" panose="020B0604020202020204" pitchFamily="34" charset="0"/>
                </a:rPr>
                <a:t>Tumor cell death</a:t>
              </a:r>
            </a:p>
          </p:txBody>
        </p:sp>
      </p:grpSp>
      <p:grpSp>
        <p:nvGrpSpPr>
          <p:cNvPr id="12" name="Group 13">
            <a:extLst>
              <a:ext uri="{FF2B5EF4-FFF2-40B4-BE49-F238E27FC236}">
                <a16:creationId xmlns:a16="http://schemas.microsoft.com/office/drawing/2014/main" id="{2EC205D4-3BF2-6363-10B8-9CA0E29B74B8}"/>
              </a:ext>
            </a:extLst>
          </p:cNvPr>
          <p:cNvGrpSpPr>
            <a:grpSpLocks/>
          </p:cNvGrpSpPr>
          <p:nvPr/>
        </p:nvGrpSpPr>
        <p:grpSpPr bwMode="auto">
          <a:xfrm>
            <a:off x="6319037" y="1248865"/>
            <a:ext cx="811825" cy="533055"/>
            <a:chOff x="0" y="26"/>
            <a:chExt cx="727" cy="478"/>
          </a:xfrm>
        </p:grpSpPr>
        <p:sp>
          <p:nvSpPr>
            <p:cNvPr id="13" name="Rectangle 11">
              <a:extLst>
                <a:ext uri="{FF2B5EF4-FFF2-40B4-BE49-F238E27FC236}">
                  <a16:creationId xmlns:a16="http://schemas.microsoft.com/office/drawing/2014/main" id="{FB1ED0EB-D1AF-BC6C-5103-F899D5F2A8EC}"/>
                </a:ext>
              </a:extLst>
            </p:cNvPr>
            <p:cNvSpPr>
              <a:spLocks/>
            </p:cNvSpPr>
            <p:nvPr/>
          </p:nvSpPr>
          <p:spPr bwMode="auto">
            <a:xfrm>
              <a:off x="151" y="26"/>
              <a:ext cx="57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1pPr>
              <a:lvl2pPr marL="1282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2pPr>
              <a:lvl3pPr marL="1727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3pPr>
              <a:lvl4pPr marL="2171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4pPr>
              <a:lvl5pPr marL="2616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5pPr>
              <a:lvl6pPr marL="30734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6pPr>
              <a:lvl7pPr marL="35306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7pPr>
              <a:lvl8pPr marL="39878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8pPr>
              <a:lvl9pPr marL="44450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9pPr>
            </a:lstStyle>
            <a:p>
              <a:pPr algn="ctr" defTabSz="642320" fontAlgn="base">
                <a:spcBef>
                  <a:spcPct val="0"/>
                </a:spcBef>
                <a:spcAft>
                  <a:spcPct val="0"/>
                </a:spcAft>
                <a:buSzTx/>
                <a:buNone/>
                <a:defRPr/>
              </a:pPr>
              <a:r>
                <a:rPr lang="en-US" altLang="en-US" sz="1685">
                  <a:solidFill>
                    <a:srgbClr val="0080FF"/>
                  </a:solidFill>
                  <a:latin typeface="Arial Bold" panose="020B0704020202020204" pitchFamily="34" charset="0"/>
                  <a:cs typeface="Arial Bold" panose="020B0704020202020204" pitchFamily="34" charset="0"/>
                  <a:sym typeface="Arial Bold" panose="020B0704020202020204" pitchFamily="34" charset="0"/>
                </a:rPr>
                <a:t>Target</a:t>
              </a:r>
            </a:p>
          </p:txBody>
        </p:sp>
        <p:sp>
          <p:nvSpPr>
            <p:cNvPr id="14" name="Line 12">
              <a:extLst>
                <a:ext uri="{FF2B5EF4-FFF2-40B4-BE49-F238E27FC236}">
                  <a16:creationId xmlns:a16="http://schemas.microsoft.com/office/drawing/2014/main" id="{25302471-4211-DB40-02CC-59106031D935}"/>
                </a:ext>
              </a:extLst>
            </p:cNvPr>
            <p:cNvSpPr>
              <a:spLocks noChangeShapeType="1"/>
            </p:cNvSpPr>
            <p:nvPr/>
          </p:nvSpPr>
          <p:spPr bwMode="auto">
            <a:xfrm flipH="1">
              <a:off x="0" y="256"/>
              <a:ext cx="219" cy="248"/>
            </a:xfrm>
            <a:prstGeom prst="line">
              <a:avLst/>
            </a:prstGeom>
            <a:noFill/>
            <a:ln w="38100">
              <a:solidFill>
                <a:srgbClr val="0080FF"/>
              </a:solidFill>
              <a:miter lim="800000"/>
              <a:headEnd/>
              <a:tailEnd/>
            </a:ln>
            <a:extLst>
              <a:ext uri="{909E8E84-426E-40DD-AFC4-6F175D3DCCD1}">
                <a14:hiddenFill xmlns:a14="http://schemas.microsoft.com/office/drawing/2010/main">
                  <a:noFill/>
                </a14:hiddenFill>
              </a:ext>
            </a:extLst>
          </p:spPr>
          <p:txBody>
            <a:bodyPr lIns="0" tIns="0" rIns="0" bIns="0"/>
            <a:lstStyle/>
            <a:p>
              <a:pPr defTabSz="642320" eaLnBrk="0" fontAlgn="base" hangingPunct="0">
                <a:spcBef>
                  <a:spcPct val="0"/>
                </a:spcBef>
                <a:spcAft>
                  <a:spcPct val="0"/>
                </a:spcAft>
                <a:defRPr/>
              </a:pPr>
              <a:endParaRPr lang="en-US" sz="2951">
                <a:solidFill>
                  <a:srgbClr val="000000"/>
                </a:solidFill>
                <a:latin typeface="Gill Sans" charset="0"/>
                <a:ea typeface="ヒラギノ角ゴ ProN W3" charset="-128"/>
                <a:sym typeface="Gill Sans" charset="0"/>
              </a:endParaRPr>
            </a:p>
          </p:txBody>
        </p:sp>
      </p:grpSp>
      <p:grpSp>
        <p:nvGrpSpPr>
          <p:cNvPr id="15" name="Group 16">
            <a:extLst>
              <a:ext uri="{FF2B5EF4-FFF2-40B4-BE49-F238E27FC236}">
                <a16:creationId xmlns:a16="http://schemas.microsoft.com/office/drawing/2014/main" id="{01EEAF62-8B30-8F4B-96AE-FBE3A903464D}"/>
              </a:ext>
            </a:extLst>
          </p:cNvPr>
          <p:cNvGrpSpPr>
            <a:grpSpLocks/>
          </p:cNvGrpSpPr>
          <p:nvPr/>
        </p:nvGrpSpPr>
        <p:grpSpPr bwMode="auto">
          <a:xfrm>
            <a:off x="4132199" y="2791155"/>
            <a:ext cx="1415134" cy="941186"/>
            <a:chOff x="32" y="0"/>
            <a:chExt cx="1268" cy="843"/>
          </a:xfrm>
        </p:grpSpPr>
        <p:sp>
          <p:nvSpPr>
            <p:cNvPr id="16" name="Line 14">
              <a:extLst>
                <a:ext uri="{FF2B5EF4-FFF2-40B4-BE49-F238E27FC236}">
                  <a16:creationId xmlns:a16="http://schemas.microsoft.com/office/drawing/2014/main" id="{274DC239-A9D7-6539-CDBA-9C9F8520B0C3}"/>
                </a:ext>
              </a:extLst>
            </p:cNvPr>
            <p:cNvSpPr>
              <a:spLocks noChangeShapeType="1"/>
            </p:cNvSpPr>
            <p:nvPr/>
          </p:nvSpPr>
          <p:spPr bwMode="auto">
            <a:xfrm rot="10800000" flipH="1">
              <a:off x="1028" y="0"/>
              <a:ext cx="272" cy="456"/>
            </a:xfrm>
            <a:prstGeom prst="line">
              <a:avLst/>
            </a:prstGeom>
            <a:noFill/>
            <a:ln w="38100">
              <a:solidFill>
                <a:srgbClr val="DA6102"/>
              </a:solidFill>
              <a:miter lim="800000"/>
              <a:headEnd/>
              <a:tailEnd/>
            </a:ln>
            <a:extLst>
              <a:ext uri="{909E8E84-426E-40DD-AFC4-6F175D3DCCD1}">
                <a14:hiddenFill xmlns:a14="http://schemas.microsoft.com/office/drawing/2010/main">
                  <a:noFill/>
                </a14:hiddenFill>
              </a:ext>
            </a:extLst>
          </p:spPr>
          <p:txBody>
            <a:bodyPr lIns="0" tIns="0" rIns="0" bIns="0"/>
            <a:lstStyle/>
            <a:p>
              <a:pPr defTabSz="642320" eaLnBrk="0" fontAlgn="base" hangingPunct="0">
                <a:spcBef>
                  <a:spcPct val="0"/>
                </a:spcBef>
                <a:spcAft>
                  <a:spcPct val="0"/>
                </a:spcAft>
                <a:defRPr/>
              </a:pPr>
              <a:endParaRPr lang="en-US" sz="2951">
                <a:solidFill>
                  <a:srgbClr val="000000"/>
                </a:solidFill>
                <a:latin typeface="Gill Sans" charset="0"/>
                <a:ea typeface="ヒラギノ角ゴ ProN W3" charset="-128"/>
                <a:sym typeface="Gill Sans" charset="0"/>
              </a:endParaRPr>
            </a:p>
          </p:txBody>
        </p:sp>
        <p:sp>
          <p:nvSpPr>
            <p:cNvPr id="17" name="Rectangle 15">
              <a:extLst>
                <a:ext uri="{FF2B5EF4-FFF2-40B4-BE49-F238E27FC236}">
                  <a16:creationId xmlns:a16="http://schemas.microsoft.com/office/drawing/2014/main" id="{3FD3AB52-4FC2-7C20-5A4D-6A175361F6EF}"/>
                </a:ext>
              </a:extLst>
            </p:cNvPr>
            <p:cNvSpPr>
              <a:spLocks/>
            </p:cNvSpPr>
            <p:nvPr/>
          </p:nvSpPr>
          <p:spPr bwMode="auto">
            <a:xfrm>
              <a:off x="32" y="378"/>
              <a:ext cx="101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1pPr>
              <a:lvl2pPr marL="1282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2pPr>
              <a:lvl3pPr marL="1727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3pPr>
              <a:lvl4pPr marL="2171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4pPr>
              <a:lvl5pPr marL="2616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5pPr>
              <a:lvl6pPr marL="30734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6pPr>
              <a:lvl7pPr marL="35306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7pPr>
              <a:lvl8pPr marL="39878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8pPr>
              <a:lvl9pPr marL="44450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9pPr>
            </a:lstStyle>
            <a:p>
              <a:pPr algn="ctr" defTabSz="642320" fontAlgn="base">
                <a:spcBef>
                  <a:spcPct val="0"/>
                </a:spcBef>
                <a:spcAft>
                  <a:spcPct val="0"/>
                </a:spcAft>
                <a:buSzTx/>
                <a:buNone/>
                <a:defRPr/>
              </a:pPr>
              <a:r>
                <a:rPr lang="en-US" altLang="en-US" sz="1685">
                  <a:solidFill>
                    <a:srgbClr val="DA6102"/>
                  </a:solidFill>
                  <a:latin typeface="Arial Bold" panose="020B0704020202020204" pitchFamily="34" charset="0"/>
                  <a:cs typeface="Arial Bold" panose="020B0704020202020204" pitchFamily="34" charset="0"/>
                  <a:sym typeface="Arial Bold" panose="020B0704020202020204" pitchFamily="34" charset="0"/>
                </a:rPr>
                <a:t>Perforin &amp; </a:t>
              </a:r>
            </a:p>
            <a:p>
              <a:pPr algn="ctr" defTabSz="642320" fontAlgn="base">
                <a:spcBef>
                  <a:spcPct val="0"/>
                </a:spcBef>
                <a:spcAft>
                  <a:spcPct val="0"/>
                </a:spcAft>
                <a:buSzTx/>
                <a:buNone/>
                <a:defRPr/>
              </a:pPr>
              <a:r>
                <a:rPr lang="en-US" altLang="en-US" sz="1685">
                  <a:solidFill>
                    <a:srgbClr val="DA6102"/>
                  </a:solidFill>
                  <a:latin typeface="Arial Bold" panose="020B0704020202020204" pitchFamily="34" charset="0"/>
                  <a:cs typeface="Arial Bold" panose="020B0704020202020204" pitchFamily="34" charset="0"/>
                  <a:sym typeface="Arial Bold" panose="020B0704020202020204" pitchFamily="34" charset="0"/>
                </a:rPr>
                <a:t>granzymes</a:t>
              </a:r>
            </a:p>
          </p:txBody>
        </p:sp>
      </p:grpSp>
      <p:grpSp>
        <p:nvGrpSpPr>
          <p:cNvPr id="18" name="Group 19">
            <a:extLst>
              <a:ext uri="{FF2B5EF4-FFF2-40B4-BE49-F238E27FC236}">
                <a16:creationId xmlns:a16="http://schemas.microsoft.com/office/drawing/2014/main" id="{02442DFE-682B-5B3B-C210-5808F63706CA}"/>
              </a:ext>
            </a:extLst>
          </p:cNvPr>
          <p:cNvGrpSpPr>
            <a:grpSpLocks/>
          </p:cNvGrpSpPr>
          <p:nvPr/>
        </p:nvGrpSpPr>
        <p:grpSpPr bwMode="auto">
          <a:xfrm>
            <a:off x="5621271" y="865242"/>
            <a:ext cx="466586" cy="1042692"/>
            <a:chOff x="319" y="26"/>
            <a:chExt cx="418" cy="935"/>
          </a:xfrm>
        </p:grpSpPr>
        <p:sp>
          <p:nvSpPr>
            <p:cNvPr id="19" name="Line 17">
              <a:extLst>
                <a:ext uri="{FF2B5EF4-FFF2-40B4-BE49-F238E27FC236}">
                  <a16:creationId xmlns:a16="http://schemas.microsoft.com/office/drawing/2014/main" id="{B47E59EE-94A6-4E36-8753-23FD77EA7B67}"/>
                </a:ext>
              </a:extLst>
            </p:cNvPr>
            <p:cNvSpPr>
              <a:spLocks noChangeShapeType="1"/>
            </p:cNvSpPr>
            <p:nvPr/>
          </p:nvSpPr>
          <p:spPr bwMode="auto">
            <a:xfrm>
              <a:off x="525" y="279"/>
              <a:ext cx="0" cy="68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defTabSz="642320" eaLnBrk="0" fontAlgn="base" hangingPunct="0">
                <a:spcBef>
                  <a:spcPct val="0"/>
                </a:spcBef>
                <a:spcAft>
                  <a:spcPct val="0"/>
                </a:spcAft>
                <a:defRPr/>
              </a:pPr>
              <a:endParaRPr lang="en-US" sz="2951">
                <a:solidFill>
                  <a:srgbClr val="000000"/>
                </a:solidFill>
                <a:latin typeface="Gill Sans" charset="0"/>
                <a:ea typeface="ヒラギノ角ゴ ProN W3" charset="-128"/>
                <a:sym typeface="Gill Sans" charset="0"/>
              </a:endParaRPr>
            </a:p>
          </p:txBody>
        </p:sp>
        <p:sp>
          <p:nvSpPr>
            <p:cNvPr id="20" name="Rectangle 18">
              <a:extLst>
                <a:ext uri="{FF2B5EF4-FFF2-40B4-BE49-F238E27FC236}">
                  <a16:creationId xmlns:a16="http://schemas.microsoft.com/office/drawing/2014/main" id="{DCC215B7-9F2E-73DE-8C1A-2E232CCFEB40}"/>
                </a:ext>
              </a:extLst>
            </p:cNvPr>
            <p:cNvSpPr>
              <a:spLocks/>
            </p:cNvSpPr>
            <p:nvPr/>
          </p:nvSpPr>
          <p:spPr bwMode="auto">
            <a:xfrm>
              <a:off x="319" y="26"/>
              <a:ext cx="41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1pPr>
              <a:lvl2pPr marL="1282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2pPr>
              <a:lvl3pPr marL="1727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3pPr>
              <a:lvl4pPr marL="21717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4pPr>
              <a:lvl5pPr marL="2616200" indent="-571500">
                <a:spcBef>
                  <a:spcPts val="2400"/>
                </a:spcBef>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5pPr>
              <a:lvl6pPr marL="30734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6pPr>
              <a:lvl7pPr marL="35306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7pPr>
              <a:lvl8pPr marL="39878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8pPr>
              <a:lvl9pPr marL="4445000" indent="-571500" eaLnBrk="0" fontAlgn="base" hangingPunct="0">
                <a:spcBef>
                  <a:spcPts val="2400"/>
                </a:spcBef>
                <a:spcAft>
                  <a:spcPct val="0"/>
                </a:spcAft>
                <a:buSzPct val="171000"/>
                <a:buFont typeface="Arial" panose="020B0604020202020204" pitchFamily="34" charset="0"/>
                <a:buChar char="•"/>
                <a:defRPr sz="4200">
                  <a:solidFill>
                    <a:schemeClr val="tx1"/>
                  </a:solidFill>
                  <a:latin typeface="Arial" panose="020B0604020202020204" pitchFamily="34" charset="0"/>
                  <a:ea typeface="ヒラギノ角ゴ ProN W3" charset="-128"/>
                  <a:sym typeface="Arial" panose="020B0604020202020204" pitchFamily="34" charset="0"/>
                </a:defRPr>
              </a:lvl9pPr>
            </a:lstStyle>
            <a:p>
              <a:pPr algn="ctr" defTabSz="642320" fontAlgn="base">
                <a:spcBef>
                  <a:spcPct val="0"/>
                </a:spcBef>
                <a:spcAft>
                  <a:spcPct val="0"/>
                </a:spcAft>
                <a:buSzTx/>
                <a:buNone/>
                <a:defRPr/>
              </a:pPr>
              <a:r>
                <a:rPr lang="en-US" altLang="en-US" sz="1685">
                  <a:solidFill>
                    <a:srgbClr val="000000"/>
                  </a:solidFill>
                  <a:latin typeface="Arial Bold" panose="020B0704020202020204" pitchFamily="34" charset="0"/>
                  <a:cs typeface="Arial Bold" panose="020B0704020202020204" pitchFamily="34" charset="0"/>
                  <a:sym typeface="Arial Bold" panose="020B0704020202020204" pitchFamily="34" charset="0"/>
                </a:rPr>
                <a:t>ADC</a:t>
              </a:r>
            </a:p>
          </p:txBody>
        </p:sp>
      </p:grpSp>
      <p:sp>
        <p:nvSpPr>
          <p:cNvPr id="22" name="TextBox 21">
            <a:extLst>
              <a:ext uri="{FF2B5EF4-FFF2-40B4-BE49-F238E27FC236}">
                <a16:creationId xmlns:a16="http://schemas.microsoft.com/office/drawing/2014/main" id="{0478301F-DF1C-BF28-6114-4432FA63A7C0}"/>
              </a:ext>
            </a:extLst>
          </p:cNvPr>
          <p:cNvSpPr txBox="1"/>
          <p:nvPr/>
        </p:nvSpPr>
        <p:spPr>
          <a:xfrm>
            <a:off x="1095618" y="225699"/>
            <a:ext cx="9530697" cy="584327"/>
          </a:xfrm>
          <a:prstGeom prst="rect">
            <a:avLst/>
          </a:prstGeom>
          <a:noFill/>
        </p:spPr>
        <p:txBody>
          <a:bodyPr wrap="square" rtlCol="0">
            <a:spAutoFit/>
          </a:bodyPr>
          <a:lstStyle/>
          <a:p>
            <a:pPr defTabSz="1218072" fontAlgn="base">
              <a:spcBef>
                <a:spcPct val="0"/>
              </a:spcBef>
              <a:spcAft>
                <a:spcPct val="0"/>
              </a:spcAft>
            </a:pPr>
            <a:r>
              <a:rPr lang="en-US" sz="3197" b="1" dirty="0">
                <a:solidFill>
                  <a:srgbClr val="062060"/>
                </a:solidFill>
                <a:latin typeface="Arial" panose="020B0604020202020204" pitchFamily="34" charset="0"/>
                <a:ea typeface="ＭＳ Ｐゴシック" charset="0"/>
                <a:cs typeface="Arial" panose="020B0604020202020204" pitchFamily="34" charset="0"/>
              </a:rPr>
              <a:t>Antibody-Dependent Cellular Cytotoxicity</a:t>
            </a:r>
            <a:endParaRPr lang="en-US" sz="3197" dirty="0">
              <a:solidFill>
                <a:srgbClr val="000000"/>
              </a:solidFill>
              <a:latin typeface="Arial" charset="0"/>
              <a:ea typeface="ＭＳ Ｐゴシック" charset="0"/>
            </a:endParaRPr>
          </a:p>
        </p:txBody>
      </p:sp>
      <p:pic>
        <p:nvPicPr>
          <p:cNvPr id="25" name="Graphic 24" descr="Badge 3 with solid fill">
            <a:extLst>
              <a:ext uri="{FF2B5EF4-FFF2-40B4-BE49-F238E27FC236}">
                <a16:creationId xmlns:a16="http://schemas.microsoft.com/office/drawing/2014/main" id="{403A0C48-CC51-3FD9-99B5-A5CC2FDBB4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269" y="58781"/>
            <a:ext cx="948820" cy="948820"/>
          </a:xfrm>
          <a:prstGeom prst="rect">
            <a:avLst/>
          </a:prstGeom>
        </p:spPr>
      </p:pic>
    </p:spTree>
    <p:extLst>
      <p:ext uri="{BB962C8B-B14F-4D97-AF65-F5344CB8AC3E}">
        <p14:creationId xmlns:p14="http://schemas.microsoft.com/office/powerpoint/2010/main" val="24422852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4F996D54-C464-F6FE-93BE-94C51725B6B3}"/>
              </a:ext>
            </a:extLst>
          </p:cNvPr>
          <p:cNvGrpSpPr/>
          <p:nvPr/>
        </p:nvGrpSpPr>
        <p:grpSpPr>
          <a:xfrm>
            <a:off x="1770991" y="644394"/>
            <a:ext cx="9071305" cy="5062836"/>
            <a:chOff x="1518725" y="1106457"/>
            <a:chExt cx="9079704" cy="5067522"/>
          </a:xfrm>
        </p:grpSpPr>
        <p:pic>
          <p:nvPicPr>
            <p:cNvPr id="3" name="Picture 2">
              <a:extLst>
                <a:ext uri="{FF2B5EF4-FFF2-40B4-BE49-F238E27FC236}">
                  <a16:creationId xmlns:a16="http://schemas.microsoft.com/office/drawing/2014/main" id="{415E1763-27FA-EA1F-00BD-63E67AEB89A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447351" y="1958831"/>
              <a:ext cx="7262244" cy="4215148"/>
            </a:xfrm>
            <a:prstGeom prst="rect">
              <a:avLst/>
            </a:prstGeom>
          </p:spPr>
        </p:pic>
        <p:sp>
          <p:nvSpPr>
            <p:cNvPr id="4" name="Rectangle 3">
              <a:extLst>
                <a:ext uri="{FF2B5EF4-FFF2-40B4-BE49-F238E27FC236}">
                  <a16:creationId xmlns:a16="http://schemas.microsoft.com/office/drawing/2014/main" id="{982EEE4F-4739-B559-4139-A3D14C8540D7}"/>
                </a:ext>
              </a:extLst>
            </p:cNvPr>
            <p:cNvSpPr/>
            <p:nvPr/>
          </p:nvSpPr>
          <p:spPr>
            <a:xfrm>
              <a:off x="3429000" y="1220240"/>
              <a:ext cx="466725"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43">
                <a:defRPr/>
              </a:pPr>
              <a:endParaRPr lang="en-CA" sz="2398">
                <a:solidFill>
                  <a:prstClr val="white"/>
                </a:solidFill>
                <a:latin typeface="Arial"/>
                <a:ea typeface="ＭＳ Ｐゴシック"/>
                <a:sym typeface="Arial"/>
              </a:endParaRPr>
            </a:p>
          </p:txBody>
        </p:sp>
        <p:sp>
          <p:nvSpPr>
            <p:cNvPr id="5" name="Rectangle 4">
              <a:extLst>
                <a:ext uri="{FF2B5EF4-FFF2-40B4-BE49-F238E27FC236}">
                  <a16:creationId xmlns:a16="http://schemas.microsoft.com/office/drawing/2014/main" id="{0727B70B-1469-0EE8-F686-F4CDBC2AEB42}"/>
                </a:ext>
              </a:extLst>
            </p:cNvPr>
            <p:cNvSpPr/>
            <p:nvPr/>
          </p:nvSpPr>
          <p:spPr>
            <a:xfrm>
              <a:off x="8766175" y="1106457"/>
              <a:ext cx="466725"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43">
                <a:defRPr/>
              </a:pPr>
              <a:endParaRPr lang="en-CA" sz="2398">
                <a:solidFill>
                  <a:prstClr val="white"/>
                </a:solidFill>
                <a:latin typeface="Arial"/>
                <a:ea typeface="ＭＳ Ｐゴシック"/>
                <a:sym typeface="Arial"/>
              </a:endParaRPr>
            </a:p>
          </p:txBody>
        </p:sp>
        <p:sp>
          <p:nvSpPr>
            <p:cNvPr id="6" name="TextBox 5">
              <a:extLst>
                <a:ext uri="{FF2B5EF4-FFF2-40B4-BE49-F238E27FC236}">
                  <a16:creationId xmlns:a16="http://schemas.microsoft.com/office/drawing/2014/main" id="{6D721A5D-79B6-86A3-5BFC-BAD2BF93B355}"/>
                </a:ext>
              </a:extLst>
            </p:cNvPr>
            <p:cNvSpPr txBox="1"/>
            <p:nvPr/>
          </p:nvSpPr>
          <p:spPr>
            <a:xfrm>
              <a:off x="4555579" y="1180114"/>
              <a:ext cx="1011148" cy="379686"/>
            </a:xfrm>
            <a:prstGeom prst="rect">
              <a:avLst/>
            </a:prstGeom>
            <a:solidFill>
              <a:schemeClr val="bg1"/>
            </a:solidFill>
          </p:spPr>
          <p:txBody>
            <a:bodyPr wrap="none" rtlCol="0">
              <a:spAutoFit/>
            </a:bodyPr>
            <a:lstStyle/>
            <a:p>
              <a:pPr algn="ctr" defTabSz="1218043">
                <a:defRPr/>
              </a:pPr>
              <a:r>
                <a:rPr lang="en-US" sz="1865" b="1">
                  <a:solidFill>
                    <a:srgbClr val="000000"/>
                  </a:solidFill>
                  <a:latin typeface="Arial"/>
                  <a:ea typeface="ＭＳ Ｐゴシック"/>
                  <a:cs typeface="Arial"/>
                  <a:sym typeface="Arial"/>
                </a:rPr>
                <a:t>NSCLC</a:t>
              </a:r>
            </a:p>
          </p:txBody>
        </p:sp>
        <p:sp>
          <p:nvSpPr>
            <p:cNvPr id="7" name="TextBox 6">
              <a:extLst>
                <a:ext uri="{FF2B5EF4-FFF2-40B4-BE49-F238E27FC236}">
                  <a16:creationId xmlns:a16="http://schemas.microsoft.com/office/drawing/2014/main" id="{3ADFA480-EEF8-3C07-F6A2-623873087385}"/>
                </a:ext>
              </a:extLst>
            </p:cNvPr>
            <p:cNvSpPr txBox="1"/>
            <p:nvPr/>
          </p:nvSpPr>
          <p:spPr>
            <a:xfrm>
              <a:off x="7213856" y="1180115"/>
              <a:ext cx="3111451" cy="759221"/>
            </a:xfrm>
            <a:prstGeom prst="rect">
              <a:avLst/>
            </a:prstGeom>
            <a:solidFill>
              <a:schemeClr val="bg1"/>
            </a:solidFill>
          </p:spPr>
          <p:txBody>
            <a:bodyPr wrap="none" rtlCol="0">
              <a:noAutofit/>
            </a:bodyPr>
            <a:lstStyle/>
            <a:p>
              <a:pPr algn="ctr" defTabSz="1218043">
                <a:defRPr/>
              </a:pPr>
              <a:r>
                <a:rPr lang="en-US" sz="1865" b="1">
                  <a:solidFill>
                    <a:srgbClr val="000000"/>
                  </a:solidFill>
                  <a:latin typeface="Arial"/>
                  <a:ea typeface="ＭＳ Ｐゴシック"/>
                  <a:cs typeface="Arial"/>
                  <a:sym typeface="Arial"/>
                </a:rPr>
                <a:t>SCLC</a:t>
              </a:r>
            </a:p>
          </p:txBody>
        </p:sp>
        <p:sp>
          <p:nvSpPr>
            <p:cNvPr id="8" name="TextBox 7">
              <a:extLst>
                <a:ext uri="{FF2B5EF4-FFF2-40B4-BE49-F238E27FC236}">
                  <a16:creationId xmlns:a16="http://schemas.microsoft.com/office/drawing/2014/main" id="{768B3EC9-DDAF-CFAF-3F2C-35282740DF29}"/>
                </a:ext>
              </a:extLst>
            </p:cNvPr>
            <p:cNvSpPr txBox="1"/>
            <p:nvPr/>
          </p:nvSpPr>
          <p:spPr>
            <a:xfrm>
              <a:off x="1518725" y="2556935"/>
              <a:ext cx="1214860" cy="492513"/>
            </a:xfrm>
            <a:prstGeom prst="rect">
              <a:avLst/>
            </a:prstGeom>
            <a:noFill/>
          </p:spPr>
          <p:txBody>
            <a:bodyPr wrap="square" lIns="0" tIns="0" rIns="0" bIns="0" rtlCol="0">
              <a:spAutoFit/>
            </a:bodyPr>
            <a:lstStyle/>
            <a:p>
              <a:pPr defTabSz="1218043">
                <a:defRPr/>
              </a:pPr>
              <a:r>
                <a:rPr lang="en-US" sz="1066">
                  <a:solidFill>
                    <a:srgbClr val="000000"/>
                  </a:solidFill>
                  <a:latin typeface="Arial"/>
                  <a:ea typeface="ＭＳ Ｐゴシック"/>
                  <a:cs typeface="Arial"/>
                  <a:sym typeface="Arial"/>
                </a:rPr>
                <a:t>Ado-Trastuzumab Emtansine</a:t>
              </a:r>
            </a:p>
            <a:p>
              <a:pPr defTabSz="1218043">
                <a:defRPr/>
              </a:pPr>
              <a:r>
                <a:rPr lang="en-US" sz="1066">
                  <a:solidFill>
                    <a:srgbClr val="000000"/>
                  </a:solidFill>
                  <a:latin typeface="Arial"/>
                  <a:ea typeface="ＭＳ Ｐゴシック"/>
                  <a:cs typeface="Arial"/>
                  <a:sym typeface="Arial"/>
                </a:rPr>
                <a:t>(T-DM1)</a:t>
              </a:r>
            </a:p>
          </p:txBody>
        </p:sp>
        <p:sp>
          <p:nvSpPr>
            <p:cNvPr id="9" name="TextBox 8">
              <a:extLst>
                <a:ext uri="{FF2B5EF4-FFF2-40B4-BE49-F238E27FC236}">
                  <a16:creationId xmlns:a16="http://schemas.microsoft.com/office/drawing/2014/main" id="{0462255D-7B17-FF65-56FB-F95C88646F4E}"/>
                </a:ext>
              </a:extLst>
            </p:cNvPr>
            <p:cNvSpPr txBox="1"/>
            <p:nvPr/>
          </p:nvSpPr>
          <p:spPr>
            <a:xfrm>
              <a:off x="2705669" y="2311908"/>
              <a:ext cx="1022999" cy="492513"/>
            </a:xfrm>
            <a:prstGeom prst="rect">
              <a:avLst/>
            </a:prstGeom>
            <a:noFill/>
          </p:spPr>
          <p:txBody>
            <a:bodyPr wrap="square" lIns="0" tIns="0" rIns="0" bIns="0" rtlCol="0">
              <a:spAutoFit/>
            </a:bodyPr>
            <a:lstStyle/>
            <a:p>
              <a:pPr defTabSz="1218043">
                <a:defRPr/>
              </a:pPr>
              <a:r>
                <a:rPr lang="en-US" sz="1066">
                  <a:solidFill>
                    <a:srgbClr val="000000"/>
                  </a:solidFill>
                  <a:latin typeface="Arial"/>
                  <a:ea typeface="ＭＳ Ｐゴシック"/>
                  <a:cs typeface="Arial"/>
                  <a:sym typeface="Arial"/>
                </a:rPr>
                <a:t>Trastuzumab Deruxtecan</a:t>
              </a:r>
            </a:p>
            <a:p>
              <a:pPr defTabSz="1218043">
                <a:defRPr/>
              </a:pPr>
              <a:r>
                <a:rPr lang="en-US" sz="1066">
                  <a:solidFill>
                    <a:srgbClr val="000000"/>
                  </a:solidFill>
                  <a:latin typeface="Arial"/>
                  <a:ea typeface="ＭＳ Ｐゴシック"/>
                  <a:cs typeface="Arial"/>
                  <a:sym typeface="Arial"/>
                </a:rPr>
                <a:t>(T-DXd)</a:t>
              </a:r>
            </a:p>
          </p:txBody>
        </p:sp>
        <p:sp>
          <p:nvSpPr>
            <p:cNvPr id="10" name="TextBox 9">
              <a:extLst>
                <a:ext uri="{FF2B5EF4-FFF2-40B4-BE49-F238E27FC236}">
                  <a16:creationId xmlns:a16="http://schemas.microsoft.com/office/drawing/2014/main" id="{9F2232A2-CDC7-C730-2638-0A9CCD8CE4E5}"/>
                </a:ext>
              </a:extLst>
            </p:cNvPr>
            <p:cNvSpPr txBox="1"/>
            <p:nvPr/>
          </p:nvSpPr>
          <p:spPr>
            <a:xfrm>
              <a:off x="3577066" y="2187304"/>
              <a:ext cx="1022999" cy="492513"/>
            </a:xfrm>
            <a:prstGeom prst="rect">
              <a:avLst/>
            </a:prstGeom>
            <a:noFill/>
          </p:spPr>
          <p:txBody>
            <a:bodyPr wrap="square" lIns="0" tIns="0" rIns="0" bIns="0" rtlCol="0">
              <a:spAutoFit/>
            </a:bodyPr>
            <a:lstStyle/>
            <a:p>
              <a:pPr defTabSz="1218043">
                <a:defRPr/>
              </a:pPr>
              <a:r>
                <a:rPr lang="en-US" sz="1066">
                  <a:solidFill>
                    <a:srgbClr val="000000"/>
                  </a:solidFill>
                  <a:latin typeface="Arial"/>
                  <a:ea typeface="ＭＳ Ｐゴシック"/>
                  <a:cs typeface="Arial"/>
                  <a:sym typeface="Arial"/>
                </a:rPr>
                <a:t>Patritumab  </a:t>
              </a:r>
              <a:br>
                <a:rPr lang="en-US" sz="1066">
                  <a:solidFill>
                    <a:srgbClr val="000000"/>
                  </a:solidFill>
                  <a:latin typeface="Arial"/>
                  <a:ea typeface="ＭＳ Ｐゴシック"/>
                  <a:cs typeface="Arial"/>
                  <a:sym typeface="Arial"/>
                </a:rPr>
              </a:br>
              <a:r>
                <a:rPr lang="en-US" sz="1066">
                  <a:solidFill>
                    <a:srgbClr val="000000"/>
                  </a:solidFill>
                  <a:latin typeface="Arial"/>
                  <a:ea typeface="ＭＳ Ｐゴシック"/>
                  <a:cs typeface="Arial"/>
                  <a:sym typeface="Arial"/>
                </a:rPr>
                <a:t>Deruxtecan</a:t>
              </a:r>
              <a:br>
                <a:rPr lang="en-US" sz="1066">
                  <a:solidFill>
                    <a:srgbClr val="000000"/>
                  </a:solidFill>
                  <a:latin typeface="Arial"/>
                  <a:ea typeface="ＭＳ Ｐゴシック"/>
                  <a:cs typeface="Arial"/>
                  <a:sym typeface="Arial"/>
                </a:rPr>
              </a:br>
              <a:r>
                <a:rPr lang="en-US" sz="1066">
                  <a:solidFill>
                    <a:srgbClr val="000000"/>
                  </a:solidFill>
                  <a:latin typeface="Arial"/>
                  <a:ea typeface="ＭＳ Ｐゴシック"/>
                  <a:cs typeface="Arial"/>
                  <a:sym typeface="Arial"/>
                </a:rPr>
                <a:t>(HER3-DXd)</a:t>
              </a:r>
            </a:p>
          </p:txBody>
        </p:sp>
        <p:sp>
          <p:nvSpPr>
            <p:cNvPr id="11" name="TextBox 10">
              <a:extLst>
                <a:ext uri="{FF2B5EF4-FFF2-40B4-BE49-F238E27FC236}">
                  <a16:creationId xmlns:a16="http://schemas.microsoft.com/office/drawing/2014/main" id="{F3839152-C085-CFF0-18AB-9C8FA47CB6F4}"/>
                </a:ext>
              </a:extLst>
            </p:cNvPr>
            <p:cNvSpPr txBox="1"/>
            <p:nvPr/>
          </p:nvSpPr>
          <p:spPr>
            <a:xfrm>
              <a:off x="4281353" y="1798742"/>
              <a:ext cx="1022999" cy="492513"/>
            </a:xfrm>
            <a:prstGeom prst="rect">
              <a:avLst/>
            </a:prstGeom>
            <a:noFill/>
          </p:spPr>
          <p:txBody>
            <a:bodyPr wrap="square" lIns="0" tIns="0" rIns="0" bIns="0" rtlCol="0">
              <a:spAutoFit/>
            </a:bodyPr>
            <a:lstStyle/>
            <a:p>
              <a:pPr defTabSz="1218043">
                <a:defRPr/>
              </a:pPr>
              <a:r>
                <a:rPr lang="en-US" sz="1066">
                  <a:solidFill>
                    <a:srgbClr val="000000"/>
                  </a:solidFill>
                  <a:latin typeface="Arial"/>
                  <a:ea typeface="ＭＳ Ｐゴシック"/>
                  <a:cs typeface="Arial"/>
                  <a:sym typeface="Arial"/>
                </a:rPr>
                <a:t>Datopotamab Deruxtecan</a:t>
              </a:r>
            </a:p>
            <a:p>
              <a:pPr defTabSz="1218043">
                <a:defRPr/>
              </a:pPr>
              <a:r>
                <a:rPr lang="en-US" sz="1066">
                  <a:solidFill>
                    <a:srgbClr val="000000"/>
                  </a:solidFill>
                  <a:latin typeface="Arial"/>
                  <a:ea typeface="ＭＳ Ｐゴシック"/>
                  <a:cs typeface="Arial"/>
                  <a:sym typeface="Arial"/>
                </a:rPr>
                <a:t>(Dato-DXd)</a:t>
              </a:r>
            </a:p>
          </p:txBody>
        </p:sp>
        <p:sp>
          <p:nvSpPr>
            <p:cNvPr id="12" name="TextBox 11">
              <a:extLst>
                <a:ext uri="{FF2B5EF4-FFF2-40B4-BE49-F238E27FC236}">
                  <a16:creationId xmlns:a16="http://schemas.microsoft.com/office/drawing/2014/main" id="{710CB458-035A-D1E5-1304-2A7B8559B961}"/>
                </a:ext>
              </a:extLst>
            </p:cNvPr>
            <p:cNvSpPr txBox="1"/>
            <p:nvPr/>
          </p:nvSpPr>
          <p:spPr>
            <a:xfrm>
              <a:off x="5151385" y="1813168"/>
              <a:ext cx="1022999" cy="492513"/>
            </a:xfrm>
            <a:prstGeom prst="rect">
              <a:avLst/>
            </a:prstGeom>
            <a:noFill/>
          </p:spPr>
          <p:txBody>
            <a:bodyPr wrap="square" lIns="0" tIns="0" rIns="0" bIns="0" rtlCol="0">
              <a:spAutoFit/>
            </a:bodyPr>
            <a:lstStyle/>
            <a:p>
              <a:pPr defTabSz="1218043">
                <a:defRPr/>
              </a:pPr>
              <a:r>
                <a:rPr lang="en-US" sz="1066">
                  <a:solidFill>
                    <a:srgbClr val="000000"/>
                  </a:solidFill>
                  <a:latin typeface="Arial"/>
                  <a:ea typeface="ＭＳ Ｐゴシック"/>
                  <a:cs typeface="Arial"/>
                  <a:sym typeface="Arial"/>
                </a:rPr>
                <a:t>Sacituzumab Govitecan</a:t>
              </a:r>
            </a:p>
            <a:p>
              <a:pPr defTabSz="1218043">
                <a:defRPr/>
              </a:pPr>
              <a:r>
                <a:rPr lang="en-US" sz="1066">
                  <a:solidFill>
                    <a:srgbClr val="000000"/>
                  </a:solidFill>
                  <a:latin typeface="Arial"/>
                  <a:ea typeface="ＭＳ Ｐゴシック"/>
                  <a:cs typeface="Arial"/>
                  <a:sym typeface="Arial"/>
                </a:rPr>
                <a:t>(SN-38)</a:t>
              </a:r>
            </a:p>
          </p:txBody>
        </p:sp>
        <p:sp>
          <p:nvSpPr>
            <p:cNvPr id="13" name="TextBox 12">
              <a:extLst>
                <a:ext uri="{FF2B5EF4-FFF2-40B4-BE49-F238E27FC236}">
                  <a16:creationId xmlns:a16="http://schemas.microsoft.com/office/drawing/2014/main" id="{B6ECFDBC-58F3-64E3-AFFE-60337345B4C5}"/>
                </a:ext>
              </a:extLst>
            </p:cNvPr>
            <p:cNvSpPr txBox="1"/>
            <p:nvPr/>
          </p:nvSpPr>
          <p:spPr>
            <a:xfrm>
              <a:off x="5941402" y="1536360"/>
              <a:ext cx="874668" cy="328343"/>
            </a:xfrm>
            <a:prstGeom prst="rect">
              <a:avLst/>
            </a:prstGeom>
            <a:noFill/>
          </p:spPr>
          <p:txBody>
            <a:bodyPr wrap="square" lIns="0" tIns="0" rIns="0" bIns="0" rtlCol="0">
              <a:spAutoFit/>
            </a:bodyPr>
            <a:lstStyle/>
            <a:p>
              <a:pPr defTabSz="1218043">
                <a:defRPr/>
              </a:pPr>
              <a:r>
                <a:rPr lang="en-US" sz="1066">
                  <a:solidFill>
                    <a:srgbClr val="000000"/>
                  </a:solidFill>
                  <a:latin typeface="Arial"/>
                  <a:ea typeface="ＭＳ Ｐゴシック"/>
                  <a:cs typeface="Arial"/>
                  <a:sym typeface="Arial"/>
                </a:rPr>
                <a:t>SAR408701</a:t>
              </a:r>
            </a:p>
            <a:p>
              <a:pPr defTabSz="1218043">
                <a:defRPr/>
              </a:pPr>
              <a:r>
                <a:rPr lang="en-US" sz="1066">
                  <a:solidFill>
                    <a:srgbClr val="000000"/>
                  </a:solidFill>
                  <a:latin typeface="Arial"/>
                  <a:ea typeface="ＭＳ Ｐゴシック"/>
                  <a:cs typeface="Arial"/>
                  <a:sym typeface="Arial"/>
                </a:rPr>
                <a:t>(DM4)</a:t>
              </a:r>
            </a:p>
          </p:txBody>
        </p:sp>
        <p:sp>
          <p:nvSpPr>
            <p:cNvPr id="14" name="TextBox 13">
              <a:extLst>
                <a:ext uri="{FF2B5EF4-FFF2-40B4-BE49-F238E27FC236}">
                  <a16:creationId xmlns:a16="http://schemas.microsoft.com/office/drawing/2014/main" id="{3F87F7E5-EAB4-83A9-50A5-7ED53D7DAD1D}"/>
                </a:ext>
              </a:extLst>
            </p:cNvPr>
            <p:cNvSpPr txBox="1"/>
            <p:nvPr/>
          </p:nvSpPr>
          <p:spPr>
            <a:xfrm>
              <a:off x="6928445" y="1923468"/>
              <a:ext cx="1022999" cy="492513"/>
            </a:xfrm>
            <a:prstGeom prst="rect">
              <a:avLst/>
            </a:prstGeom>
            <a:noFill/>
          </p:spPr>
          <p:txBody>
            <a:bodyPr wrap="square" lIns="0" tIns="0" rIns="0" bIns="0" rtlCol="0">
              <a:spAutoFit/>
            </a:bodyPr>
            <a:lstStyle/>
            <a:p>
              <a:pPr defTabSz="1218043">
                <a:defRPr/>
              </a:pPr>
              <a:r>
                <a:rPr lang="en-US" sz="1066" spc="-27">
                  <a:solidFill>
                    <a:srgbClr val="000000"/>
                  </a:solidFill>
                  <a:latin typeface="Arial"/>
                  <a:ea typeface="ＭＳ Ｐゴシック"/>
                  <a:cs typeface="Arial"/>
                  <a:sym typeface="Arial"/>
                </a:rPr>
                <a:t>Telisotuzumab</a:t>
              </a:r>
              <a:r>
                <a:rPr lang="en-US" sz="1066">
                  <a:solidFill>
                    <a:srgbClr val="000000"/>
                  </a:solidFill>
                  <a:latin typeface="Arial"/>
                  <a:ea typeface="ＭＳ Ｐゴシック"/>
                  <a:cs typeface="Arial"/>
                  <a:sym typeface="Arial"/>
                </a:rPr>
                <a:t> Vedotin</a:t>
              </a:r>
            </a:p>
            <a:p>
              <a:pPr defTabSz="1218043">
                <a:defRPr/>
              </a:pPr>
              <a:r>
                <a:rPr lang="en-US" sz="1066">
                  <a:solidFill>
                    <a:srgbClr val="000000"/>
                  </a:solidFill>
                  <a:latin typeface="Arial"/>
                  <a:ea typeface="ＭＳ Ｐゴシック"/>
                  <a:cs typeface="Arial"/>
                  <a:sym typeface="Arial"/>
                </a:rPr>
                <a:t>(MMAE)</a:t>
              </a:r>
            </a:p>
          </p:txBody>
        </p:sp>
        <p:sp>
          <p:nvSpPr>
            <p:cNvPr id="15" name="TextBox 14">
              <a:extLst>
                <a:ext uri="{FF2B5EF4-FFF2-40B4-BE49-F238E27FC236}">
                  <a16:creationId xmlns:a16="http://schemas.microsoft.com/office/drawing/2014/main" id="{7B562C50-9495-FBF0-E5A9-C70B85DC7064}"/>
                </a:ext>
              </a:extLst>
            </p:cNvPr>
            <p:cNvSpPr txBox="1"/>
            <p:nvPr/>
          </p:nvSpPr>
          <p:spPr>
            <a:xfrm>
              <a:off x="7931540" y="2162541"/>
              <a:ext cx="1215787" cy="492513"/>
            </a:xfrm>
            <a:prstGeom prst="rect">
              <a:avLst/>
            </a:prstGeom>
            <a:noFill/>
          </p:spPr>
          <p:txBody>
            <a:bodyPr wrap="square" lIns="0" tIns="0" rIns="0" bIns="0" rtlCol="0">
              <a:spAutoFit/>
            </a:bodyPr>
            <a:lstStyle/>
            <a:p>
              <a:pPr defTabSz="1218043">
                <a:defRPr/>
              </a:pPr>
              <a:r>
                <a:rPr lang="en-US" sz="1066">
                  <a:solidFill>
                    <a:srgbClr val="000000"/>
                  </a:solidFill>
                  <a:latin typeface="Arial"/>
                  <a:ea typeface="ＭＳ Ｐゴシック"/>
                  <a:cs typeface="Arial"/>
                  <a:sym typeface="Arial"/>
                </a:rPr>
                <a:t>Rovalpituzumab Tesirine</a:t>
              </a:r>
            </a:p>
            <a:p>
              <a:pPr defTabSz="1218043">
                <a:defRPr/>
              </a:pPr>
              <a:r>
                <a:rPr lang="en-US" sz="1066">
                  <a:solidFill>
                    <a:srgbClr val="000000"/>
                  </a:solidFill>
                  <a:latin typeface="Arial"/>
                  <a:ea typeface="ＭＳ Ｐゴシック"/>
                  <a:cs typeface="Arial"/>
                  <a:sym typeface="Arial"/>
                </a:rPr>
                <a:t>(PYRROLO-BZD)</a:t>
              </a:r>
            </a:p>
          </p:txBody>
        </p:sp>
        <p:sp>
          <p:nvSpPr>
            <p:cNvPr id="16" name="TextBox 15">
              <a:extLst>
                <a:ext uri="{FF2B5EF4-FFF2-40B4-BE49-F238E27FC236}">
                  <a16:creationId xmlns:a16="http://schemas.microsoft.com/office/drawing/2014/main" id="{483F63FE-F450-318D-1162-7BB8E17D714B}"/>
                </a:ext>
              </a:extLst>
            </p:cNvPr>
            <p:cNvSpPr txBox="1"/>
            <p:nvPr/>
          </p:nvSpPr>
          <p:spPr>
            <a:xfrm>
              <a:off x="8675270" y="2661618"/>
              <a:ext cx="1035572" cy="492513"/>
            </a:xfrm>
            <a:prstGeom prst="rect">
              <a:avLst/>
            </a:prstGeom>
            <a:noFill/>
          </p:spPr>
          <p:txBody>
            <a:bodyPr wrap="square" lIns="0" tIns="0" rIns="0" bIns="0" rtlCol="0">
              <a:spAutoFit/>
            </a:bodyPr>
            <a:lstStyle/>
            <a:p>
              <a:pPr defTabSz="1218043">
                <a:defRPr/>
              </a:pPr>
              <a:r>
                <a:rPr lang="en-US" sz="1066">
                  <a:solidFill>
                    <a:srgbClr val="000000"/>
                  </a:solidFill>
                  <a:latin typeface="Arial"/>
                  <a:ea typeface="ＭＳ Ｐゴシック"/>
                  <a:cs typeface="Arial"/>
                  <a:sym typeface="Arial"/>
                </a:rPr>
                <a:t>Lorvotuzumab Mertansine</a:t>
              </a:r>
            </a:p>
            <a:p>
              <a:pPr defTabSz="1218043">
                <a:defRPr/>
              </a:pPr>
              <a:r>
                <a:rPr lang="en-US" sz="1066">
                  <a:solidFill>
                    <a:srgbClr val="000000"/>
                  </a:solidFill>
                  <a:latin typeface="Arial"/>
                  <a:ea typeface="ＭＳ Ｐゴシック"/>
                  <a:cs typeface="Arial"/>
                  <a:sym typeface="Arial"/>
                </a:rPr>
                <a:t>(DM1)</a:t>
              </a:r>
            </a:p>
          </p:txBody>
        </p:sp>
        <p:sp>
          <p:nvSpPr>
            <p:cNvPr id="17" name="TextBox 16">
              <a:extLst>
                <a:ext uri="{FF2B5EF4-FFF2-40B4-BE49-F238E27FC236}">
                  <a16:creationId xmlns:a16="http://schemas.microsoft.com/office/drawing/2014/main" id="{C76466C0-DE26-1C46-3A31-CABAC4661FEA}"/>
                </a:ext>
              </a:extLst>
            </p:cNvPr>
            <p:cNvSpPr txBox="1"/>
            <p:nvPr/>
          </p:nvSpPr>
          <p:spPr>
            <a:xfrm>
              <a:off x="9575430" y="2793219"/>
              <a:ext cx="1022999" cy="492513"/>
            </a:xfrm>
            <a:prstGeom prst="rect">
              <a:avLst/>
            </a:prstGeom>
            <a:noFill/>
          </p:spPr>
          <p:txBody>
            <a:bodyPr wrap="square" lIns="0" tIns="0" rIns="0" bIns="0" rtlCol="0">
              <a:spAutoFit/>
            </a:bodyPr>
            <a:lstStyle/>
            <a:p>
              <a:pPr defTabSz="1218043">
                <a:defRPr/>
              </a:pPr>
              <a:r>
                <a:rPr lang="en-US" sz="1066">
                  <a:solidFill>
                    <a:srgbClr val="000000"/>
                  </a:solidFill>
                  <a:latin typeface="Arial"/>
                  <a:ea typeface="ＭＳ Ｐゴシック"/>
                  <a:cs typeface="Arial"/>
                  <a:sym typeface="Arial"/>
                </a:rPr>
                <a:t>Sacituzumab Govitecan</a:t>
              </a:r>
            </a:p>
            <a:p>
              <a:pPr defTabSz="1218043">
                <a:defRPr/>
              </a:pPr>
              <a:r>
                <a:rPr lang="en-US" sz="1066">
                  <a:solidFill>
                    <a:srgbClr val="000000"/>
                  </a:solidFill>
                  <a:latin typeface="Arial"/>
                  <a:ea typeface="ＭＳ Ｐゴシック"/>
                  <a:cs typeface="Arial"/>
                  <a:sym typeface="Arial"/>
                </a:rPr>
                <a:t>(SN-38)</a:t>
              </a:r>
            </a:p>
          </p:txBody>
        </p:sp>
        <p:sp>
          <p:nvSpPr>
            <p:cNvPr id="18" name="TextBox 17">
              <a:extLst>
                <a:ext uri="{FF2B5EF4-FFF2-40B4-BE49-F238E27FC236}">
                  <a16:creationId xmlns:a16="http://schemas.microsoft.com/office/drawing/2014/main" id="{F2D1B291-E963-901A-CC94-58772021455D}"/>
                </a:ext>
              </a:extLst>
            </p:cNvPr>
            <p:cNvSpPr txBox="1"/>
            <p:nvPr/>
          </p:nvSpPr>
          <p:spPr>
            <a:xfrm>
              <a:off x="3699988" y="3808790"/>
              <a:ext cx="370272" cy="143570"/>
            </a:xfrm>
            <a:prstGeom prst="rect">
              <a:avLst/>
            </a:prstGeom>
            <a:noFill/>
          </p:spPr>
          <p:txBody>
            <a:bodyPr wrap="square" lIns="0" tIns="0" rIns="0" bIns="0" rtlCol="0">
              <a:spAutoFit/>
            </a:bodyPr>
            <a:lstStyle/>
            <a:p>
              <a:pPr algn="ctr" defTabSz="1218043">
                <a:defRPr/>
              </a:pPr>
              <a:r>
                <a:rPr lang="en-US" sz="932">
                  <a:solidFill>
                    <a:srgbClr val="000000"/>
                  </a:solidFill>
                  <a:latin typeface="Arial"/>
                  <a:ea typeface="ＭＳ Ｐゴシック"/>
                  <a:cs typeface="Arial"/>
                  <a:sym typeface="Arial"/>
                </a:rPr>
                <a:t>HER2</a:t>
              </a:r>
            </a:p>
          </p:txBody>
        </p:sp>
        <p:sp>
          <p:nvSpPr>
            <p:cNvPr id="19" name="TextBox 18">
              <a:extLst>
                <a:ext uri="{FF2B5EF4-FFF2-40B4-BE49-F238E27FC236}">
                  <a16:creationId xmlns:a16="http://schemas.microsoft.com/office/drawing/2014/main" id="{16FC54A7-52BB-0952-CC95-35FB1A1C7FE4}"/>
                </a:ext>
              </a:extLst>
            </p:cNvPr>
            <p:cNvSpPr txBox="1"/>
            <p:nvPr/>
          </p:nvSpPr>
          <p:spPr>
            <a:xfrm>
              <a:off x="4715580" y="3578285"/>
              <a:ext cx="370272" cy="143570"/>
            </a:xfrm>
            <a:prstGeom prst="rect">
              <a:avLst/>
            </a:prstGeom>
            <a:noFill/>
          </p:spPr>
          <p:txBody>
            <a:bodyPr wrap="square" lIns="0" tIns="0" rIns="0" bIns="0" rtlCol="0">
              <a:spAutoFit/>
            </a:bodyPr>
            <a:lstStyle/>
            <a:p>
              <a:pPr algn="ctr" defTabSz="1218043">
                <a:defRPr/>
              </a:pPr>
              <a:r>
                <a:rPr lang="en-US" sz="932">
                  <a:solidFill>
                    <a:srgbClr val="000000"/>
                  </a:solidFill>
                  <a:latin typeface="Arial"/>
                  <a:ea typeface="ＭＳ Ｐゴシック"/>
                  <a:cs typeface="Arial"/>
                  <a:sym typeface="Arial"/>
                </a:rPr>
                <a:t>HER3</a:t>
              </a:r>
            </a:p>
          </p:txBody>
        </p:sp>
        <p:sp>
          <p:nvSpPr>
            <p:cNvPr id="20" name="TextBox 19">
              <a:extLst>
                <a:ext uri="{FF2B5EF4-FFF2-40B4-BE49-F238E27FC236}">
                  <a16:creationId xmlns:a16="http://schemas.microsoft.com/office/drawing/2014/main" id="{55CE5D99-0EBD-2B55-C091-9EAC3D79F3DB}"/>
                </a:ext>
              </a:extLst>
            </p:cNvPr>
            <p:cNvSpPr txBox="1"/>
            <p:nvPr/>
          </p:nvSpPr>
          <p:spPr>
            <a:xfrm>
              <a:off x="3148137" y="4528457"/>
              <a:ext cx="370272" cy="143570"/>
            </a:xfrm>
            <a:prstGeom prst="rect">
              <a:avLst/>
            </a:prstGeom>
            <a:noFill/>
          </p:spPr>
          <p:txBody>
            <a:bodyPr wrap="square" lIns="0" tIns="0" rIns="0" bIns="0" rtlCol="0">
              <a:spAutoFit/>
            </a:bodyPr>
            <a:lstStyle/>
            <a:p>
              <a:pPr algn="ctr" defTabSz="1218043">
                <a:defRPr/>
              </a:pPr>
              <a:r>
                <a:rPr lang="en-US" sz="932">
                  <a:solidFill>
                    <a:srgbClr val="000000"/>
                  </a:solidFill>
                  <a:latin typeface="Arial"/>
                  <a:ea typeface="ＭＳ Ｐゴシック"/>
                  <a:cs typeface="Arial"/>
                  <a:sym typeface="Arial"/>
                </a:rPr>
                <a:t>HER2</a:t>
              </a:r>
            </a:p>
          </p:txBody>
        </p:sp>
        <p:sp>
          <p:nvSpPr>
            <p:cNvPr id="21" name="TextBox 20">
              <a:extLst>
                <a:ext uri="{FF2B5EF4-FFF2-40B4-BE49-F238E27FC236}">
                  <a16:creationId xmlns:a16="http://schemas.microsoft.com/office/drawing/2014/main" id="{3A95F935-3F1F-5D37-4E74-49697AED442D}"/>
                </a:ext>
              </a:extLst>
            </p:cNvPr>
            <p:cNvSpPr txBox="1"/>
            <p:nvPr/>
          </p:nvSpPr>
          <p:spPr>
            <a:xfrm>
              <a:off x="5434721" y="3650101"/>
              <a:ext cx="485932" cy="143570"/>
            </a:xfrm>
            <a:prstGeom prst="rect">
              <a:avLst/>
            </a:prstGeom>
            <a:noFill/>
          </p:spPr>
          <p:txBody>
            <a:bodyPr wrap="square" lIns="0" tIns="0" rIns="0" bIns="0" rtlCol="0">
              <a:spAutoFit/>
            </a:bodyPr>
            <a:lstStyle/>
            <a:p>
              <a:pPr algn="ctr" defTabSz="1218043">
                <a:defRPr/>
              </a:pPr>
              <a:r>
                <a:rPr lang="en-US" sz="932">
                  <a:solidFill>
                    <a:srgbClr val="000000"/>
                  </a:solidFill>
                  <a:latin typeface="Arial"/>
                  <a:ea typeface="ＭＳ Ｐゴシック"/>
                  <a:cs typeface="Arial"/>
                  <a:sym typeface="Arial"/>
                </a:rPr>
                <a:t>TROP2</a:t>
              </a:r>
            </a:p>
          </p:txBody>
        </p:sp>
        <p:sp>
          <p:nvSpPr>
            <p:cNvPr id="22" name="TextBox 21">
              <a:extLst>
                <a:ext uri="{FF2B5EF4-FFF2-40B4-BE49-F238E27FC236}">
                  <a16:creationId xmlns:a16="http://schemas.microsoft.com/office/drawing/2014/main" id="{8D91CE10-5CB8-7C83-9DF2-8867F3B065D1}"/>
                </a:ext>
              </a:extLst>
            </p:cNvPr>
            <p:cNvSpPr txBox="1"/>
            <p:nvPr/>
          </p:nvSpPr>
          <p:spPr>
            <a:xfrm>
              <a:off x="8920786" y="4322394"/>
              <a:ext cx="485932" cy="143570"/>
            </a:xfrm>
            <a:prstGeom prst="rect">
              <a:avLst/>
            </a:prstGeom>
            <a:noFill/>
          </p:spPr>
          <p:txBody>
            <a:bodyPr wrap="square" lIns="0" tIns="0" rIns="0" bIns="0" rtlCol="0">
              <a:spAutoFit/>
            </a:bodyPr>
            <a:lstStyle/>
            <a:p>
              <a:pPr algn="ctr" defTabSz="1218043">
                <a:defRPr/>
              </a:pPr>
              <a:r>
                <a:rPr lang="en-US" sz="932">
                  <a:solidFill>
                    <a:srgbClr val="000000"/>
                  </a:solidFill>
                  <a:latin typeface="Arial"/>
                  <a:ea typeface="ＭＳ Ｐゴシック"/>
                  <a:cs typeface="Arial"/>
                  <a:sym typeface="Arial"/>
                </a:rPr>
                <a:t>TROP2</a:t>
              </a:r>
            </a:p>
          </p:txBody>
        </p:sp>
        <p:sp>
          <p:nvSpPr>
            <p:cNvPr id="23" name="TextBox 22">
              <a:extLst>
                <a:ext uri="{FF2B5EF4-FFF2-40B4-BE49-F238E27FC236}">
                  <a16:creationId xmlns:a16="http://schemas.microsoft.com/office/drawing/2014/main" id="{29206084-FE0B-240F-ACB5-DD81C0C7C6D9}"/>
                </a:ext>
              </a:extLst>
            </p:cNvPr>
            <p:cNvSpPr txBox="1"/>
            <p:nvPr/>
          </p:nvSpPr>
          <p:spPr>
            <a:xfrm>
              <a:off x="6047880" y="3529707"/>
              <a:ext cx="691459" cy="143570"/>
            </a:xfrm>
            <a:prstGeom prst="rect">
              <a:avLst/>
            </a:prstGeom>
            <a:noFill/>
          </p:spPr>
          <p:txBody>
            <a:bodyPr wrap="square" lIns="0" tIns="0" rIns="0" bIns="0" rtlCol="0">
              <a:spAutoFit/>
            </a:bodyPr>
            <a:lstStyle/>
            <a:p>
              <a:pPr algn="ctr" defTabSz="1218043">
                <a:defRPr/>
              </a:pPr>
              <a:r>
                <a:rPr lang="en-US" sz="932">
                  <a:solidFill>
                    <a:srgbClr val="000000"/>
                  </a:solidFill>
                  <a:latin typeface="Arial"/>
                  <a:ea typeface="ＭＳ Ｐゴシック"/>
                  <a:cs typeface="Arial"/>
                  <a:sym typeface="Arial"/>
                </a:rPr>
                <a:t>CEACAM5</a:t>
              </a:r>
            </a:p>
          </p:txBody>
        </p:sp>
        <p:sp>
          <p:nvSpPr>
            <p:cNvPr id="24" name="TextBox 23">
              <a:extLst>
                <a:ext uri="{FF2B5EF4-FFF2-40B4-BE49-F238E27FC236}">
                  <a16:creationId xmlns:a16="http://schemas.microsoft.com/office/drawing/2014/main" id="{51CA9EE6-5E70-C724-6AFD-1D640F2A1EAD}"/>
                </a:ext>
              </a:extLst>
            </p:cNvPr>
            <p:cNvSpPr txBox="1"/>
            <p:nvPr/>
          </p:nvSpPr>
          <p:spPr>
            <a:xfrm>
              <a:off x="6873320" y="3755394"/>
              <a:ext cx="485933" cy="143570"/>
            </a:xfrm>
            <a:prstGeom prst="rect">
              <a:avLst/>
            </a:prstGeom>
            <a:noFill/>
          </p:spPr>
          <p:txBody>
            <a:bodyPr wrap="square" lIns="0" tIns="0" rIns="0" bIns="0" rtlCol="0">
              <a:spAutoFit/>
            </a:bodyPr>
            <a:lstStyle/>
            <a:p>
              <a:pPr algn="ctr" defTabSz="1218043">
                <a:defRPr/>
              </a:pPr>
              <a:r>
                <a:rPr lang="en-US" sz="932">
                  <a:solidFill>
                    <a:srgbClr val="000000"/>
                  </a:solidFill>
                  <a:latin typeface="Arial"/>
                  <a:ea typeface="ＭＳ Ｐゴシック"/>
                  <a:cs typeface="Arial"/>
                  <a:sym typeface="Arial"/>
                </a:rPr>
                <a:t>C-MET</a:t>
              </a:r>
            </a:p>
          </p:txBody>
        </p:sp>
        <p:sp>
          <p:nvSpPr>
            <p:cNvPr id="25" name="TextBox 24">
              <a:extLst>
                <a:ext uri="{FF2B5EF4-FFF2-40B4-BE49-F238E27FC236}">
                  <a16:creationId xmlns:a16="http://schemas.microsoft.com/office/drawing/2014/main" id="{9004C2FE-646F-1CD2-31BA-4AD7EF17D48E}"/>
                </a:ext>
              </a:extLst>
            </p:cNvPr>
            <p:cNvSpPr txBox="1"/>
            <p:nvPr/>
          </p:nvSpPr>
          <p:spPr>
            <a:xfrm>
              <a:off x="7897708" y="4008954"/>
              <a:ext cx="485933" cy="143570"/>
            </a:xfrm>
            <a:prstGeom prst="rect">
              <a:avLst/>
            </a:prstGeom>
            <a:noFill/>
          </p:spPr>
          <p:txBody>
            <a:bodyPr wrap="square" lIns="0" tIns="0" rIns="0" bIns="0" rtlCol="0">
              <a:spAutoFit/>
            </a:bodyPr>
            <a:lstStyle/>
            <a:p>
              <a:pPr algn="ctr" defTabSz="1218043">
                <a:defRPr/>
              </a:pPr>
              <a:r>
                <a:rPr lang="en-US" sz="932">
                  <a:solidFill>
                    <a:srgbClr val="000000"/>
                  </a:solidFill>
                  <a:latin typeface="Arial"/>
                  <a:ea typeface="ＭＳ Ｐゴシック"/>
                  <a:cs typeface="Arial"/>
                  <a:sym typeface="Arial"/>
                </a:rPr>
                <a:t>DLL-3</a:t>
              </a:r>
            </a:p>
          </p:txBody>
        </p:sp>
        <p:sp>
          <p:nvSpPr>
            <p:cNvPr id="26" name="TextBox 25">
              <a:extLst>
                <a:ext uri="{FF2B5EF4-FFF2-40B4-BE49-F238E27FC236}">
                  <a16:creationId xmlns:a16="http://schemas.microsoft.com/office/drawing/2014/main" id="{EC8EDE77-B8A6-243A-29A4-5DD53EACA2FF}"/>
                </a:ext>
              </a:extLst>
            </p:cNvPr>
            <p:cNvSpPr txBox="1"/>
            <p:nvPr/>
          </p:nvSpPr>
          <p:spPr>
            <a:xfrm>
              <a:off x="8383640" y="4149669"/>
              <a:ext cx="485933" cy="143570"/>
            </a:xfrm>
            <a:prstGeom prst="rect">
              <a:avLst/>
            </a:prstGeom>
            <a:noFill/>
          </p:spPr>
          <p:txBody>
            <a:bodyPr wrap="square" lIns="0" tIns="0" rIns="0" bIns="0" rtlCol="0">
              <a:spAutoFit/>
            </a:bodyPr>
            <a:lstStyle/>
            <a:p>
              <a:pPr algn="ctr" defTabSz="1218043">
                <a:defRPr/>
              </a:pPr>
              <a:r>
                <a:rPr lang="en-US" sz="932">
                  <a:solidFill>
                    <a:srgbClr val="000000"/>
                  </a:solidFill>
                  <a:latin typeface="Arial"/>
                  <a:ea typeface="ＭＳ Ｐゴシック"/>
                  <a:cs typeface="Arial"/>
                  <a:sym typeface="Arial"/>
                </a:rPr>
                <a:t>CD-56</a:t>
              </a:r>
            </a:p>
          </p:txBody>
        </p:sp>
        <p:sp>
          <p:nvSpPr>
            <p:cNvPr id="27" name="TextBox 26">
              <a:extLst>
                <a:ext uri="{FF2B5EF4-FFF2-40B4-BE49-F238E27FC236}">
                  <a16:creationId xmlns:a16="http://schemas.microsoft.com/office/drawing/2014/main" id="{595BCD00-F855-E028-9F91-342E6B7DB25C}"/>
                </a:ext>
              </a:extLst>
            </p:cNvPr>
            <p:cNvSpPr txBox="1"/>
            <p:nvPr/>
          </p:nvSpPr>
          <p:spPr>
            <a:xfrm>
              <a:off x="2595792" y="4714882"/>
              <a:ext cx="1214860" cy="164171"/>
            </a:xfrm>
            <a:prstGeom prst="rect">
              <a:avLst/>
            </a:prstGeom>
            <a:noFill/>
          </p:spPr>
          <p:txBody>
            <a:bodyPr wrap="square" lIns="0" tIns="0" rIns="0" bIns="0" rtlCol="0">
              <a:spAutoFit/>
            </a:bodyPr>
            <a:lstStyle/>
            <a:p>
              <a:pPr algn="ctr" defTabSz="1218043">
                <a:defRPr/>
              </a:pPr>
              <a:r>
                <a:rPr lang="en-US" sz="1066">
                  <a:solidFill>
                    <a:srgbClr val="000000"/>
                  </a:solidFill>
                  <a:latin typeface="Arial"/>
                  <a:ea typeface="ＭＳ Ｐゴシック"/>
                  <a:cs typeface="Arial"/>
                  <a:sym typeface="Arial"/>
                </a:rPr>
                <a:t>2. Drug internalized</a:t>
              </a:r>
            </a:p>
          </p:txBody>
        </p:sp>
        <p:sp>
          <p:nvSpPr>
            <p:cNvPr id="28" name="TextBox 27">
              <a:extLst>
                <a:ext uri="{FF2B5EF4-FFF2-40B4-BE49-F238E27FC236}">
                  <a16:creationId xmlns:a16="http://schemas.microsoft.com/office/drawing/2014/main" id="{44CDF263-4092-EC7B-A470-4DE7FD570D5D}"/>
                </a:ext>
              </a:extLst>
            </p:cNvPr>
            <p:cNvSpPr txBox="1"/>
            <p:nvPr/>
          </p:nvSpPr>
          <p:spPr>
            <a:xfrm>
              <a:off x="2616993" y="3616343"/>
              <a:ext cx="168376" cy="164171"/>
            </a:xfrm>
            <a:prstGeom prst="rect">
              <a:avLst/>
            </a:prstGeom>
            <a:noFill/>
          </p:spPr>
          <p:txBody>
            <a:bodyPr wrap="square" lIns="0" tIns="0" rIns="0" bIns="0" rtlCol="0">
              <a:spAutoFit/>
            </a:bodyPr>
            <a:lstStyle/>
            <a:p>
              <a:pPr algn="ctr" defTabSz="1218043">
                <a:defRPr/>
              </a:pPr>
              <a:r>
                <a:rPr lang="en-US" sz="1066">
                  <a:solidFill>
                    <a:srgbClr val="000000"/>
                  </a:solidFill>
                  <a:latin typeface="Arial"/>
                  <a:ea typeface="ＭＳ Ｐゴシック"/>
                  <a:cs typeface="Arial"/>
                  <a:sym typeface="Arial"/>
                </a:rPr>
                <a:t>1.</a:t>
              </a:r>
            </a:p>
          </p:txBody>
        </p:sp>
        <p:sp>
          <p:nvSpPr>
            <p:cNvPr id="29" name="TextBox 28">
              <a:extLst>
                <a:ext uri="{FF2B5EF4-FFF2-40B4-BE49-F238E27FC236}">
                  <a16:creationId xmlns:a16="http://schemas.microsoft.com/office/drawing/2014/main" id="{209C908C-F7F3-B5D8-41C2-7963CF5530BC}"/>
                </a:ext>
              </a:extLst>
            </p:cNvPr>
            <p:cNvSpPr txBox="1"/>
            <p:nvPr/>
          </p:nvSpPr>
          <p:spPr>
            <a:xfrm>
              <a:off x="4155036" y="5522647"/>
              <a:ext cx="1356891" cy="164171"/>
            </a:xfrm>
            <a:prstGeom prst="rect">
              <a:avLst/>
            </a:prstGeom>
            <a:noFill/>
          </p:spPr>
          <p:txBody>
            <a:bodyPr wrap="square" lIns="0" tIns="0" rIns="0" bIns="0" rtlCol="0">
              <a:spAutoFit/>
            </a:bodyPr>
            <a:lstStyle/>
            <a:p>
              <a:pPr algn="ctr" defTabSz="1218043">
                <a:defRPr/>
              </a:pPr>
              <a:r>
                <a:rPr lang="en-US" sz="1066">
                  <a:solidFill>
                    <a:srgbClr val="000000"/>
                  </a:solidFill>
                  <a:latin typeface="Arial"/>
                  <a:ea typeface="ＭＳ Ｐゴシック"/>
                  <a:cs typeface="Arial"/>
                  <a:sym typeface="Arial"/>
                </a:rPr>
                <a:t>3. ADC in endosome</a:t>
              </a:r>
            </a:p>
          </p:txBody>
        </p:sp>
        <p:sp>
          <p:nvSpPr>
            <p:cNvPr id="30" name="TextBox 29">
              <a:extLst>
                <a:ext uri="{FF2B5EF4-FFF2-40B4-BE49-F238E27FC236}">
                  <a16:creationId xmlns:a16="http://schemas.microsoft.com/office/drawing/2014/main" id="{E3926D6D-AEC7-57A4-D633-F81E8E9BB694}"/>
                </a:ext>
              </a:extLst>
            </p:cNvPr>
            <p:cNvSpPr txBox="1"/>
            <p:nvPr/>
          </p:nvSpPr>
          <p:spPr>
            <a:xfrm>
              <a:off x="5848876" y="5766139"/>
              <a:ext cx="1563328" cy="328343"/>
            </a:xfrm>
            <a:prstGeom prst="rect">
              <a:avLst/>
            </a:prstGeom>
            <a:noFill/>
          </p:spPr>
          <p:txBody>
            <a:bodyPr wrap="square" lIns="0" tIns="0" rIns="0" bIns="0" rtlCol="0">
              <a:spAutoFit/>
            </a:bodyPr>
            <a:lstStyle/>
            <a:p>
              <a:pPr algn="ctr" defTabSz="1218043">
                <a:defRPr/>
              </a:pPr>
              <a:r>
                <a:rPr lang="en-US" sz="1066">
                  <a:solidFill>
                    <a:srgbClr val="000000"/>
                  </a:solidFill>
                  <a:latin typeface="Arial"/>
                  <a:ea typeface="ＭＳ Ｐゴシック"/>
                  <a:cs typeface="Arial"/>
                  <a:sym typeface="Arial"/>
                </a:rPr>
                <a:t>4. Drug release from ADC in lysosome</a:t>
              </a:r>
            </a:p>
          </p:txBody>
        </p:sp>
        <p:sp>
          <p:nvSpPr>
            <p:cNvPr id="31" name="TextBox 30">
              <a:extLst>
                <a:ext uri="{FF2B5EF4-FFF2-40B4-BE49-F238E27FC236}">
                  <a16:creationId xmlns:a16="http://schemas.microsoft.com/office/drawing/2014/main" id="{4AD25E04-7E1D-29B2-C887-C001ADCE4FF8}"/>
                </a:ext>
              </a:extLst>
            </p:cNvPr>
            <p:cNvSpPr txBox="1"/>
            <p:nvPr/>
          </p:nvSpPr>
          <p:spPr>
            <a:xfrm>
              <a:off x="8516264" y="5627969"/>
              <a:ext cx="971504" cy="328343"/>
            </a:xfrm>
            <a:prstGeom prst="rect">
              <a:avLst/>
            </a:prstGeom>
            <a:noFill/>
          </p:spPr>
          <p:txBody>
            <a:bodyPr wrap="square" lIns="0" tIns="0" rIns="0" bIns="0" rtlCol="0">
              <a:spAutoFit/>
            </a:bodyPr>
            <a:lstStyle/>
            <a:p>
              <a:pPr algn="ctr" defTabSz="1218043">
                <a:defRPr/>
              </a:pPr>
              <a:r>
                <a:rPr lang="en-US" sz="1066">
                  <a:solidFill>
                    <a:srgbClr val="000000"/>
                  </a:solidFill>
                  <a:latin typeface="Arial"/>
                  <a:ea typeface="ＭＳ Ｐゴシック"/>
                  <a:cs typeface="Arial"/>
                  <a:sym typeface="Arial"/>
                </a:rPr>
                <a:t>CYTOTOXIC EFFECT</a:t>
              </a:r>
            </a:p>
          </p:txBody>
        </p:sp>
        <p:cxnSp>
          <p:nvCxnSpPr>
            <p:cNvPr id="32" name="Straight Arrow Connector 31">
              <a:extLst>
                <a:ext uri="{FF2B5EF4-FFF2-40B4-BE49-F238E27FC236}">
                  <a16:creationId xmlns:a16="http://schemas.microsoft.com/office/drawing/2014/main" id="{90240FDB-7BF7-C9AD-32D7-EC3B69883F24}"/>
                </a:ext>
              </a:extLst>
            </p:cNvPr>
            <p:cNvCxnSpPr>
              <a:cxnSpLocks/>
            </p:cNvCxnSpPr>
            <p:nvPr/>
          </p:nvCxnSpPr>
          <p:spPr>
            <a:xfrm flipH="1" flipV="1">
              <a:off x="2036499" y="2996370"/>
              <a:ext cx="630548" cy="306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0B255CA1-D95A-1CD0-370A-DB3E08EDD5D8}"/>
                </a:ext>
              </a:extLst>
            </p:cNvPr>
            <p:cNvCxnSpPr>
              <a:cxnSpLocks/>
              <a:endCxn id="9" idx="2"/>
            </p:cNvCxnSpPr>
            <p:nvPr/>
          </p:nvCxnSpPr>
          <p:spPr>
            <a:xfrm flipH="1" flipV="1">
              <a:off x="3217169" y="2804421"/>
              <a:ext cx="299549" cy="2119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7DD0FA90-9BAF-BCA0-F04E-10DA2366A27E}"/>
                </a:ext>
              </a:extLst>
            </p:cNvPr>
            <p:cNvCxnSpPr>
              <a:cxnSpLocks/>
              <a:endCxn id="10" idx="2"/>
            </p:cNvCxnSpPr>
            <p:nvPr/>
          </p:nvCxnSpPr>
          <p:spPr>
            <a:xfrm flipH="1" flipV="1">
              <a:off x="4088566" y="2679817"/>
              <a:ext cx="309615" cy="1012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CFAABEC9-9AA9-9942-61EB-968C83A212B2}"/>
                </a:ext>
              </a:extLst>
            </p:cNvPr>
            <p:cNvCxnSpPr>
              <a:cxnSpLocks/>
              <a:endCxn id="11" idx="2"/>
            </p:cNvCxnSpPr>
            <p:nvPr/>
          </p:nvCxnSpPr>
          <p:spPr>
            <a:xfrm flipH="1" flipV="1">
              <a:off x="4792853" y="2291256"/>
              <a:ext cx="221747" cy="2554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9BD1E11-5573-8D71-2E53-42B2C24DAD69}"/>
                </a:ext>
              </a:extLst>
            </p:cNvPr>
            <p:cNvCxnSpPr>
              <a:cxnSpLocks/>
              <a:endCxn id="12" idx="2"/>
            </p:cNvCxnSpPr>
            <p:nvPr/>
          </p:nvCxnSpPr>
          <p:spPr>
            <a:xfrm flipH="1" flipV="1">
              <a:off x="5662885" y="2305681"/>
              <a:ext cx="95459" cy="2536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D7AFD1CC-E4D1-E0DE-3D06-FF28E432704A}"/>
                </a:ext>
              </a:extLst>
            </p:cNvPr>
            <p:cNvCxnSpPr>
              <a:cxnSpLocks/>
              <a:endCxn id="13" idx="2"/>
            </p:cNvCxnSpPr>
            <p:nvPr/>
          </p:nvCxnSpPr>
          <p:spPr>
            <a:xfrm flipH="1" flipV="1">
              <a:off x="6378737" y="1864702"/>
              <a:ext cx="3" cy="3225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DF3F6FCA-E7BF-53F4-000B-E743390F4C8D}"/>
                </a:ext>
              </a:extLst>
            </p:cNvPr>
            <p:cNvCxnSpPr>
              <a:cxnSpLocks/>
            </p:cNvCxnSpPr>
            <p:nvPr/>
          </p:nvCxnSpPr>
          <p:spPr>
            <a:xfrm flipV="1">
              <a:off x="7045411" y="2417360"/>
              <a:ext cx="109140" cy="1697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79816E5A-A5DB-2FF1-48D0-F5AB465BDC00}"/>
                </a:ext>
              </a:extLst>
            </p:cNvPr>
            <p:cNvCxnSpPr>
              <a:cxnSpLocks/>
              <a:endCxn id="15" idx="2"/>
            </p:cNvCxnSpPr>
            <p:nvPr/>
          </p:nvCxnSpPr>
          <p:spPr>
            <a:xfrm flipV="1">
              <a:off x="8388905" y="2655054"/>
              <a:ext cx="150528" cy="3217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868991D7-5A5D-7AB8-4995-9BD73179FE79}"/>
                </a:ext>
              </a:extLst>
            </p:cNvPr>
            <p:cNvCxnSpPr>
              <a:cxnSpLocks/>
            </p:cNvCxnSpPr>
            <p:nvPr/>
          </p:nvCxnSpPr>
          <p:spPr>
            <a:xfrm flipV="1">
              <a:off x="8933600" y="3079728"/>
              <a:ext cx="233776" cy="3099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6903199B-550E-F6E2-8037-A50D8CCF4A3E}"/>
                </a:ext>
              </a:extLst>
            </p:cNvPr>
            <p:cNvCxnSpPr>
              <a:cxnSpLocks/>
            </p:cNvCxnSpPr>
            <p:nvPr/>
          </p:nvCxnSpPr>
          <p:spPr>
            <a:xfrm flipV="1">
              <a:off x="9639646" y="3287324"/>
              <a:ext cx="217399" cy="1906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FF3C7DAA-3478-E56E-BFA8-119BF2308181}"/>
                </a:ext>
              </a:extLst>
            </p:cNvPr>
            <p:cNvCxnSpPr/>
            <p:nvPr/>
          </p:nvCxnSpPr>
          <p:spPr>
            <a:xfrm>
              <a:off x="7777533" y="1132885"/>
              <a:ext cx="0" cy="2358045"/>
            </a:xfrm>
            <a:prstGeom prst="line">
              <a:avLst/>
            </a:prstGeom>
            <a:ln w="9525"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Arrow Connector 42">
              <a:extLst>
                <a:ext uri="{FF2B5EF4-FFF2-40B4-BE49-F238E27FC236}">
                  <a16:creationId xmlns:a16="http://schemas.microsoft.com/office/drawing/2014/main" id="{7C89281F-4FB7-65A8-28B8-0DBF31A56825}"/>
                </a:ext>
              </a:extLst>
            </p:cNvPr>
            <p:cNvCxnSpPr>
              <a:cxnSpLocks/>
            </p:cNvCxnSpPr>
            <p:nvPr/>
          </p:nvCxnSpPr>
          <p:spPr>
            <a:xfrm>
              <a:off x="3000687" y="4165908"/>
              <a:ext cx="53116" cy="5061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Left Bracket 43">
              <a:extLst>
                <a:ext uri="{FF2B5EF4-FFF2-40B4-BE49-F238E27FC236}">
                  <a16:creationId xmlns:a16="http://schemas.microsoft.com/office/drawing/2014/main" id="{C4C38358-B2CB-5DE6-57F6-992218739B4A}"/>
                </a:ext>
              </a:extLst>
            </p:cNvPr>
            <p:cNvSpPr/>
            <p:nvPr/>
          </p:nvSpPr>
          <p:spPr>
            <a:xfrm rot="15660951">
              <a:off x="3411963" y="3700813"/>
              <a:ext cx="125604" cy="841920"/>
            </a:xfrm>
            <a:prstGeom prst="leftBracket">
              <a:avLst/>
            </a:prstGeom>
            <a:ln>
              <a:solidFill>
                <a:schemeClr val="tx1"/>
              </a:solidFill>
            </a:ln>
          </p:spPr>
          <p:style>
            <a:lnRef idx="1">
              <a:schemeClr val="accent6"/>
            </a:lnRef>
            <a:fillRef idx="0">
              <a:schemeClr val="accent6"/>
            </a:fillRef>
            <a:effectRef idx="0">
              <a:schemeClr val="accent6"/>
            </a:effectRef>
            <a:fontRef idx="minor">
              <a:schemeClr val="tx1"/>
            </a:fontRef>
          </p:style>
          <p:txBody>
            <a:bodyPr rtlCol="0" anchor="ctr"/>
            <a:lstStyle/>
            <a:p>
              <a:pPr algn="ctr" defTabSz="1218043">
                <a:defRPr/>
              </a:pPr>
              <a:endParaRPr lang="en-US" sz="2398">
                <a:solidFill>
                  <a:srgbClr val="000000"/>
                </a:solidFill>
                <a:latin typeface="Arial"/>
                <a:ea typeface="ＭＳ Ｐゴシック"/>
                <a:sym typeface="Arial"/>
              </a:endParaRPr>
            </a:p>
          </p:txBody>
        </p:sp>
        <p:cxnSp>
          <p:nvCxnSpPr>
            <p:cNvPr id="45" name="Straight Arrow Connector 44">
              <a:extLst>
                <a:ext uri="{FF2B5EF4-FFF2-40B4-BE49-F238E27FC236}">
                  <a16:creationId xmlns:a16="http://schemas.microsoft.com/office/drawing/2014/main" id="{A42F6601-684E-522B-DC4F-F8660BDF01C6}"/>
                </a:ext>
              </a:extLst>
            </p:cNvPr>
            <p:cNvCxnSpPr>
              <a:cxnSpLocks/>
              <a:endCxn id="31" idx="1"/>
            </p:cNvCxnSpPr>
            <p:nvPr/>
          </p:nvCxnSpPr>
          <p:spPr>
            <a:xfrm>
              <a:off x="8045036" y="5792117"/>
              <a:ext cx="471228" cy="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7" name="Title 46">
            <a:extLst>
              <a:ext uri="{FF2B5EF4-FFF2-40B4-BE49-F238E27FC236}">
                <a16:creationId xmlns:a16="http://schemas.microsoft.com/office/drawing/2014/main" id="{25F6D241-618D-8B85-D672-716A13012E42}"/>
              </a:ext>
            </a:extLst>
          </p:cNvPr>
          <p:cNvSpPr>
            <a:spLocks noGrp="1"/>
          </p:cNvSpPr>
          <p:nvPr>
            <p:ph type="title"/>
          </p:nvPr>
        </p:nvSpPr>
        <p:spPr/>
        <p:txBody>
          <a:bodyPr>
            <a:normAutofit fontScale="90000"/>
          </a:bodyPr>
          <a:lstStyle/>
          <a:p>
            <a:pPr algn="l"/>
            <a:r>
              <a:rPr lang="en-US" dirty="0"/>
              <a:t>ADC</a:t>
            </a:r>
            <a:endParaRPr lang="en-US" dirty="0">
              <a:solidFill>
                <a:srgbClr val="003767"/>
              </a:solidFill>
            </a:endParaRPr>
          </a:p>
        </p:txBody>
      </p:sp>
      <p:sp>
        <p:nvSpPr>
          <p:cNvPr id="49" name="Text Placeholder 48">
            <a:extLst>
              <a:ext uri="{FF2B5EF4-FFF2-40B4-BE49-F238E27FC236}">
                <a16:creationId xmlns:a16="http://schemas.microsoft.com/office/drawing/2014/main" id="{12A9C710-B8E6-7766-93A1-C5D738BCE93D}"/>
              </a:ext>
            </a:extLst>
          </p:cNvPr>
          <p:cNvSpPr>
            <a:spLocks noGrp="1"/>
          </p:cNvSpPr>
          <p:nvPr>
            <p:ph type="body" sz="quarter" idx="10"/>
          </p:nvPr>
        </p:nvSpPr>
        <p:spPr/>
        <p:txBody>
          <a:bodyPr>
            <a:normAutofit fontScale="92500" lnSpcReduction="10000"/>
          </a:bodyPr>
          <a:lstStyle/>
          <a:p>
            <a:r>
              <a:rPr lang="en-US" dirty="0"/>
              <a:t>Slide Courtesy: Dr. Ben Levy; Desai A et al. Lung Cancer. 2022</a:t>
            </a:r>
          </a:p>
        </p:txBody>
      </p:sp>
      <p:sp>
        <p:nvSpPr>
          <p:cNvPr id="2" name="TextBox 1">
            <a:extLst>
              <a:ext uri="{FF2B5EF4-FFF2-40B4-BE49-F238E27FC236}">
                <a16:creationId xmlns:a16="http://schemas.microsoft.com/office/drawing/2014/main" id="{A234D93C-5F55-21F7-3242-ACE7109D06D8}"/>
              </a:ext>
            </a:extLst>
          </p:cNvPr>
          <p:cNvSpPr txBox="1"/>
          <p:nvPr/>
        </p:nvSpPr>
        <p:spPr>
          <a:xfrm>
            <a:off x="214011" y="39955"/>
            <a:ext cx="5266101" cy="584327"/>
          </a:xfrm>
          <a:prstGeom prst="rect">
            <a:avLst/>
          </a:prstGeom>
          <a:noFill/>
        </p:spPr>
        <p:txBody>
          <a:bodyPr wrap="square" rtlCol="0">
            <a:spAutoFit/>
          </a:bodyPr>
          <a:lstStyle/>
          <a:p>
            <a:pPr defTabSz="1218072" fontAlgn="base">
              <a:spcBef>
                <a:spcPct val="0"/>
              </a:spcBef>
              <a:spcAft>
                <a:spcPct val="0"/>
              </a:spcAft>
            </a:pPr>
            <a:r>
              <a:rPr lang="en-US" sz="3197" b="1" dirty="0">
                <a:solidFill>
                  <a:srgbClr val="003767"/>
                </a:solidFill>
                <a:latin typeface="Arial" charset="0"/>
                <a:ea typeface="ＭＳ Ｐゴシック" charset="0"/>
              </a:rPr>
              <a:t>Targets in Lung Cancer</a:t>
            </a:r>
            <a:endParaRPr lang="en-US" sz="3197"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64284082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1617AF-8982-5BEF-B3AE-F979C2CAACC9}"/>
              </a:ext>
            </a:extLst>
          </p:cNvPr>
          <p:cNvSpPr txBox="1"/>
          <p:nvPr/>
        </p:nvSpPr>
        <p:spPr>
          <a:xfrm>
            <a:off x="-110144" y="401073"/>
            <a:ext cx="12296505" cy="666336"/>
          </a:xfrm>
          <a:prstGeom prst="rect">
            <a:avLst/>
          </a:prstGeom>
          <a:noFill/>
        </p:spPr>
        <p:txBody>
          <a:bodyPr wrap="square" rtlCol="0">
            <a:spAutoFit/>
          </a:bodyPr>
          <a:lstStyle/>
          <a:p>
            <a:pPr algn="ctr" defTabSz="1218072" fontAlgn="base">
              <a:spcBef>
                <a:spcPct val="0"/>
              </a:spcBef>
              <a:spcAft>
                <a:spcPct val="0"/>
              </a:spcAft>
            </a:pPr>
            <a:r>
              <a:rPr lang="en-US" sz="3730" b="1" dirty="0">
                <a:solidFill>
                  <a:srgbClr val="333399"/>
                </a:solidFill>
                <a:latin typeface="Arial" charset="0"/>
                <a:ea typeface="ＭＳ Ｐゴシック" charset="0"/>
              </a:rPr>
              <a:t>ADCs: Winners &amp; Losers</a:t>
            </a:r>
            <a:endParaRPr lang="en-US" sz="3730" dirty="0">
              <a:solidFill>
                <a:srgbClr val="000000"/>
              </a:solidFill>
              <a:latin typeface="Arial" charset="0"/>
              <a:ea typeface="ＭＳ Ｐゴシック" charset="0"/>
            </a:endParaRPr>
          </a:p>
        </p:txBody>
      </p:sp>
      <p:pic>
        <p:nvPicPr>
          <p:cNvPr id="2" name="Picture 2" descr="Trade War Winners and Losers — Center for Financial Planning, Inc.">
            <a:extLst>
              <a:ext uri="{FF2B5EF4-FFF2-40B4-BE49-F238E27FC236}">
                <a16:creationId xmlns:a16="http://schemas.microsoft.com/office/drawing/2014/main" id="{3959E680-1520-BF02-C8C1-EB163863A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5858" y="1667805"/>
            <a:ext cx="5224501" cy="27337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2F1C46-75CD-5801-EA6C-6609A22C59AB}"/>
              </a:ext>
            </a:extLst>
          </p:cNvPr>
          <p:cNvSpPr txBox="1"/>
          <p:nvPr/>
        </p:nvSpPr>
        <p:spPr>
          <a:xfrm>
            <a:off x="392511" y="1500310"/>
            <a:ext cx="2965117" cy="4520276"/>
          </a:xfrm>
          <a:prstGeom prst="rect">
            <a:avLst/>
          </a:prstGeom>
          <a:noFill/>
        </p:spPr>
        <p:txBody>
          <a:bodyPr wrap="squar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Trastuzumab </a:t>
            </a:r>
            <a:r>
              <a:rPr lang="en-US" sz="3197" dirty="0" err="1">
                <a:solidFill>
                  <a:srgbClr val="000000"/>
                </a:solidFill>
                <a:latin typeface="Arial" charset="0"/>
                <a:ea typeface="ＭＳ Ｐゴシック" charset="0"/>
              </a:rPr>
              <a:t>Deruxtecan</a:t>
            </a:r>
            <a:endParaRPr lang="en-US" sz="3197" dirty="0">
              <a:solidFill>
                <a:srgbClr val="000000"/>
              </a:solidFill>
              <a:latin typeface="Arial" charset="0"/>
              <a:ea typeface="ＭＳ Ｐゴシック" charset="0"/>
            </a:endParaRPr>
          </a:p>
          <a:p>
            <a:pPr defTabSz="1218072" fontAlgn="base">
              <a:spcBef>
                <a:spcPct val="0"/>
              </a:spcBef>
              <a:spcAft>
                <a:spcPct val="0"/>
              </a:spcAft>
            </a:pPr>
            <a:endParaRPr lang="en-US" sz="3197" dirty="0">
              <a:solidFill>
                <a:srgbClr val="000000"/>
              </a:solidFill>
              <a:latin typeface="Arial" charset="0"/>
              <a:ea typeface="ＭＳ Ｐゴシック" charset="0"/>
            </a:endParaRPr>
          </a:p>
          <a:p>
            <a:pPr defTabSz="1218072" fontAlgn="base">
              <a:spcBef>
                <a:spcPct val="0"/>
              </a:spcBef>
              <a:spcAft>
                <a:spcPct val="0"/>
              </a:spcAft>
            </a:pPr>
            <a:r>
              <a:rPr lang="en-US" sz="3197" dirty="0" err="1">
                <a:solidFill>
                  <a:srgbClr val="000000"/>
                </a:solidFill>
                <a:latin typeface="Arial" charset="0"/>
                <a:ea typeface="ＭＳ Ｐゴシック" charset="0"/>
              </a:rPr>
              <a:t>Patritutumab</a:t>
            </a:r>
            <a:endParaRPr lang="en-US" sz="3197" dirty="0">
              <a:solidFill>
                <a:srgbClr val="000000"/>
              </a:solidFill>
              <a:latin typeface="Arial" charset="0"/>
              <a:ea typeface="ＭＳ Ｐゴシック" charset="0"/>
            </a:endParaRPr>
          </a:p>
          <a:p>
            <a:pPr defTabSz="1218072" fontAlgn="base">
              <a:spcBef>
                <a:spcPct val="0"/>
              </a:spcBef>
              <a:spcAft>
                <a:spcPct val="0"/>
              </a:spcAft>
            </a:pPr>
            <a:r>
              <a:rPr lang="en-US" sz="3197" dirty="0" err="1">
                <a:solidFill>
                  <a:srgbClr val="000000"/>
                </a:solidFill>
                <a:latin typeface="Arial" charset="0"/>
                <a:ea typeface="ＭＳ Ｐゴシック" charset="0"/>
              </a:rPr>
              <a:t>Deruxtecan</a:t>
            </a:r>
            <a:endParaRPr lang="en-US" sz="3197" dirty="0">
              <a:solidFill>
                <a:srgbClr val="000000"/>
              </a:solidFill>
              <a:latin typeface="Arial" charset="0"/>
              <a:ea typeface="ＭＳ Ｐゴシック" charset="0"/>
            </a:endParaRPr>
          </a:p>
          <a:p>
            <a:pPr defTabSz="1218072" fontAlgn="base">
              <a:spcBef>
                <a:spcPct val="0"/>
              </a:spcBef>
              <a:spcAft>
                <a:spcPct val="0"/>
              </a:spcAft>
            </a:pPr>
            <a:endParaRPr lang="en-US" sz="3197" dirty="0">
              <a:solidFill>
                <a:srgbClr val="000000"/>
              </a:solidFill>
              <a:latin typeface="Arial" charset="0"/>
              <a:ea typeface="ＭＳ Ｐゴシック" charset="0"/>
            </a:endParaRPr>
          </a:p>
          <a:p>
            <a:pPr defTabSz="1218072" fontAlgn="base">
              <a:spcBef>
                <a:spcPct val="0"/>
              </a:spcBef>
              <a:spcAft>
                <a:spcPct val="0"/>
              </a:spcAft>
            </a:pPr>
            <a:r>
              <a:rPr lang="en-US" sz="3197" dirty="0" err="1">
                <a:solidFill>
                  <a:srgbClr val="000000"/>
                </a:solidFill>
                <a:latin typeface="Arial" charset="0"/>
                <a:ea typeface="ＭＳ Ｐゴシック" charset="0"/>
              </a:rPr>
              <a:t>Telisotuzumab</a:t>
            </a:r>
            <a:r>
              <a:rPr lang="en-US" sz="3197" dirty="0">
                <a:solidFill>
                  <a:srgbClr val="000000"/>
                </a:solidFill>
                <a:latin typeface="Arial" charset="0"/>
                <a:ea typeface="ＭＳ Ｐゴシック" charset="0"/>
              </a:rPr>
              <a:t> </a:t>
            </a:r>
            <a:r>
              <a:rPr lang="en-US" sz="3197" dirty="0" err="1">
                <a:solidFill>
                  <a:srgbClr val="000000"/>
                </a:solidFill>
                <a:latin typeface="Arial" charset="0"/>
                <a:ea typeface="ＭＳ Ｐゴシック" charset="0"/>
              </a:rPr>
              <a:t>vedotin</a:t>
            </a:r>
            <a:endParaRPr lang="en-US" sz="3197" dirty="0">
              <a:solidFill>
                <a:srgbClr val="000000"/>
              </a:solidFill>
              <a:latin typeface="Arial" charset="0"/>
              <a:ea typeface="ＭＳ Ｐゴシック" charset="0"/>
            </a:endParaRPr>
          </a:p>
          <a:p>
            <a:pPr defTabSz="1218072" fontAlgn="base">
              <a:spcBef>
                <a:spcPct val="0"/>
              </a:spcBef>
              <a:spcAft>
                <a:spcPct val="0"/>
              </a:spcAft>
            </a:pPr>
            <a:endParaRPr lang="en-US" sz="3197" dirty="0">
              <a:solidFill>
                <a:srgbClr val="000000"/>
              </a:solidFill>
              <a:latin typeface="Arial" charset="0"/>
              <a:ea typeface="ＭＳ Ｐゴシック" charset="0"/>
            </a:endParaRPr>
          </a:p>
        </p:txBody>
      </p:sp>
      <p:sp>
        <p:nvSpPr>
          <p:cNvPr id="5" name="TextBox 4">
            <a:extLst>
              <a:ext uri="{FF2B5EF4-FFF2-40B4-BE49-F238E27FC236}">
                <a16:creationId xmlns:a16="http://schemas.microsoft.com/office/drawing/2014/main" id="{F735E524-DB20-4248-F2B8-36351C1F9C95}"/>
              </a:ext>
            </a:extLst>
          </p:cNvPr>
          <p:cNvSpPr txBox="1"/>
          <p:nvPr/>
        </p:nvSpPr>
        <p:spPr>
          <a:xfrm>
            <a:off x="9216742" y="1547071"/>
            <a:ext cx="2797976" cy="2552302"/>
          </a:xfrm>
          <a:prstGeom prst="rect">
            <a:avLst/>
          </a:prstGeom>
          <a:noFill/>
        </p:spPr>
        <p:txBody>
          <a:bodyPr wrap="squar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Sacituzumab </a:t>
            </a:r>
            <a:r>
              <a:rPr lang="en-US" sz="3197" dirty="0" err="1">
                <a:solidFill>
                  <a:srgbClr val="000000"/>
                </a:solidFill>
                <a:latin typeface="Arial" charset="0"/>
                <a:ea typeface="ＭＳ Ｐゴシック" charset="0"/>
              </a:rPr>
              <a:t>Govitecan</a:t>
            </a:r>
            <a:endParaRPr lang="en-US" sz="3197" dirty="0">
              <a:solidFill>
                <a:srgbClr val="000000"/>
              </a:solidFill>
              <a:latin typeface="Arial" charset="0"/>
              <a:ea typeface="ＭＳ Ｐゴシック" charset="0"/>
            </a:endParaRPr>
          </a:p>
          <a:p>
            <a:pPr defTabSz="1218072" fontAlgn="base">
              <a:spcBef>
                <a:spcPct val="0"/>
              </a:spcBef>
              <a:spcAft>
                <a:spcPct val="0"/>
              </a:spcAft>
            </a:pPr>
            <a:endParaRPr lang="en-US" sz="3197" dirty="0">
              <a:solidFill>
                <a:srgbClr val="000000"/>
              </a:solidFill>
              <a:latin typeface="Arial" charset="0"/>
              <a:ea typeface="ＭＳ Ｐゴシック" charset="0"/>
            </a:endParaRPr>
          </a:p>
          <a:p>
            <a:pPr defTabSz="1218072" fontAlgn="base">
              <a:spcBef>
                <a:spcPct val="0"/>
              </a:spcBef>
              <a:spcAft>
                <a:spcPct val="0"/>
              </a:spcAft>
            </a:pPr>
            <a:r>
              <a:rPr lang="en-US" sz="3197" dirty="0" err="1">
                <a:solidFill>
                  <a:srgbClr val="000000"/>
                </a:solidFill>
                <a:latin typeface="Arial" charset="0"/>
                <a:ea typeface="ＭＳ Ｐゴシック" charset="0"/>
              </a:rPr>
              <a:t>Tusamitamab</a:t>
            </a:r>
            <a:r>
              <a:rPr lang="en-US" sz="3197" dirty="0">
                <a:solidFill>
                  <a:srgbClr val="000000"/>
                </a:solidFill>
                <a:latin typeface="Arial" charset="0"/>
                <a:ea typeface="ＭＳ Ｐゴシック" charset="0"/>
              </a:rPr>
              <a:t> </a:t>
            </a:r>
            <a:r>
              <a:rPr lang="en-US" sz="3197" dirty="0" err="1">
                <a:solidFill>
                  <a:srgbClr val="000000"/>
                </a:solidFill>
                <a:latin typeface="Arial" charset="0"/>
                <a:ea typeface="ＭＳ Ｐゴシック" charset="0"/>
              </a:rPr>
              <a:t>ravtansine</a:t>
            </a: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4569009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2BF6C-65BF-F5FA-3131-DDA3836BEF86}"/>
              </a:ext>
            </a:extLst>
          </p:cNvPr>
          <p:cNvSpPr>
            <a:spLocks noGrp="1"/>
          </p:cNvSpPr>
          <p:nvPr>
            <p:ph type="title"/>
          </p:nvPr>
        </p:nvSpPr>
        <p:spPr>
          <a:xfrm>
            <a:off x="88066" y="-33798"/>
            <a:ext cx="11502997" cy="407187"/>
          </a:xfrm>
        </p:spPr>
        <p:txBody>
          <a:bodyPr/>
          <a:lstStyle/>
          <a:p>
            <a:pPr algn="l"/>
            <a:r>
              <a:rPr lang="en-US" dirty="0"/>
              <a:t>Destiny-01</a:t>
            </a:r>
          </a:p>
        </p:txBody>
      </p:sp>
      <p:pic>
        <p:nvPicPr>
          <p:cNvPr id="4" name="Picture 3">
            <a:extLst>
              <a:ext uri="{FF2B5EF4-FFF2-40B4-BE49-F238E27FC236}">
                <a16:creationId xmlns:a16="http://schemas.microsoft.com/office/drawing/2014/main" id="{5C8C08EA-8DF7-9EA7-7592-C4B890C70F0E}"/>
              </a:ext>
            </a:extLst>
          </p:cNvPr>
          <p:cNvPicPr>
            <a:picLocks noChangeAspect="1"/>
          </p:cNvPicPr>
          <p:nvPr/>
        </p:nvPicPr>
        <p:blipFill>
          <a:blip r:embed="rId2"/>
          <a:stretch>
            <a:fillRect/>
          </a:stretch>
        </p:blipFill>
        <p:spPr>
          <a:xfrm>
            <a:off x="426929" y="778832"/>
            <a:ext cx="11338143" cy="5100886"/>
          </a:xfrm>
          <a:prstGeom prst="rect">
            <a:avLst/>
          </a:prstGeom>
        </p:spPr>
      </p:pic>
    </p:spTree>
    <p:extLst>
      <p:ext uri="{BB962C8B-B14F-4D97-AF65-F5344CB8AC3E}">
        <p14:creationId xmlns:p14="http://schemas.microsoft.com/office/powerpoint/2010/main" val="7274154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A91B3-A88A-97C9-0B5B-36707D718001}"/>
              </a:ext>
            </a:extLst>
          </p:cNvPr>
          <p:cNvSpPr>
            <a:spLocks noGrp="1"/>
          </p:cNvSpPr>
          <p:nvPr>
            <p:ph type="title"/>
          </p:nvPr>
        </p:nvSpPr>
        <p:spPr/>
        <p:txBody>
          <a:bodyPr/>
          <a:lstStyle/>
          <a:p>
            <a:pPr algn="l"/>
            <a:endParaRPr lang="en-US" sz="4263" b="1" dirty="0">
              <a:solidFill>
                <a:srgbClr val="003767"/>
              </a:solidFill>
            </a:endParaRPr>
          </a:p>
        </p:txBody>
      </p:sp>
      <p:sp>
        <p:nvSpPr>
          <p:cNvPr id="14" name="Text Placeholder 13">
            <a:extLst>
              <a:ext uri="{FF2B5EF4-FFF2-40B4-BE49-F238E27FC236}">
                <a16:creationId xmlns:a16="http://schemas.microsoft.com/office/drawing/2014/main" id="{CA33EFBD-B137-FAA4-E8CB-9759DD3D2C89}"/>
              </a:ext>
            </a:extLst>
          </p:cNvPr>
          <p:cNvSpPr>
            <a:spLocks noGrp="1"/>
          </p:cNvSpPr>
          <p:nvPr>
            <p:ph type="body" sz="quarter" idx="10"/>
          </p:nvPr>
        </p:nvSpPr>
        <p:spPr>
          <a:xfrm>
            <a:off x="5382707" y="5923630"/>
            <a:ext cx="6606891" cy="247968"/>
          </a:xfrm>
        </p:spPr>
        <p:txBody>
          <a:bodyPr>
            <a:normAutofit fontScale="92500" lnSpcReduction="10000"/>
          </a:bodyPr>
          <a:lstStyle/>
          <a:p>
            <a:r>
              <a:rPr lang="en-US" dirty="0"/>
              <a:t>Li BT et al. </a:t>
            </a:r>
            <a:r>
              <a:rPr lang="en-US" i="1" dirty="0"/>
              <a:t>NEJM. </a:t>
            </a:r>
            <a:r>
              <a:rPr lang="en-US" dirty="0"/>
              <a:t>2022;386:241-51.</a:t>
            </a:r>
          </a:p>
        </p:txBody>
      </p:sp>
      <p:pic>
        <p:nvPicPr>
          <p:cNvPr id="15" name="Picture 14">
            <a:extLst>
              <a:ext uri="{FF2B5EF4-FFF2-40B4-BE49-F238E27FC236}">
                <a16:creationId xmlns:a16="http://schemas.microsoft.com/office/drawing/2014/main" id="{7C3C54A1-D510-90FF-1EB9-27FA3702C602}"/>
              </a:ext>
            </a:extLst>
          </p:cNvPr>
          <p:cNvPicPr>
            <a:picLocks noChangeAspect="1"/>
          </p:cNvPicPr>
          <p:nvPr/>
        </p:nvPicPr>
        <p:blipFill>
          <a:blip r:embed="rId2"/>
          <a:stretch>
            <a:fillRect/>
          </a:stretch>
        </p:blipFill>
        <p:spPr>
          <a:xfrm>
            <a:off x="213322" y="752362"/>
            <a:ext cx="11582186" cy="4859861"/>
          </a:xfrm>
          <a:prstGeom prst="rect">
            <a:avLst/>
          </a:prstGeom>
        </p:spPr>
      </p:pic>
      <p:sp>
        <p:nvSpPr>
          <p:cNvPr id="6" name="TextBox 5">
            <a:extLst>
              <a:ext uri="{FF2B5EF4-FFF2-40B4-BE49-F238E27FC236}">
                <a16:creationId xmlns:a16="http://schemas.microsoft.com/office/drawing/2014/main" id="{971A11DC-465D-81D6-8EDE-2A25A4ACC725}"/>
              </a:ext>
            </a:extLst>
          </p:cNvPr>
          <p:cNvSpPr txBox="1"/>
          <p:nvPr/>
        </p:nvSpPr>
        <p:spPr>
          <a:xfrm>
            <a:off x="335343" y="81926"/>
            <a:ext cx="8673040" cy="584327"/>
          </a:xfrm>
          <a:prstGeom prst="rect">
            <a:avLst/>
          </a:prstGeom>
          <a:noFill/>
        </p:spPr>
        <p:txBody>
          <a:bodyPr wrap="square" rtlCol="0">
            <a:spAutoFit/>
          </a:bodyPr>
          <a:lstStyle/>
          <a:p>
            <a:pPr defTabSz="1218072" fontAlgn="base">
              <a:spcBef>
                <a:spcPct val="0"/>
              </a:spcBef>
              <a:spcAft>
                <a:spcPct val="0"/>
              </a:spcAft>
            </a:pPr>
            <a:r>
              <a:rPr lang="en-US" sz="3197" b="1" dirty="0">
                <a:solidFill>
                  <a:srgbClr val="003767"/>
                </a:solidFill>
                <a:latin typeface="Arial" charset="0"/>
                <a:ea typeface="ＭＳ Ｐゴシック" charset="0"/>
              </a:rPr>
              <a:t>mNSCLC: Trastuzumab </a:t>
            </a:r>
            <a:r>
              <a:rPr lang="en-US" sz="3197" b="1" dirty="0" err="1">
                <a:solidFill>
                  <a:srgbClr val="003767"/>
                </a:solidFill>
                <a:latin typeface="Arial" charset="0"/>
                <a:ea typeface="ＭＳ Ｐゴシック" charset="0"/>
              </a:rPr>
              <a:t>Deruxtecan</a:t>
            </a: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2537839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A91B3-A88A-97C9-0B5B-36707D718001}"/>
              </a:ext>
            </a:extLst>
          </p:cNvPr>
          <p:cNvSpPr>
            <a:spLocks noGrp="1"/>
          </p:cNvSpPr>
          <p:nvPr>
            <p:ph type="title"/>
          </p:nvPr>
        </p:nvSpPr>
        <p:spPr/>
        <p:txBody>
          <a:bodyPr/>
          <a:lstStyle/>
          <a:p>
            <a:pPr algn="l"/>
            <a:endParaRPr lang="en-US" b="0" dirty="0">
              <a:solidFill>
                <a:srgbClr val="003767"/>
              </a:solidFill>
            </a:endParaRPr>
          </a:p>
        </p:txBody>
      </p:sp>
      <p:sp>
        <p:nvSpPr>
          <p:cNvPr id="14" name="Text Placeholder 13">
            <a:extLst>
              <a:ext uri="{FF2B5EF4-FFF2-40B4-BE49-F238E27FC236}">
                <a16:creationId xmlns:a16="http://schemas.microsoft.com/office/drawing/2014/main" id="{CA33EFBD-B137-FAA4-E8CB-9759DD3D2C89}"/>
              </a:ext>
            </a:extLst>
          </p:cNvPr>
          <p:cNvSpPr>
            <a:spLocks noGrp="1"/>
          </p:cNvSpPr>
          <p:nvPr>
            <p:ph type="body" sz="quarter" idx="10"/>
          </p:nvPr>
        </p:nvSpPr>
        <p:spPr>
          <a:xfrm>
            <a:off x="5355232" y="5926028"/>
            <a:ext cx="6606891" cy="247968"/>
          </a:xfrm>
        </p:spPr>
        <p:txBody>
          <a:bodyPr>
            <a:normAutofit fontScale="92500" lnSpcReduction="10000"/>
          </a:bodyPr>
          <a:lstStyle/>
          <a:p>
            <a:r>
              <a:rPr lang="en-US" dirty="0"/>
              <a:t>Li BT et al. </a:t>
            </a:r>
            <a:r>
              <a:rPr lang="en-US" i="1" dirty="0"/>
              <a:t>NEJM. </a:t>
            </a:r>
            <a:r>
              <a:rPr lang="en-US" dirty="0"/>
              <a:t>2022;386:241-51.</a:t>
            </a:r>
          </a:p>
        </p:txBody>
      </p:sp>
      <p:pic>
        <p:nvPicPr>
          <p:cNvPr id="3" name="Picture 2">
            <a:extLst>
              <a:ext uri="{FF2B5EF4-FFF2-40B4-BE49-F238E27FC236}">
                <a16:creationId xmlns:a16="http://schemas.microsoft.com/office/drawing/2014/main" id="{D5BC46E4-3BDF-CB6B-1BB6-BF9FA56C7382}"/>
              </a:ext>
            </a:extLst>
          </p:cNvPr>
          <p:cNvPicPr>
            <a:picLocks noChangeAspect="1"/>
          </p:cNvPicPr>
          <p:nvPr/>
        </p:nvPicPr>
        <p:blipFill>
          <a:blip r:embed="rId3"/>
          <a:stretch>
            <a:fillRect/>
          </a:stretch>
        </p:blipFill>
        <p:spPr>
          <a:xfrm>
            <a:off x="304908" y="2182858"/>
            <a:ext cx="5279141" cy="2836554"/>
          </a:xfrm>
          <a:prstGeom prst="rect">
            <a:avLst/>
          </a:prstGeom>
        </p:spPr>
      </p:pic>
      <p:pic>
        <p:nvPicPr>
          <p:cNvPr id="4" name="Picture 3">
            <a:extLst>
              <a:ext uri="{FF2B5EF4-FFF2-40B4-BE49-F238E27FC236}">
                <a16:creationId xmlns:a16="http://schemas.microsoft.com/office/drawing/2014/main" id="{92F9A468-C3C6-DD0C-1871-1056F18A210F}"/>
              </a:ext>
            </a:extLst>
          </p:cNvPr>
          <p:cNvPicPr>
            <a:picLocks noChangeAspect="1"/>
          </p:cNvPicPr>
          <p:nvPr/>
        </p:nvPicPr>
        <p:blipFill>
          <a:blip r:embed="rId4"/>
          <a:stretch>
            <a:fillRect/>
          </a:stretch>
        </p:blipFill>
        <p:spPr>
          <a:xfrm>
            <a:off x="6096001" y="2182859"/>
            <a:ext cx="5785668" cy="2859066"/>
          </a:xfrm>
          <a:prstGeom prst="rect">
            <a:avLst/>
          </a:prstGeom>
        </p:spPr>
      </p:pic>
      <p:sp>
        <p:nvSpPr>
          <p:cNvPr id="5" name="TextBox 4">
            <a:extLst>
              <a:ext uri="{FF2B5EF4-FFF2-40B4-BE49-F238E27FC236}">
                <a16:creationId xmlns:a16="http://schemas.microsoft.com/office/drawing/2014/main" id="{5A3F33C0-E96F-9703-5B27-13B35A71ED95}"/>
              </a:ext>
            </a:extLst>
          </p:cNvPr>
          <p:cNvSpPr txBox="1"/>
          <p:nvPr/>
        </p:nvSpPr>
        <p:spPr>
          <a:xfrm>
            <a:off x="304907" y="1153727"/>
            <a:ext cx="5168319" cy="830356"/>
          </a:xfrm>
          <a:prstGeom prst="rect">
            <a:avLst/>
          </a:prstGeom>
          <a:noFill/>
        </p:spPr>
        <p:txBody>
          <a:bodyPr wrap="square" rtlCol="0">
            <a:spAutoFit/>
          </a:bodyPr>
          <a:lstStyle/>
          <a:p>
            <a:pPr defTabSz="1218072" fontAlgn="base">
              <a:spcBef>
                <a:spcPct val="0"/>
              </a:spcBef>
              <a:spcAft>
                <a:spcPct val="0"/>
              </a:spcAft>
            </a:pPr>
            <a:r>
              <a:rPr lang="en-US" sz="2398" b="1" dirty="0">
                <a:solidFill>
                  <a:srgbClr val="000000"/>
                </a:solidFill>
                <a:latin typeface="Arial" charset="0"/>
                <a:ea typeface="ＭＳ Ｐゴシック" charset="0"/>
              </a:rPr>
              <a:t>Progression Free Survival</a:t>
            </a:r>
          </a:p>
          <a:p>
            <a:pPr defTabSz="1218072" fontAlgn="base">
              <a:spcBef>
                <a:spcPct val="0"/>
              </a:spcBef>
              <a:spcAft>
                <a:spcPct val="0"/>
              </a:spcAft>
            </a:pPr>
            <a:r>
              <a:rPr lang="en-US" sz="2398" dirty="0">
                <a:solidFill>
                  <a:srgbClr val="000000"/>
                </a:solidFill>
                <a:latin typeface="Arial" charset="0"/>
                <a:ea typeface="ＭＳ Ｐゴシック" charset="0"/>
              </a:rPr>
              <a:t>Median: 8.2 (95% CI, 6.0 – 11.9)</a:t>
            </a:r>
          </a:p>
        </p:txBody>
      </p:sp>
      <p:sp>
        <p:nvSpPr>
          <p:cNvPr id="6" name="TextBox 5">
            <a:extLst>
              <a:ext uri="{FF2B5EF4-FFF2-40B4-BE49-F238E27FC236}">
                <a16:creationId xmlns:a16="http://schemas.microsoft.com/office/drawing/2014/main" id="{2C874FE4-F974-1E7B-A4E7-B013B364281D}"/>
              </a:ext>
            </a:extLst>
          </p:cNvPr>
          <p:cNvSpPr txBox="1"/>
          <p:nvPr/>
        </p:nvSpPr>
        <p:spPr>
          <a:xfrm>
            <a:off x="6096000" y="1153727"/>
            <a:ext cx="5279141" cy="830356"/>
          </a:xfrm>
          <a:prstGeom prst="rect">
            <a:avLst/>
          </a:prstGeom>
          <a:noFill/>
        </p:spPr>
        <p:txBody>
          <a:bodyPr wrap="square" rtlCol="0">
            <a:spAutoFit/>
          </a:bodyPr>
          <a:lstStyle/>
          <a:p>
            <a:pPr defTabSz="1218072" fontAlgn="base">
              <a:spcBef>
                <a:spcPct val="0"/>
              </a:spcBef>
              <a:spcAft>
                <a:spcPct val="0"/>
              </a:spcAft>
            </a:pPr>
            <a:r>
              <a:rPr lang="en-US" sz="2398" b="1" dirty="0">
                <a:solidFill>
                  <a:srgbClr val="000000"/>
                </a:solidFill>
                <a:latin typeface="Arial" charset="0"/>
                <a:ea typeface="ＭＳ Ｐゴシック" charset="0"/>
              </a:rPr>
              <a:t>Overall Survival</a:t>
            </a:r>
          </a:p>
          <a:p>
            <a:pPr defTabSz="1218072" fontAlgn="base">
              <a:spcBef>
                <a:spcPct val="0"/>
              </a:spcBef>
              <a:spcAft>
                <a:spcPct val="0"/>
              </a:spcAft>
            </a:pPr>
            <a:r>
              <a:rPr lang="en-US" sz="2398" dirty="0">
                <a:solidFill>
                  <a:srgbClr val="000000"/>
                </a:solidFill>
                <a:latin typeface="Arial" charset="0"/>
                <a:ea typeface="ＭＳ Ｐゴシック" charset="0"/>
              </a:rPr>
              <a:t>Median: 17.8 (95% CI, 13.8 – 22.1)</a:t>
            </a:r>
          </a:p>
        </p:txBody>
      </p:sp>
      <p:sp>
        <p:nvSpPr>
          <p:cNvPr id="9" name="TextBox 8">
            <a:extLst>
              <a:ext uri="{FF2B5EF4-FFF2-40B4-BE49-F238E27FC236}">
                <a16:creationId xmlns:a16="http://schemas.microsoft.com/office/drawing/2014/main" id="{52526A16-D776-A198-7EAF-FCDE9AE1108F}"/>
              </a:ext>
            </a:extLst>
          </p:cNvPr>
          <p:cNvSpPr txBox="1"/>
          <p:nvPr/>
        </p:nvSpPr>
        <p:spPr>
          <a:xfrm>
            <a:off x="275118" y="156333"/>
            <a:ext cx="10436736" cy="666336"/>
          </a:xfrm>
          <a:prstGeom prst="rect">
            <a:avLst/>
          </a:prstGeom>
          <a:noFill/>
        </p:spPr>
        <p:txBody>
          <a:bodyPr wrap="square" rtlCol="0">
            <a:spAutoFit/>
          </a:bodyPr>
          <a:lstStyle/>
          <a:p>
            <a:pPr defTabSz="1218072" fontAlgn="base">
              <a:spcBef>
                <a:spcPct val="0"/>
              </a:spcBef>
              <a:spcAft>
                <a:spcPct val="0"/>
              </a:spcAft>
            </a:pPr>
            <a:r>
              <a:rPr lang="en-US" sz="3730" b="1" dirty="0">
                <a:solidFill>
                  <a:srgbClr val="003767"/>
                </a:solidFill>
                <a:latin typeface="Arial" charset="0"/>
                <a:ea typeface="ＭＳ Ｐゴシック" charset="0"/>
              </a:rPr>
              <a:t>DESTINY-LUNG: Trastuzumab </a:t>
            </a:r>
            <a:r>
              <a:rPr lang="en-US" sz="3730" b="1" dirty="0" err="1">
                <a:solidFill>
                  <a:srgbClr val="003767"/>
                </a:solidFill>
                <a:latin typeface="Arial" charset="0"/>
                <a:ea typeface="ＭＳ Ｐゴシック" charset="0"/>
              </a:rPr>
              <a:t>Deruxtecan</a:t>
            </a:r>
            <a:endParaRPr lang="en-US" sz="3730" b="1" dirty="0">
              <a:solidFill>
                <a:srgbClr val="000000"/>
              </a:solidFill>
              <a:latin typeface="Arial" charset="0"/>
              <a:ea typeface="ＭＳ Ｐゴシック" charset="0"/>
            </a:endParaRPr>
          </a:p>
        </p:txBody>
      </p:sp>
      <p:sp>
        <p:nvSpPr>
          <p:cNvPr id="11" name="TextBox 10">
            <a:extLst>
              <a:ext uri="{FF2B5EF4-FFF2-40B4-BE49-F238E27FC236}">
                <a16:creationId xmlns:a16="http://schemas.microsoft.com/office/drawing/2014/main" id="{8B7CEC15-CC30-3037-5AD7-905D23616024}"/>
              </a:ext>
            </a:extLst>
          </p:cNvPr>
          <p:cNvSpPr txBox="1"/>
          <p:nvPr/>
        </p:nvSpPr>
        <p:spPr>
          <a:xfrm>
            <a:off x="3567252" y="5019411"/>
            <a:ext cx="5168319" cy="830356"/>
          </a:xfrm>
          <a:prstGeom prst="rect">
            <a:avLst/>
          </a:prstGeom>
          <a:noFill/>
        </p:spPr>
        <p:txBody>
          <a:bodyPr wrap="square" rtlCol="0">
            <a:spAutoFit/>
          </a:bodyPr>
          <a:lstStyle/>
          <a:p>
            <a:pPr algn="ctr" defTabSz="1218072" fontAlgn="base">
              <a:spcBef>
                <a:spcPct val="0"/>
              </a:spcBef>
              <a:spcAft>
                <a:spcPct val="0"/>
              </a:spcAft>
            </a:pPr>
            <a:r>
              <a:rPr lang="en-US" sz="2398" b="1" dirty="0">
                <a:solidFill>
                  <a:srgbClr val="000000"/>
                </a:solidFill>
                <a:latin typeface="Arial" charset="0"/>
                <a:ea typeface="ＭＳ Ｐゴシック" charset="0"/>
              </a:rPr>
              <a:t>Confirmed ORR 50%</a:t>
            </a:r>
          </a:p>
          <a:p>
            <a:pPr algn="ctr" defTabSz="1218072" fontAlgn="base">
              <a:spcBef>
                <a:spcPct val="0"/>
              </a:spcBef>
              <a:spcAft>
                <a:spcPct val="0"/>
              </a:spcAft>
            </a:pPr>
            <a:r>
              <a:rPr lang="en-US" sz="2398" b="1" dirty="0" err="1">
                <a:solidFill>
                  <a:srgbClr val="000000"/>
                </a:solidFill>
                <a:latin typeface="Arial" charset="0"/>
                <a:ea typeface="ＭＳ Ｐゴシック" charset="0"/>
              </a:rPr>
              <a:t>mDOR</a:t>
            </a:r>
            <a:r>
              <a:rPr lang="en-US" sz="2398" b="1" dirty="0">
                <a:solidFill>
                  <a:srgbClr val="000000"/>
                </a:solidFill>
                <a:latin typeface="Arial" charset="0"/>
                <a:ea typeface="ＭＳ Ｐゴシック" charset="0"/>
              </a:rPr>
              <a:t> 9.3 </a:t>
            </a:r>
            <a:r>
              <a:rPr lang="en-US" sz="2398" b="1" dirty="0" err="1">
                <a:solidFill>
                  <a:srgbClr val="000000"/>
                </a:solidFill>
                <a:latin typeface="Arial" charset="0"/>
                <a:ea typeface="ＭＳ Ｐゴシック" charset="0"/>
              </a:rPr>
              <a:t>mos</a:t>
            </a:r>
            <a:endParaRPr lang="en-US" sz="2398"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5207070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AEFC-3F68-2FFA-290F-93ACBFD974B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AEEBB6C-A211-EB14-1888-6CE8A2C89D61}"/>
              </a:ext>
            </a:extLst>
          </p:cNvPr>
          <p:cNvPicPr>
            <a:picLocks noChangeAspect="1"/>
          </p:cNvPicPr>
          <p:nvPr/>
        </p:nvPicPr>
        <p:blipFill>
          <a:blip r:embed="rId2"/>
          <a:stretch>
            <a:fillRect/>
          </a:stretch>
        </p:blipFill>
        <p:spPr>
          <a:xfrm>
            <a:off x="106381" y="0"/>
            <a:ext cx="10797798" cy="5698838"/>
          </a:xfrm>
          <a:prstGeom prst="rect">
            <a:avLst/>
          </a:prstGeom>
        </p:spPr>
      </p:pic>
    </p:spTree>
    <p:extLst>
      <p:ext uri="{BB962C8B-B14F-4D97-AF65-F5344CB8AC3E}">
        <p14:creationId xmlns:p14="http://schemas.microsoft.com/office/powerpoint/2010/main" val="418992834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5A8D3-A954-A574-11FE-3C5771EC259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98200B1-48B3-89FF-0FE6-34CE190CC72F}"/>
              </a:ext>
            </a:extLst>
          </p:cNvPr>
          <p:cNvPicPr>
            <a:picLocks noChangeAspect="1"/>
          </p:cNvPicPr>
          <p:nvPr/>
        </p:nvPicPr>
        <p:blipFill>
          <a:blip r:embed="rId2"/>
          <a:stretch>
            <a:fillRect/>
          </a:stretch>
        </p:blipFill>
        <p:spPr>
          <a:xfrm>
            <a:off x="-76786" y="1"/>
            <a:ext cx="12180722" cy="5925509"/>
          </a:xfrm>
          <a:prstGeom prst="rect">
            <a:avLst/>
          </a:prstGeom>
        </p:spPr>
      </p:pic>
    </p:spTree>
    <p:extLst>
      <p:ext uri="{BB962C8B-B14F-4D97-AF65-F5344CB8AC3E}">
        <p14:creationId xmlns:p14="http://schemas.microsoft.com/office/powerpoint/2010/main" val="31289156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C9F455-8736-9E68-00C1-6AB6503287D0}"/>
              </a:ext>
            </a:extLst>
          </p:cNvPr>
          <p:cNvPicPr>
            <a:picLocks noChangeAspect="1"/>
          </p:cNvPicPr>
          <p:nvPr/>
        </p:nvPicPr>
        <p:blipFill>
          <a:blip r:embed="rId2"/>
          <a:stretch>
            <a:fillRect/>
          </a:stretch>
        </p:blipFill>
        <p:spPr>
          <a:xfrm>
            <a:off x="5640" y="39057"/>
            <a:ext cx="10810208" cy="5648334"/>
          </a:xfrm>
          <a:prstGeom prst="rect">
            <a:avLst/>
          </a:prstGeom>
          <a:noFill/>
        </p:spPr>
      </p:pic>
    </p:spTree>
    <p:extLst>
      <p:ext uri="{BB962C8B-B14F-4D97-AF65-F5344CB8AC3E}">
        <p14:creationId xmlns:p14="http://schemas.microsoft.com/office/powerpoint/2010/main" val="40586558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509818-E9D5-70BB-920C-ADA1613048D5}"/>
              </a:ext>
            </a:extLst>
          </p:cNvPr>
          <p:cNvPicPr>
            <a:picLocks noChangeAspect="1"/>
          </p:cNvPicPr>
          <p:nvPr/>
        </p:nvPicPr>
        <p:blipFill>
          <a:blip r:embed="rId2"/>
          <a:stretch>
            <a:fillRect/>
          </a:stretch>
        </p:blipFill>
        <p:spPr>
          <a:xfrm>
            <a:off x="225440" y="1"/>
            <a:ext cx="11356462" cy="5925509"/>
          </a:xfrm>
          <a:prstGeom prst="rect">
            <a:avLst/>
          </a:prstGeom>
        </p:spPr>
      </p:pic>
    </p:spTree>
    <p:extLst>
      <p:ext uri="{BB962C8B-B14F-4D97-AF65-F5344CB8AC3E}">
        <p14:creationId xmlns:p14="http://schemas.microsoft.com/office/powerpoint/2010/main" val="45360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9148"/>
            <a:ext cx="11582400" cy="810103"/>
          </a:xfrm>
        </p:spPr>
        <p:txBody>
          <a:bodyPr/>
          <a:lstStyle/>
          <a:p>
            <a:pPr algn="ctr"/>
            <a:r>
              <a:rPr lang="en-US" sz="3600" dirty="0">
                <a:solidFill>
                  <a:srgbClr val="15243D"/>
                </a:solidFill>
              </a:rPr>
              <a:t>Overall Survival (data </a:t>
            </a:r>
            <a:r>
              <a:rPr lang="en-US" sz="3600" dirty="0" err="1">
                <a:solidFill>
                  <a:srgbClr val="15243D"/>
                </a:solidFill>
              </a:rPr>
              <a:t>inmature</a:t>
            </a:r>
            <a:r>
              <a:rPr lang="en-US" sz="3600" dirty="0">
                <a:solidFill>
                  <a:srgbClr val="15243D"/>
                </a:solidFill>
              </a:rPr>
              <a:t>)</a:t>
            </a:r>
            <a:br>
              <a:rPr lang="en-US" dirty="0"/>
            </a:br>
            <a:br>
              <a:rPr lang="en-US" dirty="0"/>
            </a:br>
            <a:r>
              <a:rPr lang="en-US" dirty="0">
                <a:solidFill>
                  <a:srgbClr val="15243D"/>
                </a:solidFill>
              </a:rPr>
              <a:t>Stage II-IIIA PD-L1 TC &gt;1%                    Stage II-IIIA PD-L1 TC &gt;50% </a:t>
            </a:r>
          </a:p>
        </p:txBody>
      </p:sp>
      <p:pic>
        <p:nvPicPr>
          <p:cNvPr id="5" name="Content Placeholder 4"/>
          <p:cNvPicPr>
            <a:picLocks noGrp="1" noChangeAspect="1"/>
          </p:cNvPicPr>
          <p:nvPr>
            <p:ph idx="1"/>
          </p:nvPr>
        </p:nvPicPr>
        <p:blipFill>
          <a:blip r:embed="rId2"/>
          <a:stretch>
            <a:fillRect/>
          </a:stretch>
        </p:blipFill>
        <p:spPr>
          <a:xfrm>
            <a:off x="5577840" y="2224715"/>
            <a:ext cx="6415087" cy="4067175"/>
          </a:xfrm>
          <a:prstGeom prst="rect">
            <a:avLst/>
          </a:prstGeom>
        </p:spPr>
      </p:pic>
      <p:pic>
        <p:nvPicPr>
          <p:cNvPr id="4" name="Picture 3"/>
          <p:cNvPicPr>
            <a:picLocks noChangeAspect="1"/>
          </p:cNvPicPr>
          <p:nvPr/>
        </p:nvPicPr>
        <p:blipFill>
          <a:blip r:embed="rId3"/>
          <a:stretch>
            <a:fillRect/>
          </a:stretch>
        </p:blipFill>
        <p:spPr>
          <a:xfrm>
            <a:off x="0" y="2515776"/>
            <a:ext cx="5797867" cy="3857654"/>
          </a:xfrm>
          <a:prstGeom prst="rect">
            <a:avLst/>
          </a:prstGeom>
        </p:spPr>
      </p:pic>
      <p:sp>
        <p:nvSpPr>
          <p:cNvPr id="6" name="Rectangle 5"/>
          <p:cNvSpPr/>
          <p:nvPr/>
        </p:nvSpPr>
        <p:spPr>
          <a:xfrm>
            <a:off x="6812280" y="6398924"/>
            <a:ext cx="5379720" cy="369332"/>
          </a:xfrm>
          <a:prstGeom prst="rect">
            <a:avLst/>
          </a:prstGeom>
        </p:spPr>
        <p:txBody>
          <a:bodyPr wrap="square">
            <a:spAutoFit/>
          </a:bodyPr>
          <a:lstStyle/>
          <a:p>
            <a:r>
              <a:rPr lang="en-US" dirty="0" err="1">
                <a:solidFill>
                  <a:srgbClr val="15243D"/>
                </a:solidFill>
              </a:rPr>
              <a:t>Felip</a:t>
            </a:r>
            <a:r>
              <a:rPr lang="en-US" dirty="0">
                <a:solidFill>
                  <a:srgbClr val="15243D"/>
                </a:solidFill>
              </a:rPr>
              <a:t> E. https://doi.org/10.1016/j.annonc.2023.07.001</a:t>
            </a:r>
          </a:p>
        </p:txBody>
      </p:sp>
    </p:spTree>
    <p:extLst>
      <p:ext uri="{BB962C8B-B14F-4D97-AF65-F5344CB8AC3E}">
        <p14:creationId xmlns:p14="http://schemas.microsoft.com/office/powerpoint/2010/main" val="16376947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806143-EC33-7342-5AF1-CCE2C3E3BA33}"/>
              </a:ext>
            </a:extLst>
          </p:cNvPr>
          <p:cNvPicPr>
            <a:picLocks noChangeAspect="1"/>
          </p:cNvPicPr>
          <p:nvPr/>
        </p:nvPicPr>
        <p:blipFill>
          <a:blip r:embed="rId2"/>
          <a:stretch>
            <a:fillRect/>
          </a:stretch>
        </p:blipFill>
        <p:spPr>
          <a:xfrm>
            <a:off x="344502" y="164852"/>
            <a:ext cx="10733687" cy="5417304"/>
          </a:xfrm>
          <a:prstGeom prst="rect">
            <a:avLst/>
          </a:prstGeom>
        </p:spPr>
      </p:pic>
    </p:spTree>
    <p:extLst>
      <p:ext uri="{BB962C8B-B14F-4D97-AF65-F5344CB8AC3E}">
        <p14:creationId xmlns:p14="http://schemas.microsoft.com/office/powerpoint/2010/main" val="9975207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E69C3-16F4-ED73-9BEA-64C46B7F0E10}"/>
            </a:ext>
          </a:extLst>
        </p:cNvPr>
        <p:cNvGrpSpPr/>
        <p:nvPr/>
      </p:nvGrpSpPr>
      <p:grpSpPr>
        <a:xfrm>
          <a:off x="0" y="0"/>
          <a:ext cx="0" cy="0"/>
          <a:chOff x="0" y="0"/>
          <a:chExt cx="0" cy="0"/>
        </a:xfrm>
      </p:grpSpPr>
      <p:pic>
        <p:nvPicPr>
          <p:cNvPr id="5" name="Picture 2" descr="Diagram&#10;&#10;Description automatically generated">
            <a:extLst>
              <a:ext uri="{FF2B5EF4-FFF2-40B4-BE49-F238E27FC236}">
                <a16:creationId xmlns:a16="http://schemas.microsoft.com/office/drawing/2014/main" id="{0473935F-13FC-0C79-E2F7-C275D54096D8}"/>
              </a:ext>
            </a:extLst>
          </p:cNvPr>
          <p:cNvPicPr>
            <a:picLocks noChangeAspect="1"/>
          </p:cNvPicPr>
          <p:nvPr/>
        </p:nvPicPr>
        <p:blipFill rotWithShape="1">
          <a:blip r:embed="rId2"/>
          <a:srcRect l="2985" t="33211" r="4809" b="12007"/>
          <a:stretch/>
        </p:blipFill>
        <p:spPr>
          <a:xfrm>
            <a:off x="536170" y="943796"/>
            <a:ext cx="11119661" cy="4409688"/>
          </a:xfrm>
          <a:prstGeom prst="rect">
            <a:avLst/>
          </a:prstGeom>
        </p:spPr>
      </p:pic>
      <p:sp>
        <p:nvSpPr>
          <p:cNvPr id="9" name="Title 8">
            <a:extLst>
              <a:ext uri="{FF2B5EF4-FFF2-40B4-BE49-F238E27FC236}">
                <a16:creationId xmlns:a16="http://schemas.microsoft.com/office/drawing/2014/main" id="{73202A9C-462B-2831-4805-0E7120E78C2A}"/>
              </a:ext>
            </a:extLst>
          </p:cNvPr>
          <p:cNvSpPr>
            <a:spLocks noGrp="1"/>
          </p:cNvSpPr>
          <p:nvPr>
            <p:ph type="title"/>
          </p:nvPr>
        </p:nvSpPr>
        <p:spPr/>
        <p:txBody>
          <a:bodyPr>
            <a:normAutofit fontScale="90000"/>
          </a:bodyPr>
          <a:lstStyle/>
          <a:p>
            <a:pPr algn="l"/>
            <a:endParaRPr lang="en-US" b="1" dirty="0">
              <a:solidFill>
                <a:srgbClr val="003767"/>
              </a:solidFill>
            </a:endParaRPr>
          </a:p>
        </p:txBody>
      </p:sp>
      <p:sp>
        <p:nvSpPr>
          <p:cNvPr id="2" name="TextBox 1">
            <a:extLst>
              <a:ext uri="{FF2B5EF4-FFF2-40B4-BE49-F238E27FC236}">
                <a16:creationId xmlns:a16="http://schemas.microsoft.com/office/drawing/2014/main" id="{52EBADB5-A288-A552-BF75-15167CCD4915}"/>
              </a:ext>
            </a:extLst>
          </p:cNvPr>
          <p:cNvSpPr txBox="1"/>
          <p:nvPr/>
        </p:nvSpPr>
        <p:spPr>
          <a:xfrm>
            <a:off x="381137" y="265595"/>
            <a:ext cx="11274694" cy="584327"/>
          </a:xfrm>
          <a:prstGeom prst="rect">
            <a:avLst/>
          </a:prstGeom>
          <a:noFill/>
        </p:spPr>
        <p:txBody>
          <a:bodyPr wrap="square" rtlCol="0">
            <a:spAutoFit/>
          </a:bodyPr>
          <a:lstStyle/>
          <a:p>
            <a:pPr defTabSz="1218072" fontAlgn="base">
              <a:spcBef>
                <a:spcPct val="0"/>
              </a:spcBef>
              <a:spcAft>
                <a:spcPct val="0"/>
              </a:spcAft>
            </a:pPr>
            <a:r>
              <a:rPr lang="en-US" sz="3197" b="1" dirty="0">
                <a:solidFill>
                  <a:srgbClr val="003767"/>
                </a:solidFill>
                <a:latin typeface="Arial" charset="0"/>
                <a:ea typeface="ＭＳ Ｐゴシック" charset="0"/>
              </a:rPr>
              <a:t>Anti-TROp2 ADC: Sacituzumab </a:t>
            </a:r>
            <a:r>
              <a:rPr lang="en-US" sz="3197" b="1" dirty="0" err="1">
                <a:solidFill>
                  <a:srgbClr val="003767"/>
                </a:solidFill>
                <a:latin typeface="Arial" charset="0"/>
                <a:ea typeface="ＭＳ Ｐゴシック" charset="0"/>
              </a:rPr>
              <a:t>Govitecan</a:t>
            </a: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61466047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0D47-9D68-3C85-7AD6-28C973243850}"/>
              </a:ext>
            </a:extLst>
          </p:cNvPr>
          <p:cNvSpPr>
            <a:spLocks noGrp="1"/>
          </p:cNvSpPr>
          <p:nvPr>
            <p:ph type="title"/>
          </p:nvPr>
        </p:nvSpPr>
        <p:spPr/>
        <p:txBody>
          <a:bodyPr>
            <a:normAutofit fontScale="90000"/>
          </a:bodyPr>
          <a:lstStyle/>
          <a:p>
            <a:pPr algn="l"/>
            <a:r>
              <a:rPr lang="en-US" dirty="0"/>
              <a:t>ADCs in R/R </a:t>
            </a:r>
            <a:r>
              <a:rPr lang="en-US" dirty="0" err="1">
                <a:solidFill>
                  <a:srgbClr val="003767"/>
                </a:solidFill>
              </a:rPr>
              <a:t>mNSCLC</a:t>
            </a:r>
            <a:r>
              <a:rPr lang="en-US" dirty="0">
                <a:solidFill>
                  <a:srgbClr val="003767"/>
                </a:solidFill>
              </a:rPr>
              <a:t>: </a:t>
            </a:r>
            <a:r>
              <a:rPr lang="en-US" b="0" dirty="0">
                <a:solidFill>
                  <a:srgbClr val="003767"/>
                </a:solidFill>
              </a:rPr>
              <a:t>Sacituzumab </a:t>
            </a:r>
            <a:r>
              <a:rPr lang="en-US" b="0" dirty="0" err="1">
                <a:solidFill>
                  <a:srgbClr val="003767"/>
                </a:solidFill>
              </a:rPr>
              <a:t>Govitecan</a:t>
            </a:r>
            <a:endParaRPr lang="en-US" dirty="0">
              <a:solidFill>
                <a:srgbClr val="003767"/>
              </a:solidFill>
            </a:endParaRPr>
          </a:p>
        </p:txBody>
      </p:sp>
      <p:pic>
        <p:nvPicPr>
          <p:cNvPr id="4" name="Picture 3">
            <a:extLst>
              <a:ext uri="{FF2B5EF4-FFF2-40B4-BE49-F238E27FC236}">
                <a16:creationId xmlns:a16="http://schemas.microsoft.com/office/drawing/2014/main" id="{A325ADB7-8D7F-0A98-7E59-956EEF15CEE5}"/>
              </a:ext>
            </a:extLst>
          </p:cNvPr>
          <p:cNvPicPr>
            <a:picLocks noChangeAspect="1"/>
          </p:cNvPicPr>
          <p:nvPr/>
        </p:nvPicPr>
        <p:blipFill>
          <a:blip r:embed="rId2"/>
          <a:stretch>
            <a:fillRect/>
          </a:stretch>
        </p:blipFill>
        <p:spPr>
          <a:xfrm>
            <a:off x="680326" y="670942"/>
            <a:ext cx="10179736" cy="4787730"/>
          </a:xfrm>
          <a:prstGeom prst="rect">
            <a:avLst/>
          </a:prstGeom>
        </p:spPr>
      </p:pic>
      <p:sp>
        <p:nvSpPr>
          <p:cNvPr id="6" name="Text Placeholder 5">
            <a:extLst>
              <a:ext uri="{FF2B5EF4-FFF2-40B4-BE49-F238E27FC236}">
                <a16:creationId xmlns:a16="http://schemas.microsoft.com/office/drawing/2014/main" id="{B227F48A-E3D9-451B-3C37-6D64421E7498}"/>
              </a:ext>
            </a:extLst>
          </p:cNvPr>
          <p:cNvSpPr>
            <a:spLocks noGrp="1"/>
          </p:cNvSpPr>
          <p:nvPr>
            <p:ph type="body" sz="quarter" idx="10"/>
          </p:nvPr>
        </p:nvSpPr>
        <p:spPr/>
        <p:txBody>
          <a:bodyPr>
            <a:normAutofit fontScale="92500" lnSpcReduction="10000"/>
          </a:bodyPr>
          <a:lstStyle/>
          <a:p>
            <a:endParaRPr lang="en-US"/>
          </a:p>
        </p:txBody>
      </p:sp>
      <p:sp>
        <p:nvSpPr>
          <p:cNvPr id="7" name="Text Placeholder 10">
            <a:extLst>
              <a:ext uri="{FF2B5EF4-FFF2-40B4-BE49-F238E27FC236}">
                <a16:creationId xmlns:a16="http://schemas.microsoft.com/office/drawing/2014/main" id="{5D1C6884-1985-8B38-91C3-ED7FB6A388A2}"/>
              </a:ext>
            </a:extLst>
          </p:cNvPr>
          <p:cNvSpPr txBox="1">
            <a:spLocks/>
          </p:cNvSpPr>
          <p:nvPr/>
        </p:nvSpPr>
        <p:spPr>
          <a:xfrm>
            <a:off x="3565165" y="5458672"/>
            <a:ext cx="7946510" cy="303689"/>
          </a:xfrm>
          <a:prstGeom prst="rect">
            <a:avLst/>
          </a:prstGeom>
          <a:noFill/>
          <a:ln>
            <a:noFill/>
          </a:ln>
        </p:spPr>
        <p:txBody>
          <a:bodyPr spcFirstLastPara="1" wrap="square" lIns="91341" tIns="45658" rIns="91341" bIns="45658"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800"/>
              <a:buFont typeface="Arial"/>
              <a:buNone/>
              <a:defRPr sz="900" b="0" i="0" u="none" strike="noStrike" cap="none">
                <a:solidFill>
                  <a:srgbClr val="26245E"/>
                </a:solidFill>
                <a:latin typeface="Arial"/>
                <a:ea typeface="Arial"/>
                <a:cs typeface="Arial"/>
                <a:sym typeface="Arial"/>
              </a:defRPr>
            </a:lvl1pPr>
            <a:lvl2pPr marL="457200" marR="0" lvl="1" indent="0" algn="l" rtl="0">
              <a:lnSpc>
                <a:spcPct val="90000"/>
              </a:lnSpc>
              <a:spcBef>
                <a:spcPts val="500"/>
              </a:spcBef>
              <a:spcAft>
                <a:spcPts val="0"/>
              </a:spcAft>
              <a:buClr>
                <a:schemeClr val="dk1"/>
              </a:buClr>
              <a:buSzPts val="2400"/>
              <a:buFont typeface="Arial"/>
              <a:buNone/>
              <a:defRPr sz="900" b="0" i="0" u="none" strike="noStrike" cap="none">
                <a:solidFill>
                  <a:schemeClr val="dk1"/>
                </a:solidFill>
                <a:latin typeface="Arial"/>
                <a:ea typeface="Arial"/>
                <a:cs typeface="Arial"/>
                <a:sym typeface="Arial"/>
              </a:defRPr>
            </a:lvl2pPr>
            <a:lvl3pPr marL="914400" marR="0" lvl="2" indent="0" algn="l" rtl="0">
              <a:lnSpc>
                <a:spcPct val="90000"/>
              </a:lnSpc>
              <a:spcBef>
                <a:spcPts val="50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3pPr>
            <a:lvl4pPr marL="1371600" marR="0" lvl="3" indent="0" algn="l" rtl="0">
              <a:lnSpc>
                <a:spcPct val="90000"/>
              </a:lnSpc>
              <a:spcBef>
                <a:spcPts val="500"/>
              </a:spcBef>
              <a:spcAft>
                <a:spcPts val="0"/>
              </a:spcAft>
              <a:buClr>
                <a:schemeClr val="dk1"/>
              </a:buClr>
              <a:buSzPts val="1800"/>
              <a:buFont typeface="Arial"/>
              <a:buNone/>
              <a:defRPr sz="900" b="0" i="0" u="none" strike="noStrike" cap="none">
                <a:solidFill>
                  <a:schemeClr val="dk1"/>
                </a:solidFill>
                <a:latin typeface="Arial"/>
                <a:ea typeface="Arial"/>
                <a:cs typeface="Arial"/>
                <a:sym typeface="Arial"/>
              </a:defRPr>
            </a:lvl4pPr>
            <a:lvl5pPr marL="1828800" marR="0" lvl="4" indent="0" algn="l" rtl="0">
              <a:lnSpc>
                <a:spcPct val="90000"/>
              </a:lnSpc>
              <a:spcBef>
                <a:spcPts val="500"/>
              </a:spcBef>
              <a:spcAft>
                <a:spcPts val="0"/>
              </a:spcAft>
              <a:buClr>
                <a:schemeClr val="dk1"/>
              </a:buClr>
              <a:buSzPts val="1800"/>
              <a:buFont typeface="Arial"/>
              <a:buNone/>
              <a:defRPr sz="9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algn="r" defTabSz="913554">
              <a:buClr>
                <a:srgbClr val="000000"/>
              </a:buClr>
              <a:defRPr/>
            </a:pPr>
            <a:endParaRPr lang="en-US" altLang="en-US" sz="899" kern="0" dirty="0">
              <a:solidFill>
                <a:srgbClr val="FFFFFF"/>
              </a:solidFill>
              <a:latin typeface="Arial" panose="020B0604020202020204" pitchFamily="34" charset="0"/>
              <a:cs typeface="Arial" panose="020B0604020202020204" pitchFamily="34" charset="0"/>
            </a:endParaRPr>
          </a:p>
          <a:p>
            <a:pPr algn="r" defTabSz="913554">
              <a:buClr>
                <a:srgbClr val="000000"/>
              </a:buClr>
              <a:defRPr/>
            </a:pPr>
            <a:r>
              <a:rPr lang="en-US" altLang="en-US" sz="999" i="1" kern="0" dirty="0">
                <a:solidFill>
                  <a:srgbClr val="000000"/>
                </a:solidFill>
                <a:latin typeface="Arial" panose="020B0604020202020204" pitchFamily="34" charset="0"/>
                <a:cs typeface="Arial" panose="020B0604020202020204" pitchFamily="34" charset="0"/>
              </a:rPr>
              <a:t>https://www.gilead.com/news-and-press/press-room/press-releases/2024/1/gilead-provides-update-on-phase-3-evoke-01-studyhttps://www.gilead.com/news-and-press/press-room/press-releases/2024/1/gilead-provides-update-on-phase-3-evoke-01-study</a:t>
            </a:r>
            <a:endParaRPr lang="en-US" sz="999" i="1" kern="0" dirty="0">
              <a:solidFill>
                <a:srgbClr val="000000"/>
              </a:solidFill>
            </a:endParaRPr>
          </a:p>
        </p:txBody>
      </p:sp>
    </p:spTree>
    <p:extLst>
      <p:ext uri="{BB962C8B-B14F-4D97-AF65-F5344CB8AC3E}">
        <p14:creationId xmlns:p14="http://schemas.microsoft.com/office/powerpoint/2010/main" val="20733995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0D47-9D68-3C85-7AD6-28C973243850}"/>
              </a:ext>
            </a:extLst>
          </p:cNvPr>
          <p:cNvSpPr>
            <a:spLocks noGrp="1"/>
          </p:cNvSpPr>
          <p:nvPr>
            <p:ph type="title"/>
          </p:nvPr>
        </p:nvSpPr>
        <p:spPr/>
        <p:txBody>
          <a:bodyPr>
            <a:normAutofit fontScale="90000"/>
          </a:bodyPr>
          <a:lstStyle/>
          <a:p>
            <a:pPr algn="l"/>
            <a:r>
              <a:rPr lang="en-US" dirty="0"/>
              <a:t>ADCs in</a:t>
            </a:r>
            <a:endParaRPr lang="en-US" dirty="0">
              <a:solidFill>
                <a:srgbClr val="003767"/>
              </a:solidFill>
            </a:endParaRPr>
          </a:p>
        </p:txBody>
      </p:sp>
      <p:sp>
        <p:nvSpPr>
          <p:cNvPr id="3" name="Text Placeholder 2">
            <a:extLst>
              <a:ext uri="{FF2B5EF4-FFF2-40B4-BE49-F238E27FC236}">
                <a16:creationId xmlns:a16="http://schemas.microsoft.com/office/drawing/2014/main" id="{FCF33A39-3010-AFFB-1187-11FA26BE4262}"/>
              </a:ext>
            </a:extLst>
          </p:cNvPr>
          <p:cNvSpPr>
            <a:spLocks noGrp="1"/>
          </p:cNvSpPr>
          <p:nvPr>
            <p:ph type="body" sz="quarter" idx="10"/>
          </p:nvPr>
        </p:nvSpPr>
        <p:spPr/>
        <p:txBody>
          <a:bodyPr>
            <a:normAutofit fontScale="92500" lnSpcReduction="10000"/>
          </a:bodyPr>
          <a:lstStyle/>
          <a:p>
            <a:r>
              <a:rPr lang="en-US" dirty="0"/>
              <a:t>Ben Levy, TTLC 2022.</a:t>
            </a:r>
          </a:p>
        </p:txBody>
      </p:sp>
      <p:pic>
        <p:nvPicPr>
          <p:cNvPr id="2050" name="Picture 2" descr="A diagram of a medical study&#10;&#10;Description automatically generated with medium confidence">
            <a:extLst>
              <a:ext uri="{FF2B5EF4-FFF2-40B4-BE49-F238E27FC236}">
                <a16:creationId xmlns:a16="http://schemas.microsoft.com/office/drawing/2014/main" id="{116E34DC-68B3-37C9-DDAE-83D28A45C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03" y="898896"/>
            <a:ext cx="10873832" cy="4314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CB5DF1-DA13-DAE3-E0C8-8383911EA110}"/>
              </a:ext>
            </a:extLst>
          </p:cNvPr>
          <p:cNvSpPr txBox="1"/>
          <p:nvPr/>
        </p:nvSpPr>
        <p:spPr>
          <a:xfrm>
            <a:off x="454402" y="283912"/>
            <a:ext cx="11078513" cy="584327"/>
          </a:xfrm>
          <a:prstGeom prst="rect">
            <a:avLst/>
          </a:prstGeom>
          <a:noFill/>
        </p:spPr>
        <p:txBody>
          <a:bodyPr wrap="square" rtlCol="0">
            <a:spAutoFit/>
          </a:bodyPr>
          <a:lstStyle/>
          <a:p>
            <a:pPr defTabSz="1218072" fontAlgn="base">
              <a:spcBef>
                <a:spcPct val="0"/>
              </a:spcBef>
              <a:spcAft>
                <a:spcPct val="0"/>
              </a:spcAft>
            </a:pPr>
            <a:r>
              <a:rPr lang="en-US" sz="3197" b="1" dirty="0">
                <a:solidFill>
                  <a:srgbClr val="003767"/>
                </a:solidFill>
                <a:latin typeface="Arial" charset="0"/>
                <a:ea typeface="ＭＳ Ｐゴシック" charset="0"/>
              </a:rPr>
              <a:t>CEACAM5 ADC 2L mNSCLC: </a:t>
            </a:r>
            <a:r>
              <a:rPr lang="en-US" sz="3197" b="1" dirty="0" err="1">
                <a:solidFill>
                  <a:srgbClr val="003767"/>
                </a:solidFill>
                <a:latin typeface="Arial" charset="0"/>
                <a:ea typeface="ＭＳ Ｐゴシック" charset="0"/>
              </a:rPr>
              <a:t>Tusamitamab</a:t>
            </a:r>
            <a:r>
              <a:rPr lang="en-US" sz="3197" b="1" dirty="0">
                <a:solidFill>
                  <a:srgbClr val="003767"/>
                </a:solidFill>
                <a:latin typeface="Arial" charset="0"/>
                <a:ea typeface="ＭＳ Ｐゴシック" charset="0"/>
              </a:rPr>
              <a:t> </a:t>
            </a:r>
            <a:r>
              <a:rPr lang="en-US" sz="3197" b="1" dirty="0" err="1">
                <a:solidFill>
                  <a:srgbClr val="003767"/>
                </a:solidFill>
                <a:latin typeface="Arial" charset="0"/>
                <a:ea typeface="ＭＳ Ｐゴシック" charset="0"/>
              </a:rPr>
              <a:t>ravtansine</a:t>
            </a:r>
            <a:endParaRPr lang="en-US" sz="3197"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85217166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0D47-9D68-3C85-7AD6-28C973243850}"/>
              </a:ext>
            </a:extLst>
          </p:cNvPr>
          <p:cNvSpPr>
            <a:spLocks noGrp="1"/>
          </p:cNvSpPr>
          <p:nvPr>
            <p:ph type="title"/>
          </p:nvPr>
        </p:nvSpPr>
        <p:spPr/>
        <p:txBody>
          <a:bodyPr>
            <a:normAutofit fontScale="90000"/>
          </a:bodyPr>
          <a:lstStyle/>
          <a:p>
            <a:pPr algn="l"/>
            <a:r>
              <a:rPr lang="en-US" dirty="0"/>
              <a:t>ADCs in</a:t>
            </a:r>
            <a:endParaRPr lang="en-US" dirty="0">
              <a:solidFill>
                <a:srgbClr val="003767"/>
              </a:solidFill>
            </a:endParaRPr>
          </a:p>
        </p:txBody>
      </p:sp>
      <p:sp>
        <p:nvSpPr>
          <p:cNvPr id="3" name="Text Placeholder 2">
            <a:extLst>
              <a:ext uri="{FF2B5EF4-FFF2-40B4-BE49-F238E27FC236}">
                <a16:creationId xmlns:a16="http://schemas.microsoft.com/office/drawing/2014/main" id="{FCF33A39-3010-AFFB-1187-11FA26BE4262}"/>
              </a:ext>
            </a:extLst>
          </p:cNvPr>
          <p:cNvSpPr>
            <a:spLocks noGrp="1"/>
          </p:cNvSpPr>
          <p:nvPr>
            <p:ph type="body" sz="quarter" idx="10"/>
          </p:nvPr>
        </p:nvSpPr>
        <p:spPr>
          <a:xfrm>
            <a:off x="4118844" y="5853430"/>
            <a:ext cx="6606891" cy="247968"/>
          </a:xfrm>
        </p:spPr>
        <p:txBody>
          <a:bodyPr>
            <a:normAutofit fontScale="92500" lnSpcReduction="10000"/>
          </a:bodyPr>
          <a:lstStyle/>
          <a:p>
            <a:r>
              <a:rPr lang="en-US" dirty="0"/>
              <a:t>https://</a:t>
            </a:r>
            <a:r>
              <a:rPr lang="en-US" dirty="0" err="1"/>
              <a:t>www.sanofi.com</a:t>
            </a:r>
            <a:r>
              <a:rPr lang="en-US" dirty="0"/>
              <a:t>/</a:t>
            </a:r>
            <a:r>
              <a:rPr lang="en-US" dirty="0" err="1"/>
              <a:t>en</a:t>
            </a:r>
            <a:r>
              <a:rPr lang="en-US" dirty="0"/>
              <a:t>/media-room/press-releases/2023/2023-12-21-06-30-00-2799759</a:t>
            </a:r>
          </a:p>
        </p:txBody>
      </p:sp>
      <p:pic>
        <p:nvPicPr>
          <p:cNvPr id="5" name="Picture 4">
            <a:extLst>
              <a:ext uri="{FF2B5EF4-FFF2-40B4-BE49-F238E27FC236}">
                <a16:creationId xmlns:a16="http://schemas.microsoft.com/office/drawing/2014/main" id="{960DED63-BE50-FFE8-071A-80F078863E77}"/>
              </a:ext>
            </a:extLst>
          </p:cNvPr>
          <p:cNvPicPr>
            <a:picLocks noChangeAspect="1"/>
          </p:cNvPicPr>
          <p:nvPr/>
        </p:nvPicPr>
        <p:blipFill>
          <a:blip r:embed="rId2"/>
          <a:stretch>
            <a:fillRect/>
          </a:stretch>
        </p:blipFill>
        <p:spPr>
          <a:xfrm>
            <a:off x="1519448" y="506071"/>
            <a:ext cx="9006570" cy="5061092"/>
          </a:xfrm>
          <a:prstGeom prst="rect">
            <a:avLst/>
          </a:prstGeom>
        </p:spPr>
      </p:pic>
      <p:sp>
        <p:nvSpPr>
          <p:cNvPr id="8" name="TextBox 7">
            <a:extLst>
              <a:ext uri="{FF2B5EF4-FFF2-40B4-BE49-F238E27FC236}">
                <a16:creationId xmlns:a16="http://schemas.microsoft.com/office/drawing/2014/main" id="{5A9C3C6C-0FB8-70B7-B96F-DEF752D5DE3C}"/>
              </a:ext>
            </a:extLst>
          </p:cNvPr>
          <p:cNvSpPr txBox="1"/>
          <p:nvPr/>
        </p:nvSpPr>
        <p:spPr>
          <a:xfrm>
            <a:off x="326185" y="219804"/>
            <a:ext cx="11933444" cy="584327"/>
          </a:xfrm>
          <a:prstGeom prst="rect">
            <a:avLst/>
          </a:prstGeom>
          <a:noFill/>
        </p:spPr>
        <p:txBody>
          <a:bodyPr wrap="square" rtlCol="0">
            <a:spAutoFit/>
          </a:bodyPr>
          <a:lstStyle/>
          <a:p>
            <a:pPr defTabSz="1218072" fontAlgn="base">
              <a:spcBef>
                <a:spcPct val="0"/>
              </a:spcBef>
              <a:spcAft>
                <a:spcPct val="0"/>
              </a:spcAft>
            </a:pPr>
            <a:r>
              <a:rPr lang="en-US" sz="3197" b="1" dirty="0" err="1">
                <a:solidFill>
                  <a:srgbClr val="003767"/>
                </a:solidFill>
                <a:latin typeface="Arial" charset="0"/>
                <a:ea typeface="ＭＳ Ｐゴシック" charset="0"/>
              </a:rPr>
              <a:t>Tusamitamab</a:t>
            </a:r>
            <a:r>
              <a:rPr lang="en-US" sz="3197" b="1" dirty="0">
                <a:solidFill>
                  <a:srgbClr val="003767"/>
                </a:solidFill>
                <a:latin typeface="Arial" charset="0"/>
                <a:ea typeface="ＭＳ Ｐゴシック" charset="0"/>
              </a:rPr>
              <a:t> </a:t>
            </a:r>
            <a:r>
              <a:rPr lang="en-US" sz="3197" b="1" dirty="0" err="1">
                <a:solidFill>
                  <a:srgbClr val="003767"/>
                </a:solidFill>
                <a:latin typeface="Arial" charset="0"/>
                <a:ea typeface="ＭＳ Ｐゴシック" charset="0"/>
              </a:rPr>
              <a:t>ravtansine</a:t>
            </a:r>
            <a:r>
              <a:rPr lang="en-US" sz="3197" b="1" dirty="0">
                <a:solidFill>
                  <a:srgbClr val="003767"/>
                </a:solidFill>
                <a:latin typeface="Arial" charset="0"/>
                <a:ea typeface="ＭＳ Ｐゴシック" charset="0"/>
              </a:rPr>
              <a:t>: CEACAM5-ADC</a:t>
            </a:r>
            <a:endParaRPr lang="en-US" sz="3197"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2077484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38C3D3-DE20-FD5D-746F-5C6CD1DE052D}"/>
              </a:ext>
            </a:extLst>
          </p:cNvPr>
          <p:cNvPicPr>
            <a:picLocks noChangeAspect="1"/>
          </p:cNvPicPr>
          <p:nvPr/>
        </p:nvPicPr>
        <p:blipFill>
          <a:blip r:embed="rId2"/>
          <a:stretch>
            <a:fillRect/>
          </a:stretch>
        </p:blipFill>
        <p:spPr>
          <a:xfrm>
            <a:off x="133856" y="105162"/>
            <a:ext cx="11200769" cy="5609704"/>
          </a:xfrm>
          <a:prstGeom prst="rect">
            <a:avLst/>
          </a:prstGeom>
        </p:spPr>
      </p:pic>
    </p:spTree>
    <p:extLst>
      <p:ext uri="{BB962C8B-B14F-4D97-AF65-F5344CB8AC3E}">
        <p14:creationId xmlns:p14="http://schemas.microsoft.com/office/powerpoint/2010/main" val="19210865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20BDBB-78BB-7AB1-1212-3C9CED48989B}"/>
              </a:ext>
            </a:extLst>
          </p:cNvPr>
          <p:cNvPicPr>
            <a:picLocks noChangeAspect="1"/>
          </p:cNvPicPr>
          <p:nvPr/>
        </p:nvPicPr>
        <p:blipFill>
          <a:blip r:embed="rId2"/>
          <a:stretch>
            <a:fillRect/>
          </a:stretch>
        </p:blipFill>
        <p:spPr>
          <a:xfrm>
            <a:off x="5639" y="292440"/>
            <a:ext cx="11731958" cy="5816239"/>
          </a:xfrm>
          <a:prstGeom prst="rect">
            <a:avLst/>
          </a:prstGeom>
        </p:spPr>
      </p:pic>
    </p:spTree>
    <p:extLst>
      <p:ext uri="{BB962C8B-B14F-4D97-AF65-F5344CB8AC3E}">
        <p14:creationId xmlns:p14="http://schemas.microsoft.com/office/powerpoint/2010/main" val="8929612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730" y="410782"/>
            <a:ext cx="10338018" cy="1141943"/>
          </a:xfrm>
        </p:spPr>
        <p:txBody>
          <a:bodyPr>
            <a:normAutofit/>
          </a:bodyPr>
          <a:lstStyle/>
          <a:p>
            <a:r>
              <a:rPr lang="en-US" sz="3597" dirty="0">
                <a:solidFill>
                  <a:schemeClr val="accent4"/>
                </a:solidFill>
              </a:rPr>
              <a:t>Why have some ADC drugs failed?</a:t>
            </a:r>
          </a:p>
        </p:txBody>
      </p:sp>
      <p:graphicFrame>
        <p:nvGraphicFramePr>
          <p:cNvPr id="7" name="Table 7">
            <a:extLst>
              <a:ext uri="{FF2B5EF4-FFF2-40B4-BE49-F238E27FC236}">
                <a16:creationId xmlns:a16="http://schemas.microsoft.com/office/drawing/2014/main" id="{F12BE6FD-1142-E916-7E9D-95ECDD55D4A2}"/>
              </a:ext>
            </a:extLst>
          </p:cNvPr>
          <p:cNvGraphicFramePr>
            <a:graphicFrameLocks noGrp="1"/>
          </p:cNvGraphicFramePr>
          <p:nvPr>
            <p:ph idx="1"/>
          </p:nvPr>
        </p:nvGraphicFramePr>
        <p:xfrm>
          <a:off x="995323" y="1232816"/>
          <a:ext cx="9981425" cy="4019638"/>
        </p:xfrm>
        <a:graphic>
          <a:graphicData uri="http://schemas.openxmlformats.org/drawingml/2006/table">
            <a:tbl>
              <a:tblPr firstRow="1" bandRow="1">
                <a:tableStyleId>{21E4AEA4-8DFA-4A89-87EB-49C32662AFE0}</a:tableStyleId>
              </a:tblPr>
              <a:tblGrid>
                <a:gridCol w="4916457">
                  <a:extLst>
                    <a:ext uri="{9D8B030D-6E8A-4147-A177-3AD203B41FA5}">
                      <a16:colId xmlns:a16="http://schemas.microsoft.com/office/drawing/2014/main" val="3525887838"/>
                    </a:ext>
                  </a:extLst>
                </a:gridCol>
                <a:gridCol w="5064968">
                  <a:extLst>
                    <a:ext uri="{9D8B030D-6E8A-4147-A177-3AD203B41FA5}">
                      <a16:colId xmlns:a16="http://schemas.microsoft.com/office/drawing/2014/main" val="3705649744"/>
                    </a:ext>
                  </a:extLst>
                </a:gridCol>
              </a:tblGrid>
              <a:tr h="517681">
                <a:tc>
                  <a:txBody>
                    <a:bodyPr/>
                    <a:lstStyle/>
                    <a:p>
                      <a:r>
                        <a:rPr lang="en-US" sz="2800" dirty="0"/>
                        <a:t>Drug Factors</a:t>
                      </a:r>
                      <a:endParaRPr lang="en-US" sz="2800" dirty="0">
                        <a:latin typeface="Arial" panose="020B0604020202020204" pitchFamily="34" charset="0"/>
                        <a:cs typeface="Arial" panose="020B0604020202020204" pitchFamily="34" charset="0"/>
                      </a:endParaRPr>
                    </a:p>
                  </a:txBody>
                  <a:tcPr marL="91355" marR="91355" marT="45678" marB="45678"/>
                </a:tc>
                <a:tc>
                  <a:txBody>
                    <a:bodyPr/>
                    <a:lstStyle/>
                    <a:p>
                      <a:r>
                        <a:rPr lang="en-US" sz="2800" dirty="0"/>
                        <a:t> Tumor &amp; Patient Factors</a:t>
                      </a:r>
                      <a:endParaRPr lang="en-US" sz="2800" dirty="0">
                        <a:latin typeface="Arial" panose="020B0604020202020204" pitchFamily="34" charset="0"/>
                        <a:cs typeface="Arial" panose="020B0604020202020204" pitchFamily="34" charset="0"/>
                      </a:endParaRPr>
                    </a:p>
                  </a:txBody>
                  <a:tcPr marL="91355" marR="91355" marT="45678" marB="45678"/>
                </a:tc>
                <a:extLst>
                  <a:ext uri="{0D108BD9-81ED-4DB2-BD59-A6C34878D82A}">
                    <a16:rowId xmlns:a16="http://schemas.microsoft.com/office/drawing/2014/main" val="1839676677"/>
                  </a:ext>
                </a:extLst>
              </a:tr>
              <a:tr h="3501957">
                <a:tc>
                  <a:txBody>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Linker stability (premature or insufficient drug release)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Payload drug resistance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Poor penetration/fast clearance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Off-target effects</a:t>
                      </a:r>
                    </a:p>
                    <a:p>
                      <a:pPr marL="285750" indent="-285750">
                        <a:buFont typeface="Arial" panose="020B0604020202020204" pitchFamily="34" charset="0"/>
                        <a:buChar char="•"/>
                      </a:pPr>
                      <a:r>
                        <a:rPr lang="en-US" sz="3200" dirty="0"/>
                        <a:t>Immunogenicity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Drug to Antibody Ratio</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txBody>
                  <a:tcPr marL="91355" marR="91355" marT="45678" marB="45678"/>
                </a:tc>
                <a:tc>
                  <a:txBody>
                    <a:bodyPr/>
                    <a:lstStyle/>
                    <a:p>
                      <a:pPr marL="285750" indent="-285750">
                        <a:buFont typeface="Arial" panose="020B0604020202020204" pitchFamily="34" charset="0"/>
                        <a:buChar char="•"/>
                      </a:pPr>
                      <a:r>
                        <a:rPr lang="en-US" sz="2400" dirty="0"/>
                        <a:t>Tumor/Antigen Heterogeneity</a:t>
                      </a:r>
                    </a:p>
                    <a:p>
                      <a:pPr marL="285750" indent="-285750">
                        <a:buFont typeface="Arial" panose="020B0604020202020204" pitchFamily="34" charset="0"/>
                        <a:buChar char="•"/>
                      </a:pPr>
                      <a:r>
                        <a:rPr lang="en-US" sz="2400" dirty="0"/>
                        <a:t>Tumor Evolution</a:t>
                      </a:r>
                    </a:p>
                    <a:p>
                      <a:pPr marL="285750" indent="-285750">
                        <a:buFont typeface="Arial" panose="020B0604020202020204" pitchFamily="34" charset="0"/>
                        <a:buChar char="•"/>
                      </a:pPr>
                      <a:r>
                        <a:rPr lang="en-US" sz="2400" dirty="0"/>
                        <a:t>Tumor Microenvironment</a:t>
                      </a:r>
                    </a:p>
                    <a:p>
                      <a:pPr marL="285750" indent="-285750">
                        <a:buFont typeface="Arial" panose="020B0604020202020204" pitchFamily="34" charset="0"/>
                        <a:buChar char="•"/>
                      </a:pPr>
                      <a:r>
                        <a:rPr lang="en-US" sz="2400" dirty="0"/>
                        <a:t>Tumor interference w delivery</a:t>
                      </a:r>
                    </a:p>
                    <a:p>
                      <a:pPr marL="285750" indent="-285750">
                        <a:buFont typeface="Arial" panose="020B0604020202020204" pitchFamily="34" charset="0"/>
                        <a:buChar char="•"/>
                      </a:pPr>
                      <a:r>
                        <a:rPr lang="en-US" sz="2400" dirty="0"/>
                        <a:t>Inadequate biomarker selection</a:t>
                      </a:r>
                    </a:p>
                    <a:p>
                      <a:pPr marL="0" indent="0">
                        <a:buFont typeface="Arial" panose="020B0604020202020204" pitchFamily="34" charset="0"/>
                        <a:buNone/>
                      </a:pPr>
                      <a:endParaRPr lang="en-US" sz="2400" dirty="0"/>
                    </a:p>
                    <a:p>
                      <a:pPr marL="285750" indent="-285750">
                        <a:buFont typeface="Arial" panose="020B0604020202020204" pitchFamily="34" charset="0"/>
                        <a:buChar char="•"/>
                      </a:pPr>
                      <a:r>
                        <a:rPr lang="en-US" sz="2400" dirty="0"/>
                        <a:t>Clinical Trial factors ( endpoint &amp; patient selection)</a:t>
                      </a:r>
                    </a:p>
                    <a:p>
                      <a:pPr marL="0" indent="0">
                        <a:buFont typeface="Arial" panose="020B0604020202020204" pitchFamily="34" charset="0"/>
                        <a:buNone/>
                      </a:pPr>
                      <a:endParaRPr lang="en-US" sz="2400" dirty="0">
                        <a:latin typeface="Arial" panose="020B0604020202020204" pitchFamily="34" charset="0"/>
                        <a:cs typeface="Arial" panose="020B0604020202020204" pitchFamily="34" charset="0"/>
                      </a:endParaRPr>
                    </a:p>
                  </a:txBody>
                  <a:tcPr marL="91355" marR="91355" marT="45678" marB="45678"/>
                </a:tc>
                <a:extLst>
                  <a:ext uri="{0D108BD9-81ED-4DB2-BD59-A6C34878D82A}">
                    <a16:rowId xmlns:a16="http://schemas.microsoft.com/office/drawing/2014/main" val="4037654302"/>
                  </a:ext>
                </a:extLst>
              </a:tr>
            </a:tbl>
          </a:graphicData>
        </a:graphic>
      </p:graphicFrame>
    </p:spTree>
    <p:extLst>
      <p:ext uri="{BB962C8B-B14F-4D97-AF65-F5344CB8AC3E}">
        <p14:creationId xmlns:p14="http://schemas.microsoft.com/office/powerpoint/2010/main" val="18275438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F991-8630-A407-1FE3-68CB097D844E}"/>
              </a:ext>
            </a:extLst>
          </p:cNvPr>
          <p:cNvSpPr>
            <a:spLocks noGrp="1"/>
          </p:cNvSpPr>
          <p:nvPr>
            <p:ph type="title"/>
          </p:nvPr>
        </p:nvSpPr>
        <p:spPr/>
        <p:txBody>
          <a:bodyPr/>
          <a:lstStyle/>
          <a:p>
            <a:pPr algn="l"/>
            <a:endParaRPr lang="en-US" dirty="0">
              <a:solidFill>
                <a:srgbClr val="003767"/>
              </a:solidFill>
            </a:endParaRPr>
          </a:p>
        </p:txBody>
      </p:sp>
      <p:sp>
        <p:nvSpPr>
          <p:cNvPr id="3" name="Content Placeholder 2">
            <a:extLst>
              <a:ext uri="{FF2B5EF4-FFF2-40B4-BE49-F238E27FC236}">
                <a16:creationId xmlns:a16="http://schemas.microsoft.com/office/drawing/2014/main" id="{5B32B889-6128-7F52-356E-BED9A0B29778}"/>
              </a:ext>
            </a:extLst>
          </p:cNvPr>
          <p:cNvSpPr>
            <a:spLocks noGrp="1"/>
          </p:cNvSpPr>
          <p:nvPr>
            <p:ph idx="1"/>
          </p:nvPr>
        </p:nvSpPr>
        <p:spPr>
          <a:xfrm>
            <a:off x="802423" y="1352002"/>
            <a:ext cx="10353613" cy="3653135"/>
          </a:xfrm>
        </p:spPr>
        <p:txBody>
          <a:bodyPr/>
          <a:lstStyle/>
          <a:p>
            <a:pPr marL="0" indent="0">
              <a:buNone/>
            </a:pPr>
            <a:r>
              <a:rPr lang="en-US" b="1" dirty="0"/>
              <a:t>HER3</a:t>
            </a:r>
          </a:p>
          <a:p>
            <a:r>
              <a:rPr lang="en-US" dirty="0" err="1"/>
              <a:t>Patritumab</a:t>
            </a:r>
            <a:r>
              <a:rPr lang="en-US" dirty="0"/>
              <a:t> </a:t>
            </a:r>
            <a:r>
              <a:rPr lang="en-US" dirty="0" err="1"/>
              <a:t>deruxtecan</a:t>
            </a:r>
            <a:r>
              <a:rPr lang="en-US" dirty="0"/>
              <a:t> (FDA breakthrough designation for NSCLC)</a:t>
            </a:r>
          </a:p>
          <a:p>
            <a:pPr marL="0" indent="0">
              <a:buNone/>
            </a:pPr>
            <a:endParaRPr lang="en-US" dirty="0"/>
          </a:p>
          <a:p>
            <a:pPr marL="0" indent="0">
              <a:buNone/>
            </a:pPr>
            <a:r>
              <a:rPr lang="en-US" b="1" dirty="0"/>
              <a:t>TROP-2</a:t>
            </a:r>
          </a:p>
          <a:p>
            <a:r>
              <a:rPr lang="en-US" dirty="0" err="1"/>
              <a:t>Datopotamab</a:t>
            </a:r>
            <a:r>
              <a:rPr lang="en-US" dirty="0"/>
              <a:t> </a:t>
            </a:r>
            <a:r>
              <a:rPr lang="en-US" dirty="0" err="1"/>
              <a:t>deruxtecan</a:t>
            </a:r>
            <a:endParaRPr lang="en-US" dirty="0"/>
          </a:p>
          <a:p>
            <a:r>
              <a:rPr lang="en-US" dirty="0"/>
              <a:t>Sacituzumab </a:t>
            </a:r>
            <a:r>
              <a:rPr lang="en-US" dirty="0" err="1"/>
              <a:t>deruxtecan</a:t>
            </a:r>
            <a:endParaRPr lang="en-US" dirty="0"/>
          </a:p>
          <a:p>
            <a:pPr marL="0" indent="0">
              <a:buNone/>
            </a:pPr>
            <a:endParaRPr lang="en-US" dirty="0"/>
          </a:p>
          <a:p>
            <a:pPr marL="0" indent="0">
              <a:buNone/>
            </a:pPr>
            <a:r>
              <a:rPr lang="en-US" b="1" dirty="0"/>
              <a:t>C-MET</a:t>
            </a:r>
          </a:p>
          <a:p>
            <a:r>
              <a:rPr lang="en-US" dirty="0" err="1"/>
              <a:t>Telisotuzumab</a:t>
            </a:r>
            <a:r>
              <a:rPr lang="en-US" dirty="0"/>
              <a:t> </a:t>
            </a:r>
            <a:r>
              <a:rPr lang="en-US" dirty="0" err="1"/>
              <a:t>vedotin</a:t>
            </a:r>
            <a:r>
              <a:rPr lang="en-US" dirty="0"/>
              <a:t> (FDA breakthrough designation for NSCLC)</a:t>
            </a:r>
          </a:p>
          <a:p>
            <a:endParaRPr lang="en-US" dirty="0"/>
          </a:p>
        </p:txBody>
      </p:sp>
      <p:sp>
        <p:nvSpPr>
          <p:cNvPr id="9" name="TextBox 8">
            <a:extLst>
              <a:ext uri="{FF2B5EF4-FFF2-40B4-BE49-F238E27FC236}">
                <a16:creationId xmlns:a16="http://schemas.microsoft.com/office/drawing/2014/main" id="{04607D21-5FE9-89B1-9F32-A1CBFA22956B}"/>
              </a:ext>
            </a:extLst>
          </p:cNvPr>
          <p:cNvSpPr txBox="1"/>
          <p:nvPr/>
        </p:nvSpPr>
        <p:spPr>
          <a:xfrm>
            <a:off x="802423" y="201486"/>
            <a:ext cx="11383938" cy="666336"/>
          </a:xfrm>
          <a:prstGeom prst="rect">
            <a:avLst/>
          </a:prstGeom>
          <a:noFill/>
        </p:spPr>
        <p:txBody>
          <a:bodyPr wrap="square" rtlCol="0">
            <a:spAutoFit/>
          </a:bodyPr>
          <a:lstStyle/>
          <a:p>
            <a:pPr defTabSz="1218072" fontAlgn="base">
              <a:spcBef>
                <a:spcPct val="0"/>
              </a:spcBef>
              <a:spcAft>
                <a:spcPct val="0"/>
              </a:spcAft>
            </a:pPr>
            <a:r>
              <a:rPr lang="en-US" sz="3730" b="1" dirty="0">
                <a:solidFill>
                  <a:srgbClr val="003767"/>
                </a:solidFill>
                <a:latin typeface="Arial" charset="0"/>
                <a:ea typeface="ＭＳ Ｐゴシック" charset="0"/>
              </a:rPr>
              <a:t>ADC’s –in </a:t>
            </a:r>
            <a:r>
              <a:rPr lang="en-US" sz="3730" b="1">
                <a:solidFill>
                  <a:srgbClr val="003767"/>
                </a:solidFill>
                <a:latin typeface="Arial" charset="0"/>
                <a:ea typeface="ＭＳ Ｐゴシック" charset="0"/>
              </a:rPr>
              <a:t>the Horizon</a:t>
            </a:r>
            <a:endParaRPr lang="en-US" sz="3730" b="1" dirty="0">
              <a:solidFill>
                <a:srgbClr val="003767"/>
              </a:solidFill>
              <a:latin typeface="Arial" charset="0"/>
              <a:ea typeface="ＭＳ Ｐゴシック" charset="0"/>
            </a:endParaRPr>
          </a:p>
        </p:txBody>
      </p:sp>
      <p:sp>
        <p:nvSpPr>
          <p:cNvPr id="10" name="Text Placeholder 10">
            <a:extLst>
              <a:ext uri="{FF2B5EF4-FFF2-40B4-BE49-F238E27FC236}">
                <a16:creationId xmlns:a16="http://schemas.microsoft.com/office/drawing/2014/main" id="{267427FD-EC69-5852-E8CA-3CEAF0CA7C8B}"/>
              </a:ext>
            </a:extLst>
          </p:cNvPr>
          <p:cNvSpPr txBox="1">
            <a:spLocks/>
          </p:cNvSpPr>
          <p:nvPr/>
        </p:nvSpPr>
        <p:spPr>
          <a:xfrm>
            <a:off x="3565165" y="5458672"/>
            <a:ext cx="7946510" cy="303689"/>
          </a:xfrm>
          <a:prstGeom prst="rect">
            <a:avLst/>
          </a:prstGeom>
          <a:noFill/>
          <a:ln>
            <a:noFill/>
          </a:ln>
        </p:spPr>
        <p:txBody>
          <a:bodyPr spcFirstLastPara="1" wrap="square" lIns="91341" tIns="45658" rIns="91341" bIns="45658"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800"/>
              <a:buFont typeface="Arial"/>
              <a:buNone/>
              <a:defRPr sz="900" b="0" i="0" u="none" strike="noStrike" cap="none">
                <a:solidFill>
                  <a:srgbClr val="26245E"/>
                </a:solidFill>
                <a:latin typeface="Arial"/>
                <a:ea typeface="Arial"/>
                <a:cs typeface="Arial"/>
                <a:sym typeface="Arial"/>
              </a:defRPr>
            </a:lvl1pPr>
            <a:lvl2pPr marL="457200" marR="0" lvl="1" indent="0" algn="l" rtl="0">
              <a:lnSpc>
                <a:spcPct val="90000"/>
              </a:lnSpc>
              <a:spcBef>
                <a:spcPts val="500"/>
              </a:spcBef>
              <a:spcAft>
                <a:spcPts val="0"/>
              </a:spcAft>
              <a:buClr>
                <a:schemeClr val="dk1"/>
              </a:buClr>
              <a:buSzPts val="2400"/>
              <a:buFont typeface="Arial"/>
              <a:buNone/>
              <a:defRPr sz="900" b="0" i="0" u="none" strike="noStrike" cap="none">
                <a:solidFill>
                  <a:schemeClr val="dk1"/>
                </a:solidFill>
                <a:latin typeface="Arial"/>
                <a:ea typeface="Arial"/>
                <a:cs typeface="Arial"/>
                <a:sym typeface="Arial"/>
              </a:defRPr>
            </a:lvl2pPr>
            <a:lvl3pPr marL="914400" marR="0" lvl="2" indent="0" algn="l" rtl="0">
              <a:lnSpc>
                <a:spcPct val="90000"/>
              </a:lnSpc>
              <a:spcBef>
                <a:spcPts val="50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3pPr>
            <a:lvl4pPr marL="1371600" marR="0" lvl="3" indent="0" algn="l" rtl="0">
              <a:lnSpc>
                <a:spcPct val="90000"/>
              </a:lnSpc>
              <a:spcBef>
                <a:spcPts val="500"/>
              </a:spcBef>
              <a:spcAft>
                <a:spcPts val="0"/>
              </a:spcAft>
              <a:buClr>
                <a:schemeClr val="dk1"/>
              </a:buClr>
              <a:buSzPts val="1800"/>
              <a:buFont typeface="Arial"/>
              <a:buNone/>
              <a:defRPr sz="900" b="0" i="0" u="none" strike="noStrike" cap="none">
                <a:solidFill>
                  <a:schemeClr val="dk1"/>
                </a:solidFill>
                <a:latin typeface="Arial"/>
                <a:ea typeface="Arial"/>
                <a:cs typeface="Arial"/>
                <a:sym typeface="Arial"/>
              </a:defRPr>
            </a:lvl4pPr>
            <a:lvl5pPr marL="1828800" marR="0" lvl="4" indent="0" algn="l" rtl="0">
              <a:lnSpc>
                <a:spcPct val="90000"/>
              </a:lnSpc>
              <a:spcBef>
                <a:spcPts val="500"/>
              </a:spcBef>
              <a:spcAft>
                <a:spcPts val="0"/>
              </a:spcAft>
              <a:buClr>
                <a:schemeClr val="dk1"/>
              </a:buClr>
              <a:buSzPts val="1800"/>
              <a:buFont typeface="Arial"/>
              <a:buNone/>
              <a:defRPr sz="9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algn="r" defTabSz="913554">
              <a:buClr>
                <a:srgbClr val="000000"/>
              </a:buClr>
              <a:defRPr/>
            </a:pPr>
            <a:endParaRPr lang="en-US" altLang="en-US" sz="899" kern="0" dirty="0">
              <a:solidFill>
                <a:srgbClr val="FFFFFF"/>
              </a:solidFill>
              <a:latin typeface="Arial" panose="020B0604020202020204" pitchFamily="34" charset="0"/>
              <a:cs typeface="Arial" panose="020B0604020202020204" pitchFamily="34" charset="0"/>
            </a:endParaRPr>
          </a:p>
          <a:p>
            <a:pPr algn="r" defTabSz="913554">
              <a:buClr>
                <a:srgbClr val="000000"/>
              </a:buClr>
              <a:defRPr/>
            </a:pPr>
            <a:r>
              <a:rPr lang="en-US" altLang="en-US" sz="999" i="1" kern="0" dirty="0">
                <a:solidFill>
                  <a:srgbClr val="000000"/>
                </a:solidFill>
                <a:latin typeface="Arial" panose="020B0604020202020204" pitchFamily="34" charset="0"/>
                <a:cs typeface="Arial" panose="020B0604020202020204" pitchFamily="34" charset="0"/>
              </a:rPr>
              <a:t>https://www.gilead.com/news-and-press/press-room/press-releases/2024/1/gilead-provides-update-on-phase-3-evoke-01-studyhttps://www.gilead.com/news-and-press/press-room/press-releases/2024/1/gilead-provides-update-on-phase-3-evoke-01-study</a:t>
            </a:r>
            <a:endParaRPr lang="en-US" sz="999" i="1" kern="0" dirty="0">
              <a:solidFill>
                <a:srgbClr val="000000"/>
              </a:solidFill>
            </a:endParaRPr>
          </a:p>
        </p:txBody>
      </p:sp>
    </p:spTree>
    <p:extLst>
      <p:ext uri="{BB962C8B-B14F-4D97-AF65-F5344CB8AC3E}">
        <p14:creationId xmlns:p14="http://schemas.microsoft.com/office/powerpoint/2010/main" val="40896033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D2A8E87-83EA-B542-8121-8321174E6CF9}"/>
              </a:ext>
            </a:extLst>
          </p:cNvPr>
          <p:cNvGrpSpPr/>
          <p:nvPr/>
        </p:nvGrpSpPr>
        <p:grpSpPr>
          <a:xfrm>
            <a:off x="410584" y="306878"/>
            <a:ext cx="11574292" cy="5336123"/>
            <a:chOff x="-2281837" y="4316880"/>
            <a:chExt cx="20080681" cy="9255429"/>
          </a:xfrm>
        </p:grpSpPr>
        <p:sp>
          <p:nvSpPr>
            <p:cNvPr id="13" name="object 39">
              <a:extLst>
                <a:ext uri="{FF2B5EF4-FFF2-40B4-BE49-F238E27FC236}">
                  <a16:creationId xmlns:a16="http://schemas.microsoft.com/office/drawing/2014/main" id="{78FBFF35-5E22-F34B-9F18-E437418C63AA}"/>
                </a:ext>
              </a:extLst>
            </p:cNvPr>
            <p:cNvSpPr txBox="1"/>
            <p:nvPr/>
          </p:nvSpPr>
          <p:spPr>
            <a:xfrm>
              <a:off x="-2281837" y="4316880"/>
              <a:ext cx="19552932" cy="1137845"/>
            </a:xfrm>
            <a:prstGeom prst="rect">
              <a:avLst/>
            </a:prstGeom>
          </p:spPr>
          <p:txBody>
            <a:bodyPr vert="horz" wrap="square" lIns="0" tIns="0" rIns="0" bIns="0" rtlCol="0">
              <a:spAutoFit/>
            </a:bodyPr>
            <a:lstStyle/>
            <a:p>
              <a:pPr marL="44324" algn="ctr" defTabSz="1218072" fontAlgn="base">
                <a:spcBef>
                  <a:spcPct val="0"/>
                </a:spcBef>
                <a:spcAft>
                  <a:spcPct val="0"/>
                </a:spcAft>
                <a:tabLst>
                  <a:tab pos="1501050" algn="l"/>
                </a:tabLst>
              </a:pPr>
              <a:r>
                <a:rPr lang="en-US" sz="4263" b="1" spc="-71" dirty="0">
                  <a:solidFill>
                    <a:srgbClr val="000000"/>
                  </a:solidFill>
                  <a:latin typeface="Arial"/>
                  <a:ea typeface="ＭＳ Ｐゴシック" charset="0"/>
                  <a:cs typeface="Frutiger-Roman"/>
                </a:rPr>
                <a:t>Take Home Points</a:t>
              </a:r>
              <a:endParaRPr sz="4263" b="1" dirty="0">
                <a:solidFill>
                  <a:srgbClr val="000000"/>
                </a:solidFill>
                <a:latin typeface="Arial"/>
                <a:ea typeface="ＭＳ Ｐゴシック" charset="0"/>
                <a:cs typeface="Frutiger-Roman"/>
              </a:endParaRPr>
            </a:p>
          </p:txBody>
        </p:sp>
        <p:sp>
          <p:nvSpPr>
            <p:cNvPr id="14" name="object 37">
              <a:extLst>
                <a:ext uri="{FF2B5EF4-FFF2-40B4-BE49-F238E27FC236}">
                  <a16:creationId xmlns:a16="http://schemas.microsoft.com/office/drawing/2014/main" id="{63065236-1D9F-394A-8BE0-5A624BB5FBE0}"/>
                </a:ext>
              </a:extLst>
            </p:cNvPr>
            <p:cNvSpPr txBox="1"/>
            <p:nvPr/>
          </p:nvSpPr>
          <p:spPr>
            <a:xfrm>
              <a:off x="-1568585" y="5892105"/>
              <a:ext cx="19367429" cy="7680204"/>
            </a:xfrm>
            <a:prstGeom prst="rect">
              <a:avLst/>
            </a:prstGeom>
          </p:spPr>
          <p:txBody>
            <a:bodyPr vert="horz" wrap="square" lIns="0" tIns="0" rIns="0" bIns="0" rtlCol="0">
              <a:spAutoFit/>
            </a:bodyPr>
            <a:lstStyle/>
            <a:p>
              <a:pPr marL="456898" indent="-456898" defTabSz="1218072" fontAlgn="base">
                <a:spcBef>
                  <a:spcPct val="0"/>
                </a:spcBef>
                <a:spcAft>
                  <a:spcPct val="0"/>
                </a:spcAft>
                <a:buFont typeface="Arial" panose="020B0604020202020204" pitchFamily="34" charset="0"/>
                <a:buChar char="•"/>
              </a:pPr>
              <a:r>
                <a:rPr lang="en-US" sz="3197" dirty="0">
                  <a:solidFill>
                    <a:srgbClr val="000000"/>
                  </a:solidFill>
                  <a:latin typeface="Arial" charset="0"/>
                  <a:ea typeface="ＭＳ Ｐゴシック" charset="0"/>
                </a:rPr>
                <a:t>While some ADCs have shown promising results, others have failed to show improvement compared to docetaxel.</a:t>
              </a:r>
            </a:p>
            <a:p>
              <a:pPr defTabSz="1218072" fontAlgn="base">
                <a:spcBef>
                  <a:spcPct val="0"/>
                </a:spcBef>
                <a:spcAft>
                  <a:spcPct val="0"/>
                </a:spcAft>
              </a:pPr>
              <a:endParaRPr lang="en-US" sz="3197" dirty="0">
                <a:solidFill>
                  <a:srgbClr val="000000"/>
                </a:solidFill>
                <a:latin typeface="Arial" charset="0"/>
                <a:ea typeface="ＭＳ Ｐゴシック" charset="0"/>
              </a:endParaRPr>
            </a:p>
            <a:p>
              <a:pPr marL="456898" indent="-456898" defTabSz="1218072" fontAlgn="base">
                <a:spcBef>
                  <a:spcPct val="0"/>
                </a:spcBef>
                <a:spcAft>
                  <a:spcPct val="0"/>
                </a:spcAft>
                <a:buFont typeface="Arial" panose="020B0604020202020204" pitchFamily="34" charset="0"/>
                <a:buChar char="•"/>
              </a:pPr>
              <a:r>
                <a:rPr lang="en-US" sz="3197" dirty="0">
                  <a:solidFill>
                    <a:srgbClr val="000000"/>
                  </a:solidFill>
                  <a:latin typeface="Arial" charset="0"/>
                  <a:ea typeface="ＭＳ Ｐゴシック" charset="0"/>
                </a:rPr>
                <a:t>Development of ADCs is complex due to interplay of biological, chemical, and clinical factors. </a:t>
              </a:r>
            </a:p>
            <a:p>
              <a:pPr defTabSz="1218072" fontAlgn="base">
                <a:spcBef>
                  <a:spcPct val="0"/>
                </a:spcBef>
                <a:spcAft>
                  <a:spcPct val="0"/>
                </a:spcAft>
              </a:pPr>
              <a:endParaRPr lang="en-US" sz="3197" dirty="0">
                <a:solidFill>
                  <a:srgbClr val="000000"/>
                </a:solidFill>
                <a:latin typeface="Arial" charset="0"/>
                <a:ea typeface="ＭＳ Ｐゴシック" charset="0"/>
              </a:endParaRPr>
            </a:p>
            <a:p>
              <a:pPr marL="456898" indent="-456898" defTabSz="1218072" fontAlgn="base">
                <a:spcBef>
                  <a:spcPct val="0"/>
                </a:spcBef>
                <a:spcAft>
                  <a:spcPct val="0"/>
                </a:spcAft>
                <a:buFont typeface="Arial" panose="020B0604020202020204" pitchFamily="34" charset="0"/>
                <a:buChar char="•"/>
              </a:pPr>
              <a:r>
                <a:rPr lang="en-US" sz="3197" dirty="0">
                  <a:solidFill>
                    <a:srgbClr val="000000"/>
                  </a:solidFill>
                  <a:latin typeface="Arial" charset="0"/>
                  <a:ea typeface="ＭＳ Ｐゴシック" charset="0"/>
                </a:rPr>
                <a:t>Advancements in understanding tumor biology, better biomarkers , improving ADC design, and refining clinical trial strategies are essential. </a:t>
              </a:r>
              <a:endParaRPr lang="en-US" sz="3197" dirty="0">
                <a:solidFill>
                  <a:srgbClr val="000000"/>
                </a:solidFill>
                <a:latin typeface="Arial"/>
                <a:ea typeface="ＭＳ Ｐゴシック" charset="0"/>
              </a:endParaRPr>
            </a:p>
          </p:txBody>
        </p:sp>
      </p:grpSp>
    </p:spTree>
    <p:extLst>
      <p:ext uri="{BB962C8B-B14F-4D97-AF65-F5344CB8AC3E}">
        <p14:creationId xmlns:p14="http://schemas.microsoft.com/office/powerpoint/2010/main" val="416455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
            <a:extLst>
              <a:ext uri="{FF2B5EF4-FFF2-40B4-BE49-F238E27FC236}">
                <a16:creationId xmlns:a16="http://schemas.microsoft.com/office/drawing/2014/main" id="{C62AB5A6-D1A8-4D4D-1151-494C4143809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000674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object 93"/>
          <p:cNvSpPr txBox="1">
            <a:spLocks noGrp="1"/>
          </p:cNvSpPr>
          <p:nvPr>
            <p:ph type="title" idx="4294967295"/>
          </p:nvPr>
        </p:nvSpPr>
        <p:spPr>
          <a:xfrm>
            <a:off x="4475530" y="1630023"/>
            <a:ext cx="8807360" cy="768993"/>
          </a:xfrm>
          <a:prstGeom prst="rect">
            <a:avLst/>
          </a:prstGeom>
        </p:spPr>
        <p:txBody>
          <a:bodyPr vert="horz" wrap="square" lIns="0" tIns="0" rIns="0" bIns="0" rtlCol="0">
            <a:spAutoFit/>
          </a:bodyPr>
          <a:lstStyle>
            <a:lvl1pPr>
              <a:defRPr sz="10500" b="1" i="0">
                <a:solidFill>
                  <a:schemeClr val="bg1"/>
                </a:solidFill>
                <a:latin typeface="Frutiger-Bold"/>
                <a:ea typeface="+mj-ea"/>
                <a:cs typeface="Frutiger-Bold"/>
              </a:defRPr>
            </a:lvl1pPr>
          </a:lstStyle>
          <a:p>
            <a:pPr marR="4792" algn="l">
              <a:tabLst>
                <a:tab pos="4687038" algn="l"/>
              </a:tabLst>
            </a:pPr>
            <a:r>
              <a:rPr lang="en-US" sz="4997" dirty="0">
                <a:solidFill>
                  <a:schemeClr val="accent6"/>
                </a:solidFill>
                <a:latin typeface="Calibri" panose="020F0502020204030204" pitchFamily="34" charset="0"/>
                <a:ea typeface="Calibri" panose="020F0502020204030204" pitchFamily="34" charset="0"/>
                <a:cs typeface="Calibri" panose="020F0502020204030204" pitchFamily="34" charset="0"/>
              </a:rPr>
              <a:t>Thank you</a:t>
            </a:r>
          </a:p>
        </p:txBody>
      </p:sp>
      <p:sp>
        <p:nvSpPr>
          <p:cNvPr id="3" name="TextBox 2">
            <a:extLst>
              <a:ext uri="{FF2B5EF4-FFF2-40B4-BE49-F238E27FC236}">
                <a16:creationId xmlns:a16="http://schemas.microsoft.com/office/drawing/2014/main" id="{A890D20A-92B6-4461-A778-7B78F38220E7}"/>
              </a:ext>
            </a:extLst>
          </p:cNvPr>
          <p:cNvSpPr txBox="1"/>
          <p:nvPr/>
        </p:nvSpPr>
        <p:spPr>
          <a:xfrm>
            <a:off x="631180" y="2286761"/>
            <a:ext cx="6701142" cy="1691682"/>
          </a:xfrm>
          <a:prstGeom prst="rect">
            <a:avLst/>
          </a:prstGeom>
          <a:noFill/>
        </p:spPr>
        <p:txBody>
          <a:bodyPr wrap="square" rtlCol="0">
            <a:spAutoFit/>
          </a:bodyPr>
          <a:lstStyle/>
          <a:p>
            <a:pPr algn="r" defTabSz="1218072" fontAlgn="base">
              <a:lnSpc>
                <a:spcPct val="150000"/>
              </a:lnSpc>
              <a:spcBef>
                <a:spcPct val="0"/>
              </a:spcBef>
              <a:spcAft>
                <a:spcPct val="0"/>
              </a:spcAft>
            </a:pPr>
            <a:r>
              <a:rPr lang="en-US" sz="3198" dirty="0">
                <a:solidFill>
                  <a:srgbClr val="000000"/>
                </a:solidFill>
                <a:latin typeface="Calibri" panose="020F0502020204030204" pitchFamily="34" charset="0"/>
                <a:ea typeface="Calibri" panose="020F0502020204030204" pitchFamily="34" charset="0"/>
                <a:cs typeface="Calibri" panose="020F0502020204030204" pitchFamily="34" charset="0"/>
              </a:rPr>
              <a:t>@latinamd</a:t>
            </a:r>
          </a:p>
          <a:p>
            <a:pPr algn="r" defTabSz="1218072" fontAlgn="base">
              <a:spcBef>
                <a:spcPct val="0"/>
              </a:spcBef>
              <a:spcAft>
                <a:spcPct val="0"/>
              </a:spcAft>
            </a:pPr>
            <a:r>
              <a:rPr lang="en-US" sz="3198" dirty="0">
                <a:solidFill>
                  <a:srgbClr val="000000"/>
                </a:solidFill>
                <a:latin typeface="Calibri" panose="020F0502020204030204" pitchFamily="34" charset="0"/>
                <a:ea typeface="Calibri" panose="020F0502020204030204" pitchFamily="34" charset="0"/>
                <a:cs typeface="Calibri" panose="020F0502020204030204" pitchFamily="34" charset="0"/>
              </a:rPr>
              <a:t>estelarodriguez@miami.edu</a:t>
            </a:r>
          </a:p>
          <a:p>
            <a:pPr defTabSz="1218072" fontAlgn="base">
              <a:spcBef>
                <a:spcPct val="0"/>
              </a:spcBef>
              <a:spcAft>
                <a:spcPct val="0"/>
              </a:spcAft>
            </a:pPr>
            <a:endParaRPr lang="en-US" sz="2398"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7" name="Picture 6" descr="Qr code&#10;&#10;Description automatically generated">
            <a:extLst>
              <a:ext uri="{FF2B5EF4-FFF2-40B4-BE49-F238E27FC236}">
                <a16:creationId xmlns:a16="http://schemas.microsoft.com/office/drawing/2014/main" id="{E5F5D43B-BB68-4BD9-9367-0EE49C1FB4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2838" y="1582767"/>
            <a:ext cx="2208203" cy="2208203"/>
          </a:xfrm>
          <a:prstGeom prst="roundRect">
            <a:avLst>
              <a:gd name="adj" fmla="val 8594"/>
            </a:avLst>
          </a:prstGeom>
          <a:solidFill>
            <a:schemeClr val="accent6">
              <a:lumMod val="60000"/>
              <a:lumOff val="40000"/>
            </a:scheme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930863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15014" y="1"/>
            <a:ext cx="12161972" cy="6858001"/>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15014" y="1"/>
            <a:ext cx="12161972" cy="6858001"/>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15014" y="1"/>
            <a:ext cx="12161972" cy="685800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5639" y="-16918"/>
            <a:ext cx="12161972" cy="6858001"/>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5639" y="1"/>
            <a:ext cx="12180723" cy="6858001"/>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3940" y="1"/>
            <a:ext cx="12161972" cy="6858001"/>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15014" y="121808"/>
            <a:ext cx="12161972" cy="6858001"/>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24389" y="24747"/>
            <a:ext cx="12161972" cy="6858001"/>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15014" y="1"/>
            <a:ext cx="12161972" cy="6858001"/>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5640" y="3445918"/>
            <a:ext cx="12161972" cy="584327"/>
          </a:xfrm>
          <a:prstGeom prst="rect">
            <a:avLst/>
          </a:prstGeom>
        </p:spPr>
        <p:txBody>
          <a:bodyPr wrap="square">
            <a:spAutoFit/>
          </a:bodyPr>
          <a:lstStyle/>
          <a:p>
            <a:pPr algn="ctr" defTabSz="1218072" fontAlgn="base">
              <a:spcBef>
                <a:spcPct val="0"/>
              </a:spcBef>
              <a:spcAft>
                <a:spcPct val="0"/>
              </a:spcAft>
            </a:pPr>
            <a:r>
              <a:rPr lang="en-US" sz="3197" spc="799" dirty="0">
                <a:solidFill>
                  <a:srgbClr val="FFC82C"/>
                </a:solidFill>
                <a:latin typeface="Corporate A Medium" panose="02000503080000020004" pitchFamily="2" charset="0"/>
                <a:ea typeface="ＭＳ Ｐゴシック"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24389" y="4094737"/>
            <a:ext cx="12161972" cy="420243"/>
          </a:xfrm>
          <a:prstGeom prst="rect">
            <a:avLst/>
          </a:prstGeom>
        </p:spPr>
        <p:txBody>
          <a:bodyPr wrap="square">
            <a:spAutoFit/>
          </a:bodyPr>
          <a:lstStyle/>
          <a:p>
            <a:pPr algn="ctr" defTabSz="1218072" fontAlgn="base">
              <a:spcBef>
                <a:spcPct val="0"/>
              </a:spcBef>
              <a:spcAft>
                <a:spcPct val="0"/>
              </a:spcAft>
            </a:pPr>
            <a:r>
              <a:rPr lang="en-US" sz="2131" dirty="0">
                <a:solidFill>
                  <a:srgbClr val="FFFFFF"/>
                </a:solidFill>
                <a:latin typeface="Corporate S Demi" panose="02020500000000000000" pitchFamily="18" charset="0"/>
                <a:ea typeface="ＭＳ Ｐゴシック" charset="0"/>
              </a:rPr>
              <a:t>Wednesday  June 26, 2024</a:t>
            </a:r>
          </a:p>
        </p:txBody>
      </p:sp>
    </p:spTree>
    <p:extLst>
      <p:ext uri="{BB962C8B-B14F-4D97-AF65-F5344CB8AC3E}">
        <p14:creationId xmlns:p14="http://schemas.microsoft.com/office/powerpoint/2010/main" val="386712955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0623"/>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82368" y="3072063"/>
            <a:ext cx="7827264" cy="1371600"/>
          </a:xfrm>
        </p:spPr>
        <p:txBody>
          <a:bodyPr/>
          <a:lstStyle/>
          <a:p>
            <a:pPr algn="ctr"/>
            <a:r>
              <a:rPr lang="en-US" sz="2600" dirty="0"/>
              <a:t>New Developments in Small cell lung cancer and Locally Advanced NSCLC: </a:t>
            </a:r>
            <a:br>
              <a:rPr lang="en-US" sz="2600" dirty="0"/>
            </a:br>
            <a:br>
              <a:rPr lang="en-US" sz="2600" dirty="0"/>
            </a:br>
            <a:r>
              <a:rPr lang="en-US" sz="2600" u="sng" dirty="0"/>
              <a:t>Adriatic &amp; Laura Trials</a:t>
            </a:r>
            <a:br>
              <a:rPr lang="en-US" sz="2600" dirty="0"/>
            </a:br>
            <a:br>
              <a:rPr lang="en-US" sz="2600" dirty="0"/>
            </a:br>
            <a:r>
              <a:rPr lang="en-US" sz="1600" b="1" dirty="0" err="1">
                <a:solidFill>
                  <a:schemeClr val="accent2"/>
                </a:solidFill>
              </a:rPr>
              <a:t>OncLive</a:t>
            </a:r>
            <a:r>
              <a:rPr lang="en-US" sz="1600" b="1" dirty="0">
                <a:solidFill>
                  <a:schemeClr val="accent2"/>
                </a:solidFill>
              </a:rPr>
              <a:t> State of The Summit: Lung Cancer</a:t>
            </a:r>
            <a:br>
              <a:rPr lang="en-US" sz="1600" b="1" dirty="0">
                <a:solidFill>
                  <a:schemeClr val="accent2"/>
                </a:solidFill>
              </a:rPr>
            </a:br>
            <a:r>
              <a:rPr lang="en-US" sz="1600" b="1" dirty="0">
                <a:solidFill>
                  <a:schemeClr val="accent2"/>
                </a:solidFill>
              </a:rPr>
              <a:t> 06/26/24</a:t>
            </a:r>
            <a:br>
              <a:rPr lang="en-US" sz="2800" b="1" dirty="0">
                <a:solidFill>
                  <a:schemeClr val="accent2"/>
                </a:solidFill>
              </a:rPr>
            </a:br>
            <a:endParaRPr lang="en-US" sz="2600" dirty="0"/>
          </a:p>
        </p:txBody>
      </p:sp>
      <p:sp>
        <p:nvSpPr>
          <p:cNvPr id="3" name="Subtitle 2"/>
          <p:cNvSpPr>
            <a:spLocks noGrp="1"/>
          </p:cNvSpPr>
          <p:nvPr>
            <p:ph type="subTitle" idx="1"/>
          </p:nvPr>
        </p:nvSpPr>
        <p:spPr>
          <a:xfrm>
            <a:off x="2182368" y="4267200"/>
            <a:ext cx="7827264" cy="685800"/>
          </a:xfrm>
        </p:spPr>
        <p:txBody>
          <a:bodyPr/>
          <a:lstStyle/>
          <a:p>
            <a:pPr algn="ctr">
              <a:spcBef>
                <a:spcPts val="450"/>
              </a:spcBef>
            </a:pPr>
            <a:r>
              <a:rPr lang="en-US" sz="1800" b="1" dirty="0">
                <a:solidFill>
                  <a:srgbClr val="FFC000"/>
                </a:solidFill>
              </a:rPr>
              <a:t>Rami </a:t>
            </a:r>
            <a:r>
              <a:rPr lang="en-US" sz="1800" b="1" dirty="0" err="1">
                <a:solidFill>
                  <a:srgbClr val="FFC000"/>
                </a:solidFill>
              </a:rPr>
              <a:t>Manochakian</a:t>
            </a:r>
            <a:r>
              <a:rPr lang="en-US" sz="1800" b="1" dirty="0">
                <a:solidFill>
                  <a:srgbClr val="FFC000"/>
                </a:solidFill>
              </a:rPr>
              <a:t>, MD</a:t>
            </a:r>
          </a:p>
          <a:p>
            <a:pPr algn="ctr">
              <a:spcBef>
                <a:spcPts val="450"/>
              </a:spcBef>
            </a:pPr>
            <a:r>
              <a:rPr lang="en-US" sz="1600" dirty="0">
                <a:solidFill>
                  <a:schemeClr val="accent6">
                    <a:lumMod val="20000"/>
                    <a:lumOff val="80000"/>
                  </a:schemeClr>
                </a:solidFill>
              </a:rPr>
              <a:t>Associate Professor of Medicine. Thoracic Oncologist.</a:t>
            </a:r>
          </a:p>
          <a:p>
            <a:pPr algn="ctr">
              <a:spcBef>
                <a:spcPts val="450"/>
              </a:spcBef>
            </a:pPr>
            <a:r>
              <a:rPr lang="en-US" sz="1600" dirty="0">
                <a:solidFill>
                  <a:schemeClr val="accent6">
                    <a:lumMod val="20000"/>
                    <a:lumOff val="80000"/>
                  </a:schemeClr>
                </a:solidFill>
              </a:rPr>
              <a:t>Vice-Chair Education. Hem/</a:t>
            </a:r>
            <a:r>
              <a:rPr lang="en-US" sz="1600" dirty="0" err="1">
                <a:solidFill>
                  <a:schemeClr val="accent6">
                    <a:lumMod val="20000"/>
                    <a:lumOff val="80000"/>
                  </a:schemeClr>
                </a:solidFill>
              </a:rPr>
              <a:t>Onc</a:t>
            </a:r>
            <a:r>
              <a:rPr lang="en-US" sz="1600" dirty="0">
                <a:solidFill>
                  <a:schemeClr val="accent6">
                    <a:lumMod val="20000"/>
                    <a:lumOff val="80000"/>
                  </a:schemeClr>
                </a:solidFill>
              </a:rPr>
              <a:t> fellowship Program Director</a:t>
            </a:r>
          </a:p>
          <a:p>
            <a:pPr algn="ctr">
              <a:spcBef>
                <a:spcPts val="450"/>
              </a:spcBef>
            </a:pPr>
            <a:r>
              <a:rPr lang="en-US" sz="1600" dirty="0">
                <a:solidFill>
                  <a:schemeClr val="accent6">
                    <a:lumMod val="20000"/>
                    <a:lumOff val="80000"/>
                  </a:schemeClr>
                </a:solidFill>
              </a:rPr>
              <a:t>Division of Hematology/Oncology. Mayo Clinic Florida</a:t>
            </a:r>
          </a:p>
          <a:p>
            <a:pPr algn="ctr">
              <a:spcBef>
                <a:spcPts val="450"/>
              </a:spcBef>
            </a:pPr>
            <a:endParaRPr lang="en-US" sz="1800" dirty="0">
              <a:solidFill>
                <a:schemeClr val="accent6">
                  <a:lumMod val="20000"/>
                  <a:lumOff val="80000"/>
                </a:schemeClr>
              </a:solidFill>
            </a:endParaRPr>
          </a:p>
          <a:p>
            <a:pPr algn="ctr">
              <a:spcBef>
                <a:spcPts val="450"/>
              </a:spcBef>
            </a:pPr>
            <a:r>
              <a:rPr lang="en-US" sz="1600" dirty="0">
                <a:solidFill>
                  <a:srgbClr val="00B0F0"/>
                </a:solidFill>
              </a:rPr>
              <a:t>     Twitter:        @</a:t>
            </a:r>
            <a:r>
              <a:rPr lang="en-US" sz="1600" dirty="0" err="1">
                <a:solidFill>
                  <a:srgbClr val="00B0F0"/>
                </a:solidFill>
              </a:rPr>
              <a:t>RManochakian</a:t>
            </a:r>
            <a:endParaRPr lang="en-US" sz="1600" dirty="0">
              <a:solidFill>
                <a:srgbClr val="00B0F0"/>
              </a:solidFill>
            </a:endParaRPr>
          </a:p>
          <a:p>
            <a:pPr algn="ctr">
              <a:spcBef>
                <a:spcPts val="450"/>
              </a:spcBef>
            </a:pPr>
            <a:endParaRPr lang="en-US" sz="1400" dirty="0">
              <a:solidFill>
                <a:schemeClr val="accent6">
                  <a:lumMod val="20000"/>
                  <a:lumOff val="80000"/>
                </a:schemeClr>
              </a:solidFill>
            </a:endParaRPr>
          </a:p>
          <a:p>
            <a:endParaRPr lang="en-US" dirty="0"/>
          </a:p>
        </p:txBody>
      </p:sp>
      <p:pic>
        <p:nvPicPr>
          <p:cNvPr id="4" name="Picture 3">
            <a:extLst>
              <a:ext uri="{FF2B5EF4-FFF2-40B4-BE49-F238E27FC236}">
                <a16:creationId xmlns:a16="http://schemas.microsoft.com/office/drawing/2014/main" id="{4995F524-827E-0B5E-6B66-78EDE4F2B467}"/>
              </a:ext>
            </a:extLst>
          </p:cNvPr>
          <p:cNvPicPr>
            <a:picLocks noChangeAspect="1"/>
          </p:cNvPicPr>
          <p:nvPr/>
        </p:nvPicPr>
        <p:blipFill>
          <a:blip r:embed="rId4"/>
          <a:stretch>
            <a:fillRect/>
          </a:stretch>
        </p:blipFill>
        <p:spPr>
          <a:xfrm>
            <a:off x="5638801" y="5937212"/>
            <a:ext cx="256493" cy="234989"/>
          </a:xfrm>
          <a:prstGeom prst="rect">
            <a:avLst/>
          </a:prstGeom>
        </p:spPr>
      </p:pic>
    </p:spTree>
    <p:extLst>
      <p:ext uri="{BB962C8B-B14F-4D97-AF65-F5344CB8AC3E}">
        <p14:creationId xmlns:p14="http://schemas.microsoft.com/office/powerpoint/2010/main" val="32149775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368" y="0"/>
            <a:ext cx="8028432" cy="1143000"/>
          </a:xfrm>
        </p:spPr>
        <p:txBody>
          <a:bodyPr/>
          <a:lstStyle/>
          <a:p>
            <a:pPr algn="ctr"/>
            <a:r>
              <a:rPr lang="en-US" sz="2600" b="1" dirty="0"/>
              <a:t>Disclosures</a:t>
            </a:r>
            <a:endParaRPr lang="en-US" sz="2600" dirty="0"/>
          </a:p>
        </p:txBody>
      </p:sp>
      <p:sp>
        <p:nvSpPr>
          <p:cNvPr id="3" name="Content Placeholder 2"/>
          <p:cNvSpPr>
            <a:spLocks noGrp="1"/>
          </p:cNvSpPr>
          <p:nvPr>
            <p:ph idx="1"/>
          </p:nvPr>
        </p:nvSpPr>
        <p:spPr>
          <a:xfrm>
            <a:off x="1905000" y="1219200"/>
            <a:ext cx="8686800" cy="4800600"/>
          </a:xfrm>
        </p:spPr>
        <p:txBody>
          <a:bodyPr/>
          <a:lstStyle/>
          <a:p>
            <a:pPr marL="0" indent="0">
              <a:buNone/>
            </a:pPr>
            <a:endParaRPr lang="en-US" sz="1800" dirty="0"/>
          </a:p>
          <a:p>
            <a:pPr marL="0" indent="0">
              <a:buNone/>
            </a:pPr>
            <a:endParaRPr lang="en-US" sz="2000" dirty="0"/>
          </a:p>
          <a:p>
            <a:pPr marL="0" indent="0">
              <a:buNone/>
            </a:pPr>
            <a:r>
              <a:rPr lang="en-US" sz="2000" u="sng" dirty="0"/>
              <a:t>Advisory Boards/Consulting:</a:t>
            </a:r>
          </a:p>
          <a:p>
            <a:endParaRPr lang="en-US" sz="2000" dirty="0"/>
          </a:p>
          <a:p>
            <a:pPr marL="0" indent="0">
              <a:buNone/>
            </a:pPr>
            <a:r>
              <a:rPr lang="en-US" sz="2000" dirty="0"/>
              <a:t>AstraZeneca, BMS, DSI, Janssen, </a:t>
            </a:r>
            <a:r>
              <a:rPr lang="en-US" sz="2000" dirty="0" err="1"/>
              <a:t>Novocure</a:t>
            </a:r>
            <a:r>
              <a:rPr lang="en-US" sz="2000" dirty="0"/>
              <a:t>, </a:t>
            </a:r>
            <a:r>
              <a:rPr lang="en-US" sz="2000" dirty="0" err="1"/>
              <a:t>Oncohost</a:t>
            </a:r>
            <a:r>
              <a:rPr lang="en-US" sz="2000" dirty="0"/>
              <a:t>, Takeda</a:t>
            </a:r>
          </a:p>
          <a:p>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373576038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219200"/>
            <a:ext cx="8686800" cy="4800600"/>
          </a:xfrm>
        </p:spPr>
        <p:txBody>
          <a:bodyPr/>
          <a:lstStyle/>
          <a:p>
            <a:pPr marL="0" indent="0">
              <a:buNone/>
            </a:pPr>
            <a:endParaRPr lang="en-US" sz="1800" dirty="0"/>
          </a:p>
          <a:p>
            <a:pPr marL="0" indent="0">
              <a:buNone/>
            </a:pPr>
            <a:endParaRPr lang="en-US" sz="2000" dirty="0"/>
          </a:p>
          <a:p>
            <a:pPr marL="0" indent="0" algn="ctr">
              <a:buNone/>
            </a:pPr>
            <a:r>
              <a:rPr lang="en-US" sz="2600" b="1" u="sng" dirty="0">
                <a:solidFill>
                  <a:srgbClr val="00B0F0"/>
                </a:solidFill>
              </a:rPr>
              <a:t>It is an era of hope for patients with lung cancer</a:t>
            </a:r>
          </a:p>
          <a:p>
            <a:pPr marL="0" indent="0" algn="ctr">
              <a:buNone/>
            </a:pPr>
            <a:endParaRPr lang="en-US" sz="2400" dirty="0"/>
          </a:p>
          <a:p>
            <a:pPr marL="0" indent="0" algn="ctr">
              <a:buNone/>
            </a:pPr>
            <a:r>
              <a:rPr lang="en-US" sz="2400" i="1" u="sng" dirty="0"/>
              <a:t>Three out of  </a:t>
            </a:r>
            <a:r>
              <a:rPr lang="en-US" sz="2400" u="sng" dirty="0"/>
              <a:t>five</a:t>
            </a:r>
            <a:r>
              <a:rPr lang="en-US" sz="2400" dirty="0"/>
              <a:t> </a:t>
            </a:r>
            <a:r>
              <a:rPr lang="en-US" sz="2400" dirty="0">
                <a:solidFill>
                  <a:srgbClr val="00B050"/>
                </a:solidFill>
              </a:rPr>
              <a:t>ASCO 2024 </a:t>
            </a:r>
            <a:r>
              <a:rPr lang="en-US" sz="2400" dirty="0"/>
              <a:t>plenary session’s abstracts were on </a:t>
            </a:r>
            <a:r>
              <a:rPr lang="en-US" sz="2400" u="sng" dirty="0">
                <a:solidFill>
                  <a:srgbClr val="FF0000"/>
                </a:solidFill>
              </a:rPr>
              <a:t>Lung Cancer</a:t>
            </a:r>
          </a:p>
          <a:p>
            <a:pPr marL="0" indent="0" algn="ctr">
              <a:buNone/>
            </a:pPr>
            <a:r>
              <a:rPr lang="en-US" sz="2400" dirty="0"/>
              <a:t>Along with many other presentations….</a:t>
            </a:r>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425245388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368" y="0"/>
            <a:ext cx="8028432" cy="1143000"/>
          </a:xfrm>
        </p:spPr>
        <p:txBody>
          <a:bodyPr/>
          <a:lstStyle/>
          <a:p>
            <a:pPr algn="ctr"/>
            <a:r>
              <a:rPr lang="en-US" sz="2600" b="1" dirty="0"/>
              <a:t>The LAURA Trial</a:t>
            </a:r>
            <a:endParaRPr lang="en-US" sz="2600" dirty="0"/>
          </a:p>
        </p:txBody>
      </p:sp>
      <p:sp>
        <p:nvSpPr>
          <p:cNvPr id="3" name="Content Placeholder 2"/>
          <p:cNvSpPr>
            <a:spLocks noGrp="1"/>
          </p:cNvSpPr>
          <p:nvPr>
            <p:ph idx="1"/>
          </p:nvPr>
        </p:nvSpPr>
        <p:spPr>
          <a:xfrm>
            <a:off x="1905000" y="1219200"/>
            <a:ext cx="8686800" cy="4800600"/>
          </a:xfrm>
        </p:spPr>
        <p:txBody>
          <a:bodyPr/>
          <a:lstStyle/>
          <a:p>
            <a:pPr marL="0" indent="0">
              <a:buNone/>
            </a:pPr>
            <a:endParaRPr lang="en-US" sz="1800" dirty="0"/>
          </a:p>
          <a:p>
            <a:pPr marL="0" indent="0">
              <a:buNone/>
            </a:pP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13212632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LAURA Phase 3 double-blind 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6940CD92-9EA2-BA81-5F44-36F3B964F9B3}"/>
              </a:ext>
            </a:extLst>
          </p:cNvPr>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a:solidFill>
                  <a:srgbClr val="FFC000"/>
                </a:solidFill>
                <a:latin typeface="Arial" charset="0"/>
              </a:rPr>
              <a:t>Ramalingam. ASCO 2024 Presentation.  Lu et al, NEJM June 2024</a:t>
            </a:r>
          </a:p>
        </p:txBody>
      </p:sp>
      <p:sp>
        <p:nvSpPr>
          <p:cNvPr id="4" name="Rectangle 3">
            <a:extLst>
              <a:ext uri="{FF2B5EF4-FFF2-40B4-BE49-F238E27FC236}">
                <a16:creationId xmlns:a16="http://schemas.microsoft.com/office/drawing/2014/main" id="{59B35F69-E24E-3A01-89AF-E1C16067D20E}"/>
              </a:ext>
            </a:extLst>
          </p:cNvPr>
          <p:cNvSpPr/>
          <p:nvPr/>
        </p:nvSpPr>
        <p:spPr>
          <a:xfrm>
            <a:off x="7239000" y="1981200"/>
            <a:ext cx="2971800" cy="533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Progression-free survival by BICR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731876"/>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a:solidFill>
                  <a:srgbClr val="FFC000"/>
                </a:solidFill>
                <a:latin typeface="Arial" charset="0"/>
              </a:rPr>
              <a:t>Ramalingam. ASCO 2024 Presentation.  Lu et al, NEJM June 2024</a:t>
            </a:r>
          </a:p>
        </p:txBody>
      </p:sp>
      <p:sp>
        <p:nvSpPr>
          <p:cNvPr id="3" name="Rectangle 2">
            <a:extLst>
              <a:ext uri="{FF2B5EF4-FFF2-40B4-BE49-F238E27FC236}">
                <a16:creationId xmlns:a16="http://schemas.microsoft.com/office/drawing/2014/main" id="{D9B22A4B-CEFA-EE0A-2804-DA55A1FFC834}"/>
              </a:ext>
            </a:extLst>
          </p:cNvPr>
          <p:cNvSpPr/>
          <p:nvPr/>
        </p:nvSpPr>
        <p:spPr>
          <a:xfrm>
            <a:off x="8153400" y="1600200"/>
            <a:ext cx="2438400" cy="11072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Progression-free survival by BICR across subgroups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533401"/>
            <a:ext cx="9129822" cy="528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a:solidFill>
                  <a:srgbClr val="FFC000"/>
                </a:solidFill>
                <a:latin typeface="Arial" charset="0"/>
              </a:rPr>
              <a:t>Ramalingam. ASCO 2024 Presentation.  Lu et al, NEJM June 2024</a:t>
            </a:r>
          </a:p>
          <a:p>
            <a:r>
              <a:rPr lang="en-US" sz="900" dirty="0">
                <a:solidFill>
                  <a:prstClr val="white"/>
                </a:solidFill>
                <a:latin typeface="Arial" charset="0"/>
              </a:rPr>
              <a:t>.</a:t>
            </a:r>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Tumor response by BICR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a:solidFill>
                  <a:srgbClr val="FFC000"/>
                </a:solidFill>
                <a:latin typeface="Arial" charset="0"/>
              </a:rPr>
              <a:t>Ramalingam. ASCO 2024 Presentation.  Lu et al, NEJM June 2024</a:t>
            </a:r>
          </a:p>
          <a:p>
            <a:r>
              <a:rPr lang="en-US" sz="900" dirty="0">
                <a:solidFill>
                  <a:prstClr val="white"/>
                </a:solidFill>
                <a:latin typeface="Arial" charset="0"/>
              </a:rPr>
              <a: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12191999" cy="6755643"/>
          </a:xfrm>
          <a:prstGeom prst="rect">
            <a:avLst/>
          </a:prstGeom>
        </p:spPr>
      </p:pic>
    </p:spTree>
    <p:extLst>
      <p:ext uri="{BB962C8B-B14F-4D97-AF65-F5344CB8AC3E}">
        <p14:creationId xmlns:p14="http://schemas.microsoft.com/office/powerpoint/2010/main" val="230492206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Interim analysis of overall survival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a:solidFill>
                  <a:srgbClr val="FFC000"/>
                </a:solidFill>
                <a:latin typeface="Arial" charset="0"/>
              </a:rPr>
              <a:t>Ramalingam. ASCO 2024 Presentation.  Lu et al, NEJM June 2024</a:t>
            </a:r>
          </a:p>
          <a:p>
            <a:r>
              <a:rPr lang="en-US" sz="900" dirty="0">
                <a:solidFill>
                  <a:prstClr val="white"/>
                </a:solidFill>
                <a:latin typeface="Arial" charset="0"/>
              </a:rPr>
              <a:t>.</a:t>
            </a:r>
          </a:p>
        </p:txBody>
      </p:sp>
    </p:spTree>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Exposure and safety summary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a:solidFill>
                  <a:srgbClr val="FFC000"/>
                </a:solidFill>
                <a:latin typeface="Arial" charset="0"/>
              </a:rPr>
              <a:t>Ramalingam. ASCO 2024 Presentation.  Lu et al, NEJM June 2024</a:t>
            </a:r>
          </a:p>
        </p:txBody>
      </p:sp>
      <p:sp>
        <p:nvSpPr>
          <p:cNvPr id="3" name="Rectangle 2">
            <a:extLst>
              <a:ext uri="{FF2B5EF4-FFF2-40B4-BE49-F238E27FC236}">
                <a16:creationId xmlns:a16="http://schemas.microsoft.com/office/drawing/2014/main" id="{1D5014B3-F918-A509-CEA4-C41377C4587E}"/>
              </a:ext>
            </a:extLst>
          </p:cNvPr>
          <p:cNvSpPr/>
          <p:nvPr/>
        </p:nvSpPr>
        <p:spPr>
          <a:xfrm>
            <a:off x="1828800" y="3352800"/>
            <a:ext cx="8610600" cy="609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Tree>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All-causality adverse events (≥10%)*</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a:solidFill>
                  <a:srgbClr val="FFC000"/>
                </a:solidFill>
                <a:latin typeface="Arial" charset="0"/>
              </a:rPr>
              <a:t>Ramalingam. ASCO 2024 Presentation.  Lu et al, NEJM June 2024</a:t>
            </a:r>
          </a:p>
        </p:txBody>
      </p:sp>
    </p:spTree>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Factors to Consider with Indefinite Osimertinib</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err="1">
                <a:solidFill>
                  <a:srgbClr val="FFC000"/>
                </a:solidFill>
                <a:latin typeface="Arial" charset="0"/>
              </a:rPr>
              <a:t>Sequist</a:t>
            </a:r>
            <a:r>
              <a:rPr lang="en-US" sz="900" dirty="0">
                <a:solidFill>
                  <a:srgbClr val="FFC000"/>
                </a:solidFill>
                <a:latin typeface="Arial" charset="0"/>
              </a:rPr>
              <a:t>. ASCO 2024 Presentation.  </a:t>
            </a:r>
          </a:p>
        </p:txBody>
      </p:sp>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The LAURA trial had high crossover&lt;br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err="1">
                <a:solidFill>
                  <a:srgbClr val="FFC000"/>
                </a:solidFill>
                <a:latin typeface="Arial" charset="0"/>
              </a:rPr>
              <a:t>Sequist</a:t>
            </a:r>
            <a:r>
              <a:rPr lang="en-US" sz="900" dirty="0">
                <a:solidFill>
                  <a:srgbClr val="FFC000"/>
                </a:solidFill>
                <a:latin typeface="Arial" charset="0"/>
              </a:rPr>
              <a:t>. ASCO 2024 Presentation.  </a:t>
            </a:r>
          </a:p>
        </p:txBody>
      </p:sp>
    </p:spTree>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3E22-B1A8-37EE-B74B-7DAC089B63D7}"/>
              </a:ext>
            </a:extLst>
          </p:cNvPr>
          <p:cNvSpPr>
            <a:spLocks noGrp="1"/>
          </p:cNvSpPr>
          <p:nvPr>
            <p:ph type="title"/>
          </p:nvPr>
        </p:nvSpPr>
        <p:spPr/>
        <p:txBody>
          <a:bodyPr/>
          <a:lstStyle/>
          <a:p>
            <a:pPr algn="ctr"/>
            <a:r>
              <a:rPr lang="en-US" sz="2800" u="sng" dirty="0"/>
              <a:t>Conclusion/Take-Home Point from LAURA Trial</a:t>
            </a:r>
          </a:p>
        </p:txBody>
      </p:sp>
      <p:sp>
        <p:nvSpPr>
          <p:cNvPr id="3" name="Content Placeholder 2">
            <a:extLst>
              <a:ext uri="{FF2B5EF4-FFF2-40B4-BE49-F238E27FC236}">
                <a16:creationId xmlns:a16="http://schemas.microsoft.com/office/drawing/2014/main" id="{E250B0A4-4BBE-9A5F-1D26-9167353083DC}"/>
              </a:ext>
            </a:extLst>
          </p:cNvPr>
          <p:cNvSpPr>
            <a:spLocks noGrp="1"/>
          </p:cNvSpPr>
          <p:nvPr>
            <p:ph idx="1"/>
          </p:nvPr>
        </p:nvSpPr>
        <p:spPr>
          <a:xfrm>
            <a:off x="1828800" y="1371600"/>
            <a:ext cx="8458200" cy="4800600"/>
          </a:xfrm>
        </p:spPr>
        <p:txBody>
          <a:bodyPr/>
          <a:lstStyle/>
          <a:p>
            <a:endParaRPr lang="en-US" sz="2600" dirty="0"/>
          </a:p>
          <a:p>
            <a:pPr algn="ctr"/>
            <a:r>
              <a:rPr lang="en-US" sz="2600" b="1" u="sng" dirty="0">
                <a:solidFill>
                  <a:srgbClr val="00B050"/>
                </a:solidFill>
              </a:rPr>
              <a:t>Osimertinib</a:t>
            </a:r>
            <a:r>
              <a:rPr lang="en-US" sz="2600" dirty="0"/>
              <a:t> demonstrated statistically significant and clinically meaningful </a:t>
            </a:r>
            <a:r>
              <a:rPr lang="en-US" sz="2600" u="sng" dirty="0"/>
              <a:t>PFS improvement </a:t>
            </a:r>
            <a:r>
              <a:rPr lang="en-US" sz="2600" dirty="0"/>
              <a:t>in </a:t>
            </a:r>
            <a:r>
              <a:rPr lang="en-US" sz="2600" dirty="0">
                <a:solidFill>
                  <a:srgbClr val="00B0F0"/>
                </a:solidFill>
              </a:rPr>
              <a:t>patients with unresectable stage III EGFR mutant NSCLC following chemoradiotherapy</a:t>
            </a:r>
            <a:endParaRPr lang="en-US" sz="2600" dirty="0"/>
          </a:p>
          <a:p>
            <a:pPr algn="ctr"/>
            <a:r>
              <a:rPr lang="en-US" sz="2600" dirty="0">
                <a:solidFill>
                  <a:srgbClr val="FF0000"/>
                </a:solidFill>
              </a:rPr>
              <a:t>This is practice changing new standard of care</a:t>
            </a:r>
          </a:p>
          <a:p>
            <a:pPr algn="ctr"/>
            <a:endParaRPr lang="en-US" sz="2600" dirty="0">
              <a:solidFill>
                <a:srgbClr val="FF0000"/>
              </a:solidFill>
            </a:endParaRPr>
          </a:p>
          <a:p>
            <a:pPr marL="0" indent="0" algn="ctr">
              <a:buNone/>
            </a:pPr>
            <a:endParaRPr lang="en-US" sz="2600" dirty="0">
              <a:solidFill>
                <a:srgbClr val="FF0000"/>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5104324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3E22-B1A8-37EE-B74B-7DAC089B63D7}"/>
              </a:ext>
            </a:extLst>
          </p:cNvPr>
          <p:cNvSpPr>
            <a:spLocks noGrp="1"/>
          </p:cNvSpPr>
          <p:nvPr>
            <p:ph type="title"/>
          </p:nvPr>
        </p:nvSpPr>
        <p:spPr/>
        <p:txBody>
          <a:bodyPr/>
          <a:lstStyle/>
          <a:p>
            <a:pPr algn="ctr"/>
            <a:r>
              <a:rPr lang="en-US" sz="2800" u="sng" dirty="0"/>
              <a:t>Conclusion/Take-Home Point from LAURA Trial</a:t>
            </a:r>
          </a:p>
        </p:txBody>
      </p:sp>
      <p:sp>
        <p:nvSpPr>
          <p:cNvPr id="3" name="Content Placeholder 2">
            <a:extLst>
              <a:ext uri="{FF2B5EF4-FFF2-40B4-BE49-F238E27FC236}">
                <a16:creationId xmlns:a16="http://schemas.microsoft.com/office/drawing/2014/main" id="{E250B0A4-4BBE-9A5F-1D26-9167353083DC}"/>
              </a:ext>
            </a:extLst>
          </p:cNvPr>
          <p:cNvSpPr>
            <a:spLocks noGrp="1"/>
          </p:cNvSpPr>
          <p:nvPr>
            <p:ph idx="1"/>
          </p:nvPr>
        </p:nvSpPr>
        <p:spPr>
          <a:xfrm>
            <a:off x="1828800" y="1371600"/>
            <a:ext cx="8458200" cy="4800600"/>
          </a:xfrm>
        </p:spPr>
        <p:txBody>
          <a:bodyPr/>
          <a:lstStyle/>
          <a:p>
            <a:endParaRPr lang="en-US" sz="2600" dirty="0"/>
          </a:p>
          <a:p>
            <a:pPr marL="0" indent="0" algn="ctr">
              <a:buNone/>
            </a:pPr>
            <a:r>
              <a:rPr lang="en-US" sz="2600" b="1" u="sng" dirty="0">
                <a:solidFill>
                  <a:srgbClr val="002060"/>
                </a:solidFill>
              </a:rPr>
              <a:t>Osimertinib</a:t>
            </a:r>
            <a:r>
              <a:rPr lang="en-US" sz="2600" dirty="0">
                <a:solidFill>
                  <a:srgbClr val="002060"/>
                </a:solidFill>
              </a:rPr>
              <a:t> demonstrated statistically significant and clinically meaningful </a:t>
            </a:r>
            <a:r>
              <a:rPr lang="en-US" sz="2600" u="sng" dirty="0">
                <a:solidFill>
                  <a:srgbClr val="002060"/>
                </a:solidFill>
              </a:rPr>
              <a:t>PFS improvement </a:t>
            </a:r>
            <a:r>
              <a:rPr lang="en-US" sz="2600" dirty="0">
                <a:solidFill>
                  <a:srgbClr val="002060"/>
                </a:solidFill>
              </a:rPr>
              <a:t>in patients with unresectable stage III EGFR mutant NSCLC following chemoradiotherapy</a:t>
            </a:r>
          </a:p>
          <a:p>
            <a:pPr marL="0" indent="0" algn="ctr">
              <a:buNone/>
            </a:pPr>
            <a:r>
              <a:rPr lang="en-US" sz="2600" dirty="0">
                <a:solidFill>
                  <a:srgbClr val="002060"/>
                </a:solidFill>
              </a:rPr>
              <a:t>This is practice changing new standard of care</a:t>
            </a:r>
          </a:p>
          <a:p>
            <a:pPr algn="ctr"/>
            <a:r>
              <a:rPr lang="en-US" sz="2600" u="sng" dirty="0">
                <a:solidFill>
                  <a:schemeClr val="accent3">
                    <a:lumMod val="20000"/>
                    <a:lumOff val="80000"/>
                  </a:schemeClr>
                </a:solidFill>
              </a:rPr>
              <a:t>NGS Testing for ALL patients with NSCLC is A MUST</a:t>
            </a:r>
          </a:p>
          <a:p>
            <a:pPr marL="0" indent="0">
              <a:buNone/>
            </a:pPr>
            <a:r>
              <a:rPr lang="en-US" sz="2200" dirty="0">
                <a:solidFill>
                  <a:schemeClr val="accent3">
                    <a:lumMod val="20000"/>
                    <a:lumOff val="80000"/>
                  </a:schemeClr>
                </a:solidFill>
              </a:rPr>
              <a:t>      This is 2</a:t>
            </a:r>
            <a:r>
              <a:rPr lang="en-US" sz="2200" baseline="30000" dirty="0">
                <a:solidFill>
                  <a:schemeClr val="accent3">
                    <a:lumMod val="20000"/>
                    <a:lumOff val="80000"/>
                  </a:schemeClr>
                </a:solidFill>
              </a:rPr>
              <a:t>nd</a:t>
            </a:r>
            <a:r>
              <a:rPr lang="en-US" sz="2200" dirty="0">
                <a:solidFill>
                  <a:schemeClr val="accent3">
                    <a:lumMod val="20000"/>
                    <a:lumOff val="80000"/>
                  </a:schemeClr>
                </a:solidFill>
              </a:rPr>
              <a:t> indication of Osimertinib in </a:t>
            </a:r>
            <a:r>
              <a:rPr lang="en-US" sz="2200" i="1" u="sng" dirty="0">
                <a:solidFill>
                  <a:schemeClr val="accent3">
                    <a:lumMod val="20000"/>
                    <a:lumOff val="80000"/>
                  </a:schemeClr>
                </a:solidFill>
              </a:rPr>
              <a:t>non-metastatic setting    </a:t>
            </a:r>
          </a:p>
          <a:p>
            <a:pPr marL="0" indent="0" algn="ctr">
              <a:buNone/>
            </a:pPr>
            <a:r>
              <a:rPr lang="en-US" sz="2200" dirty="0">
                <a:solidFill>
                  <a:schemeClr val="accent3">
                    <a:lumMod val="20000"/>
                    <a:lumOff val="80000"/>
                  </a:schemeClr>
                </a:solidFill>
              </a:rPr>
              <a:t>     (It’s approved as adjuvant Tx in pts with stage IB &amp; above NSCLC post resection)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5044196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368" y="0"/>
            <a:ext cx="8028432" cy="1143000"/>
          </a:xfrm>
        </p:spPr>
        <p:txBody>
          <a:bodyPr/>
          <a:lstStyle/>
          <a:p>
            <a:pPr algn="ctr"/>
            <a:r>
              <a:rPr lang="en-US" sz="2600" b="1" dirty="0"/>
              <a:t>The ADRIATIC Trial</a:t>
            </a:r>
            <a:endParaRPr lang="en-US" sz="2600" dirty="0"/>
          </a:p>
        </p:txBody>
      </p:sp>
      <p:sp>
        <p:nvSpPr>
          <p:cNvPr id="3" name="Content Placeholder 2"/>
          <p:cNvSpPr>
            <a:spLocks noGrp="1"/>
          </p:cNvSpPr>
          <p:nvPr>
            <p:ph idx="1"/>
          </p:nvPr>
        </p:nvSpPr>
        <p:spPr>
          <a:xfrm>
            <a:off x="1905000" y="1219200"/>
            <a:ext cx="8686800" cy="4800600"/>
          </a:xfrm>
        </p:spPr>
        <p:txBody>
          <a:bodyPr/>
          <a:lstStyle/>
          <a:p>
            <a:pPr marL="0" indent="0">
              <a:buNone/>
            </a:pPr>
            <a:endParaRPr lang="en-US" sz="1800" dirty="0"/>
          </a:p>
          <a:p>
            <a:pPr marL="0" indent="0">
              <a:buNone/>
            </a:pP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26020614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ADRIATIC 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err="1">
                <a:solidFill>
                  <a:srgbClr val="FFC000"/>
                </a:solidFill>
                <a:latin typeface="Arial" charset="0"/>
              </a:rPr>
              <a:t>Spigel</a:t>
            </a:r>
            <a:r>
              <a:rPr lang="en-US" sz="900" dirty="0">
                <a:solidFill>
                  <a:srgbClr val="FFC000"/>
                </a:solidFill>
                <a:latin typeface="Arial" charset="0"/>
              </a:rPr>
              <a:t>. ASCO 2024 presentation</a:t>
            </a:r>
          </a:p>
        </p:txBody>
      </p:sp>
      <p:sp>
        <p:nvSpPr>
          <p:cNvPr id="3" name="Rectangle 2">
            <a:extLst>
              <a:ext uri="{FF2B5EF4-FFF2-40B4-BE49-F238E27FC236}">
                <a16:creationId xmlns:a16="http://schemas.microsoft.com/office/drawing/2014/main" id="{3292AA2A-43F8-D81E-6C71-D810ADD7E8A9}"/>
              </a:ext>
            </a:extLst>
          </p:cNvPr>
          <p:cNvSpPr/>
          <p:nvPr/>
        </p:nvSpPr>
        <p:spPr>
          <a:xfrm>
            <a:off x="4648200" y="4419600"/>
            <a:ext cx="3276600" cy="381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Tree>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Overall survival (dual primary endpoint)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err="1">
                <a:solidFill>
                  <a:srgbClr val="FFC000"/>
                </a:solidFill>
                <a:latin typeface="Arial" charset="0"/>
              </a:rPr>
              <a:t>Spigel</a:t>
            </a:r>
            <a:r>
              <a:rPr lang="en-US" sz="900" dirty="0">
                <a:solidFill>
                  <a:srgbClr val="FFC000"/>
                </a:solidFill>
                <a:latin typeface="Arial" charset="0"/>
              </a:rPr>
              <a:t>. ASCO 2024 presentation</a:t>
            </a:r>
          </a:p>
        </p:txBody>
      </p:sp>
      <p:sp>
        <p:nvSpPr>
          <p:cNvPr id="3" name="Rectangle 2">
            <a:extLst>
              <a:ext uri="{FF2B5EF4-FFF2-40B4-BE49-F238E27FC236}">
                <a16:creationId xmlns:a16="http://schemas.microsoft.com/office/drawing/2014/main" id="{C691A804-5DDD-1B7D-B49A-F6F37F3353BE}"/>
              </a:ext>
            </a:extLst>
          </p:cNvPr>
          <p:cNvSpPr/>
          <p:nvPr/>
        </p:nvSpPr>
        <p:spPr>
          <a:xfrm>
            <a:off x="7162800" y="2133600"/>
            <a:ext cx="3276600" cy="685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
            <a:extLst>
              <a:ext uri="{FF2B5EF4-FFF2-40B4-BE49-F238E27FC236}">
                <a16:creationId xmlns:a16="http://schemas.microsoft.com/office/drawing/2014/main" id="{78CE80C9-6B34-F646-7770-189E57CA131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765574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OS subgroup analysis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err="1">
                <a:solidFill>
                  <a:srgbClr val="FFC000"/>
                </a:solidFill>
                <a:latin typeface="Arial" charset="0"/>
              </a:rPr>
              <a:t>Spigel</a:t>
            </a:r>
            <a:r>
              <a:rPr lang="en-US" sz="900" dirty="0">
                <a:solidFill>
                  <a:srgbClr val="FFC000"/>
                </a:solidFill>
                <a:latin typeface="Arial" charset="0"/>
              </a:rPr>
              <a:t>. ASCO 2024 presentation</a:t>
            </a:r>
          </a:p>
        </p:txBody>
      </p:sp>
    </p:spTree>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Progression-free survival* (dual primary endpoint)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err="1">
                <a:solidFill>
                  <a:srgbClr val="FFC000"/>
                </a:solidFill>
                <a:latin typeface="Arial" charset="0"/>
              </a:rPr>
              <a:t>Spigel</a:t>
            </a:r>
            <a:r>
              <a:rPr lang="en-US" sz="900" dirty="0">
                <a:solidFill>
                  <a:srgbClr val="FFC000"/>
                </a:solidFill>
                <a:latin typeface="Arial" charset="0"/>
              </a:rPr>
              <a:t>. ASCO 2024 presentation</a:t>
            </a:r>
          </a:p>
        </p:txBody>
      </p:sp>
      <p:sp>
        <p:nvSpPr>
          <p:cNvPr id="3" name="Rectangle 2">
            <a:extLst>
              <a:ext uri="{FF2B5EF4-FFF2-40B4-BE49-F238E27FC236}">
                <a16:creationId xmlns:a16="http://schemas.microsoft.com/office/drawing/2014/main" id="{1BFAAC1A-7199-0C62-4509-5644AF171F20}"/>
              </a:ext>
            </a:extLst>
          </p:cNvPr>
          <p:cNvSpPr/>
          <p:nvPr/>
        </p:nvSpPr>
        <p:spPr>
          <a:xfrm>
            <a:off x="7162800" y="2057401"/>
            <a:ext cx="3276600" cy="76199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Tree>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PFS subgroup analysis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err="1">
                <a:solidFill>
                  <a:srgbClr val="FFC000"/>
                </a:solidFill>
                <a:latin typeface="Arial" charset="0"/>
              </a:rPr>
              <a:t>Spigel</a:t>
            </a:r>
            <a:r>
              <a:rPr lang="en-US" sz="900" dirty="0">
                <a:solidFill>
                  <a:srgbClr val="FFC000"/>
                </a:solidFill>
                <a:latin typeface="Arial" charset="0"/>
              </a:rPr>
              <a:t>. ASCO 2024 presentation</a:t>
            </a:r>
          </a:p>
        </p:txBody>
      </p:sp>
    </p:spTree>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Exposure and safety summary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err="1">
                <a:solidFill>
                  <a:srgbClr val="FFC000"/>
                </a:solidFill>
                <a:latin typeface="Arial" charset="0"/>
              </a:rPr>
              <a:t>Spigel</a:t>
            </a:r>
            <a:r>
              <a:rPr lang="en-US" sz="900" dirty="0">
                <a:solidFill>
                  <a:srgbClr val="FFC000"/>
                </a:solidFill>
                <a:latin typeface="Arial" charset="0"/>
              </a:rPr>
              <a:t>. ASCO 2024 presentation</a:t>
            </a:r>
          </a:p>
        </p:txBody>
      </p:sp>
    </p:spTree>
  </p:cSld>
  <p:clrMapOvr>
    <a:masterClrMapping/>
  </p:clrMapOvr>
  <p:transition spd="med"/>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Most frequent AEs*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err="1">
                <a:solidFill>
                  <a:srgbClr val="FFC000"/>
                </a:solidFill>
                <a:latin typeface="Arial" charset="0"/>
              </a:rPr>
              <a:t>Spigel</a:t>
            </a:r>
            <a:r>
              <a:rPr lang="en-US" sz="900" dirty="0">
                <a:solidFill>
                  <a:srgbClr val="FFC000"/>
                </a:solidFill>
                <a:latin typeface="Arial" charset="0"/>
              </a:rPr>
              <a:t>. ASCO 2024 presentation</a:t>
            </a:r>
          </a:p>
        </p:txBody>
      </p:sp>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solidFill>
                  <a:schemeClr val="tx1"/>
                </a:solidFill>
                <a:latin typeface="Arial" charset="0"/>
                <a:ea typeface="+mn-ea"/>
                <a:cs typeface="+mn-cs"/>
              </a:rPr>
              <a:t>Pneumonitis/radiation pneumonitis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err="1">
                <a:solidFill>
                  <a:srgbClr val="FFC000"/>
                </a:solidFill>
                <a:latin typeface="Arial" charset="0"/>
              </a:rPr>
              <a:t>Spigel</a:t>
            </a:r>
            <a:r>
              <a:rPr lang="en-US" sz="900" dirty="0">
                <a:solidFill>
                  <a:srgbClr val="FFC000"/>
                </a:solidFill>
                <a:latin typeface="Arial" charset="0"/>
              </a:rPr>
              <a:t>. ASCO 2024 presentation</a:t>
            </a:r>
          </a:p>
        </p:txBody>
      </p:sp>
    </p:spTree>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3E22-B1A8-37EE-B74B-7DAC089B63D7}"/>
              </a:ext>
            </a:extLst>
          </p:cNvPr>
          <p:cNvSpPr>
            <a:spLocks noGrp="1"/>
          </p:cNvSpPr>
          <p:nvPr>
            <p:ph type="title"/>
          </p:nvPr>
        </p:nvSpPr>
        <p:spPr>
          <a:xfrm>
            <a:off x="2182368" y="0"/>
            <a:ext cx="7827264" cy="1066800"/>
          </a:xfrm>
        </p:spPr>
        <p:txBody>
          <a:bodyPr/>
          <a:lstStyle/>
          <a:p>
            <a:pPr algn="ctr"/>
            <a:r>
              <a:rPr lang="en-US" sz="2800" u="sng" dirty="0"/>
              <a:t>IO in Limited Stage Vs Extensive Stage SCLC</a:t>
            </a:r>
          </a:p>
        </p:txBody>
      </p:sp>
      <p:sp>
        <p:nvSpPr>
          <p:cNvPr id="3" name="Content Placeholder 2">
            <a:extLst>
              <a:ext uri="{FF2B5EF4-FFF2-40B4-BE49-F238E27FC236}">
                <a16:creationId xmlns:a16="http://schemas.microsoft.com/office/drawing/2014/main" id="{E250B0A4-4BBE-9A5F-1D26-9167353083DC}"/>
              </a:ext>
            </a:extLst>
          </p:cNvPr>
          <p:cNvSpPr>
            <a:spLocks noGrp="1"/>
          </p:cNvSpPr>
          <p:nvPr>
            <p:ph idx="1"/>
          </p:nvPr>
        </p:nvSpPr>
        <p:spPr>
          <a:xfrm>
            <a:off x="1676400" y="1371600"/>
            <a:ext cx="8763000" cy="4800600"/>
          </a:xfrm>
        </p:spPr>
        <p:txBody>
          <a:bodyPr/>
          <a:lstStyle/>
          <a:p>
            <a:pPr marL="0" indent="0" algn="ctr">
              <a:buNone/>
            </a:pPr>
            <a:r>
              <a:rPr lang="en-US" sz="2600" u="sng" dirty="0">
                <a:solidFill>
                  <a:srgbClr val="FF0000"/>
                </a:solidFill>
              </a:rPr>
              <a:t>In Extensive Stage:</a:t>
            </a:r>
            <a:r>
              <a:rPr lang="en-US" sz="2600" dirty="0">
                <a:solidFill>
                  <a:srgbClr val="FF0000"/>
                </a:solidFill>
              </a:rPr>
              <a:t> </a:t>
            </a:r>
          </a:p>
          <a:p>
            <a:pPr marL="0" indent="0" algn="ctr">
              <a:buNone/>
            </a:pPr>
            <a:r>
              <a:rPr lang="en-US" sz="2400" u="sng" dirty="0">
                <a:solidFill>
                  <a:srgbClr val="00B050"/>
                </a:solidFill>
              </a:rPr>
              <a:t>2 months</a:t>
            </a:r>
            <a:r>
              <a:rPr lang="en-US" sz="2400" dirty="0">
                <a:solidFill>
                  <a:srgbClr val="00B050"/>
                </a:solidFill>
              </a:rPr>
              <a:t> </a:t>
            </a:r>
            <a:r>
              <a:rPr lang="en-US" sz="2400" dirty="0"/>
              <a:t>improvement in OS (CASPIAN &amp; Impower 133)</a:t>
            </a:r>
          </a:p>
          <a:p>
            <a:pPr marL="0" indent="0" algn="ctr">
              <a:buNone/>
            </a:pPr>
            <a:r>
              <a:rPr lang="en-US" sz="2600" dirty="0"/>
              <a:t>Vs</a:t>
            </a:r>
          </a:p>
          <a:p>
            <a:pPr marL="0" indent="0" algn="ctr">
              <a:buNone/>
            </a:pPr>
            <a:r>
              <a:rPr lang="en-US" sz="2600" u="sng" dirty="0">
                <a:solidFill>
                  <a:srgbClr val="FF0000"/>
                </a:solidFill>
              </a:rPr>
              <a:t>In Limited Stage:</a:t>
            </a:r>
            <a:r>
              <a:rPr lang="en-US" sz="2600" dirty="0">
                <a:solidFill>
                  <a:srgbClr val="FF0000"/>
                </a:solidFill>
              </a:rPr>
              <a:t> </a:t>
            </a:r>
          </a:p>
          <a:p>
            <a:pPr marL="0" indent="0" algn="ctr">
              <a:buNone/>
            </a:pPr>
            <a:r>
              <a:rPr lang="en-US" sz="2400" u="sng" dirty="0">
                <a:solidFill>
                  <a:srgbClr val="00B050"/>
                </a:solidFill>
              </a:rPr>
              <a:t>22 months</a:t>
            </a:r>
            <a:r>
              <a:rPr lang="en-US" sz="2400" dirty="0">
                <a:solidFill>
                  <a:srgbClr val="00B050"/>
                </a:solidFill>
              </a:rPr>
              <a:t> </a:t>
            </a:r>
            <a:r>
              <a:rPr lang="en-US" sz="2400" dirty="0"/>
              <a:t>improvement in OS (ADRIATIC)</a:t>
            </a:r>
          </a:p>
          <a:p>
            <a:pPr marL="0" indent="0" algn="ctr">
              <a:buNone/>
            </a:pPr>
            <a:endParaRPr lang="en-US" sz="2600" dirty="0"/>
          </a:p>
          <a:p>
            <a:pPr marL="0" indent="0" algn="ctr">
              <a:buNone/>
            </a:pPr>
            <a:r>
              <a:rPr lang="en-US" sz="2400" dirty="0">
                <a:solidFill>
                  <a:schemeClr val="accent3">
                    <a:lumMod val="20000"/>
                    <a:lumOff val="80000"/>
                  </a:schemeClr>
                </a:solidFill>
              </a:rPr>
              <a:t>* </a:t>
            </a:r>
            <a:r>
              <a:rPr lang="en-US" sz="2400" i="1" dirty="0">
                <a:solidFill>
                  <a:schemeClr val="accent3">
                    <a:lumMod val="20000"/>
                    <a:lumOff val="80000"/>
                  </a:schemeClr>
                </a:solidFill>
              </a:rPr>
              <a:t>Role of radiation in enhancing immune-mediates response</a:t>
            </a:r>
          </a:p>
          <a:p>
            <a:pPr marL="0" indent="0" algn="ctr">
              <a:buNone/>
            </a:pPr>
            <a:r>
              <a:rPr lang="en-US" sz="2400" i="1" dirty="0">
                <a:solidFill>
                  <a:schemeClr val="accent3">
                    <a:lumMod val="20000"/>
                    <a:lumOff val="80000"/>
                  </a:schemeClr>
                </a:solidFill>
              </a:rPr>
              <a:t>* ?? Biologic differences between limited and extensive stage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3277092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3E22-B1A8-37EE-B74B-7DAC089B63D7}"/>
              </a:ext>
            </a:extLst>
          </p:cNvPr>
          <p:cNvSpPr>
            <a:spLocks noGrp="1"/>
          </p:cNvSpPr>
          <p:nvPr>
            <p:ph type="title"/>
          </p:nvPr>
        </p:nvSpPr>
        <p:spPr/>
        <p:txBody>
          <a:bodyPr/>
          <a:lstStyle/>
          <a:p>
            <a:pPr algn="ctr"/>
            <a:r>
              <a:rPr lang="en-US" sz="2800" u="sng" dirty="0"/>
              <a:t>Conclusion/Take-home point from ADRIATIC Trial</a:t>
            </a:r>
          </a:p>
        </p:txBody>
      </p:sp>
      <p:sp>
        <p:nvSpPr>
          <p:cNvPr id="3" name="Content Placeholder 2">
            <a:extLst>
              <a:ext uri="{FF2B5EF4-FFF2-40B4-BE49-F238E27FC236}">
                <a16:creationId xmlns:a16="http://schemas.microsoft.com/office/drawing/2014/main" id="{E250B0A4-4BBE-9A5F-1D26-9167353083DC}"/>
              </a:ext>
            </a:extLst>
          </p:cNvPr>
          <p:cNvSpPr>
            <a:spLocks noGrp="1"/>
          </p:cNvSpPr>
          <p:nvPr>
            <p:ph idx="1"/>
          </p:nvPr>
        </p:nvSpPr>
        <p:spPr>
          <a:xfrm>
            <a:off x="1828800" y="1371600"/>
            <a:ext cx="8458200" cy="4800600"/>
          </a:xfrm>
        </p:spPr>
        <p:txBody>
          <a:bodyPr/>
          <a:lstStyle/>
          <a:p>
            <a:endParaRPr lang="en-US" sz="2600" dirty="0"/>
          </a:p>
          <a:p>
            <a:pPr algn="ctr"/>
            <a:r>
              <a:rPr lang="en-US" sz="2600" b="1" u="sng" dirty="0">
                <a:solidFill>
                  <a:srgbClr val="00B050"/>
                </a:solidFill>
              </a:rPr>
              <a:t>Durvalumab</a:t>
            </a:r>
            <a:r>
              <a:rPr lang="en-US" sz="2600" dirty="0"/>
              <a:t> demonstrated statistically significant and clinically meaningful improvement in                       </a:t>
            </a:r>
            <a:r>
              <a:rPr lang="en-US" sz="2600" u="sng" dirty="0"/>
              <a:t>overall survival </a:t>
            </a:r>
            <a:r>
              <a:rPr lang="en-US" sz="2600" dirty="0"/>
              <a:t> &amp; </a:t>
            </a:r>
            <a:r>
              <a:rPr lang="en-US" sz="2600" u="sng" dirty="0"/>
              <a:t>progression free survival </a:t>
            </a:r>
            <a:r>
              <a:rPr lang="en-US" sz="2600" dirty="0"/>
              <a:t>as a consolidation treatment in </a:t>
            </a:r>
            <a:r>
              <a:rPr lang="en-US" sz="2600" dirty="0">
                <a:solidFill>
                  <a:srgbClr val="00B0F0"/>
                </a:solidFill>
              </a:rPr>
              <a:t>patients with limited stage SCLC following chemoradiotherapy</a:t>
            </a:r>
            <a:endParaRPr lang="en-US" sz="2600" dirty="0"/>
          </a:p>
          <a:p>
            <a:pPr algn="ctr"/>
            <a:r>
              <a:rPr lang="en-US" sz="2600" dirty="0">
                <a:solidFill>
                  <a:srgbClr val="FF0000"/>
                </a:solidFill>
              </a:rPr>
              <a:t>This is practice changing new standard of care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8702785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524001" y="1920260"/>
            <a:ext cx="914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3733807" y="1256734"/>
            <a:ext cx="4619195" cy="538880"/>
          </a:xfrm>
        </p:spPr>
        <p:txBody>
          <a:bodyPr/>
          <a:lstStyle/>
          <a:p>
            <a:pPr algn="ctr"/>
            <a:r>
              <a:rPr lang="en-US" b="1" dirty="0">
                <a:solidFill>
                  <a:schemeClr val="accent2"/>
                </a:solidFill>
              </a:rPr>
              <a:t>Thank You </a:t>
            </a:r>
          </a:p>
        </p:txBody>
      </p:sp>
      <p:sp>
        <p:nvSpPr>
          <p:cNvPr id="7" name="Content Placeholder 2"/>
          <p:cNvSpPr>
            <a:spLocks noGrp="1"/>
          </p:cNvSpPr>
          <p:nvPr>
            <p:ph idx="1"/>
          </p:nvPr>
        </p:nvSpPr>
        <p:spPr>
          <a:xfrm>
            <a:off x="1828800" y="2209804"/>
            <a:ext cx="8534400" cy="3812887"/>
          </a:xfrm>
        </p:spPr>
        <p:txBody>
          <a:bodyPr>
            <a:normAutofit/>
          </a:bodyPr>
          <a:lstStyle/>
          <a:p>
            <a:pPr marL="294973" lvl="1" indent="0" algn="ctr">
              <a:buNone/>
            </a:pPr>
            <a:r>
              <a:rPr lang="en-US" u="sng" dirty="0">
                <a:solidFill>
                  <a:srgbClr val="FF0000"/>
                </a:solidFill>
                <a:ea typeface="MS PGothic" charset="0"/>
                <a:cs typeface="MS PGothic" charset="0"/>
              </a:rPr>
              <a:t>Acknowledgment: </a:t>
            </a:r>
            <a:r>
              <a:rPr lang="en-US" dirty="0">
                <a:solidFill>
                  <a:srgbClr val="FF0000"/>
                </a:solidFill>
                <a:ea typeface="MS PGothic" charset="0"/>
                <a:cs typeface="MS PGothic" charset="0"/>
              </a:rPr>
              <a:t>Patients and their families</a:t>
            </a:r>
          </a:p>
          <a:p>
            <a:pPr marL="294973" lvl="1" indent="0" algn="ctr">
              <a:buNone/>
            </a:pPr>
            <a:endParaRPr lang="en-US" sz="2401" b="1" dirty="0">
              <a:solidFill>
                <a:srgbClr val="FFFF00"/>
              </a:solidFill>
            </a:endParaRPr>
          </a:p>
          <a:p>
            <a:pPr marL="294973" lvl="1" indent="0" algn="ctr">
              <a:buNone/>
            </a:pPr>
            <a:r>
              <a:rPr lang="en-US" sz="2401" b="1" dirty="0">
                <a:solidFill>
                  <a:srgbClr val="FFFF00"/>
                </a:solidFill>
              </a:rPr>
              <a:t>“The human spirit is much stronger than anything that could happen to it”</a:t>
            </a:r>
          </a:p>
          <a:p>
            <a:pPr marL="294973" lvl="1" indent="0" algn="ctr">
              <a:buNone/>
            </a:pPr>
            <a:r>
              <a:rPr lang="en-US" i="1" dirty="0">
                <a:solidFill>
                  <a:srgbClr val="FFFF00"/>
                </a:solidFill>
              </a:rPr>
              <a:t>                                                  </a:t>
            </a:r>
            <a:r>
              <a:rPr lang="en-US" sz="2400" i="1" dirty="0">
                <a:solidFill>
                  <a:srgbClr val="FFFF00"/>
                </a:solidFill>
              </a:rPr>
              <a:t>George Scott</a:t>
            </a:r>
          </a:p>
          <a:p>
            <a:pPr marL="294973" lvl="1" indent="0" algn="ctr">
              <a:buNone/>
            </a:pPr>
            <a:endParaRPr lang="en-US" sz="2400" i="1" dirty="0"/>
          </a:p>
          <a:p>
            <a:pPr marL="294973" lvl="1" indent="0" algn="ctr">
              <a:buNone/>
            </a:pPr>
            <a:endParaRPr lang="en-US" sz="1800" dirty="0">
              <a:solidFill>
                <a:srgbClr val="00B0F0"/>
              </a:solidFill>
            </a:endParaRPr>
          </a:p>
          <a:p>
            <a:pPr marL="294973" lvl="1" indent="0" algn="ctr">
              <a:buNone/>
            </a:pPr>
            <a:r>
              <a:rPr lang="en-US" sz="1800" dirty="0">
                <a:solidFill>
                  <a:srgbClr val="00B0F0"/>
                </a:solidFill>
              </a:rPr>
              <a:t>Twitter:        @RManochakian</a:t>
            </a:r>
          </a:p>
          <a:p>
            <a:pPr marL="0" indent="0">
              <a:buClrTx/>
              <a:buNone/>
            </a:pPr>
            <a:r>
              <a:rPr lang="en-US" sz="1800" dirty="0">
                <a:solidFill>
                  <a:srgbClr val="000000"/>
                </a:solidFill>
              </a:rPr>
              <a:t>   </a:t>
            </a:r>
            <a:endParaRPr lang="en-US" dirty="0"/>
          </a:p>
        </p:txBody>
      </p:sp>
      <p:pic>
        <p:nvPicPr>
          <p:cNvPr id="2" name="Picture 1">
            <a:extLst>
              <a:ext uri="{FF2B5EF4-FFF2-40B4-BE49-F238E27FC236}">
                <a16:creationId xmlns:a16="http://schemas.microsoft.com/office/drawing/2014/main" id="{424656EE-8CF9-4027-A18A-9C93F42F3F9E}"/>
              </a:ext>
            </a:extLst>
          </p:cNvPr>
          <p:cNvPicPr>
            <a:picLocks noChangeAspect="1"/>
          </p:cNvPicPr>
          <p:nvPr/>
        </p:nvPicPr>
        <p:blipFill>
          <a:blip r:embed="rId3"/>
          <a:stretch>
            <a:fillRect/>
          </a:stretch>
        </p:blipFill>
        <p:spPr>
          <a:xfrm>
            <a:off x="5638800" y="5181600"/>
            <a:ext cx="245802" cy="281912"/>
          </a:xfrm>
          <a:prstGeom prst="rect">
            <a:avLst/>
          </a:prstGeom>
        </p:spPr>
      </p:pic>
    </p:spTree>
    <p:extLst>
      <p:ext uri="{BB962C8B-B14F-4D97-AF65-F5344CB8AC3E}">
        <p14:creationId xmlns:p14="http://schemas.microsoft.com/office/powerpoint/2010/main" val="3100842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80756"/>
            <a:ext cx="10237076" cy="5758355"/>
          </a:xfrm>
          <a:prstGeom prst="rect">
            <a:avLst/>
          </a:prstGeom>
        </p:spPr>
      </p:pic>
      <p:sp>
        <p:nvSpPr>
          <p:cNvPr id="7" name="TextBox 6">
            <a:extLst>
              <a:ext uri="{FF2B5EF4-FFF2-40B4-BE49-F238E27FC236}">
                <a16:creationId xmlns:a16="http://schemas.microsoft.com/office/drawing/2014/main" id="{4F51B71E-9488-1AAB-9E06-FD830BC04E18}"/>
              </a:ext>
            </a:extLst>
          </p:cNvPr>
          <p:cNvSpPr txBox="1"/>
          <p:nvPr/>
        </p:nvSpPr>
        <p:spPr>
          <a:xfrm>
            <a:off x="5157627" y="5251228"/>
            <a:ext cx="6935056" cy="1477328"/>
          </a:xfrm>
          <a:prstGeom prst="rect">
            <a:avLst/>
          </a:prstGeom>
          <a:noFill/>
        </p:spPr>
        <p:txBody>
          <a:bodyPr wrap="square">
            <a:spAutoFit/>
          </a:bodyPr>
          <a:lstStyle/>
          <a:p>
            <a:r>
              <a:rPr lang="en-US" b="1" i="0" dirty="0">
                <a:solidFill>
                  <a:srgbClr val="333333"/>
                </a:solidFill>
                <a:effectLst/>
                <a:latin typeface="Georgia" panose="02040502050405020303" pitchFamily="18" charset="0"/>
              </a:rPr>
              <a:t>On January 26, 2023, the Food and Drug Administration (FDA) approved pembrolizumab (Keytruda, Merck) for adjuvant treatment following resection and platinum-based chemotherapy for stage IB (T2a ≥4 cm), II, or IIIA non-small cell lung cancer (NSCLC), regardless  PDL1</a:t>
            </a:r>
            <a:endParaRPr lang="en-US" b="1" dirty="0"/>
          </a:p>
        </p:txBody>
      </p:sp>
    </p:spTree>
    <p:extLst>
      <p:ext uri="{BB962C8B-B14F-4D97-AF65-F5344CB8AC3E}">
        <p14:creationId xmlns:p14="http://schemas.microsoft.com/office/powerpoint/2010/main" val="3534474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AC5D963-C3A2-D0C1-B65E-AB6E7CCBC01D}"/>
              </a:ext>
            </a:extLst>
          </p:cNvPr>
          <p:cNvSpPr txBox="1">
            <a:spLocks/>
          </p:cNvSpPr>
          <p:nvPr/>
        </p:nvSpPr>
        <p:spPr>
          <a:xfrm>
            <a:off x="1147960" y="2887477"/>
            <a:ext cx="10446494" cy="810103"/>
          </a:xfrm>
          <a:prstGeom prst="rect">
            <a:avLst/>
          </a:prstGeom>
          <a:noFill/>
          <a:ln w="9525" cap="flat" cmpd="sng"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lvl1pPr algn="ctr" rtl="0" eaLnBrk="1" fontAlgn="base" hangingPunct="1">
              <a:spcBef>
                <a:spcPct val="0"/>
              </a:spcBef>
              <a:spcAft>
                <a:spcPct val="0"/>
              </a:spcAft>
              <a:defRPr sz="4796" i="0">
                <a:solidFill>
                  <a:srgbClr val="002450"/>
                </a:solidFill>
                <a:latin typeface="+mn-lt"/>
                <a:ea typeface="+mn-ea"/>
                <a:cs typeface="+mn-cs"/>
              </a:defRPr>
            </a:lvl1pPr>
            <a:lvl2pPr algn="l" rtl="0" eaLnBrk="1" fontAlgn="base" hangingPunct="1">
              <a:spcBef>
                <a:spcPct val="0"/>
              </a:spcBef>
              <a:spcAft>
                <a:spcPct val="0"/>
              </a:spcAft>
              <a:defRPr sz="4263">
                <a:solidFill>
                  <a:schemeClr val="lt1"/>
                </a:solidFill>
                <a:latin typeface="+mn-lt"/>
                <a:ea typeface="+mn-ea"/>
                <a:cs typeface="+mn-cs"/>
              </a:defRPr>
            </a:lvl2pPr>
            <a:lvl3pPr algn="l" rtl="0" eaLnBrk="1" fontAlgn="base" hangingPunct="1">
              <a:spcBef>
                <a:spcPct val="0"/>
              </a:spcBef>
              <a:spcAft>
                <a:spcPct val="0"/>
              </a:spcAft>
              <a:defRPr sz="4263">
                <a:solidFill>
                  <a:schemeClr val="lt1"/>
                </a:solidFill>
                <a:latin typeface="+mn-lt"/>
                <a:ea typeface="+mn-ea"/>
                <a:cs typeface="+mn-cs"/>
              </a:defRPr>
            </a:lvl3pPr>
            <a:lvl4pPr algn="l" rtl="0" eaLnBrk="1" fontAlgn="base" hangingPunct="1">
              <a:spcBef>
                <a:spcPct val="0"/>
              </a:spcBef>
              <a:spcAft>
                <a:spcPct val="0"/>
              </a:spcAft>
              <a:defRPr sz="4263">
                <a:solidFill>
                  <a:schemeClr val="lt1"/>
                </a:solidFill>
                <a:latin typeface="+mn-lt"/>
                <a:ea typeface="+mn-ea"/>
                <a:cs typeface="+mn-cs"/>
              </a:defRPr>
            </a:lvl4pPr>
            <a:lvl5pPr algn="l" rtl="0" eaLnBrk="1" fontAlgn="base" hangingPunct="1">
              <a:spcBef>
                <a:spcPct val="0"/>
              </a:spcBef>
              <a:spcAft>
                <a:spcPct val="0"/>
              </a:spcAft>
              <a:defRPr sz="4263">
                <a:solidFill>
                  <a:schemeClr val="lt1"/>
                </a:solidFill>
                <a:latin typeface="+mn-lt"/>
                <a:ea typeface="+mn-ea"/>
                <a:cs typeface="+mn-cs"/>
              </a:defRPr>
            </a:lvl5pPr>
            <a:lvl6pPr marL="609036" algn="l" rtl="0" eaLnBrk="1" fontAlgn="base" hangingPunct="1">
              <a:spcBef>
                <a:spcPct val="0"/>
              </a:spcBef>
              <a:spcAft>
                <a:spcPct val="0"/>
              </a:spcAft>
              <a:defRPr sz="4263">
                <a:solidFill>
                  <a:schemeClr val="lt1"/>
                </a:solidFill>
                <a:latin typeface="+mn-lt"/>
                <a:ea typeface="+mn-ea"/>
                <a:cs typeface="+mn-cs"/>
              </a:defRPr>
            </a:lvl6pPr>
            <a:lvl7pPr marL="1218072" algn="l" rtl="0" eaLnBrk="1" fontAlgn="base" hangingPunct="1">
              <a:spcBef>
                <a:spcPct val="0"/>
              </a:spcBef>
              <a:spcAft>
                <a:spcPct val="0"/>
              </a:spcAft>
              <a:defRPr sz="4263">
                <a:solidFill>
                  <a:schemeClr val="lt1"/>
                </a:solidFill>
                <a:latin typeface="+mn-lt"/>
                <a:ea typeface="+mn-ea"/>
                <a:cs typeface="+mn-cs"/>
              </a:defRPr>
            </a:lvl7pPr>
            <a:lvl8pPr marL="1827108" algn="l" rtl="0" eaLnBrk="1" fontAlgn="base" hangingPunct="1">
              <a:spcBef>
                <a:spcPct val="0"/>
              </a:spcBef>
              <a:spcAft>
                <a:spcPct val="0"/>
              </a:spcAft>
              <a:defRPr sz="4263">
                <a:solidFill>
                  <a:schemeClr val="lt1"/>
                </a:solidFill>
                <a:latin typeface="+mn-lt"/>
                <a:ea typeface="+mn-ea"/>
                <a:cs typeface="+mn-cs"/>
              </a:defRPr>
            </a:lvl8pPr>
            <a:lvl9pPr marL="2436144" algn="l" rtl="0" eaLnBrk="1" fontAlgn="base" hangingPunct="1">
              <a:spcBef>
                <a:spcPct val="0"/>
              </a:spcBef>
              <a:spcAft>
                <a:spcPct val="0"/>
              </a:spcAft>
              <a:defRPr sz="4263">
                <a:solidFill>
                  <a:schemeClr val="lt1"/>
                </a:solidFill>
                <a:latin typeface="+mn-lt"/>
                <a:ea typeface="+mn-ea"/>
                <a:cs typeface="+mn-cs"/>
              </a:defRPr>
            </a:lvl9pPr>
          </a:lstStyle>
          <a:p>
            <a: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t>Adjuvant and Neoadjuvant Therapy for NSCLC</a:t>
            </a:r>
            <a:b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br>
            <a:endPar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endParaRPr>
          </a:p>
          <a:p>
            <a:b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br>
            <a: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t>Luis E. Raez MD FACP FCCP</a:t>
            </a:r>
            <a:b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br>
            <a: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t>Chief Scientific Officer &amp; Medical Director</a:t>
            </a:r>
            <a:b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br>
            <a: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t>Memorial Cancer Institute/Memorial Health Care System</a:t>
            </a:r>
            <a:b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br>
            <a: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t>Research Professor at the I-Health Institute </a:t>
            </a:r>
            <a:b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br>
            <a: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t>Florida Atlantic University (FAU)</a:t>
            </a:r>
            <a:b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br>
            <a: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t>Past-President Florida Society of Clinical Oncology (FLASCO)</a:t>
            </a:r>
            <a:br>
              <a:rPr lang="en-US" altLang="en-US" sz="2800" kern="0" dirty="0">
                <a:solidFill>
                  <a:prstClr val="black"/>
                </a:solidFill>
                <a:effectLst>
                  <a:outerShdw blurRad="38100" dist="38100" dir="2700000" algn="tl">
                    <a:srgbClr val="000000">
                      <a:alpha val="43137"/>
                    </a:srgbClr>
                  </a:outerShdw>
                </a:effectLst>
                <a:ea typeface="MS PGothic" panose="020B0600070205080204" pitchFamily="34" charset="-128"/>
              </a:rPr>
            </a:br>
            <a:br>
              <a:rPr lang="en-US" altLang="en-US" sz="2800" b="1" kern="0" dirty="0">
                <a:solidFill>
                  <a:prstClr val="black"/>
                </a:solidFill>
                <a:ea typeface="MS PGothic" panose="020B0600070205080204" pitchFamily="34" charset="-128"/>
              </a:rPr>
            </a:br>
            <a:r>
              <a:rPr lang="en-US" sz="2800" kern="0" dirty="0">
                <a:solidFill>
                  <a:prstClr val="black"/>
                </a:solidFill>
              </a:rPr>
              <a:t>  </a:t>
            </a:r>
          </a:p>
        </p:txBody>
      </p:sp>
      <p:pic>
        <p:nvPicPr>
          <p:cNvPr id="7" name="Picture 6">
            <a:extLst>
              <a:ext uri="{FF2B5EF4-FFF2-40B4-BE49-F238E27FC236}">
                <a16:creationId xmlns:a16="http://schemas.microsoft.com/office/drawing/2014/main" id="{44C1440D-B9EC-EAAC-03EC-E57A0D41E5A2}"/>
              </a:ext>
            </a:extLst>
          </p:cNvPr>
          <p:cNvPicPr>
            <a:picLocks noChangeAspect="1"/>
          </p:cNvPicPr>
          <p:nvPr/>
        </p:nvPicPr>
        <p:blipFill>
          <a:blip r:embed="rId3"/>
          <a:stretch>
            <a:fillRect/>
          </a:stretch>
        </p:blipFill>
        <p:spPr>
          <a:xfrm>
            <a:off x="9228183" y="6094233"/>
            <a:ext cx="2606769" cy="763767"/>
          </a:xfrm>
          <a:prstGeom prst="rect">
            <a:avLst/>
          </a:prstGeom>
        </p:spPr>
      </p:pic>
      <p:sp>
        <p:nvSpPr>
          <p:cNvPr id="8" name="TextBox 7">
            <a:extLst>
              <a:ext uri="{FF2B5EF4-FFF2-40B4-BE49-F238E27FC236}">
                <a16:creationId xmlns:a16="http://schemas.microsoft.com/office/drawing/2014/main" id="{5DF6CB2B-A8C7-3665-0C43-BBBD1A7988A4}"/>
              </a:ext>
            </a:extLst>
          </p:cNvPr>
          <p:cNvSpPr txBox="1"/>
          <p:nvPr/>
        </p:nvSpPr>
        <p:spPr>
          <a:xfrm>
            <a:off x="7183756" y="6457890"/>
            <a:ext cx="2164079" cy="400110"/>
          </a:xfrm>
          <a:prstGeom prst="rect">
            <a:avLst/>
          </a:prstGeom>
          <a:noFill/>
        </p:spPr>
        <p:txBody>
          <a:bodyPr wrap="square">
            <a:spAutoFit/>
          </a:bodyPr>
          <a:lstStyle/>
          <a:p>
            <a:pPr fontAlgn="base">
              <a:spcBef>
                <a:spcPct val="0"/>
              </a:spcBef>
              <a:spcAft>
                <a:spcPct val="0"/>
              </a:spcAft>
            </a:pPr>
            <a:r>
              <a:rPr lang="en-US" sz="2000" b="1" dirty="0">
                <a:solidFill>
                  <a:srgbClr val="0070C0"/>
                </a:solidFill>
                <a:latin typeface="TwitterChirp"/>
                <a:cs typeface="Arial" charset="0"/>
              </a:rPr>
              <a:t>@LuisRaezMD</a:t>
            </a:r>
            <a:endParaRPr lang="en-US" sz="2000" b="1" dirty="0">
              <a:solidFill>
                <a:srgbClr val="0070C0"/>
              </a:solidFill>
              <a:latin typeface="Arial" charset="0"/>
              <a:cs typeface="Arial" charset="0"/>
            </a:endParaRPr>
          </a:p>
        </p:txBody>
      </p:sp>
    </p:spTree>
    <p:extLst>
      <p:ext uri="{BB962C8B-B14F-4D97-AF65-F5344CB8AC3E}">
        <p14:creationId xmlns:p14="http://schemas.microsoft.com/office/powerpoint/2010/main" val="164316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2D3AA1D-81CC-443E-BEBE-1930CFAD6CBC}" type="slidenum">
              <a:rPr lang="en-US" altLang="en-US" sz="1200">
                <a:solidFill>
                  <a:srgbClr val="898989"/>
                </a:solidFill>
              </a:rPr>
              <a:pPr>
                <a:spcBef>
                  <a:spcPct val="0"/>
                </a:spcBef>
                <a:buFontTx/>
                <a:buNone/>
              </a:pPr>
              <a:t>20</a:t>
            </a:fld>
            <a:endParaRPr lang="en-US" altLang="en-US" sz="1200">
              <a:solidFill>
                <a:srgbClr val="898989"/>
              </a:solidFill>
            </a:endParaRPr>
          </a:p>
        </p:txBody>
      </p:sp>
      <p:pic>
        <p:nvPicPr>
          <p:cNvPr id="2765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3675" y="28576"/>
            <a:ext cx="9348788"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229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977" y="1087640"/>
            <a:ext cx="10972800" cy="810103"/>
          </a:xfrm>
        </p:spPr>
        <p:txBody>
          <a:bodyPr/>
          <a:lstStyle/>
          <a:p>
            <a:r>
              <a:rPr lang="en-US" sz="3600" dirty="0">
                <a:solidFill>
                  <a:srgbClr val="15243D"/>
                </a:solidFill>
              </a:rPr>
              <a:t>NEOADJUVANT PLUS ADJUVANT (PERIOPERATIVE)</a:t>
            </a:r>
            <a:br>
              <a:rPr lang="en-US" sz="3600" dirty="0">
                <a:solidFill>
                  <a:srgbClr val="15243D"/>
                </a:solidFill>
              </a:rPr>
            </a:br>
            <a:r>
              <a:rPr lang="en-US" sz="3600" dirty="0">
                <a:solidFill>
                  <a:srgbClr val="15243D"/>
                </a:solidFill>
              </a:rPr>
              <a:t>IMMUNOTHERAPY IN NSCLC</a:t>
            </a:r>
            <a:br>
              <a:rPr lang="en-US" sz="3600" dirty="0">
                <a:solidFill>
                  <a:srgbClr val="15243D"/>
                </a:solidFill>
              </a:rPr>
            </a:br>
            <a:br>
              <a:rPr lang="en-US" sz="3600" dirty="0">
                <a:solidFill>
                  <a:srgbClr val="15243D"/>
                </a:solidFill>
              </a:rPr>
            </a:br>
            <a:r>
              <a:rPr lang="en-US" sz="3600" dirty="0">
                <a:solidFill>
                  <a:srgbClr val="15243D"/>
                </a:solidFill>
              </a:rPr>
              <a:t>	*AEGEAN</a:t>
            </a:r>
            <a:br>
              <a:rPr lang="en-US" sz="3600" dirty="0">
                <a:solidFill>
                  <a:srgbClr val="15243D"/>
                </a:solidFill>
              </a:rPr>
            </a:br>
            <a:r>
              <a:rPr lang="en-US" sz="3600" dirty="0">
                <a:solidFill>
                  <a:srgbClr val="15243D"/>
                </a:solidFill>
              </a:rPr>
              <a:t>	*Keynote 671</a:t>
            </a:r>
            <a:br>
              <a:rPr lang="en-US" sz="3600" dirty="0">
                <a:solidFill>
                  <a:srgbClr val="15243D"/>
                </a:solidFill>
              </a:rPr>
            </a:br>
            <a:r>
              <a:rPr lang="en-US" sz="3600" dirty="0">
                <a:solidFill>
                  <a:srgbClr val="15243D"/>
                </a:solidFill>
              </a:rPr>
              <a:t>	*</a:t>
            </a:r>
            <a:r>
              <a:rPr lang="en-US" sz="3600" dirty="0" err="1">
                <a:solidFill>
                  <a:srgbClr val="15243D"/>
                </a:solidFill>
              </a:rPr>
              <a:t>Neotorch</a:t>
            </a:r>
            <a:r>
              <a:rPr lang="en-US" sz="3600" dirty="0">
                <a:solidFill>
                  <a:srgbClr val="15243D"/>
                </a:solidFill>
              </a:rPr>
              <a:t> </a:t>
            </a:r>
            <a:br>
              <a:rPr lang="en-US" sz="3600" dirty="0">
                <a:solidFill>
                  <a:srgbClr val="15243D"/>
                </a:solidFill>
              </a:rPr>
            </a:br>
            <a:r>
              <a:rPr lang="en-US" sz="3600" dirty="0">
                <a:solidFill>
                  <a:srgbClr val="15243D"/>
                </a:solidFill>
              </a:rPr>
              <a:t>	*Checkmate 77T</a:t>
            </a:r>
            <a:br>
              <a:rPr lang="en-US" sz="3600" dirty="0">
                <a:solidFill>
                  <a:srgbClr val="15243D"/>
                </a:solidFill>
              </a:rPr>
            </a:br>
            <a:endParaRPr lang="en-US" sz="3600" dirty="0">
              <a:solidFill>
                <a:srgbClr val="15243D"/>
              </a:solidFill>
            </a:endParaRPr>
          </a:p>
        </p:txBody>
      </p:sp>
      <p:sp>
        <p:nvSpPr>
          <p:cNvPr id="3" name="TextBox 2">
            <a:extLst>
              <a:ext uri="{FF2B5EF4-FFF2-40B4-BE49-F238E27FC236}">
                <a16:creationId xmlns:a16="http://schemas.microsoft.com/office/drawing/2014/main" id="{4194C4CE-E849-F3F5-B046-3AEB313836B4}"/>
              </a:ext>
            </a:extLst>
          </p:cNvPr>
          <p:cNvSpPr txBox="1"/>
          <p:nvPr/>
        </p:nvSpPr>
        <p:spPr>
          <a:xfrm>
            <a:off x="5120641" y="6223998"/>
            <a:ext cx="2164079" cy="400110"/>
          </a:xfrm>
          <a:prstGeom prst="rect">
            <a:avLst/>
          </a:prstGeom>
          <a:noFill/>
        </p:spPr>
        <p:txBody>
          <a:bodyPr wrap="square">
            <a:spAutoFit/>
          </a:bodyPr>
          <a:lstStyle/>
          <a:p>
            <a:pPr fontAlgn="base">
              <a:spcBef>
                <a:spcPct val="0"/>
              </a:spcBef>
              <a:spcAft>
                <a:spcPct val="0"/>
              </a:spcAft>
            </a:pPr>
            <a:r>
              <a:rPr lang="en-US" sz="2000" b="1" dirty="0">
                <a:solidFill>
                  <a:srgbClr val="0070C0"/>
                </a:solidFill>
                <a:latin typeface="TwitterChirp"/>
                <a:cs typeface="Arial" charset="0"/>
              </a:rPr>
              <a:t>@LuisRaezMD</a:t>
            </a:r>
            <a:endParaRPr lang="en-US" sz="2000" b="1" dirty="0">
              <a:solidFill>
                <a:srgbClr val="0070C0"/>
              </a:solidFill>
              <a:latin typeface="Arial" charset="0"/>
              <a:cs typeface="Arial" charset="0"/>
            </a:endParaRPr>
          </a:p>
        </p:txBody>
      </p:sp>
      <p:pic>
        <p:nvPicPr>
          <p:cNvPr id="5" name="Picture 4"/>
          <p:cNvPicPr>
            <a:picLocks noChangeAspect="1"/>
          </p:cNvPicPr>
          <p:nvPr/>
        </p:nvPicPr>
        <p:blipFill>
          <a:blip r:embed="rId2"/>
          <a:stretch>
            <a:fillRect/>
          </a:stretch>
        </p:blipFill>
        <p:spPr>
          <a:xfrm>
            <a:off x="7711440" y="5339023"/>
            <a:ext cx="4267579" cy="1115129"/>
          </a:xfrm>
          <a:prstGeom prst="rect">
            <a:avLst/>
          </a:prstGeom>
        </p:spPr>
      </p:pic>
    </p:spTree>
    <p:extLst>
      <p:ext uri="{BB962C8B-B14F-4D97-AF65-F5344CB8AC3E}">
        <p14:creationId xmlns:p14="http://schemas.microsoft.com/office/powerpoint/2010/main" val="125554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9ED4C-1F5A-F45F-5AD6-19699F3D90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971444-9DFF-FD85-ADCC-20AB4DE4B2D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6BEB5EA-F4B6-1123-8006-39D9567EC285}"/>
              </a:ext>
            </a:extLst>
          </p:cNvPr>
          <p:cNvPicPr>
            <a:picLocks noChangeAspect="1"/>
          </p:cNvPicPr>
          <p:nvPr/>
        </p:nvPicPr>
        <p:blipFill>
          <a:blip r:embed="rId2"/>
          <a:stretch>
            <a:fillRect/>
          </a:stretch>
        </p:blipFill>
        <p:spPr>
          <a:xfrm>
            <a:off x="0" y="8814"/>
            <a:ext cx="12192000" cy="6849186"/>
          </a:xfrm>
          <a:prstGeom prst="rect">
            <a:avLst/>
          </a:prstGeom>
        </p:spPr>
      </p:pic>
    </p:spTree>
    <p:extLst>
      <p:ext uri="{BB962C8B-B14F-4D97-AF65-F5344CB8AC3E}">
        <p14:creationId xmlns:p14="http://schemas.microsoft.com/office/powerpoint/2010/main" val="288873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6A249-6482-4357-D7AE-F4BE3EDD295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75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E2C2FF-B534-9D2C-A865-8E343C6FC32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9710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37BDF-F159-E00E-0DDE-40C0EDA02A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A0CB36-09B7-EF48-62A7-9558280759E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1971C9E-72F3-632E-D4FA-5AC511DA1686}"/>
              </a:ext>
            </a:extLst>
          </p:cNvPr>
          <p:cNvPicPr>
            <a:picLocks noChangeAspect="1"/>
          </p:cNvPicPr>
          <p:nvPr/>
        </p:nvPicPr>
        <p:blipFill>
          <a:blip r:embed="rId2"/>
          <a:stretch>
            <a:fillRect/>
          </a:stretch>
        </p:blipFill>
        <p:spPr>
          <a:xfrm>
            <a:off x="1" y="0"/>
            <a:ext cx="12192000" cy="6276975"/>
          </a:xfrm>
          <a:prstGeom prst="rect">
            <a:avLst/>
          </a:prstGeom>
        </p:spPr>
      </p:pic>
    </p:spTree>
    <p:extLst>
      <p:ext uri="{BB962C8B-B14F-4D97-AF65-F5344CB8AC3E}">
        <p14:creationId xmlns:p14="http://schemas.microsoft.com/office/powerpoint/2010/main" val="3595485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BCF10DA-3F0A-9B36-064F-BAE4C88DFF68}"/>
              </a:ext>
            </a:extLst>
          </p:cNvPr>
          <p:cNvSpPr>
            <a:spLocks noGrp="1"/>
          </p:cNvSpPr>
          <p:nvPr>
            <p:ph type="title"/>
          </p:nvPr>
        </p:nvSpPr>
        <p:spPr/>
        <p:txBody>
          <a:bodyPr/>
          <a:lstStyle/>
          <a:p>
            <a:r>
              <a:rPr lang="en-US" sz="3200"/>
              <a:t>KEYNOTE-671 Study Design</a:t>
            </a:r>
            <a:br>
              <a:rPr lang="en-US" sz="3200"/>
            </a:br>
            <a:r>
              <a:rPr lang="en-US" sz="2800"/>
              <a:t>Randomized, Double-Blind, Phase 3 Trial</a:t>
            </a:r>
            <a:endParaRPr lang="en-US" sz="3200" dirty="0"/>
          </a:p>
        </p:txBody>
      </p:sp>
      <p:pic>
        <p:nvPicPr>
          <p:cNvPr id="3" name="Picture 2">
            <a:extLst>
              <a:ext uri="{FF2B5EF4-FFF2-40B4-BE49-F238E27FC236}">
                <a16:creationId xmlns:a16="http://schemas.microsoft.com/office/drawing/2014/main" id="{29A8AD78-A943-107D-E25F-F6D9B0989BA0}"/>
              </a:ext>
            </a:extLst>
          </p:cNvPr>
          <p:cNvPicPr/>
          <p:nvPr/>
        </p:nvPicPr>
        <p:blipFill>
          <a:blip r:embed="rId2"/>
          <a:stretch>
            <a:fillRect/>
          </a:stretch>
        </p:blipFill>
        <p:spPr>
          <a:xfrm>
            <a:off x="0" y="0"/>
            <a:ext cx="12192000" cy="6858000"/>
          </a:xfrm>
          <a:prstGeom prst="rect">
            <a:avLst/>
          </a:prstGeom>
        </p:spPr>
      </p:pic>
      <p:sp>
        <p:nvSpPr>
          <p:cNvPr id="6" name="Right Arrow 5"/>
          <p:cNvSpPr/>
          <p:nvPr/>
        </p:nvSpPr>
        <p:spPr>
          <a:xfrm>
            <a:off x="9220200" y="121920"/>
            <a:ext cx="853440" cy="106680"/>
          </a:xfrm>
          <a:prstGeom prst="right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622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12470"/>
            <a:ext cx="12192000" cy="6870469"/>
          </a:xfrm>
          <a:prstGeom prst="rect">
            <a:avLst/>
          </a:prstGeom>
        </p:spPr>
      </p:pic>
      <p:sp>
        <p:nvSpPr>
          <p:cNvPr id="6" name="Right Arrow 5"/>
          <p:cNvSpPr/>
          <p:nvPr/>
        </p:nvSpPr>
        <p:spPr>
          <a:xfrm>
            <a:off x="9220200" y="121920"/>
            <a:ext cx="853440" cy="106680"/>
          </a:xfrm>
          <a:prstGeom prst="right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814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496" y="0"/>
            <a:ext cx="12210495" cy="6847628"/>
          </a:xfrm>
          <a:prstGeom prst="rect">
            <a:avLst/>
          </a:prstGeom>
        </p:spPr>
      </p:pic>
    </p:spTree>
    <p:extLst>
      <p:ext uri="{BB962C8B-B14F-4D97-AF65-F5344CB8AC3E}">
        <p14:creationId xmlns:p14="http://schemas.microsoft.com/office/powerpoint/2010/main" val="2632767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2470"/>
            <a:ext cx="12192000" cy="6977150"/>
          </a:xfrm>
          <a:prstGeom prst="rect">
            <a:avLst/>
          </a:prstGeom>
        </p:spPr>
      </p:pic>
    </p:spTree>
    <p:extLst>
      <p:ext uri="{BB962C8B-B14F-4D97-AF65-F5344CB8AC3E}">
        <p14:creationId xmlns:p14="http://schemas.microsoft.com/office/powerpoint/2010/main" val="1568406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306" y="664737"/>
            <a:ext cx="11737075" cy="6193263"/>
          </a:xfrm>
          <a:prstGeom prst="rect">
            <a:avLst/>
          </a:prstGeom>
        </p:spPr>
      </p:pic>
    </p:spTree>
    <p:extLst>
      <p:ext uri="{BB962C8B-B14F-4D97-AF65-F5344CB8AC3E}">
        <p14:creationId xmlns:p14="http://schemas.microsoft.com/office/powerpoint/2010/main" val="946192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Neotorch 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214335" eaLnBrk="0"/>
            <a:r>
              <a:rPr lang="en-US" sz="1125"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Event-Free Survival Analysis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214335" eaLnBrk="0"/>
            <a:r>
              <a:rPr lang="en-US" sz="1125"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8546" y="0"/>
            <a:ext cx="12280546" cy="6858000"/>
          </a:xfrm>
          <a:prstGeom prst="rect">
            <a:avLst/>
          </a:prstGeom>
        </p:spPr>
      </p:pic>
    </p:spTree>
    <p:extLst>
      <p:ext uri="{BB962C8B-B14F-4D97-AF65-F5344CB8AC3E}">
        <p14:creationId xmlns:p14="http://schemas.microsoft.com/office/powerpoint/2010/main" val="1207197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418"/>
            <a:ext cx="12192000" cy="6855582"/>
          </a:xfrm>
          <a:prstGeom prst="rect">
            <a:avLst/>
          </a:prstGeom>
        </p:spPr>
      </p:pic>
    </p:spTree>
    <p:extLst>
      <p:ext uri="{BB962C8B-B14F-4D97-AF65-F5344CB8AC3E}">
        <p14:creationId xmlns:p14="http://schemas.microsoft.com/office/powerpoint/2010/main" val="3931176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9654"/>
            <a:ext cx="12192000" cy="6838346"/>
          </a:xfrm>
          <a:prstGeom prst="rect">
            <a:avLst/>
          </a:prstGeom>
        </p:spPr>
      </p:pic>
    </p:spTree>
    <p:extLst>
      <p:ext uri="{BB962C8B-B14F-4D97-AF65-F5344CB8AC3E}">
        <p14:creationId xmlns:p14="http://schemas.microsoft.com/office/powerpoint/2010/main" val="2758088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6152"/>
            <a:ext cx="12192000" cy="6821847"/>
          </a:xfrm>
          <a:prstGeom prst="rect">
            <a:avLst/>
          </a:prstGeom>
        </p:spPr>
      </p:pic>
    </p:spTree>
    <p:extLst>
      <p:ext uri="{BB962C8B-B14F-4D97-AF65-F5344CB8AC3E}">
        <p14:creationId xmlns:p14="http://schemas.microsoft.com/office/powerpoint/2010/main" val="4021577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05C6E3-9CD5-8BD3-7F87-7066E922845A}"/>
              </a:ext>
            </a:extLst>
          </p:cNvPr>
          <p:cNvSpPr>
            <a:spLocks noGrp="1"/>
          </p:cNvSpPr>
          <p:nvPr>
            <p:ph idx="1"/>
          </p:nvPr>
        </p:nvSpPr>
        <p:spPr>
          <a:xfrm>
            <a:off x="914400" y="3551067"/>
            <a:ext cx="10363200" cy="1766445"/>
          </a:xfrm>
        </p:spPr>
        <p:txBody>
          <a:bodyPr/>
          <a:lstStyle/>
          <a:p>
            <a:pPr marL="0" indent="0" algn="ctr">
              <a:buNone/>
            </a:pPr>
            <a:r>
              <a:rPr lang="en-US" dirty="0"/>
              <a:t>Thanks !!</a:t>
            </a:r>
          </a:p>
        </p:txBody>
      </p:sp>
      <p:pic>
        <p:nvPicPr>
          <p:cNvPr id="3" name="Picture 2"/>
          <p:cNvPicPr>
            <a:picLocks noChangeAspect="1"/>
          </p:cNvPicPr>
          <p:nvPr/>
        </p:nvPicPr>
        <p:blipFill>
          <a:blip r:embed="rId2"/>
          <a:stretch>
            <a:fillRect/>
          </a:stretch>
        </p:blipFill>
        <p:spPr>
          <a:xfrm>
            <a:off x="8504808" y="5910306"/>
            <a:ext cx="3226106" cy="947694"/>
          </a:xfrm>
          <a:prstGeom prst="rect">
            <a:avLst/>
          </a:prstGeom>
        </p:spPr>
      </p:pic>
      <p:sp>
        <p:nvSpPr>
          <p:cNvPr id="4" name="TextBox 3">
            <a:extLst>
              <a:ext uri="{FF2B5EF4-FFF2-40B4-BE49-F238E27FC236}">
                <a16:creationId xmlns:a16="http://schemas.microsoft.com/office/drawing/2014/main" id="{4194C4CE-E849-F3F5-B046-3AEB313836B4}"/>
              </a:ext>
            </a:extLst>
          </p:cNvPr>
          <p:cNvSpPr txBox="1"/>
          <p:nvPr/>
        </p:nvSpPr>
        <p:spPr>
          <a:xfrm>
            <a:off x="5728317" y="6330213"/>
            <a:ext cx="2164079"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witterChirp"/>
                <a:ea typeface="+mn-ea"/>
                <a:cs typeface="Arial" charset="0"/>
              </a:rPr>
              <a:t>@LuisRaezMD</a:t>
            </a:r>
            <a:endParaRPr kumimoji="0" lang="en-US" sz="2000" b="1" i="0" u="none" strike="noStrike" kern="1200" cap="none" spc="0" normalizeH="0" baseline="0" noProof="0" dirty="0">
              <a:ln>
                <a:noFill/>
              </a:ln>
              <a:solidFill>
                <a:srgbClr val="0070C0"/>
              </a:solidFill>
              <a:effectLst/>
              <a:uLnTx/>
              <a:uFillTx/>
              <a:latin typeface="Arial" charset="0"/>
              <a:ea typeface="+mn-ea"/>
              <a:cs typeface="Arial" charset="0"/>
            </a:endParaRPr>
          </a:p>
        </p:txBody>
      </p:sp>
    </p:spTree>
    <p:extLst>
      <p:ext uri="{BB962C8B-B14F-4D97-AF65-F5344CB8AC3E}">
        <p14:creationId xmlns:p14="http://schemas.microsoft.com/office/powerpoint/2010/main" val="2165814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15076-DBA1-D5C5-A31A-634B8301EF0C}"/>
              </a:ext>
            </a:extLst>
          </p:cNvPr>
          <p:cNvSpPr/>
          <p:nvPr/>
        </p:nvSpPr>
        <p:spPr>
          <a:xfrm>
            <a:off x="5640" y="3445918"/>
            <a:ext cx="12161972" cy="461345"/>
          </a:xfrm>
          <a:prstGeom prst="rect">
            <a:avLst/>
          </a:prstGeom>
        </p:spPr>
        <p:txBody>
          <a:bodyPr wrap="square">
            <a:spAutoFit/>
          </a:bodyPr>
          <a:lstStyle/>
          <a:p>
            <a:pPr algn="ctr"/>
            <a:r>
              <a:rPr lang="en-US" sz="2398" spc="799" dirty="0">
                <a:solidFill>
                  <a:srgbClr val="FFC82C"/>
                </a:solidFill>
                <a:latin typeface="Corporate A Medium" panose="02000503080000020004" pitchFamily="2" charset="0"/>
              </a:rPr>
              <a:t>Lung Cancer</a:t>
            </a:r>
          </a:p>
        </p:txBody>
      </p:sp>
      <p:sp>
        <p:nvSpPr>
          <p:cNvPr id="3" name="Rectangle 2">
            <a:extLst>
              <a:ext uri="{FF2B5EF4-FFF2-40B4-BE49-F238E27FC236}">
                <a16:creationId xmlns:a16="http://schemas.microsoft.com/office/drawing/2014/main" id="{1FE53E99-9D97-9543-891B-6D21CCF7E15F}"/>
              </a:ext>
            </a:extLst>
          </p:cNvPr>
          <p:cNvSpPr/>
          <p:nvPr/>
        </p:nvSpPr>
        <p:spPr>
          <a:xfrm>
            <a:off x="-14833" y="4094737"/>
            <a:ext cx="12161972" cy="420243"/>
          </a:xfrm>
          <a:prstGeom prst="rect">
            <a:avLst/>
          </a:prstGeom>
        </p:spPr>
        <p:txBody>
          <a:bodyPr wrap="square">
            <a:spAutoFit/>
          </a:bodyPr>
          <a:lstStyle/>
          <a:p>
            <a:pPr algn="ctr"/>
            <a:r>
              <a:rPr lang="en-US" sz="2131" dirty="0">
                <a:solidFill>
                  <a:schemeClr val="bg1"/>
                </a:solidFill>
                <a:latin typeface="Corporate S Demi" panose="02020500000000000000" pitchFamily="18" charset="0"/>
              </a:rPr>
              <a:t>Wednesday, June 26, 2024</a:t>
            </a:r>
          </a:p>
        </p:txBody>
      </p:sp>
      <p:sp>
        <p:nvSpPr>
          <p:cNvPr id="4" name="Rectangle 3">
            <a:extLst>
              <a:ext uri="{FF2B5EF4-FFF2-40B4-BE49-F238E27FC236}">
                <a16:creationId xmlns:a16="http://schemas.microsoft.com/office/drawing/2014/main" id="{C3071F45-79C8-48A1-7F0D-543B0F038163}"/>
              </a:ext>
            </a:extLst>
          </p:cNvPr>
          <p:cNvSpPr/>
          <p:nvPr/>
        </p:nvSpPr>
        <p:spPr>
          <a:xfrm>
            <a:off x="10516221" y="590200"/>
            <a:ext cx="753446" cy="251149"/>
          </a:xfrm>
          <a:prstGeom prst="rect">
            <a:avLst/>
          </a:prstGeom>
          <a:solidFill>
            <a:srgbClr val="FFC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8"/>
          </a:p>
        </p:txBody>
      </p:sp>
    </p:spTree>
    <p:extLst>
      <p:ext uri="{BB962C8B-B14F-4D97-AF65-F5344CB8AC3E}">
        <p14:creationId xmlns:p14="http://schemas.microsoft.com/office/powerpoint/2010/main" val="930766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Title 4"/>
          <p:cNvSpPr txBox="1"/>
          <p:nvPr/>
        </p:nvSpPr>
        <p:spPr>
          <a:xfrm>
            <a:off x="870678" y="1346579"/>
            <a:ext cx="10355055" cy="3737407"/>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a:effectLst>
                  <a:outerShdw blurRad="38100" dist="38100" dir="2700000" rotWithShape="0">
                    <a:srgbClr val="000000">
                      <a:alpha val="43137"/>
                    </a:srgbClr>
                  </a:outerShdw>
                </a:effectLst>
                <a:latin typeface="Arial"/>
                <a:ea typeface="Arial"/>
                <a:cs typeface="Arial"/>
                <a:sym typeface="Arial"/>
              </a:defRPr>
            </a:pPr>
            <a:r>
              <a:rPr kumimoji="0" sz="2800" b="0"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t>Immunotherapy in advanced or metastatic NSCLC</a:t>
            </a:r>
            <a:br>
              <a:rPr kumimoji="0" sz="2800" b="0"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br>
            <a:endParaRPr kumimoji="0" sz="2800" b="0"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800">
                <a:effectLst>
                  <a:outerShdw blurRad="38100" dist="38100" dir="2700000" rotWithShape="0">
                    <a:srgbClr val="000000">
                      <a:alpha val="43137"/>
                    </a:srgbClr>
                  </a:outerShdw>
                </a:effectLst>
                <a:latin typeface="Arial"/>
                <a:ea typeface="Arial"/>
                <a:cs typeface="Arial"/>
                <a:sym typeface="Arial"/>
              </a:defRPr>
            </a:pPr>
            <a:br>
              <a:rPr kumimoji="0" sz="2800" b="0"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br>
            <a:r>
              <a:rPr kumimoji="0" sz="2800" b="0"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t>Gelenis Domingo, MD</a:t>
            </a:r>
            <a:br>
              <a:rPr kumimoji="0" sz="2800" b="0"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br>
            <a:br>
              <a:rPr kumimoji="0" sz="2800" b="0"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br>
            <a:r>
              <a:rPr kumimoji="0" sz="2800" b="0"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t>Memorial Cancer Institute/Memorial Health Care System</a:t>
            </a:r>
            <a:br>
              <a:rPr kumimoji="0" sz="2800" b="0"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br>
            <a:br>
              <a:rPr kumimoji="0" sz="2800" b="0"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br>
            <a:br>
              <a:rPr kumimoji="0" sz="2800" b="0"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br>
            <a:r>
              <a:rPr kumimoji="0" sz="2800" b="0"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t>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Title 1"/>
          <p:cNvSpPr txBox="1">
            <a:spLocks noGrp="1"/>
          </p:cNvSpPr>
          <p:nvPr>
            <p:ph type="title"/>
          </p:nvPr>
        </p:nvSpPr>
        <p:spPr>
          <a:xfrm>
            <a:off x="609600" y="516317"/>
            <a:ext cx="10972800" cy="810105"/>
          </a:xfrm>
          <a:prstGeom prst="rect">
            <a:avLst/>
          </a:prstGeom>
        </p:spPr>
        <p:txBody>
          <a:bodyPr/>
          <a:lstStyle>
            <a:lvl1pPr algn="ctr">
              <a:defRPr b="1"/>
            </a:lvl1pPr>
          </a:lstStyle>
          <a:p>
            <a:r>
              <a:t>First Line Lung Cancer Therapy with no actionable genes </a:t>
            </a:r>
          </a:p>
        </p:txBody>
      </p:sp>
      <p:sp>
        <p:nvSpPr>
          <p:cNvPr id="974" name="Content Placeholder 2"/>
          <p:cNvSpPr txBox="1">
            <a:spLocks noGrp="1"/>
          </p:cNvSpPr>
          <p:nvPr>
            <p:ph type="body" idx="1"/>
          </p:nvPr>
        </p:nvSpPr>
        <p:spPr>
          <a:xfrm>
            <a:off x="609601" y="1326420"/>
            <a:ext cx="10972801" cy="4730219"/>
          </a:xfrm>
          <a:prstGeom prst="rect">
            <a:avLst/>
          </a:prstGeom>
        </p:spPr>
        <p:txBody>
          <a:bodyPr/>
          <a:lstStyle/>
          <a:p>
            <a:pPr marL="0" indent="0" defTabSz="378158">
              <a:spcBef>
                <a:spcPts val="300"/>
              </a:spcBef>
              <a:buSzTx/>
              <a:buNone/>
              <a:defRPr sz="1660" b="1">
                <a:solidFill>
                  <a:schemeClr val="accent5"/>
                </a:solidFill>
                <a:effectLst>
                  <a:outerShdw blurRad="31623" dist="31623" dir="2700000" rotWithShape="0">
                    <a:srgbClr val="000000">
                      <a:alpha val="43137"/>
                    </a:srgbClr>
                  </a:outerShdw>
                </a:effectLst>
              </a:defRPr>
            </a:pPr>
            <a:r>
              <a:t>NSQCC:</a:t>
            </a:r>
          </a:p>
          <a:p>
            <a:pPr marL="283289" indent="-283289" defTabSz="378158">
              <a:spcBef>
                <a:spcPts val="300"/>
              </a:spcBef>
              <a:defRPr sz="1660">
                <a:effectLst>
                  <a:outerShdw blurRad="31623" dist="31623" dir="2700000" rotWithShape="0">
                    <a:srgbClr val="000000">
                      <a:alpha val="43137"/>
                    </a:srgbClr>
                  </a:outerShdw>
                </a:effectLst>
              </a:defRPr>
            </a:pPr>
            <a:r>
              <a:t>Carboplatin/Pemetrexed/Pembrolizumab 					[Keynote 189]  </a:t>
            </a:r>
          </a:p>
          <a:p>
            <a:pPr marL="283289" indent="-283289" defTabSz="378158">
              <a:spcBef>
                <a:spcPts val="300"/>
              </a:spcBef>
              <a:defRPr sz="1660">
                <a:effectLst>
                  <a:outerShdw blurRad="31623" dist="31623" dir="2700000" rotWithShape="0">
                    <a:srgbClr val="000000">
                      <a:alpha val="43137"/>
                    </a:srgbClr>
                  </a:outerShdw>
                </a:effectLst>
              </a:defRPr>
            </a:pPr>
            <a:r>
              <a:t>Carboplatin/Paclitaxel/Bevacizumab/Atezolizumab 			[IMPOWER 150]</a:t>
            </a:r>
          </a:p>
          <a:p>
            <a:pPr marL="0" indent="0" defTabSz="378158">
              <a:spcBef>
                <a:spcPts val="300"/>
              </a:spcBef>
              <a:buSzTx/>
              <a:buNone/>
              <a:defRPr sz="1660" b="1">
                <a:solidFill>
                  <a:schemeClr val="accent5"/>
                </a:solidFill>
                <a:effectLst>
                  <a:outerShdw blurRad="31623" dist="31623" dir="2700000" rotWithShape="0">
                    <a:srgbClr val="000000">
                      <a:alpha val="43137"/>
                    </a:srgbClr>
                  </a:outerShdw>
                </a:effectLst>
              </a:defRPr>
            </a:pPr>
            <a:r>
              <a:t>SQCC:</a:t>
            </a:r>
          </a:p>
          <a:p>
            <a:pPr marL="283289" indent="-283289" defTabSz="378158">
              <a:spcBef>
                <a:spcPts val="300"/>
              </a:spcBef>
              <a:defRPr sz="1660">
                <a:effectLst>
                  <a:outerShdw blurRad="31623" dist="31623" dir="2700000" rotWithShape="0">
                    <a:srgbClr val="000000">
                      <a:alpha val="43137"/>
                    </a:srgbClr>
                  </a:outerShdw>
                </a:effectLst>
              </a:defRPr>
            </a:pPr>
            <a:r>
              <a:t>Carboplatin/Paclitaxel or nab-paclitaxel/Pembrolizumab 		[Keynote 407]</a:t>
            </a:r>
          </a:p>
          <a:p>
            <a:pPr marL="0" indent="0" defTabSz="378158">
              <a:spcBef>
                <a:spcPts val="300"/>
              </a:spcBef>
              <a:buSzTx/>
              <a:buNone/>
              <a:defRPr sz="1660" b="1">
                <a:solidFill>
                  <a:schemeClr val="accent5"/>
                </a:solidFill>
                <a:effectLst>
                  <a:outerShdw blurRad="31623" dist="31623" dir="2700000" rotWithShape="0">
                    <a:srgbClr val="000000">
                      <a:alpha val="43137"/>
                    </a:srgbClr>
                  </a:outerShdw>
                </a:effectLst>
              </a:defRPr>
            </a:pPr>
            <a:r>
              <a:t>NSQCC and SQCC:</a:t>
            </a:r>
          </a:p>
          <a:p>
            <a:pPr marL="283289" indent="-283289" defTabSz="378158">
              <a:spcBef>
                <a:spcPts val="300"/>
              </a:spcBef>
              <a:defRPr sz="1660">
                <a:solidFill>
                  <a:srgbClr val="FF0000"/>
                </a:solidFill>
                <a:effectLst>
                  <a:outerShdw blurRad="31623" dist="31623" dir="2700000" rotWithShape="0">
                    <a:srgbClr val="000000">
                      <a:alpha val="43137"/>
                    </a:srgbClr>
                  </a:outerShdw>
                </a:effectLst>
              </a:defRPr>
            </a:pPr>
            <a:r>
              <a:t>Cemiplimab/Chemotherapy								[Empower Lung-3]</a:t>
            </a:r>
          </a:p>
          <a:p>
            <a:pPr marL="283289" indent="-283289" defTabSz="378158">
              <a:spcBef>
                <a:spcPts val="300"/>
              </a:spcBef>
              <a:defRPr sz="1660">
                <a:solidFill>
                  <a:srgbClr val="FF0000"/>
                </a:solidFill>
                <a:effectLst>
                  <a:outerShdw blurRad="31623" dist="31623" dir="2700000" rotWithShape="0">
                    <a:srgbClr val="000000">
                      <a:alpha val="43137"/>
                    </a:srgbClr>
                  </a:outerShdw>
                </a:effectLst>
              </a:defRPr>
            </a:pPr>
            <a:r>
              <a:t>Durvalumab +Tremelimumab/Chemotherapy 				[Poseidon 3]</a:t>
            </a:r>
          </a:p>
          <a:p>
            <a:pPr marL="0" indent="0" defTabSz="378158">
              <a:spcBef>
                <a:spcPts val="300"/>
              </a:spcBef>
              <a:buSzTx/>
              <a:buNone/>
              <a:defRPr sz="1660" b="1">
                <a:solidFill>
                  <a:schemeClr val="accent5"/>
                </a:solidFill>
                <a:effectLst>
                  <a:outerShdw blurRad="31623" dist="31623" dir="2700000" rotWithShape="0">
                    <a:srgbClr val="000000">
                      <a:alpha val="43137"/>
                    </a:srgbClr>
                  </a:outerShdw>
                </a:effectLst>
              </a:defRPr>
            </a:pPr>
            <a:r>
              <a:t>IO single Agent (NSQCC OR SQCC)</a:t>
            </a:r>
          </a:p>
          <a:p>
            <a:pPr marL="283289" indent="-283289" defTabSz="378158">
              <a:spcBef>
                <a:spcPts val="300"/>
              </a:spcBef>
              <a:defRPr sz="1660">
                <a:effectLst>
                  <a:outerShdw blurRad="31623" dist="31623" dir="2700000" rotWithShape="0">
                    <a:srgbClr val="000000">
                      <a:alpha val="43137"/>
                    </a:srgbClr>
                  </a:outerShdw>
                </a:effectLst>
              </a:defRPr>
            </a:pPr>
            <a:r>
              <a:t>Pembrolizumab 											[Keynote 024 and 042]</a:t>
            </a:r>
          </a:p>
          <a:p>
            <a:pPr marL="283289" indent="-283289" defTabSz="378158">
              <a:spcBef>
                <a:spcPts val="300"/>
              </a:spcBef>
              <a:defRPr sz="1660">
                <a:effectLst>
                  <a:outerShdw blurRad="31623" dist="31623" dir="2700000" rotWithShape="0">
                    <a:srgbClr val="000000">
                      <a:alpha val="43137"/>
                    </a:srgbClr>
                  </a:outerShdw>
                </a:effectLst>
              </a:defRPr>
            </a:pPr>
            <a:r>
              <a:t>Atezolizumab 												[IMPOWER 110]</a:t>
            </a:r>
          </a:p>
          <a:p>
            <a:pPr marL="283289" indent="-283289" defTabSz="378158">
              <a:spcBef>
                <a:spcPts val="300"/>
              </a:spcBef>
              <a:defRPr sz="1660">
                <a:effectLst>
                  <a:outerShdw blurRad="31623" dist="31623" dir="2700000" rotWithShape="0">
                    <a:srgbClr val="000000">
                      <a:alpha val="43137"/>
                    </a:srgbClr>
                  </a:outerShdw>
                </a:effectLst>
              </a:defRPr>
            </a:pPr>
            <a:r>
              <a:t>Cemiplimab 												[Empower Lung-1]</a:t>
            </a:r>
          </a:p>
          <a:p>
            <a:pPr marL="0" indent="0" defTabSz="378158">
              <a:spcBef>
                <a:spcPts val="300"/>
              </a:spcBef>
              <a:buSzTx/>
              <a:buNone/>
              <a:defRPr sz="1660" b="1">
                <a:solidFill>
                  <a:schemeClr val="accent5"/>
                </a:solidFill>
                <a:effectLst>
                  <a:outerShdw blurRad="31623" dist="31623" dir="2700000" rotWithShape="0">
                    <a:srgbClr val="000000">
                      <a:alpha val="43137"/>
                    </a:srgbClr>
                  </a:outerShdw>
                </a:effectLst>
              </a:defRPr>
            </a:pPr>
            <a:r>
              <a:t>Immunotherapy combinations:</a:t>
            </a:r>
          </a:p>
          <a:p>
            <a:pPr marL="283289" indent="-283289" defTabSz="378158">
              <a:spcBef>
                <a:spcPts val="300"/>
              </a:spcBef>
              <a:defRPr sz="1660">
                <a:effectLst>
                  <a:outerShdw blurRad="31623" dist="31623" dir="2700000" rotWithShape="0">
                    <a:srgbClr val="000000">
                      <a:alpha val="43137"/>
                    </a:srgbClr>
                  </a:outerShdw>
                </a:effectLst>
              </a:defRPr>
            </a:pPr>
            <a:r>
              <a:t>Ipilimumab and Nivolumab 									[Checkmate 227]</a:t>
            </a:r>
          </a:p>
          <a:p>
            <a:pPr marL="283289" indent="-283289" defTabSz="378158">
              <a:spcBef>
                <a:spcPts val="300"/>
              </a:spcBef>
              <a:defRPr sz="1660">
                <a:effectLst>
                  <a:outerShdw blurRad="31623" dist="31623" dir="2700000" rotWithShape="0">
                    <a:srgbClr val="000000">
                      <a:alpha val="43137"/>
                    </a:srgbClr>
                  </a:outerShdw>
                </a:effectLst>
              </a:defRPr>
            </a:pPr>
            <a:r>
              <a:t>Ipilimumab and Nivolumab plus 2 cycles of chemotherapy 		[Checkmate 9LA]</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F44462-7D88-AD44-3105-29C63CA5E80D}"/>
              </a:ext>
            </a:extLst>
          </p:cNvPr>
          <p:cNvPicPr>
            <a:picLocks noChangeAspect="1"/>
          </p:cNvPicPr>
          <p:nvPr/>
        </p:nvPicPr>
        <p:blipFill>
          <a:blip r:embed="rId2"/>
          <a:stretch>
            <a:fillRect/>
          </a:stretch>
        </p:blipFill>
        <p:spPr>
          <a:xfrm>
            <a:off x="3057525" y="819150"/>
            <a:ext cx="6877050" cy="5734050"/>
          </a:xfrm>
          <a:prstGeom prst="rect">
            <a:avLst/>
          </a:prstGeom>
        </p:spPr>
      </p:pic>
    </p:spTree>
    <p:extLst>
      <p:ext uri="{BB962C8B-B14F-4D97-AF65-F5344CB8AC3E}">
        <p14:creationId xmlns:p14="http://schemas.microsoft.com/office/powerpoint/2010/main" val="260640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EMPOWER-Lung 1"/>
          <p:cNvSpPr txBox="1"/>
          <p:nvPr/>
        </p:nvSpPr>
        <p:spPr>
          <a:xfrm>
            <a:off x="4319197" y="683896"/>
            <a:ext cx="3806154"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3000" b="1">
                <a:solidFill>
                  <a:srgbClr val="505050"/>
                </a:solidFill>
                <a:latin typeface="+mn-lt"/>
                <a:ea typeface="+mn-ea"/>
                <a:cs typeface="+mn-cs"/>
                <a:sym typeface="Helvetic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000" b="1" i="0" u="none" strike="noStrike" kern="0" cap="none" spc="0" normalizeH="0" baseline="0" noProof="0">
                <a:ln>
                  <a:noFill/>
                </a:ln>
                <a:solidFill>
                  <a:srgbClr val="505050"/>
                </a:solidFill>
                <a:effectLst/>
                <a:uLnTx/>
                <a:uFillTx/>
                <a:latin typeface="Helvetica"/>
                <a:cs typeface="Helvetica"/>
                <a:sym typeface="Helvetica"/>
              </a:rPr>
              <a:t>EMPOWER-Lung 1</a:t>
            </a:r>
          </a:p>
        </p:txBody>
      </p:sp>
      <p:pic>
        <p:nvPicPr>
          <p:cNvPr id="977" name="Image" descr="Image"/>
          <p:cNvPicPr>
            <a:picLocks noChangeAspect="1"/>
          </p:cNvPicPr>
          <p:nvPr/>
        </p:nvPicPr>
        <p:blipFill>
          <a:blip r:embed="rId2"/>
          <a:stretch>
            <a:fillRect/>
          </a:stretch>
        </p:blipFill>
        <p:spPr>
          <a:xfrm>
            <a:off x="984569" y="1188882"/>
            <a:ext cx="10754810" cy="5581737"/>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 name="EMPOWER-Lung 1"/>
          <p:cNvSpPr txBox="1"/>
          <p:nvPr/>
        </p:nvSpPr>
        <p:spPr>
          <a:xfrm>
            <a:off x="4382697" y="607696"/>
            <a:ext cx="3806154"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3000" b="1">
                <a:solidFill>
                  <a:srgbClr val="505050"/>
                </a:solidFill>
                <a:latin typeface="+mn-lt"/>
                <a:ea typeface="+mn-ea"/>
                <a:cs typeface="+mn-cs"/>
                <a:sym typeface="Helvetic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000" b="1" i="0" u="none" strike="noStrike" kern="0" cap="none" spc="0" normalizeH="0" baseline="0" noProof="0">
                <a:ln>
                  <a:noFill/>
                </a:ln>
                <a:solidFill>
                  <a:srgbClr val="505050"/>
                </a:solidFill>
                <a:effectLst/>
                <a:uLnTx/>
                <a:uFillTx/>
                <a:latin typeface="Helvetica"/>
                <a:cs typeface="Helvetica"/>
                <a:sym typeface="Helvetica"/>
              </a:rPr>
              <a:t>EMPOWER-Lung 1</a:t>
            </a:r>
          </a:p>
        </p:txBody>
      </p:sp>
      <p:pic>
        <p:nvPicPr>
          <p:cNvPr id="980" name="Image" descr="Image"/>
          <p:cNvPicPr>
            <a:picLocks noChangeAspect="1"/>
          </p:cNvPicPr>
          <p:nvPr/>
        </p:nvPicPr>
        <p:blipFill>
          <a:blip r:embed="rId2"/>
          <a:stretch>
            <a:fillRect/>
          </a:stretch>
        </p:blipFill>
        <p:spPr>
          <a:xfrm>
            <a:off x="165100" y="1346200"/>
            <a:ext cx="11861800" cy="45466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EMPOWER-Lung 1"/>
          <p:cNvSpPr txBox="1"/>
          <p:nvPr/>
        </p:nvSpPr>
        <p:spPr>
          <a:xfrm>
            <a:off x="4319197" y="683896"/>
            <a:ext cx="3806154"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3000" b="1">
                <a:solidFill>
                  <a:srgbClr val="505050"/>
                </a:solidFill>
                <a:latin typeface="+mn-lt"/>
                <a:ea typeface="+mn-ea"/>
                <a:cs typeface="+mn-cs"/>
                <a:sym typeface="Helvetic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000" b="1" i="0" u="none" strike="noStrike" kern="0" cap="none" spc="0" normalizeH="0" baseline="0" noProof="0">
                <a:ln>
                  <a:noFill/>
                </a:ln>
                <a:solidFill>
                  <a:srgbClr val="505050"/>
                </a:solidFill>
                <a:effectLst/>
                <a:uLnTx/>
                <a:uFillTx/>
                <a:latin typeface="Helvetica"/>
                <a:cs typeface="Helvetica"/>
                <a:sym typeface="Helvetica"/>
              </a:rPr>
              <a:t>EMPOWER-Lung 1</a:t>
            </a:r>
          </a:p>
        </p:txBody>
      </p:sp>
      <p:pic>
        <p:nvPicPr>
          <p:cNvPr id="983" name="Image" descr="Image"/>
          <p:cNvPicPr>
            <a:picLocks noChangeAspect="1"/>
          </p:cNvPicPr>
          <p:nvPr/>
        </p:nvPicPr>
        <p:blipFill>
          <a:blip r:embed="rId2"/>
          <a:stretch>
            <a:fillRect/>
          </a:stretch>
        </p:blipFill>
        <p:spPr>
          <a:xfrm>
            <a:off x="201748" y="579152"/>
            <a:ext cx="11939452" cy="6056403"/>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EMPOWER-Lung 1"/>
          <p:cNvSpPr txBox="1"/>
          <p:nvPr/>
        </p:nvSpPr>
        <p:spPr>
          <a:xfrm>
            <a:off x="4319197" y="683896"/>
            <a:ext cx="3806154"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3000" b="1">
                <a:solidFill>
                  <a:srgbClr val="505050"/>
                </a:solidFill>
                <a:latin typeface="+mn-lt"/>
                <a:ea typeface="+mn-ea"/>
                <a:cs typeface="+mn-cs"/>
                <a:sym typeface="Helvetic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000" b="1" i="0" u="none" strike="noStrike" kern="0" cap="none" spc="0" normalizeH="0" baseline="0" noProof="0">
                <a:ln>
                  <a:noFill/>
                </a:ln>
                <a:solidFill>
                  <a:srgbClr val="505050"/>
                </a:solidFill>
                <a:effectLst/>
                <a:uLnTx/>
                <a:uFillTx/>
                <a:latin typeface="Helvetica"/>
                <a:cs typeface="Helvetica"/>
                <a:sym typeface="Helvetica"/>
              </a:rPr>
              <a:t>EMPOWER-Lung 1</a:t>
            </a:r>
          </a:p>
        </p:txBody>
      </p:sp>
      <p:sp>
        <p:nvSpPr>
          <p:cNvPr id="986" name="Cross over was allowed. Patients that progressed on chemotherapy were allowed to receive cemiplimab…"/>
          <p:cNvSpPr txBox="1"/>
          <p:nvPr/>
        </p:nvSpPr>
        <p:spPr>
          <a:xfrm>
            <a:off x="260971" y="1404023"/>
            <a:ext cx="10039204" cy="4350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000"/>
            </a:pPr>
            <a:r>
              <a:rPr kumimoji="0" sz="3000" b="0" i="0" u="none" strike="noStrike" kern="0" cap="none" spc="0" normalizeH="0" baseline="0" noProof="0">
                <a:ln>
                  <a:noFill/>
                </a:ln>
                <a:solidFill>
                  <a:srgbClr val="000000"/>
                </a:solidFill>
                <a:effectLst/>
                <a:uLnTx/>
                <a:uFillTx/>
                <a:latin typeface="Calibri"/>
                <a:cs typeface="Calibri"/>
                <a:sym typeface="Calibri"/>
              </a:rPr>
              <a:t>Cross over was allowed. Patients that progressed on chemotherapy were allowed to receive cemiplimab</a:t>
            </a:r>
          </a:p>
          <a:p>
            <a:pPr marL="0" marR="0" lvl="0" indent="0" algn="l" defTabSz="914400" rtl="0" eaLnBrk="1" fontAlgn="auto" latinLnBrk="0" hangingPunct="0">
              <a:lnSpc>
                <a:spcPct val="100000"/>
              </a:lnSpc>
              <a:spcBef>
                <a:spcPts val="0"/>
              </a:spcBef>
              <a:spcAft>
                <a:spcPts val="0"/>
              </a:spcAft>
              <a:buClrTx/>
              <a:buSzTx/>
              <a:buFontTx/>
              <a:buNone/>
              <a:tabLst/>
              <a:defRPr sz="3000"/>
            </a:pPr>
            <a:r>
              <a:rPr kumimoji="0" sz="3000" b="0" i="0" u="none" strike="noStrike" kern="0" cap="none" spc="0" normalizeH="0" baseline="0" noProof="0">
                <a:ln>
                  <a:noFill/>
                </a:ln>
                <a:solidFill>
                  <a:srgbClr val="000000"/>
                </a:solidFill>
                <a:effectLst/>
                <a:uLnTx/>
                <a:uFillTx/>
                <a:latin typeface="Calibri"/>
                <a:cs typeface="Calibri"/>
                <a:sym typeface="Calibri"/>
              </a:rPr>
              <a:t>Longer follow of 3 years and continues to have positive OS with HR 0.63</a:t>
            </a:r>
          </a:p>
          <a:p>
            <a:pPr marL="0" marR="0" lvl="0" indent="0" algn="l" defTabSz="914400" rtl="0" eaLnBrk="1" fontAlgn="auto" latinLnBrk="0" hangingPunct="0">
              <a:lnSpc>
                <a:spcPct val="100000"/>
              </a:lnSpc>
              <a:spcBef>
                <a:spcPts val="0"/>
              </a:spcBef>
              <a:spcAft>
                <a:spcPts val="0"/>
              </a:spcAft>
              <a:buClrTx/>
              <a:buSzTx/>
              <a:buFontTx/>
              <a:buNone/>
              <a:tabLst/>
              <a:defRPr sz="3000"/>
            </a:pPr>
            <a:r>
              <a:rPr kumimoji="0" sz="3000" b="0" i="0" u="none" strike="noStrike" kern="0" cap="none" spc="0" normalizeH="0" baseline="0" noProof="0">
                <a:ln>
                  <a:noFill/>
                </a:ln>
                <a:solidFill>
                  <a:srgbClr val="000000"/>
                </a:solidFill>
                <a:effectLst/>
                <a:uLnTx/>
                <a:uFillTx/>
                <a:latin typeface="Calibri"/>
                <a:cs typeface="Calibri"/>
                <a:sym typeface="Calibri"/>
              </a:rPr>
              <a:t>Patients were also stratified based on the percentage of PD-L1 and they found that the higher the expression the higher chance of response</a:t>
            </a:r>
          </a:p>
          <a:p>
            <a:pPr marL="0" marR="0" lvl="0" indent="0" algn="l" defTabSz="914400" rtl="0" eaLnBrk="1" fontAlgn="auto" latinLnBrk="0" hangingPunct="0">
              <a:lnSpc>
                <a:spcPct val="100000"/>
              </a:lnSpc>
              <a:spcBef>
                <a:spcPts val="0"/>
              </a:spcBef>
              <a:spcAft>
                <a:spcPts val="0"/>
              </a:spcAft>
              <a:buClrTx/>
              <a:buSzTx/>
              <a:buFontTx/>
              <a:buNone/>
              <a:tabLst/>
              <a:defRPr sz="3000"/>
            </a:pPr>
            <a:r>
              <a:rPr kumimoji="0" sz="3000" b="0" i="0" u="none" strike="noStrike" kern="0" cap="none" spc="0" normalizeH="0" baseline="0" noProof="0">
                <a:ln>
                  <a:noFill/>
                </a:ln>
                <a:solidFill>
                  <a:srgbClr val="000000"/>
                </a:solidFill>
                <a:effectLst/>
                <a:uLnTx/>
                <a:uFillTx/>
                <a:latin typeface="Calibri"/>
                <a:cs typeface="Calibri"/>
                <a:sym typeface="Calibri"/>
              </a:rPr>
              <a:t>45 percent of pts had SCC</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 name="Picture 4" descr="Picture 4"/>
          <p:cNvPicPr>
            <a:picLocks noChangeAspect="1"/>
          </p:cNvPicPr>
          <p:nvPr/>
        </p:nvPicPr>
        <p:blipFill>
          <a:blip r:embed="rId2"/>
          <a:stretch>
            <a:fillRect/>
          </a:stretch>
        </p:blipFill>
        <p:spPr>
          <a:xfrm>
            <a:off x="0" y="627796"/>
            <a:ext cx="12192000" cy="6230205"/>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Title 1"/>
          <p:cNvSpPr txBox="1">
            <a:spLocks noGrp="1"/>
          </p:cNvSpPr>
          <p:nvPr>
            <p:ph type="title"/>
          </p:nvPr>
        </p:nvSpPr>
        <p:spPr>
          <a:xfrm>
            <a:off x="609600" y="639147"/>
            <a:ext cx="10972800" cy="810105"/>
          </a:xfrm>
          <a:prstGeom prst="rect">
            <a:avLst/>
          </a:prstGeom>
        </p:spPr>
        <p:txBody>
          <a:bodyPr/>
          <a:lstStyle/>
          <a:p>
            <a:endParaRPr/>
          </a:p>
        </p:txBody>
      </p:sp>
      <p:sp>
        <p:nvSpPr>
          <p:cNvPr id="991" name="Content Placeholder 2"/>
          <p:cNvSpPr txBox="1">
            <a:spLocks noGrp="1"/>
          </p:cNvSpPr>
          <p:nvPr>
            <p:ph type="body" idx="1"/>
          </p:nvPr>
        </p:nvSpPr>
        <p:spPr>
          <a:xfrm>
            <a:off x="609600" y="1529072"/>
            <a:ext cx="10972800" cy="4730219"/>
          </a:xfrm>
          <a:prstGeom prst="rect">
            <a:avLst/>
          </a:prstGeom>
        </p:spPr>
        <p:txBody>
          <a:bodyPr/>
          <a:lstStyle/>
          <a:p>
            <a:endParaRPr/>
          </a:p>
        </p:txBody>
      </p:sp>
      <p:pic>
        <p:nvPicPr>
          <p:cNvPr id="992" name="Picture 4" descr="Picture 4"/>
          <p:cNvPicPr>
            <a:picLocks noChangeAspect="1"/>
          </p:cNvPicPr>
          <p:nvPr/>
        </p:nvPicPr>
        <p:blipFill>
          <a:blip r:embed="rId2"/>
          <a:stretch>
            <a:fillRect/>
          </a:stretch>
        </p:blipFill>
        <p:spPr>
          <a:xfrm>
            <a:off x="122830" y="635541"/>
            <a:ext cx="11542429" cy="5801774"/>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Title 1"/>
          <p:cNvSpPr txBox="1">
            <a:spLocks noGrp="1"/>
          </p:cNvSpPr>
          <p:nvPr>
            <p:ph type="title"/>
          </p:nvPr>
        </p:nvSpPr>
        <p:spPr>
          <a:prstGeom prst="rect">
            <a:avLst/>
          </a:prstGeom>
        </p:spPr>
        <p:txBody>
          <a:bodyPr/>
          <a:lstStyle/>
          <a:p>
            <a:endParaRPr/>
          </a:p>
        </p:txBody>
      </p:sp>
      <p:sp>
        <p:nvSpPr>
          <p:cNvPr id="995" name="Content Placeholder 2"/>
          <p:cNvSpPr txBox="1">
            <a:spLocks noGrp="1"/>
          </p:cNvSpPr>
          <p:nvPr>
            <p:ph type="body" idx="1"/>
          </p:nvPr>
        </p:nvSpPr>
        <p:spPr>
          <a:prstGeom prst="rect">
            <a:avLst/>
          </a:prstGeom>
        </p:spPr>
        <p:txBody>
          <a:bodyPr/>
          <a:lstStyle/>
          <a:p>
            <a:endParaRPr/>
          </a:p>
        </p:txBody>
      </p:sp>
      <p:pic>
        <p:nvPicPr>
          <p:cNvPr id="996" name="Image" descr="Image"/>
          <p:cNvPicPr>
            <a:picLocks noChangeAspect="1"/>
          </p:cNvPicPr>
          <p:nvPr/>
        </p:nvPicPr>
        <p:blipFill>
          <a:blip r:embed="rId2"/>
          <a:stretch>
            <a:fillRect/>
          </a:stretch>
        </p:blipFill>
        <p:spPr>
          <a:xfrm>
            <a:off x="114300" y="582455"/>
            <a:ext cx="12192000" cy="569309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object 2"/>
          <p:cNvSpPr txBox="1">
            <a:spLocks noGrp="1"/>
          </p:cNvSpPr>
          <p:nvPr>
            <p:ph type="title"/>
          </p:nvPr>
        </p:nvSpPr>
        <p:spPr>
          <a:xfrm>
            <a:off x="413715" y="271017"/>
            <a:ext cx="10700385" cy="452120"/>
          </a:xfrm>
          <a:prstGeom prst="rect">
            <a:avLst/>
          </a:prstGeom>
        </p:spPr>
        <p:txBody>
          <a:bodyPr>
            <a:normAutofit fontScale="90000"/>
          </a:bodyPr>
          <a:lstStyle/>
          <a:p>
            <a:pPr indent="12700"/>
            <a:r>
              <a:t>POSEIDON</a:t>
            </a:r>
            <a:r>
              <a:rPr spc="-200"/>
              <a:t> </a:t>
            </a:r>
            <a:r>
              <a:t>Study</a:t>
            </a:r>
            <a:r>
              <a:rPr spc="-200"/>
              <a:t> </a:t>
            </a:r>
            <a:r>
              <a:rPr spc="-100"/>
              <a:t>Design</a:t>
            </a:r>
          </a:p>
        </p:txBody>
      </p:sp>
      <p:grpSp>
        <p:nvGrpSpPr>
          <p:cNvPr id="1007" name="object 3"/>
          <p:cNvGrpSpPr/>
          <p:nvPr/>
        </p:nvGrpSpPr>
        <p:grpSpPr>
          <a:xfrm>
            <a:off x="3678935" y="1836407"/>
            <a:ext cx="2859915" cy="3269248"/>
            <a:chOff x="0" y="0"/>
            <a:chExt cx="2859914" cy="3269247"/>
          </a:xfrm>
        </p:grpSpPr>
        <p:grpSp>
          <p:nvGrpSpPr>
            <p:cNvPr id="1001" name="object 4"/>
            <p:cNvGrpSpPr/>
            <p:nvPr/>
          </p:nvGrpSpPr>
          <p:grpSpPr>
            <a:xfrm>
              <a:off x="2416303" y="479817"/>
              <a:ext cx="443612" cy="1458979"/>
              <a:chOff x="0" y="0"/>
              <a:chExt cx="443611" cy="1458977"/>
            </a:xfrm>
          </p:grpSpPr>
          <p:sp>
            <p:nvSpPr>
              <p:cNvPr id="999" name="Shape"/>
              <p:cNvSpPr/>
              <p:nvPr/>
            </p:nvSpPr>
            <p:spPr>
              <a:xfrm>
                <a:off x="0" y="1331976"/>
                <a:ext cx="443612" cy="127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5416" y="0"/>
                    </a:lnTo>
                    <a:lnTo>
                      <a:pt x="15416" y="9180"/>
                    </a:lnTo>
                    <a:lnTo>
                      <a:pt x="0" y="9180"/>
                    </a:lnTo>
                    <a:lnTo>
                      <a:pt x="0" y="12420"/>
                    </a:lnTo>
                    <a:lnTo>
                      <a:pt x="15416" y="12420"/>
                    </a:lnTo>
                    <a:lnTo>
                      <a:pt x="15416" y="21600"/>
                    </a:lnTo>
                    <a:lnTo>
                      <a:pt x="21600" y="10800"/>
                    </a:lnTo>
                    <a:close/>
                  </a:path>
                </a:pathLst>
              </a:custGeom>
              <a:solidFill>
                <a:srgbClr val="3E4444"/>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00" name="Shape"/>
              <p:cNvSpPr/>
              <p:nvPr/>
            </p:nvSpPr>
            <p:spPr>
              <a:xfrm>
                <a:off x="0" y="0"/>
                <a:ext cx="443612" cy="1270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5416" y="0"/>
                    </a:lnTo>
                    <a:lnTo>
                      <a:pt x="15416" y="9180"/>
                    </a:lnTo>
                    <a:lnTo>
                      <a:pt x="0" y="9180"/>
                    </a:lnTo>
                    <a:lnTo>
                      <a:pt x="0" y="12420"/>
                    </a:lnTo>
                    <a:lnTo>
                      <a:pt x="15416" y="12420"/>
                    </a:lnTo>
                    <a:lnTo>
                      <a:pt x="15416" y="21600"/>
                    </a:lnTo>
                    <a:lnTo>
                      <a:pt x="21600" y="10800"/>
                    </a:lnTo>
                    <a:close/>
                  </a:path>
                </a:pathLst>
              </a:custGeom>
              <a:solidFill>
                <a:srgbClr val="3E4444"/>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pic>
          <p:nvPicPr>
            <p:cNvPr id="1002" name="object 5" descr="object 5"/>
            <p:cNvPicPr>
              <a:picLocks noChangeAspect="1"/>
            </p:cNvPicPr>
            <p:nvPr/>
          </p:nvPicPr>
          <p:blipFill>
            <a:blip r:embed="rId2"/>
            <a:stretch>
              <a:fillRect/>
            </a:stretch>
          </p:blipFill>
          <p:spPr>
            <a:xfrm>
              <a:off x="0" y="0"/>
              <a:ext cx="2416303" cy="1084338"/>
            </a:xfrm>
            <a:prstGeom prst="rect">
              <a:avLst/>
            </a:prstGeom>
            <a:ln w="12700" cap="flat">
              <a:noFill/>
              <a:miter lim="400000"/>
            </a:ln>
            <a:effectLst/>
          </p:spPr>
        </p:pic>
        <p:grpSp>
          <p:nvGrpSpPr>
            <p:cNvPr id="1006" name="object 6"/>
            <p:cNvGrpSpPr/>
            <p:nvPr/>
          </p:nvGrpSpPr>
          <p:grpSpPr>
            <a:xfrm>
              <a:off x="2416302" y="3142247"/>
              <a:ext cx="443612" cy="127001"/>
              <a:chOff x="0" y="0"/>
              <a:chExt cx="443611" cy="127000"/>
            </a:xfrm>
          </p:grpSpPr>
          <p:sp>
            <p:nvSpPr>
              <p:cNvPr id="1003" name="Shape"/>
              <p:cNvSpPr/>
              <p:nvPr/>
            </p:nvSpPr>
            <p:spPr>
              <a:xfrm>
                <a:off x="316611" y="0"/>
                <a:ext cx="10795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2420"/>
                    </a:lnTo>
                    <a:lnTo>
                      <a:pt x="2541" y="12420"/>
                    </a:lnTo>
                    <a:lnTo>
                      <a:pt x="2541" y="9180"/>
                    </a:lnTo>
                    <a:lnTo>
                      <a:pt x="21600" y="9180"/>
                    </a:lnTo>
                    <a:lnTo>
                      <a:pt x="0" y="0"/>
                    </a:lnTo>
                    <a:close/>
                  </a:path>
                </a:pathLst>
              </a:custGeom>
              <a:solidFill>
                <a:srgbClr val="3E4444"/>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04" name="Rectangle"/>
              <p:cNvSpPr/>
              <p:nvPr/>
            </p:nvSpPr>
            <p:spPr>
              <a:xfrm>
                <a:off x="0" y="53975"/>
                <a:ext cx="316612" cy="19050"/>
              </a:xfrm>
              <a:prstGeom prst="rect">
                <a:avLst/>
              </a:prstGeom>
              <a:solidFill>
                <a:srgbClr val="3E4444"/>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05" name="Shape"/>
              <p:cNvSpPr/>
              <p:nvPr/>
            </p:nvSpPr>
            <p:spPr>
              <a:xfrm>
                <a:off x="329311" y="53975"/>
                <a:ext cx="114301" cy="19051"/>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0" y="0"/>
                    </a:lnTo>
                    <a:lnTo>
                      <a:pt x="0" y="21600"/>
                    </a:lnTo>
                    <a:lnTo>
                      <a:pt x="18000" y="21600"/>
                    </a:lnTo>
                    <a:lnTo>
                      <a:pt x="21600" y="10800"/>
                    </a:lnTo>
                    <a:lnTo>
                      <a:pt x="18000" y="0"/>
                    </a:lnTo>
                    <a:close/>
                  </a:path>
                </a:pathLst>
              </a:custGeom>
              <a:solidFill>
                <a:srgbClr val="3E4444"/>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sp>
        <p:nvSpPr>
          <p:cNvPr id="1008" name="object 7"/>
          <p:cNvSpPr txBox="1"/>
          <p:nvPr/>
        </p:nvSpPr>
        <p:spPr>
          <a:xfrm>
            <a:off x="3906773" y="2161412"/>
            <a:ext cx="1962786" cy="4005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92404" marR="5080" lvl="0" indent="-180339" algn="l" defTabSz="914400" rtl="0" eaLnBrk="1" fontAlgn="auto" latinLnBrk="0" hangingPunct="0">
              <a:lnSpc>
                <a:spcPct val="100000"/>
              </a:lnSpc>
              <a:spcBef>
                <a:spcPts val="100"/>
              </a:spcBef>
              <a:spcAft>
                <a:spcPts val="0"/>
              </a:spcAft>
              <a:buClrTx/>
              <a:buSzTx/>
              <a:buFontTx/>
              <a:buNone/>
              <a:tabLst/>
              <a:defRPr sz="1400" b="1">
                <a:solidFill>
                  <a:srgbClr val="FFFFFF"/>
                </a:solidFill>
                <a:latin typeface="Arial"/>
                <a:ea typeface="Arial"/>
                <a:cs typeface="Arial"/>
                <a:sym typeface="Arial"/>
              </a:defRPr>
            </a:pPr>
            <a:r>
              <a:rPr kumimoji="0" sz="1400" b="1" i="0" u="none" strike="noStrike" kern="0" cap="none" spc="0" normalizeH="0" baseline="0" noProof="0">
                <a:ln>
                  <a:noFill/>
                </a:ln>
                <a:solidFill>
                  <a:srgbClr val="FFFFFF"/>
                </a:solidFill>
                <a:effectLst/>
                <a:uLnTx/>
                <a:uFillTx/>
                <a:latin typeface="Arial"/>
                <a:cs typeface="Arial"/>
                <a:sym typeface="Arial"/>
              </a:rPr>
              <a:t>Durvalumab</a:t>
            </a:r>
            <a:r>
              <a:rPr kumimoji="0" sz="1400" b="1" i="0" u="none" strike="noStrike" kern="0" cap="none" spc="-5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1500</a:t>
            </a:r>
            <a:r>
              <a:rPr kumimoji="0" sz="1400" b="1" i="0" u="none" strike="noStrike" kern="0" cap="none" spc="-4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mg</a:t>
            </a:r>
            <a:r>
              <a:rPr kumimoji="0" sz="1400" b="1" i="0" u="none" strike="noStrike" kern="0" cap="none" spc="-35" normalizeH="0" baseline="0" noProof="0">
                <a:ln>
                  <a:noFill/>
                </a:ln>
                <a:solidFill>
                  <a:srgbClr val="FFFFFF"/>
                </a:solidFill>
                <a:effectLst/>
                <a:uLnTx/>
                <a:uFillTx/>
                <a:latin typeface="Arial"/>
                <a:cs typeface="Arial"/>
                <a:sym typeface="Arial"/>
              </a:rPr>
              <a:t> </a:t>
            </a:r>
            <a:r>
              <a:rPr kumimoji="0" sz="1400" b="1" i="0" u="none" strike="noStrike" kern="0" cap="none" spc="-5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CT*</a:t>
            </a:r>
            <a:r>
              <a:rPr kumimoji="0" sz="1400" b="1" i="0" u="none" strike="noStrike" kern="0" cap="none" spc="-2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q3w</a:t>
            </a:r>
            <a:r>
              <a:rPr kumimoji="0" sz="1400" b="1" i="0" u="none" strike="noStrike" kern="0" cap="none" spc="-2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(4</a:t>
            </a:r>
            <a:r>
              <a:rPr kumimoji="0" sz="1400" b="1" i="0" u="none" strike="noStrike" kern="0" cap="none" spc="-25" normalizeH="0" baseline="0" noProof="0">
                <a:ln>
                  <a:noFill/>
                </a:ln>
                <a:solidFill>
                  <a:srgbClr val="FFFFFF"/>
                </a:solidFill>
                <a:effectLst/>
                <a:uLnTx/>
                <a:uFillTx/>
                <a:latin typeface="Arial"/>
                <a:cs typeface="Arial"/>
                <a:sym typeface="Arial"/>
              </a:rPr>
              <a:t> </a:t>
            </a:r>
            <a:r>
              <a:rPr kumimoji="0" sz="1400" b="1" i="0" u="none" strike="noStrike" kern="0" cap="none" spc="-10" normalizeH="0" baseline="0" noProof="0">
                <a:ln>
                  <a:noFill/>
                </a:ln>
                <a:solidFill>
                  <a:srgbClr val="FFFFFF"/>
                </a:solidFill>
                <a:effectLst/>
                <a:uLnTx/>
                <a:uFillTx/>
                <a:latin typeface="Arial"/>
                <a:cs typeface="Arial"/>
                <a:sym typeface="Arial"/>
              </a:rPr>
              <a:t>cycles)</a:t>
            </a:r>
          </a:p>
        </p:txBody>
      </p:sp>
      <p:pic>
        <p:nvPicPr>
          <p:cNvPr id="1009" name="object 8" descr="object 8"/>
          <p:cNvPicPr>
            <a:picLocks noChangeAspect="1"/>
          </p:cNvPicPr>
          <p:nvPr/>
        </p:nvPicPr>
        <p:blipFill>
          <a:blip r:embed="rId3"/>
          <a:stretch>
            <a:fillRect/>
          </a:stretch>
        </p:blipFill>
        <p:spPr>
          <a:xfrm>
            <a:off x="3677410" y="3166859"/>
            <a:ext cx="2417827" cy="1085863"/>
          </a:xfrm>
          <a:prstGeom prst="rect">
            <a:avLst/>
          </a:prstGeom>
          <a:ln w="12700">
            <a:miter lim="400000"/>
          </a:ln>
        </p:spPr>
      </p:pic>
      <p:sp>
        <p:nvSpPr>
          <p:cNvPr id="1010" name="object 9"/>
          <p:cNvSpPr txBox="1"/>
          <p:nvPr/>
        </p:nvSpPr>
        <p:spPr>
          <a:xfrm>
            <a:off x="3906773" y="3385691"/>
            <a:ext cx="1962786" cy="603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5080" lvl="0" indent="12700" algn="ctr" defTabSz="914400" rtl="0" eaLnBrk="1" fontAlgn="auto" latinLnBrk="0" hangingPunct="0">
              <a:lnSpc>
                <a:spcPct val="100000"/>
              </a:lnSpc>
              <a:spcBef>
                <a:spcPts val="100"/>
              </a:spcBef>
              <a:spcAft>
                <a:spcPts val="0"/>
              </a:spcAft>
              <a:buClrTx/>
              <a:buSzTx/>
              <a:buFontTx/>
              <a:buNone/>
              <a:tabLst/>
              <a:defRPr sz="1400" b="1">
                <a:solidFill>
                  <a:srgbClr val="FFFFFF"/>
                </a:solidFill>
                <a:latin typeface="Arial"/>
                <a:ea typeface="Arial"/>
                <a:cs typeface="Arial"/>
                <a:sym typeface="Arial"/>
              </a:defRPr>
            </a:pPr>
            <a:r>
              <a:rPr kumimoji="0" sz="1400" b="1" i="0" u="none" strike="noStrike" kern="0" cap="none" spc="0" normalizeH="0" baseline="0" noProof="0">
                <a:ln>
                  <a:noFill/>
                </a:ln>
                <a:solidFill>
                  <a:srgbClr val="FFFFFF"/>
                </a:solidFill>
                <a:effectLst/>
                <a:uLnTx/>
                <a:uFillTx/>
                <a:latin typeface="Arial"/>
                <a:cs typeface="Arial"/>
                <a:sym typeface="Arial"/>
              </a:rPr>
              <a:t>Durvalumab</a:t>
            </a:r>
            <a:r>
              <a:rPr kumimoji="0" sz="1400" b="1" i="0" u="none" strike="noStrike" kern="0" cap="none" spc="-5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1500</a:t>
            </a:r>
            <a:r>
              <a:rPr kumimoji="0" sz="1400" b="1" i="0" u="none" strike="noStrike" kern="0" cap="none" spc="-4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mg</a:t>
            </a:r>
            <a:r>
              <a:rPr kumimoji="0" sz="1400" b="1" i="0" u="none" strike="noStrike" kern="0" cap="none" spc="-35" normalizeH="0" baseline="0" noProof="0">
                <a:ln>
                  <a:noFill/>
                </a:ln>
                <a:solidFill>
                  <a:srgbClr val="FFFFFF"/>
                </a:solidFill>
                <a:effectLst/>
                <a:uLnTx/>
                <a:uFillTx/>
                <a:latin typeface="Arial"/>
                <a:cs typeface="Arial"/>
                <a:sym typeface="Arial"/>
              </a:rPr>
              <a:t> </a:t>
            </a:r>
            <a:r>
              <a:rPr kumimoji="0" sz="1400" b="1" i="0" u="none" strike="noStrike" kern="0" cap="none" spc="-50" normalizeH="0" baseline="0" noProof="0">
                <a:ln>
                  <a:noFill/>
                </a:ln>
                <a:solidFill>
                  <a:srgbClr val="FFFFFF"/>
                </a:solidFill>
                <a:effectLst/>
                <a:uLnTx/>
                <a:uFillTx/>
                <a:latin typeface="Arial"/>
                <a:cs typeface="Arial"/>
                <a:sym typeface="Arial"/>
              </a:rPr>
              <a:t>+ </a:t>
            </a:r>
            <a:r>
              <a:rPr kumimoji="0" sz="1400" b="1" i="0" u="none" strike="noStrike" kern="0" cap="none" spc="-10" normalizeH="0" baseline="0" noProof="0">
                <a:ln>
                  <a:noFill/>
                </a:ln>
                <a:solidFill>
                  <a:srgbClr val="FFFFFF"/>
                </a:solidFill>
                <a:effectLst/>
                <a:uLnTx/>
                <a:uFillTx/>
                <a:latin typeface="Arial"/>
                <a:cs typeface="Arial"/>
                <a:sym typeface="Arial"/>
              </a:rPr>
              <a:t>tremelimumab</a:t>
            </a:r>
            <a:r>
              <a:rPr kumimoji="0" sz="1400" b="1" i="0" u="none" strike="noStrike" kern="0" cap="none" spc="-15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75</a:t>
            </a:r>
            <a:r>
              <a:rPr kumimoji="0" sz="1400" b="1" i="0" u="none" strike="noStrike" kern="0" cap="none" spc="1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mg</a:t>
            </a:r>
            <a:r>
              <a:rPr kumimoji="0" sz="1400" b="1" i="0" u="none" strike="noStrike" kern="0" cap="none" spc="30" normalizeH="0" baseline="0" noProof="0">
                <a:ln>
                  <a:noFill/>
                </a:ln>
                <a:solidFill>
                  <a:srgbClr val="FFFFFF"/>
                </a:solidFill>
                <a:effectLst/>
                <a:uLnTx/>
                <a:uFillTx/>
                <a:latin typeface="Arial"/>
                <a:cs typeface="Arial"/>
                <a:sym typeface="Arial"/>
              </a:rPr>
              <a:t> </a:t>
            </a:r>
            <a:r>
              <a:rPr kumimoji="0" sz="1400" b="1" i="0" u="none" strike="noStrike" kern="0" cap="none" spc="-5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CT*</a:t>
            </a:r>
            <a:r>
              <a:rPr kumimoji="0" sz="1400" b="1" i="0" u="none" strike="noStrike" kern="0" cap="none" spc="-2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q3w</a:t>
            </a:r>
            <a:r>
              <a:rPr kumimoji="0" sz="1400" b="1" i="0" u="none" strike="noStrike" kern="0" cap="none" spc="-2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(4</a:t>
            </a:r>
            <a:r>
              <a:rPr kumimoji="0" sz="1400" b="1" i="0" u="none" strike="noStrike" kern="0" cap="none" spc="-25" normalizeH="0" baseline="0" noProof="0">
                <a:ln>
                  <a:noFill/>
                </a:ln>
                <a:solidFill>
                  <a:srgbClr val="FFFFFF"/>
                </a:solidFill>
                <a:effectLst/>
                <a:uLnTx/>
                <a:uFillTx/>
                <a:latin typeface="Arial"/>
                <a:cs typeface="Arial"/>
                <a:sym typeface="Arial"/>
              </a:rPr>
              <a:t> </a:t>
            </a:r>
            <a:r>
              <a:rPr kumimoji="0" sz="1400" b="1" i="0" u="none" strike="noStrike" kern="0" cap="none" spc="-10" normalizeH="0" baseline="0" noProof="0">
                <a:ln>
                  <a:noFill/>
                </a:ln>
                <a:solidFill>
                  <a:srgbClr val="FFFFFF"/>
                </a:solidFill>
                <a:effectLst/>
                <a:uLnTx/>
                <a:uFillTx/>
                <a:latin typeface="Arial"/>
                <a:cs typeface="Arial"/>
                <a:sym typeface="Arial"/>
              </a:rPr>
              <a:t>cycles)</a:t>
            </a:r>
          </a:p>
        </p:txBody>
      </p:sp>
      <p:sp>
        <p:nvSpPr>
          <p:cNvPr id="1011" name="object 10"/>
          <p:cNvSpPr txBox="1"/>
          <p:nvPr/>
        </p:nvSpPr>
        <p:spPr>
          <a:xfrm>
            <a:off x="6537959" y="1839466"/>
            <a:ext cx="2411096" cy="770547"/>
          </a:xfrm>
          <a:prstGeom prst="rect">
            <a:avLst/>
          </a:prstGeom>
          <a:solidFill>
            <a:srgbClr val="1F3C7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600">
                <a:latin typeface="Times New Roman"/>
                <a:ea typeface="Times New Roman"/>
                <a:cs typeface="Times New Roman"/>
                <a:sym typeface="Times New Roman"/>
              </a:defRPr>
            </a:pPr>
            <a:endParaRPr kumimoji="0" sz="1600" b="0" i="0" u="none" strike="noStrike" kern="0" cap="none" spc="0" normalizeH="0" baseline="0" noProof="0">
              <a:ln>
                <a:noFill/>
              </a:ln>
              <a:solidFill>
                <a:srgbClr val="000000"/>
              </a:solidFill>
              <a:effectLst/>
              <a:uLnTx/>
              <a:uFillTx/>
              <a:latin typeface="Times New Roman"/>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400" b="1">
                <a:solidFill>
                  <a:srgbClr val="FFFFFF"/>
                </a:solidFill>
                <a:latin typeface="Arial"/>
                <a:ea typeface="Arial"/>
                <a:cs typeface="Arial"/>
                <a:sym typeface="Arial"/>
              </a:defRPr>
            </a:pPr>
            <a:r>
              <a:rPr kumimoji="0" sz="1400" b="1" i="0" u="none" strike="noStrike" kern="0" cap="none" spc="0" normalizeH="0" baseline="0" noProof="0">
                <a:ln>
                  <a:noFill/>
                </a:ln>
                <a:solidFill>
                  <a:srgbClr val="FFFFFF"/>
                </a:solidFill>
                <a:effectLst/>
                <a:uLnTx/>
                <a:uFillTx/>
                <a:latin typeface="Arial"/>
                <a:cs typeface="Arial"/>
                <a:sym typeface="Arial"/>
              </a:rPr>
              <a:t>Durvalumab</a:t>
            </a:r>
            <a:r>
              <a:rPr kumimoji="0" sz="1400" b="1" i="0" u="none" strike="noStrike" kern="0" cap="none" spc="-5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1500</a:t>
            </a:r>
            <a:r>
              <a:rPr kumimoji="0" sz="1400" b="1" i="0" u="none" strike="noStrike" kern="0" cap="none" spc="-4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mg</a:t>
            </a:r>
            <a:r>
              <a:rPr kumimoji="0" sz="1400" b="1" i="0" u="none" strike="noStrike" kern="0" cap="none" spc="-35" normalizeH="0" baseline="0" noProof="0">
                <a:ln>
                  <a:noFill/>
                </a:ln>
                <a:solidFill>
                  <a:srgbClr val="FFFFFF"/>
                </a:solidFill>
                <a:effectLst/>
                <a:uLnTx/>
                <a:uFillTx/>
                <a:latin typeface="Arial"/>
                <a:cs typeface="Arial"/>
                <a:sym typeface="Arial"/>
              </a:rPr>
              <a:t> </a:t>
            </a:r>
            <a:r>
              <a:rPr kumimoji="0" sz="1400" b="1" i="0" u="none" strike="noStrike" kern="0" cap="none" spc="-25" normalizeH="0" baseline="0" noProof="0">
                <a:ln>
                  <a:noFill/>
                </a:ln>
                <a:solidFill>
                  <a:srgbClr val="FFFFFF"/>
                </a:solidFill>
                <a:effectLst/>
                <a:uLnTx/>
                <a:uFillTx/>
                <a:latin typeface="Arial"/>
                <a:cs typeface="Arial"/>
                <a:sym typeface="Arial"/>
              </a:rPr>
              <a:t>q4w</a:t>
            </a:r>
          </a:p>
          <a:p>
            <a:pPr marL="0" marR="0" lvl="0" indent="3175" algn="ctr" defTabSz="914400" rtl="0" eaLnBrk="1" fontAlgn="auto" latinLnBrk="0" hangingPunct="0">
              <a:lnSpc>
                <a:spcPct val="100000"/>
              </a:lnSpc>
              <a:spcBef>
                <a:spcPts val="0"/>
              </a:spcBef>
              <a:spcAft>
                <a:spcPts val="0"/>
              </a:spcAft>
              <a:buClrTx/>
              <a:buSzTx/>
              <a:buFontTx/>
              <a:buNone/>
              <a:tabLst/>
              <a:defRPr sz="1400" b="1">
                <a:solidFill>
                  <a:srgbClr val="FFFFFF"/>
                </a:solidFill>
                <a:latin typeface="Arial"/>
                <a:ea typeface="Arial"/>
                <a:cs typeface="Arial"/>
                <a:sym typeface="Arial"/>
              </a:defRPr>
            </a:pPr>
            <a:r>
              <a:rPr kumimoji="0" sz="1400" b="1" i="0" u="none" strike="noStrike" kern="0" cap="none" spc="0" normalizeH="0" baseline="0" noProof="0">
                <a:ln>
                  <a:noFill/>
                </a:ln>
                <a:solidFill>
                  <a:srgbClr val="FFFFFF"/>
                </a:solidFill>
                <a:effectLst/>
                <a:uLnTx/>
                <a:uFillTx/>
                <a:latin typeface="Arial"/>
                <a:cs typeface="Arial"/>
                <a:sym typeface="Arial"/>
              </a:rPr>
              <a:t>+</a:t>
            </a:r>
            <a:r>
              <a:rPr kumimoji="0" sz="1400" b="1" i="0" u="none" strike="noStrike" kern="0" cap="none" spc="-10" normalizeH="0" baseline="0" noProof="0">
                <a:ln>
                  <a:noFill/>
                </a:ln>
                <a:solidFill>
                  <a:srgbClr val="FFFFFF"/>
                </a:solidFill>
                <a:effectLst/>
                <a:uLnTx/>
                <a:uFillTx/>
                <a:latin typeface="Arial"/>
                <a:cs typeface="Arial"/>
                <a:sym typeface="Arial"/>
              </a:rPr>
              <a:t> pemetrexed</a:t>
            </a:r>
            <a:r>
              <a:rPr kumimoji="0" sz="1300" b="1" i="0" u="none" strike="noStrike" kern="0" cap="none" spc="-15" normalizeH="0" baseline="24691" noProof="0">
                <a:ln>
                  <a:noFill/>
                </a:ln>
                <a:solidFill>
                  <a:srgbClr val="FFFFFF"/>
                </a:solidFill>
                <a:effectLst/>
                <a:uLnTx/>
                <a:uFillTx/>
                <a:latin typeface="Arial"/>
                <a:cs typeface="Arial"/>
                <a:sym typeface="Arial"/>
              </a:rPr>
              <a:t>†</a:t>
            </a:r>
            <a:endParaRPr kumimoji="0" sz="1300" b="1" i="0" u="none" strike="noStrike" kern="0" cap="none" spc="0" normalizeH="0" baseline="24691" noProof="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000" b="1">
                <a:solidFill>
                  <a:srgbClr val="FFFFFF"/>
                </a:solidFill>
                <a:latin typeface="Arial"/>
                <a:ea typeface="Arial"/>
                <a:cs typeface="Arial"/>
                <a:sym typeface="Arial"/>
              </a:defRPr>
            </a:pPr>
            <a:r>
              <a:rPr kumimoji="0" sz="1000" b="1" i="0" u="none" strike="noStrike" kern="0" cap="none" spc="0" normalizeH="0" baseline="0" noProof="0">
                <a:ln>
                  <a:noFill/>
                </a:ln>
                <a:solidFill>
                  <a:srgbClr val="FFFFFF"/>
                </a:solidFill>
                <a:effectLst/>
                <a:uLnTx/>
                <a:uFillTx/>
                <a:latin typeface="Arial"/>
                <a:cs typeface="Arial"/>
                <a:sym typeface="Arial"/>
              </a:rPr>
              <a:t>until</a:t>
            </a:r>
            <a:r>
              <a:rPr kumimoji="0" sz="1000" b="1" i="0" u="none" strike="noStrike" kern="0" cap="none" spc="-50" normalizeH="0" baseline="0" noProof="0">
                <a:ln>
                  <a:noFill/>
                </a:ln>
                <a:solidFill>
                  <a:srgbClr val="FFFFFF"/>
                </a:solidFill>
                <a:effectLst/>
                <a:uLnTx/>
                <a:uFillTx/>
                <a:latin typeface="Arial"/>
                <a:cs typeface="Arial"/>
                <a:sym typeface="Arial"/>
              </a:rPr>
              <a:t> </a:t>
            </a:r>
            <a:r>
              <a:rPr kumimoji="0" sz="1000" b="1" i="0" u="none" strike="noStrike" kern="0" cap="none" spc="-35" normalizeH="0" baseline="0" noProof="0">
                <a:ln>
                  <a:noFill/>
                </a:ln>
                <a:solidFill>
                  <a:srgbClr val="FFFFFF"/>
                </a:solidFill>
                <a:effectLst/>
                <a:uLnTx/>
                <a:uFillTx/>
                <a:latin typeface="Arial"/>
                <a:cs typeface="Arial"/>
                <a:sym typeface="Arial"/>
              </a:rPr>
              <a:t>PD</a:t>
            </a:r>
          </a:p>
        </p:txBody>
      </p:sp>
      <p:sp>
        <p:nvSpPr>
          <p:cNvPr id="1012" name="object 11"/>
          <p:cNvSpPr txBox="1"/>
          <p:nvPr/>
        </p:nvSpPr>
        <p:spPr>
          <a:xfrm>
            <a:off x="6537959" y="3169920"/>
            <a:ext cx="2411096" cy="948346"/>
          </a:xfrm>
          <a:prstGeom prst="rect">
            <a:avLst/>
          </a:prstGeom>
          <a:solidFill>
            <a:srgbClr val="1797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914400" rtl="0" eaLnBrk="1" fontAlgn="auto" latinLnBrk="0" hangingPunct="0">
              <a:lnSpc>
                <a:spcPct val="100000"/>
              </a:lnSpc>
              <a:spcBef>
                <a:spcPts val="200"/>
              </a:spcBef>
              <a:spcAft>
                <a:spcPts val="0"/>
              </a:spcAft>
              <a:buClrTx/>
              <a:buSzTx/>
              <a:buFontTx/>
              <a:buNone/>
              <a:tabLst/>
              <a:defRPr sz="1400" b="1">
                <a:solidFill>
                  <a:srgbClr val="FFFFFF"/>
                </a:solidFill>
                <a:latin typeface="Arial"/>
                <a:ea typeface="Arial"/>
                <a:cs typeface="Arial"/>
                <a:sym typeface="Arial"/>
              </a:defRPr>
            </a:pPr>
            <a:r>
              <a:rPr kumimoji="0" sz="1400" b="1" i="0" u="none" strike="noStrike" kern="0" cap="none" spc="0" normalizeH="0" baseline="0" noProof="0">
                <a:ln>
                  <a:noFill/>
                </a:ln>
                <a:solidFill>
                  <a:srgbClr val="FFFFFF"/>
                </a:solidFill>
                <a:effectLst/>
                <a:uLnTx/>
                <a:uFillTx/>
                <a:latin typeface="Arial"/>
                <a:cs typeface="Arial"/>
                <a:sym typeface="Arial"/>
              </a:rPr>
              <a:t>Durvalumab</a:t>
            </a:r>
            <a:r>
              <a:rPr kumimoji="0" sz="1400" b="1" i="0" u="none" strike="noStrike" kern="0" cap="none" spc="-5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1500</a:t>
            </a:r>
            <a:r>
              <a:rPr kumimoji="0" sz="1400" b="1" i="0" u="none" strike="noStrike" kern="0" cap="none" spc="-4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mg</a:t>
            </a:r>
            <a:r>
              <a:rPr kumimoji="0" sz="1400" b="1" i="0" u="none" strike="noStrike" kern="0" cap="none" spc="-35" normalizeH="0" baseline="0" noProof="0">
                <a:ln>
                  <a:noFill/>
                </a:ln>
                <a:solidFill>
                  <a:srgbClr val="FFFFFF"/>
                </a:solidFill>
                <a:effectLst/>
                <a:uLnTx/>
                <a:uFillTx/>
                <a:latin typeface="Arial"/>
                <a:cs typeface="Arial"/>
                <a:sym typeface="Arial"/>
              </a:rPr>
              <a:t> </a:t>
            </a:r>
            <a:r>
              <a:rPr kumimoji="0" sz="1400" b="1" i="0" u="none" strike="noStrike" kern="0" cap="none" spc="-25" normalizeH="0" baseline="0" noProof="0">
                <a:ln>
                  <a:noFill/>
                </a:ln>
                <a:solidFill>
                  <a:srgbClr val="FFFFFF"/>
                </a:solidFill>
                <a:effectLst/>
                <a:uLnTx/>
                <a:uFillTx/>
                <a:latin typeface="Arial"/>
                <a:cs typeface="Arial"/>
                <a:sym typeface="Arial"/>
              </a:rPr>
              <a:t>q4w</a:t>
            </a:r>
          </a:p>
          <a:p>
            <a:pPr marL="0" marR="232409" lvl="0" indent="241300" algn="ctr" defTabSz="914400" rtl="0" eaLnBrk="1" fontAlgn="auto" latinLnBrk="0" hangingPunct="0">
              <a:lnSpc>
                <a:spcPct val="100000"/>
              </a:lnSpc>
              <a:spcBef>
                <a:spcPts val="0"/>
              </a:spcBef>
              <a:spcAft>
                <a:spcPts val="0"/>
              </a:spcAft>
              <a:buClrTx/>
              <a:buSzTx/>
              <a:buFontTx/>
              <a:buNone/>
              <a:tabLst/>
              <a:defRPr sz="1400" b="1">
                <a:solidFill>
                  <a:srgbClr val="FFFFFF"/>
                </a:solidFill>
                <a:latin typeface="Arial"/>
                <a:ea typeface="Arial"/>
                <a:cs typeface="Arial"/>
                <a:sym typeface="Arial"/>
              </a:defRPr>
            </a:pPr>
            <a:r>
              <a:rPr kumimoji="0" sz="1400" b="1" i="0" u="none" strike="noStrike" kern="0" cap="none" spc="0" normalizeH="0" baseline="0" noProof="0">
                <a:ln>
                  <a:noFill/>
                </a:ln>
                <a:solidFill>
                  <a:srgbClr val="FFFFFF"/>
                </a:solidFill>
                <a:effectLst/>
                <a:uLnTx/>
                <a:uFillTx/>
                <a:latin typeface="Arial"/>
                <a:cs typeface="Arial"/>
                <a:sym typeface="Arial"/>
              </a:rPr>
              <a:t>+</a:t>
            </a:r>
            <a:r>
              <a:rPr kumimoji="0" sz="1400" b="1" i="0" u="none" strike="noStrike" kern="0" cap="none" spc="-25"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tremelimumab</a:t>
            </a:r>
            <a:r>
              <a:rPr kumimoji="0" sz="1400" b="1" i="0" u="none" strike="noStrike" kern="0" cap="none" spc="-65"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75</a:t>
            </a:r>
            <a:r>
              <a:rPr kumimoji="0" sz="1400" b="1" i="0" u="none" strike="noStrike" kern="0" cap="none" spc="-20" normalizeH="0" baseline="0" noProof="0">
                <a:ln>
                  <a:noFill/>
                </a:ln>
                <a:solidFill>
                  <a:srgbClr val="FFFFFF"/>
                </a:solidFill>
                <a:effectLst/>
                <a:uLnTx/>
                <a:uFillTx/>
                <a:latin typeface="Arial"/>
                <a:cs typeface="Arial"/>
                <a:sym typeface="Arial"/>
              </a:rPr>
              <a:t> </a:t>
            </a:r>
            <a:r>
              <a:rPr kumimoji="0" sz="1400" b="1" i="0" u="none" strike="noStrike" kern="0" cap="none" spc="-25" normalizeH="0" baseline="0" noProof="0">
                <a:ln>
                  <a:noFill/>
                </a:ln>
                <a:solidFill>
                  <a:srgbClr val="FFFFFF"/>
                </a:solidFill>
                <a:effectLst/>
                <a:uLnTx/>
                <a:uFillTx/>
                <a:latin typeface="Arial"/>
                <a:cs typeface="Arial"/>
                <a:sym typeface="Arial"/>
              </a:rPr>
              <a:t>mg </a:t>
            </a:r>
            <a:r>
              <a:rPr kumimoji="0" sz="1400" b="1" i="0" u="none" strike="noStrike" kern="0" cap="none" spc="0" normalizeH="0" baseline="0" noProof="0">
                <a:ln>
                  <a:noFill/>
                </a:ln>
                <a:solidFill>
                  <a:srgbClr val="FFFFFF"/>
                </a:solidFill>
                <a:effectLst/>
                <a:uLnTx/>
                <a:uFillTx/>
                <a:latin typeface="Arial"/>
                <a:cs typeface="Arial"/>
                <a:sym typeface="Arial"/>
              </a:rPr>
              <a:t>(week</a:t>
            </a:r>
            <a:r>
              <a:rPr kumimoji="0" sz="1400" b="1" i="0" u="none" strike="noStrike" kern="0" cap="none" spc="-45"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16</a:t>
            </a:r>
            <a:r>
              <a:rPr kumimoji="0" sz="1400" b="1" i="0" u="none" strike="noStrike" kern="0" cap="none" spc="-10" normalizeH="0" baseline="0" noProof="0">
                <a:ln>
                  <a:noFill/>
                </a:ln>
                <a:solidFill>
                  <a:srgbClr val="FFFFFF"/>
                </a:solidFill>
                <a:effectLst/>
                <a:uLnTx/>
                <a:uFillTx/>
                <a:latin typeface="Arial"/>
                <a:cs typeface="Arial"/>
                <a:sym typeface="Arial"/>
              </a:rPr>
              <a:t> only)</a:t>
            </a:r>
            <a:r>
              <a:rPr kumimoji="0" sz="1300" b="1" i="0" u="none" strike="noStrike" kern="0" cap="none" spc="-15" normalizeH="0" baseline="24691" noProof="0">
                <a:ln>
                  <a:noFill/>
                </a:ln>
                <a:solidFill>
                  <a:srgbClr val="FFFFFF"/>
                </a:solidFill>
                <a:effectLst/>
                <a:uLnTx/>
                <a:uFillTx/>
                <a:latin typeface="Arial"/>
                <a:cs typeface="Arial"/>
                <a:sym typeface="Arial"/>
              </a:rPr>
              <a:t>‡</a:t>
            </a:r>
            <a:endParaRPr kumimoji="0" sz="1300" b="1" i="0" u="none" strike="noStrike" kern="0" cap="none" spc="0" normalizeH="0" baseline="24691" noProof="0">
              <a:ln>
                <a:noFill/>
              </a:ln>
              <a:solidFill>
                <a:srgbClr val="FFFFFF"/>
              </a:solidFill>
              <a:effectLst/>
              <a:uLnTx/>
              <a:uFillTx/>
              <a:latin typeface="Arial"/>
              <a:cs typeface="Arial"/>
              <a:sym typeface="Arial"/>
            </a:endParaRPr>
          </a:p>
          <a:p>
            <a:pPr marL="0" marR="0" lvl="0" indent="3175" algn="ctr" defTabSz="914400" rtl="0" eaLnBrk="1" fontAlgn="auto" latinLnBrk="0" hangingPunct="0">
              <a:lnSpc>
                <a:spcPct val="100000"/>
              </a:lnSpc>
              <a:spcBef>
                <a:spcPts val="0"/>
              </a:spcBef>
              <a:spcAft>
                <a:spcPts val="0"/>
              </a:spcAft>
              <a:buClrTx/>
              <a:buSzTx/>
              <a:buFontTx/>
              <a:buNone/>
              <a:tabLst/>
              <a:defRPr sz="1400" b="1">
                <a:solidFill>
                  <a:srgbClr val="FFFFFF"/>
                </a:solidFill>
                <a:latin typeface="Arial"/>
                <a:ea typeface="Arial"/>
                <a:cs typeface="Arial"/>
                <a:sym typeface="Arial"/>
              </a:defRPr>
            </a:pPr>
            <a:r>
              <a:rPr kumimoji="0" sz="1400" b="1" i="0" u="none" strike="noStrike" kern="0" cap="none" spc="0" normalizeH="0" baseline="0" noProof="0">
                <a:ln>
                  <a:noFill/>
                </a:ln>
                <a:solidFill>
                  <a:srgbClr val="FFFFFF"/>
                </a:solidFill>
                <a:effectLst/>
                <a:uLnTx/>
                <a:uFillTx/>
                <a:latin typeface="Arial"/>
                <a:cs typeface="Arial"/>
                <a:sym typeface="Arial"/>
              </a:rPr>
              <a:t>+</a:t>
            </a:r>
            <a:r>
              <a:rPr kumimoji="0" sz="1400" b="1" i="0" u="none" strike="noStrike" kern="0" cap="none" spc="-10" normalizeH="0" baseline="0" noProof="0">
                <a:ln>
                  <a:noFill/>
                </a:ln>
                <a:solidFill>
                  <a:srgbClr val="FFFFFF"/>
                </a:solidFill>
                <a:effectLst/>
                <a:uLnTx/>
                <a:uFillTx/>
                <a:latin typeface="Arial"/>
                <a:cs typeface="Arial"/>
                <a:sym typeface="Arial"/>
              </a:rPr>
              <a:t> pemetrexed</a:t>
            </a:r>
            <a:r>
              <a:rPr kumimoji="0" sz="1300" b="1" i="0" u="none" strike="noStrike" kern="0" cap="none" spc="-15" normalizeH="0" baseline="24691" noProof="0">
                <a:ln>
                  <a:noFill/>
                </a:ln>
                <a:solidFill>
                  <a:srgbClr val="FFFFFF"/>
                </a:solidFill>
                <a:effectLst/>
                <a:uLnTx/>
                <a:uFillTx/>
                <a:latin typeface="Arial"/>
                <a:cs typeface="Arial"/>
                <a:sym typeface="Arial"/>
              </a:rPr>
              <a:t>†</a:t>
            </a:r>
            <a:endParaRPr kumimoji="0" sz="1300" b="1" i="0" u="none" strike="noStrike" kern="0" cap="none" spc="0" normalizeH="0" baseline="24691" noProof="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000" b="1">
                <a:solidFill>
                  <a:srgbClr val="FFFFFF"/>
                </a:solidFill>
                <a:latin typeface="Arial"/>
                <a:ea typeface="Arial"/>
                <a:cs typeface="Arial"/>
                <a:sym typeface="Arial"/>
              </a:defRPr>
            </a:pPr>
            <a:r>
              <a:rPr kumimoji="0" sz="1000" b="1" i="0" u="none" strike="noStrike" kern="0" cap="none" spc="0" normalizeH="0" baseline="0" noProof="0">
                <a:ln>
                  <a:noFill/>
                </a:ln>
                <a:solidFill>
                  <a:srgbClr val="FFFFFF"/>
                </a:solidFill>
                <a:effectLst/>
                <a:uLnTx/>
                <a:uFillTx/>
                <a:latin typeface="Arial"/>
                <a:cs typeface="Arial"/>
                <a:sym typeface="Arial"/>
              </a:rPr>
              <a:t>until</a:t>
            </a:r>
            <a:r>
              <a:rPr kumimoji="0" sz="1000" b="1" i="0" u="none" strike="noStrike" kern="0" cap="none" spc="-50" normalizeH="0" baseline="0" noProof="0">
                <a:ln>
                  <a:noFill/>
                </a:ln>
                <a:solidFill>
                  <a:srgbClr val="FFFFFF"/>
                </a:solidFill>
                <a:effectLst/>
                <a:uLnTx/>
                <a:uFillTx/>
                <a:latin typeface="Arial"/>
                <a:cs typeface="Arial"/>
                <a:sym typeface="Arial"/>
              </a:rPr>
              <a:t> </a:t>
            </a:r>
            <a:r>
              <a:rPr kumimoji="0" sz="1000" b="1" i="0" u="none" strike="noStrike" kern="0" cap="none" spc="-35" normalizeH="0" baseline="0" noProof="0">
                <a:ln>
                  <a:noFill/>
                </a:ln>
                <a:solidFill>
                  <a:srgbClr val="FFFFFF"/>
                </a:solidFill>
                <a:effectLst/>
                <a:uLnTx/>
                <a:uFillTx/>
                <a:latin typeface="Arial"/>
                <a:cs typeface="Arial"/>
                <a:sym typeface="Arial"/>
              </a:rPr>
              <a:t>PD</a:t>
            </a:r>
          </a:p>
        </p:txBody>
      </p:sp>
      <p:pic>
        <p:nvPicPr>
          <p:cNvPr id="1013" name="object 12" descr="object 12"/>
          <p:cNvPicPr>
            <a:picLocks noChangeAspect="1"/>
          </p:cNvPicPr>
          <p:nvPr/>
        </p:nvPicPr>
        <p:blipFill>
          <a:blip r:embed="rId4"/>
          <a:stretch>
            <a:fillRect/>
          </a:stretch>
        </p:blipFill>
        <p:spPr>
          <a:xfrm>
            <a:off x="3677410" y="4497311"/>
            <a:ext cx="2417827" cy="1085863"/>
          </a:xfrm>
          <a:prstGeom prst="rect">
            <a:avLst/>
          </a:prstGeom>
          <a:ln w="12700">
            <a:miter lim="400000"/>
          </a:ln>
        </p:spPr>
      </p:pic>
      <p:sp>
        <p:nvSpPr>
          <p:cNvPr id="1014" name="object 13"/>
          <p:cNvSpPr txBox="1"/>
          <p:nvPr/>
        </p:nvSpPr>
        <p:spPr>
          <a:xfrm>
            <a:off x="4036314" y="4822824"/>
            <a:ext cx="1704976" cy="400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5080" lvl="0" indent="13970" algn="l" defTabSz="914400" rtl="0" eaLnBrk="1" fontAlgn="auto" latinLnBrk="0" hangingPunct="0">
              <a:lnSpc>
                <a:spcPct val="100000"/>
              </a:lnSpc>
              <a:spcBef>
                <a:spcPts val="100"/>
              </a:spcBef>
              <a:spcAft>
                <a:spcPts val="0"/>
              </a:spcAft>
              <a:buClrTx/>
              <a:buSzTx/>
              <a:buFontTx/>
              <a:buNone/>
              <a:tabLst/>
              <a:defRPr sz="1400" b="1" spc="-10">
                <a:solidFill>
                  <a:srgbClr val="FFFFFF"/>
                </a:solidFill>
                <a:latin typeface="Arial"/>
                <a:ea typeface="Arial"/>
                <a:cs typeface="Arial"/>
                <a:sym typeface="Arial"/>
              </a:defRPr>
            </a:pPr>
            <a:r>
              <a:rPr kumimoji="0" sz="1400" b="1" i="0" u="none" strike="noStrike" kern="0" cap="none" spc="-10" normalizeH="0" baseline="0" noProof="0">
                <a:ln>
                  <a:noFill/>
                </a:ln>
                <a:solidFill>
                  <a:srgbClr val="FFFFFF"/>
                </a:solidFill>
                <a:effectLst/>
                <a:uLnTx/>
                <a:uFillTx/>
                <a:latin typeface="Arial"/>
                <a:cs typeface="Arial"/>
                <a:sym typeface="Arial"/>
              </a:rPr>
              <a:t>Platinum-</a:t>
            </a:r>
            <a:r>
              <a:rPr kumimoji="0" sz="1400" b="1" i="0" u="none" strike="noStrike" kern="0" cap="none" spc="0" normalizeH="0" baseline="0" noProof="0">
                <a:ln>
                  <a:noFill/>
                </a:ln>
                <a:solidFill>
                  <a:srgbClr val="FFFFFF"/>
                </a:solidFill>
                <a:effectLst/>
                <a:uLnTx/>
                <a:uFillTx/>
                <a:latin typeface="Arial"/>
                <a:cs typeface="Arial"/>
                <a:sym typeface="Arial"/>
              </a:rPr>
              <a:t>based</a:t>
            </a:r>
            <a:r>
              <a:rPr kumimoji="0" sz="1400" b="1" i="0" u="none" strike="noStrike" kern="0" cap="none" spc="-25" normalizeH="0" baseline="0" noProof="0">
                <a:ln>
                  <a:noFill/>
                </a:ln>
                <a:solidFill>
                  <a:srgbClr val="FFFFFF"/>
                </a:solidFill>
                <a:effectLst/>
                <a:uLnTx/>
                <a:uFillTx/>
                <a:latin typeface="Arial"/>
                <a:cs typeface="Arial"/>
                <a:sym typeface="Arial"/>
              </a:rPr>
              <a:t> CT* </a:t>
            </a:r>
            <a:r>
              <a:rPr kumimoji="0" sz="1400" b="1" i="0" u="none" strike="noStrike" kern="0" cap="none" spc="0" normalizeH="0" baseline="0" noProof="0">
                <a:ln>
                  <a:noFill/>
                </a:ln>
                <a:solidFill>
                  <a:srgbClr val="FFFFFF"/>
                </a:solidFill>
                <a:effectLst/>
                <a:uLnTx/>
                <a:uFillTx/>
                <a:latin typeface="Arial"/>
                <a:cs typeface="Arial"/>
                <a:sym typeface="Arial"/>
              </a:rPr>
              <a:t>q3w</a:t>
            </a:r>
            <a:r>
              <a:rPr kumimoji="0" sz="1400" b="1" i="0" u="none" strike="noStrike" kern="0" cap="none" spc="-25"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(up</a:t>
            </a:r>
            <a:r>
              <a:rPr kumimoji="0" sz="1400" b="1" i="0" u="none" strike="noStrike" kern="0" cap="none" spc="-15"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to</a:t>
            </a:r>
            <a:r>
              <a:rPr kumimoji="0" sz="1400" b="1" i="0" u="none" strike="noStrike" kern="0" cap="none" spc="-30" normalizeH="0" baseline="0" noProof="0">
                <a:ln>
                  <a:noFill/>
                </a:ln>
                <a:solidFill>
                  <a:srgbClr val="FFFFFF"/>
                </a:solidFill>
                <a:effectLst/>
                <a:uLnTx/>
                <a:uFillTx/>
                <a:latin typeface="Arial"/>
                <a:cs typeface="Arial"/>
                <a:sym typeface="Arial"/>
              </a:rPr>
              <a:t> </a:t>
            </a:r>
            <a:r>
              <a:rPr kumimoji="0" sz="1400" b="1" i="0" u="none" strike="noStrike" kern="0" cap="none" spc="0" normalizeH="0" baseline="0" noProof="0">
                <a:ln>
                  <a:noFill/>
                </a:ln>
                <a:solidFill>
                  <a:srgbClr val="FFFFFF"/>
                </a:solidFill>
                <a:effectLst/>
                <a:uLnTx/>
                <a:uFillTx/>
                <a:latin typeface="Arial"/>
                <a:cs typeface="Arial"/>
                <a:sym typeface="Arial"/>
              </a:rPr>
              <a:t>6</a:t>
            </a:r>
            <a:r>
              <a:rPr kumimoji="0" sz="1400" b="1" i="0" u="none" strike="noStrike" kern="0" cap="none" spc="-15" normalizeH="0" baseline="0" noProof="0">
                <a:ln>
                  <a:noFill/>
                </a:ln>
                <a:solidFill>
                  <a:srgbClr val="FFFFFF"/>
                </a:solidFill>
                <a:effectLst/>
                <a:uLnTx/>
                <a:uFillTx/>
                <a:latin typeface="Arial"/>
                <a:cs typeface="Arial"/>
                <a:sym typeface="Arial"/>
              </a:rPr>
              <a:t> </a:t>
            </a:r>
            <a:r>
              <a:rPr kumimoji="0" sz="1400" b="1" i="0" u="none" strike="noStrike" kern="0" cap="none" spc="-10" normalizeH="0" baseline="0" noProof="0">
                <a:ln>
                  <a:noFill/>
                </a:ln>
                <a:solidFill>
                  <a:srgbClr val="FFFFFF"/>
                </a:solidFill>
                <a:effectLst/>
                <a:uLnTx/>
                <a:uFillTx/>
                <a:latin typeface="Arial"/>
                <a:cs typeface="Arial"/>
                <a:sym typeface="Arial"/>
              </a:rPr>
              <a:t>cycles)</a:t>
            </a:r>
          </a:p>
        </p:txBody>
      </p:sp>
      <p:sp>
        <p:nvSpPr>
          <p:cNvPr id="1015" name="object 14"/>
          <p:cNvSpPr txBox="1"/>
          <p:nvPr/>
        </p:nvSpPr>
        <p:spPr>
          <a:xfrm>
            <a:off x="6537959" y="4501896"/>
            <a:ext cx="2411096" cy="681646"/>
          </a:xfrm>
          <a:prstGeom prst="rect">
            <a:avLst/>
          </a:prstGeom>
          <a:solidFill>
            <a:srgbClr val="C41F3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500">
                <a:latin typeface="Times New Roman"/>
                <a:ea typeface="Times New Roman"/>
                <a:cs typeface="Times New Roman"/>
                <a:sym typeface="Times New Roman"/>
              </a:defRPr>
            </a:pPr>
            <a:endParaRPr kumimoji="0" sz="1500" b="0" i="0" u="none" strike="noStrike" kern="0" cap="none" spc="0" normalizeH="0" baseline="0" noProof="0">
              <a:ln>
                <a:noFill/>
              </a:ln>
              <a:solidFill>
                <a:srgbClr val="000000"/>
              </a:solidFill>
              <a:effectLst/>
              <a:uLnTx/>
              <a:uFillTx/>
              <a:latin typeface="Times New Roman"/>
              <a:cs typeface="Times New Roman"/>
              <a:sym typeface="Times New Roman"/>
            </a:endParaRPr>
          </a:p>
          <a:p>
            <a:pPr marL="0" marR="0" lvl="0" indent="1905" algn="ctr" defTabSz="914400" rtl="0" eaLnBrk="1" fontAlgn="auto" latinLnBrk="0" hangingPunct="0">
              <a:lnSpc>
                <a:spcPct val="100000"/>
              </a:lnSpc>
              <a:spcBef>
                <a:spcPts val="1000"/>
              </a:spcBef>
              <a:spcAft>
                <a:spcPts val="0"/>
              </a:spcAft>
              <a:buClrTx/>
              <a:buSzTx/>
              <a:buFontTx/>
              <a:buNone/>
              <a:tabLst/>
              <a:defRPr sz="1400" b="1" spc="-10">
                <a:solidFill>
                  <a:srgbClr val="FFFFFF"/>
                </a:solidFill>
                <a:latin typeface="Arial"/>
                <a:ea typeface="Arial"/>
                <a:cs typeface="Arial"/>
                <a:sym typeface="Arial"/>
              </a:defRPr>
            </a:pPr>
            <a:r>
              <a:rPr kumimoji="0" sz="1400" b="1" i="0" u="none" strike="noStrike" kern="0" cap="none" spc="-10" normalizeH="0" baseline="0" noProof="0">
                <a:ln>
                  <a:noFill/>
                </a:ln>
                <a:solidFill>
                  <a:srgbClr val="FFFFFF"/>
                </a:solidFill>
                <a:effectLst/>
                <a:uLnTx/>
                <a:uFillTx/>
                <a:latin typeface="Arial"/>
                <a:cs typeface="Arial"/>
                <a:sym typeface="Arial"/>
              </a:rPr>
              <a:t>Pemetrexed</a:t>
            </a:r>
            <a:r>
              <a:rPr kumimoji="0" sz="1300" b="1" i="0" u="none" strike="noStrike" kern="0" cap="none" spc="-15" normalizeH="0" baseline="24691" noProof="0">
                <a:ln>
                  <a:noFill/>
                </a:ln>
                <a:solidFill>
                  <a:srgbClr val="FFFFFF"/>
                </a:solidFill>
                <a:effectLst/>
                <a:uLnTx/>
                <a:uFillTx/>
                <a:latin typeface="Arial"/>
                <a:cs typeface="Arial"/>
                <a:sym typeface="Arial"/>
              </a:rPr>
              <a:t>†</a:t>
            </a:r>
            <a:endParaRPr kumimoji="0" sz="1300" b="1" i="0" u="none" strike="noStrike" kern="0" cap="none" spc="-9" normalizeH="0" baseline="24691" noProof="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000" b="1">
                <a:solidFill>
                  <a:srgbClr val="FFFFFF"/>
                </a:solidFill>
                <a:latin typeface="Arial"/>
                <a:ea typeface="Arial"/>
                <a:cs typeface="Arial"/>
                <a:sym typeface="Arial"/>
              </a:defRPr>
            </a:pPr>
            <a:r>
              <a:rPr kumimoji="0" sz="1000" b="1" i="0" u="none" strike="noStrike" kern="0" cap="none" spc="0" normalizeH="0" baseline="0" noProof="0">
                <a:ln>
                  <a:noFill/>
                </a:ln>
                <a:solidFill>
                  <a:srgbClr val="FFFFFF"/>
                </a:solidFill>
                <a:effectLst/>
                <a:uLnTx/>
                <a:uFillTx/>
                <a:latin typeface="Arial"/>
                <a:cs typeface="Arial"/>
                <a:sym typeface="Arial"/>
              </a:rPr>
              <a:t>until</a:t>
            </a:r>
            <a:r>
              <a:rPr kumimoji="0" sz="1000" b="1" i="0" u="none" strike="noStrike" kern="0" cap="none" spc="-50" normalizeH="0" baseline="0" noProof="0">
                <a:ln>
                  <a:noFill/>
                </a:ln>
                <a:solidFill>
                  <a:srgbClr val="FFFFFF"/>
                </a:solidFill>
                <a:effectLst/>
                <a:uLnTx/>
                <a:uFillTx/>
                <a:latin typeface="Arial"/>
                <a:cs typeface="Arial"/>
                <a:sym typeface="Arial"/>
              </a:rPr>
              <a:t> </a:t>
            </a:r>
            <a:r>
              <a:rPr kumimoji="0" sz="1000" b="1" i="0" u="none" strike="noStrike" kern="0" cap="none" spc="-35" normalizeH="0" baseline="0" noProof="0">
                <a:ln>
                  <a:noFill/>
                </a:ln>
                <a:solidFill>
                  <a:srgbClr val="FFFFFF"/>
                </a:solidFill>
                <a:effectLst/>
                <a:uLnTx/>
                <a:uFillTx/>
                <a:latin typeface="Arial"/>
                <a:cs typeface="Arial"/>
                <a:sym typeface="Arial"/>
              </a:rPr>
              <a:t>PD</a:t>
            </a:r>
          </a:p>
        </p:txBody>
      </p:sp>
      <p:pic>
        <p:nvPicPr>
          <p:cNvPr id="1016" name="object 15" descr="object 15"/>
          <p:cNvPicPr>
            <a:picLocks noChangeAspect="1"/>
          </p:cNvPicPr>
          <p:nvPr/>
        </p:nvPicPr>
        <p:blipFill>
          <a:blip r:embed="rId5"/>
          <a:stretch>
            <a:fillRect/>
          </a:stretch>
        </p:blipFill>
        <p:spPr>
          <a:xfrm>
            <a:off x="211836" y="2406394"/>
            <a:ext cx="1771651" cy="2609851"/>
          </a:xfrm>
          <a:prstGeom prst="rect">
            <a:avLst/>
          </a:prstGeom>
          <a:ln w="12700">
            <a:miter lim="400000"/>
          </a:ln>
        </p:spPr>
      </p:pic>
      <p:sp>
        <p:nvSpPr>
          <p:cNvPr id="1017" name="object 16"/>
          <p:cNvSpPr txBox="1"/>
          <p:nvPr/>
        </p:nvSpPr>
        <p:spPr>
          <a:xfrm>
            <a:off x="334467" y="2488692"/>
            <a:ext cx="1511301" cy="2318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84785" marR="637540" lvl="0" indent="-172720" algn="l" defTabSz="914400" rtl="0" eaLnBrk="1" fontAlgn="auto" latinLnBrk="0" hangingPunct="0">
              <a:lnSpc>
                <a:spcPct val="100000"/>
              </a:lnSpc>
              <a:spcBef>
                <a:spcPts val="100"/>
              </a:spcBef>
              <a:spcAft>
                <a:spcPts val="0"/>
              </a:spcAft>
              <a:buClrTx/>
              <a:buSzPct val="100000"/>
              <a:buFontTx/>
              <a:buChar char="•"/>
              <a:tabLst>
                <a:tab pos="177800" algn="l"/>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Stage</a:t>
            </a:r>
            <a:r>
              <a:rPr kumimoji="0" sz="1400" b="0" i="0" u="none" strike="noStrike" kern="0" cap="none" spc="-45" normalizeH="0" baseline="0" noProof="0">
                <a:ln>
                  <a:noFill/>
                </a:ln>
                <a:solidFill>
                  <a:srgbClr val="000000"/>
                </a:solidFill>
                <a:effectLst/>
                <a:uLnTx/>
                <a:uFillTx/>
                <a:latin typeface="Arial"/>
                <a:cs typeface="Arial"/>
                <a:sym typeface="Arial"/>
              </a:rPr>
              <a:t> </a:t>
            </a:r>
            <a:r>
              <a:rPr kumimoji="0" sz="1400" b="0" i="0" u="none" strike="noStrike" kern="0" cap="none" spc="-25" normalizeH="0" baseline="0" noProof="0">
                <a:ln>
                  <a:noFill/>
                </a:ln>
                <a:solidFill>
                  <a:srgbClr val="000000"/>
                </a:solidFill>
                <a:effectLst/>
                <a:uLnTx/>
                <a:uFillTx/>
                <a:latin typeface="Arial"/>
                <a:cs typeface="Arial"/>
                <a:sym typeface="Arial"/>
              </a:rPr>
              <a:t>IV </a:t>
            </a:r>
            <a:r>
              <a:rPr kumimoji="0" sz="1400" b="0" i="0" u="none" strike="noStrike" kern="0" cap="none" spc="-10" normalizeH="0" baseline="0" noProof="0">
                <a:ln>
                  <a:noFill/>
                </a:ln>
                <a:solidFill>
                  <a:srgbClr val="000000"/>
                </a:solidFill>
                <a:effectLst/>
                <a:uLnTx/>
                <a:uFillTx/>
                <a:latin typeface="Arial"/>
                <a:cs typeface="Arial"/>
                <a:sym typeface="Arial"/>
              </a:rPr>
              <a:t>NSCLC</a:t>
            </a:r>
          </a:p>
          <a:p>
            <a:pPr marL="184785" marR="0" lvl="0" indent="-172720" algn="l" defTabSz="914400" rtl="0" eaLnBrk="1" fontAlgn="auto" latinLnBrk="0" hangingPunct="0">
              <a:lnSpc>
                <a:spcPct val="100000"/>
              </a:lnSpc>
              <a:spcBef>
                <a:spcPts val="500"/>
              </a:spcBef>
              <a:spcAft>
                <a:spcPts val="0"/>
              </a:spcAft>
              <a:buClrTx/>
              <a:buSzPct val="100000"/>
              <a:buFontTx/>
              <a:buChar char="•"/>
              <a:tabLst>
                <a:tab pos="177800" algn="l"/>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No</a:t>
            </a:r>
            <a:r>
              <a:rPr kumimoji="0" sz="1400" b="0" i="0" u="none" strike="noStrike" kern="0" cap="none" spc="-20" normalizeH="0" baseline="0" noProof="0">
                <a:ln>
                  <a:noFill/>
                </a:ln>
                <a:solidFill>
                  <a:srgbClr val="000000"/>
                </a:solidFill>
                <a:effectLst/>
                <a:uLnTx/>
                <a:uFillTx/>
                <a:latin typeface="Arial"/>
                <a:cs typeface="Arial"/>
                <a:sym typeface="Arial"/>
              </a:rPr>
              <a:t> </a:t>
            </a:r>
            <a:r>
              <a:rPr kumimoji="0" sz="1400" b="0" i="1" u="none" strike="noStrike" kern="0" cap="none" spc="0" normalizeH="0" baseline="0" noProof="0">
                <a:ln>
                  <a:noFill/>
                </a:ln>
                <a:solidFill>
                  <a:srgbClr val="000000"/>
                </a:solidFill>
                <a:effectLst/>
                <a:uLnTx/>
                <a:uFillTx/>
                <a:latin typeface="Arial"/>
                <a:cs typeface="Arial"/>
                <a:sym typeface="Arial"/>
              </a:rPr>
              <a:t>EGFR</a:t>
            </a:r>
            <a:r>
              <a:rPr kumimoji="0" sz="1400" b="0" i="1" u="none" strike="noStrike" kern="0" cap="none" spc="-20" normalizeH="0" baseline="0" noProof="0">
                <a:ln>
                  <a:noFill/>
                </a:ln>
                <a:solidFill>
                  <a:srgbClr val="000000"/>
                </a:solidFill>
                <a:effectLst/>
                <a:uLnTx/>
                <a:uFillTx/>
                <a:latin typeface="Arial"/>
                <a:cs typeface="Arial"/>
                <a:sym typeface="Arial"/>
              </a:rPr>
              <a:t> </a:t>
            </a:r>
            <a:r>
              <a:rPr kumimoji="0" sz="1400" b="0" i="0" u="none" strike="noStrike" kern="0" cap="none" spc="-25" normalizeH="0" baseline="0" noProof="0">
                <a:ln>
                  <a:noFill/>
                </a:ln>
                <a:solidFill>
                  <a:srgbClr val="000000"/>
                </a:solidFill>
                <a:effectLst/>
                <a:uLnTx/>
                <a:uFillTx/>
                <a:latin typeface="Arial"/>
                <a:cs typeface="Arial"/>
                <a:sym typeface="Arial"/>
              </a:rPr>
              <a:t>or</a:t>
            </a:r>
          </a:p>
          <a:p>
            <a:pPr marL="0" marR="0" lvl="0" indent="66039" algn="ctr" defTabSz="914400" rtl="0" eaLnBrk="1" fontAlgn="auto" latinLnBrk="0" hangingPunct="0">
              <a:lnSpc>
                <a:spcPct val="100000"/>
              </a:lnSpc>
              <a:spcBef>
                <a:spcPts val="0"/>
              </a:spcBef>
              <a:spcAft>
                <a:spcPts val="0"/>
              </a:spcAft>
              <a:buClrTx/>
              <a:buSzTx/>
              <a:buFontTx/>
              <a:buNone/>
              <a:tabLst/>
              <a:defRPr sz="1400" i="1">
                <a:latin typeface="Arial"/>
                <a:ea typeface="Arial"/>
                <a:cs typeface="Arial"/>
                <a:sym typeface="Arial"/>
              </a:defRPr>
            </a:pPr>
            <a:r>
              <a:rPr kumimoji="0" sz="1400" b="0" i="1" u="none" strike="noStrike" kern="0" cap="none" spc="0" normalizeH="0" baseline="0" noProof="0">
                <a:ln>
                  <a:noFill/>
                </a:ln>
                <a:solidFill>
                  <a:srgbClr val="000000"/>
                </a:solidFill>
                <a:effectLst/>
                <a:uLnTx/>
                <a:uFillTx/>
                <a:latin typeface="Arial"/>
                <a:cs typeface="Arial"/>
                <a:sym typeface="Arial"/>
              </a:rPr>
              <a:t>ALK</a:t>
            </a:r>
            <a:r>
              <a:rPr kumimoji="0" sz="1400" b="0" i="1" u="none" strike="noStrike" kern="0" cap="none" spc="-15" normalizeH="0" baseline="0" noProof="0">
                <a:ln>
                  <a:noFill/>
                </a:ln>
                <a:solidFill>
                  <a:srgbClr val="000000"/>
                </a:solidFill>
                <a:effectLst/>
                <a:uLnTx/>
                <a:uFillTx/>
                <a:latin typeface="Arial"/>
                <a:cs typeface="Arial"/>
                <a:sym typeface="Arial"/>
              </a:rPr>
              <a:t> </a:t>
            </a:r>
            <a:r>
              <a:rPr kumimoji="0" sz="1400" b="0" i="0" u="none" strike="noStrike" kern="0" cap="none" spc="-10" normalizeH="0" baseline="0" noProof="0">
                <a:ln>
                  <a:noFill/>
                </a:ln>
                <a:solidFill>
                  <a:srgbClr val="000000"/>
                </a:solidFill>
                <a:effectLst/>
                <a:uLnTx/>
                <a:uFillTx/>
                <a:latin typeface="Arial"/>
                <a:cs typeface="Arial"/>
                <a:sym typeface="Arial"/>
              </a:rPr>
              <a:t>alterations</a:t>
            </a:r>
          </a:p>
          <a:p>
            <a:pPr marL="184785" marR="0" lvl="0" indent="-172720" algn="l" defTabSz="914400" rtl="0" eaLnBrk="1" fontAlgn="auto" latinLnBrk="0" hangingPunct="0">
              <a:lnSpc>
                <a:spcPct val="100000"/>
              </a:lnSpc>
              <a:spcBef>
                <a:spcPts val="600"/>
              </a:spcBef>
              <a:spcAft>
                <a:spcPts val="0"/>
              </a:spcAft>
              <a:buClrTx/>
              <a:buSzPct val="100000"/>
              <a:buFontTx/>
              <a:buChar char="•"/>
              <a:tabLst>
                <a:tab pos="177800" algn="l"/>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ECOG</a:t>
            </a:r>
            <a:r>
              <a:rPr kumimoji="0" sz="1400" b="0" i="0" u="none" strike="noStrike" kern="0" cap="none" spc="-1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PS</a:t>
            </a:r>
            <a:r>
              <a:rPr kumimoji="0" sz="1400" b="0" i="0" u="none" strike="noStrike" kern="0" cap="none" spc="-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0</a:t>
            </a:r>
            <a:r>
              <a:rPr kumimoji="0" sz="1400" b="0" i="0" u="none" strike="noStrike" kern="0" cap="none" spc="-2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or</a:t>
            </a:r>
            <a:r>
              <a:rPr kumimoji="0" sz="1400" b="0" i="0" u="none" strike="noStrike" kern="0" cap="none" spc="-10" normalizeH="0" baseline="0" noProof="0">
                <a:ln>
                  <a:noFill/>
                </a:ln>
                <a:solidFill>
                  <a:srgbClr val="000000"/>
                </a:solidFill>
                <a:effectLst/>
                <a:uLnTx/>
                <a:uFillTx/>
                <a:latin typeface="Arial"/>
                <a:cs typeface="Arial"/>
                <a:sym typeface="Arial"/>
              </a:rPr>
              <a:t> </a:t>
            </a:r>
            <a:r>
              <a:rPr kumimoji="0" sz="1400" b="0" i="0" u="none" strike="noStrike" kern="0" cap="none" spc="-50" normalizeH="0" baseline="0" noProof="0">
                <a:ln>
                  <a:noFill/>
                </a:ln>
                <a:solidFill>
                  <a:srgbClr val="000000"/>
                </a:solidFill>
                <a:effectLst/>
                <a:uLnTx/>
                <a:uFillTx/>
                <a:latin typeface="Arial"/>
                <a:cs typeface="Arial"/>
                <a:sym typeface="Arial"/>
              </a:rPr>
              <a:t>1</a:t>
            </a:r>
          </a:p>
          <a:p>
            <a:pPr marL="184785" marR="16509" lvl="0" indent="-172720" algn="l" defTabSz="914400" rtl="0" eaLnBrk="1" fontAlgn="auto" latinLnBrk="0" hangingPunct="0">
              <a:lnSpc>
                <a:spcPct val="100000"/>
              </a:lnSpc>
              <a:spcBef>
                <a:spcPts val="600"/>
              </a:spcBef>
              <a:spcAft>
                <a:spcPts val="0"/>
              </a:spcAft>
              <a:buClrTx/>
              <a:buSzPct val="100000"/>
              <a:buFontTx/>
              <a:buChar char="•"/>
              <a:tabLst>
                <a:tab pos="177800" algn="l"/>
              </a:tabLst>
              <a:defRPr sz="1400" spc="-10">
                <a:latin typeface="Arial"/>
                <a:ea typeface="Arial"/>
                <a:cs typeface="Arial"/>
                <a:sym typeface="Arial"/>
              </a:defRPr>
            </a:pPr>
            <a:r>
              <a:rPr kumimoji="0" sz="1400" b="0" i="0" u="none" strike="noStrike" kern="0" cap="none" spc="-10" normalizeH="0" baseline="0" noProof="0">
                <a:ln>
                  <a:noFill/>
                </a:ln>
                <a:solidFill>
                  <a:srgbClr val="000000"/>
                </a:solidFill>
                <a:effectLst/>
                <a:uLnTx/>
                <a:uFillTx/>
                <a:latin typeface="Arial"/>
                <a:cs typeface="Arial"/>
                <a:sym typeface="Arial"/>
              </a:rPr>
              <a:t>Treatment-</a:t>
            </a:r>
            <a:r>
              <a:rPr kumimoji="0" sz="1400" b="0" i="0" u="none" strike="noStrike" kern="0" cap="none" spc="-20" normalizeH="0" baseline="0" noProof="0">
                <a:ln>
                  <a:noFill/>
                </a:ln>
                <a:solidFill>
                  <a:srgbClr val="000000"/>
                </a:solidFill>
                <a:effectLst/>
                <a:uLnTx/>
                <a:uFillTx/>
                <a:latin typeface="Arial"/>
                <a:cs typeface="Arial"/>
                <a:sym typeface="Arial"/>
              </a:rPr>
              <a:t>naïve </a:t>
            </a:r>
            <a:r>
              <a:rPr kumimoji="0" sz="1400" b="0" i="0" u="none" strike="noStrike" kern="0" cap="none" spc="0" normalizeH="0" baseline="0" noProof="0">
                <a:ln>
                  <a:noFill/>
                </a:ln>
                <a:solidFill>
                  <a:srgbClr val="000000"/>
                </a:solidFill>
                <a:effectLst/>
                <a:uLnTx/>
                <a:uFillTx/>
                <a:latin typeface="Arial"/>
                <a:cs typeface="Arial"/>
                <a:sym typeface="Arial"/>
              </a:rPr>
              <a:t>for</a:t>
            </a:r>
            <a:r>
              <a:rPr kumimoji="0" sz="1400" b="0" i="0" u="none" strike="noStrike" kern="0" cap="none" spc="-25" normalizeH="0" baseline="0" noProof="0">
                <a:ln>
                  <a:noFill/>
                </a:ln>
                <a:solidFill>
                  <a:srgbClr val="000000"/>
                </a:solidFill>
                <a:effectLst/>
                <a:uLnTx/>
                <a:uFillTx/>
                <a:latin typeface="Arial"/>
                <a:cs typeface="Arial"/>
                <a:sym typeface="Arial"/>
              </a:rPr>
              <a:t> </a:t>
            </a:r>
            <a:r>
              <a:rPr kumimoji="0" sz="1400" b="0" i="0" u="none" strike="noStrike" kern="0" cap="none" spc="-10" normalizeH="0" baseline="0" noProof="0">
                <a:ln>
                  <a:noFill/>
                </a:ln>
                <a:solidFill>
                  <a:srgbClr val="000000"/>
                </a:solidFill>
                <a:effectLst/>
                <a:uLnTx/>
                <a:uFillTx/>
                <a:latin typeface="Arial"/>
                <a:cs typeface="Arial"/>
                <a:sym typeface="Arial"/>
              </a:rPr>
              <a:t>metastatic disease</a:t>
            </a:r>
          </a:p>
          <a:p>
            <a:pPr marL="0" marR="0" lvl="0" indent="13970" algn="ctr" defTabSz="914400" rtl="0" eaLnBrk="1" fontAlgn="auto" latinLnBrk="0" hangingPunct="0">
              <a:lnSpc>
                <a:spcPct val="100000"/>
              </a:lnSpc>
              <a:spcBef>
                <a:spcPts val="600"/>
              </a:spcBef>
              <a:spcAft>
                <a:spcPts val="0"/>
              </a:spcAft>
              <a:buClrTx/>
              <a:buSzTx/>
              <a:buFontTx/>
              <a:buNone/>
              <a:tabLst/>
              <a:defRPr sz="1400" spc="-10">
                <a:latin typeface="Arial"/>
                <a:ea typeface="Arial"/>
                <a:cs typeface="Arial"/>
                <a:sym typeface="Arial"/>
              </a:defRPr>
            </a:pPr>
            <a:r>
              <a:rPr kumimoji="0" sz="1400" b="0" i="0" u="none" strike="noStrike" kern="0" cap="none" spc="-10" normalizeH="0" baseline="0" noProof="0">
                <a:ln>
                  <a:noFill/>
                </a:ln>
                <a:solidFill>
                  <a:srgbClr val="000000"/>
                </a:solidFill>
                <a:effectLst/>
                <a:uLnTx/>
                <a:uFillTx/>
                <a:latin typeface="Arial"/>
                <a:cs typeface="Arial"/>
                <a:sym typeface="Arial"/>
              </a:rPr>
              <a:t>N=1013</a:t>
            </a:r>
          </a:p>
          <a:p>
            <a:pPr marL="0" marR="0" lvl="0" indent="16509" algn="ctr" defTabSz="914400" rtl="0" eaLnBrk="1" fontAlgn="auto" latinLnBrk="0" hangingPunct="0">
              <a:lnSpc>
                <a:spcPct val="100000"/>
              </a:lnSpc>
              <a:spcBef>
                <a:spcPts val="0"/>
              </a:spcBef>
              <a:spcAft>
                <a:spcPts val="0"/>
              </a:spcAft>
              <a:buClrTx/>
              <a:buSzTx/>
              <a:buFontTx/>
              <a:buNone/>
              <a:tabLst/>
              <a:defRPr sz="1400" spc="-10">
                <a:latin typeface="Arial"/>
                <a:ea typeface="Arial"/>
                <a:cs typeface="Arial"/>
                <a:sym typeface="Arial"/>
              </a:defRPr>
            </a:pPr>
            <a:r>
              <a:rPr kumimoji="0" sz="1400" b="0" i="0" u="none" strike="noStrike" kern="0" cap="none" spc="-10" normalizeH="0" baseline="0" noProof="0">
                <a:ln>
                  <a:noFill/>
                </a:ln>
                <a:solidFill>
                  <a:srgbClr val="000000"/>
                </a:solidFill>
                <a:effectLst/>
                <a:uLnTx/>
                <a:uFillTx/>
                <a:latin typeface="Arial"/>
                <a:cs typeface="Arial"/>
                <a:sym typeface="Arial"/>
              </a:rPr>
              <a:t>(randomized)</a:t>
            </a:r>
          </a:p>
        </p:txBody>
      </p:sp>
      <p:sp>
        <p:nvSpPr>
          <p:cNvPr id="1018" name="object 17"/>
          <p:cNvSpPr txBox="1"/>
          <p:nvPr/>
        </p:nvSpPr>
        <p:spPr>
          <a:xfrm>
            <a:off x="2034032" y="4145026"/>
            <a:ext cx="870586"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100"/>
              </a:spcBef>
              <a:spcAft>
                <a:spcPts val="0"/>
              </a:spcAft>
              <a:buClrTx/>
              <a:buSzTx/>
              <a:buFontTx/>
              <a:buNone/>
              <a:tabLst/>
              <a:defRPr sz="1200">
                <a:latin typeface="Arial"/>
                <a:ea typeface="Arial"/>
                <a:cs typeface="Arial"/>
                <a:sym typeface="Arial"/>
              </a:defRPr>
            </a:pPr>
            <a:r>
              <a:rPr kumimoji="0" sz="1200" b="0" i="0" u="none" strike="noStrike" kern="0" cap="none" spc="0" normalizeH="0" baseline="0" noProof="0">
                <a:ln>
                  <a:noFill/>
                </a:ln>
                <a:solidFill>
                  <a:srgbClr val="000000"/>
                </a:solidFill>
                <a:effectLst/>
                <a:uLnTx/>
                <a:uFillTx/>
                <a:latin typeface="Arial"/>
                <a:cs typeface="Arial"/>
                <a:sym typeface="Arial"/>
              </a:rPr>
              <a:t>Stratified</a:t>
            </a:r>
            <a:r>
              <a:rPr kumimoji="0" sz="1200" b="0" i="0" u="none" strike="noStrike" kern="0" cap="none" spc="-30" normalizeH="0" baseline="0" noProof="0">
                <a:ln>
                  <a:noFill/>
                </a:ln>
                <a:solidFill>
                  <a:srgbClr val="000000"/>
                </a:solidFill>
                <a:effectLst/>
                <a:uLnTx/>
                <a:uFillTx/>
                <a:latin typeface="Arial"/>
                <a:cs typeface="Arial"/>
                <a:sym typeface="Arial"/>
              </a:rPr>
              <a:t> </a:t>
            </a:r>
            <a:r>
              <a:rPr kumimoji="0" sz="1200" b="0" i="0" u="none" strike="noStrike" kern="0" cap="none" spc="-25" normalizeH="0" baseline="0" noProof="0">
                <a:ln>
                  <a:noFill/>
                </a:ln>
                <a:solidFill>
                  <a:srgbClr val="000000"/>
                </a:solidFill>
                <a:effectLst/>
                <a:uLnTx/>
                <a:uFillTx/>
                <a:latin typeface="Arial"/>
                <a:cs typeface="Arial"/>
                <a:sym typeface="Arial"/>
              </a:rPr>
              <a:t>by:</a:t>
            </a:r>
          </a:p>
        </p:txBody>
      </p:sp>
      <p:sp>
        <p:nvSpPr>
          <p:cNvPr id="1019" name="object 18"/>
          <p:cNvSpPr txBox="1"/>
          <p:nvPr/>
        </p:nvSpPr>
        <p:spPr>
          <a:xfrm>
            <a:off x="2034032" y="4366004"/>
            <a:ext cx="1160146" cy="1315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84785" marR="0" lvl="0" indent="-172720" algn="l" defTabSz="914400" rtl="0" eaLnBrk="1" fontAlgn="auto" latinLnBrk="0" hangingPunct="0">
              <a:lnSpc>
                <a:spcPct val="100000"/>
              </a:lnSpc>
              <a:spcBef>
                <a:spcPts val="100"/>
              </a:spcBef>
              <a:spcAft>
                <a:spcPts val="0"/>
              </a:spcAft>
              <a:buClrTx/>
              <a:buSzPct val="100000"/>
              <a:buFontTx/>
              <a:buChar char="•"/>
              <a:tabLst>
                <a:tab pos="177800" algn="l"/>
              </a:tabLst>
              <a:defRPr sz="1200" spc="-20">
                <a:latin typeface="Arial"/>
                <a:ea typeface="Arial"/>
                <a:cs typeface="Arial"/>
                <a:sym typeface="Arial"/>
              </a:defRPr>
            </a:pPr>
            <a:r>
              <a:rPr kumimoji="0" sz="1200" b="0" i="0" u="none" strike="noStrike" kern="0" cap="none" spc="-20" normalizeH="0" baseline="0" noProof="0">
                <a:ln>
                  <a:noFill/>
                </a:ln>
                <a:solidFill>
                  <a:srgbClr val="000000"/>
                </a:solidFill>
                <a:effectLst/>
                <a:uLnTx/>
                <a:uFillTx/>
                <a:latin typeface="Arial"/>
                <a:cs typeface="Arial"/>
                <a:sym typeface="Arial"/>
              </a:rPr>
              <a:t>PD-</a:t>
            </a:r>
            <a:r>
              <a:rPr kumimoji="0" sz="1200" b="0" i="0" u="none" strike="noStrike" kern="0" cap="none" spc="-35" normalizeH="0" baseline="0" noProof="0">
                <a:ln>
                  <a:noFill/>
                </a:ln>
                <a:solidFill>
                  <a:srgbClr val="000000"/>
                </a:solidFill>
                <a:effectLst/>
                <a:uLnTx/>
                <a:uFillTx/>
                <a:latin typeface="Arial"/>
                <a:cs typeface="Arial"/>
                <a:sym typeface="Arial"/>
              </a:rPr>
              <a:t>L1</a:t>
            </a:r>
          </a:p>
          <a:p>
            <a:pPr marL="0" marR="89535" lvl="0" indent="184785" algn="l" defTabSz="914400" rtl="0" eaLnBrk="1" fontAlgn="auto" latinLnBrk="0" hangingPunct="0">
              <a:lnSpc>
                <a:spcPct val="100000"/>
              </a:lnSpc>
              <a:spcBef>
                <a:spcPts val="0"/>
              </a:spcBef>
              <a:spcAft>
                <a:spcPts val="0"/>
              </a:spcAft>
              <a:buClrTx/>
              <a:buSzTx/>
              <a:buFontTx/>
              <a:buNone/>
              <a:tabLst/>
              <a:defRPr sz="1200" spc="-10">
                <a:latin typeface="Arial"/>
                <a:ea typeface="Arial"/>
                <a:cs typeface="Arial"/>
                <a:sym typeface="Arial"/>
              </a:defRPr>
            </a:pPr>
            <a:r>
              <a:rPr kumimoji="0" sz="1200" b="0" i="0" u="none" strike="noStrike" kern="0" cap="none" spc="-10" normalizeH="0" baseline="0" noProof="0">
                <a:ln>
                  <a:noFill/>
                </a:ln>
                <a:solidFill>
                  <a:srgbClr val="000000"/>
                </a:solidFill>
                <a:effectLst/>
                <a:uLnTx/>
                <a:uFillTx/>
                <a:latin typeface="Arial"/>
                <a:cs typeface="Arial"/>
                <a:sym typeface="Arial"/>
              </a:rPr>
              <a:t>expression </a:t>
            </a:r>
            <a:r>
              <a:rPr kumimoji="0" sz="1200" b="0" i="0" u="none" strike="noStrike" kern="0" cap="none" spc="0" normalizeH="0" baseline="0" noProof="0">
                <a:ln>
                  <a:noFill/>
                </a:ln>
                <a:solidFill>
                  <a:srgbClr val="000000"/>
                </a:solidFill>
                <a:effectLst/>
                <a:uLnTx/>
                <a:uFillTx/>
                <a:latin typeface="Arial"/>
                <a:cs typeface="Arial"/>
                <a:sym typeface="Arial"/>
              </a:rPr>
              <a:t>(TC ≥50%</a:t>
            </a:r>
            <a:r>
              <a:rPr kumimoji="0" sz="1200" b="0" i="0" u="none" strike="noStrike" kern="0" cap="none" spc="-25" normalizeH="0" baseline="0" noProof="0">
                <a:ln>
                  <a:noFill/>
                </a:ln>
                <a:solidFill>
                  <a:srgbClr val="000000"/>
                </a:solidFill>
                <a:effectLst/>
                <a:uLnTx/>
                <a:uFillTx/>
                <a:latin typeface="Arial"/>
                <a:cs typeface="Arial"/>
                <a:sym typeface="Arial"/>
              </a:rPr>
              <a:t> vs</a:t>
            </a:r>
          </a:p>
          <a:p>
            <a:pPr marL="0" marR="0" lvl="0" indent="184785" algn="l" defTabSz="914400" rtl="0" eaLnBrk="1" fontAlgn="auto" latinLnBrk="0" hangingPunct="0">
              <a:lnSpc>
                <a:spcPct val="100000"/>
              </a:lnSpc>
              <a:spcBef>
                <a:spcPts val="0"/>
              </a:spcBef>
              <a:spcAft>
                <a:spcPts val="0"/>
              </a:spcAft>
              <a:buClrTx/>
              <a:buSzTx/>
              <a:buFontTx/>
              <a:buNone/>
              <a:tabLst/>
              <a:defRPr sz="1200" spc="-10">
                <a:latin typeface="Arial"/>
                <a:ea typeface="Arial"/>
                <a:cs typeface="Arial"/>
                <a:sym typeface="Arial"/>
              </a:defRPr>
            </a:pPr>
            <a:r>
              <a:rPr kumimoji="0" sz="1200" b="0" i="0" u="none" strike="noStrike" kern="0" cap="none" spc="-10" normalizeH="0" baseline="0" noProof="0">
                <a:ln>
                  <a:noFill/>
                </a:ln>
                <a:solidFill>
                  <a:srgbClr val="000000"/>
                </a:solidFill>
                <a:effectLst/>
                <a:uLnTx/>
                <a:uFillTx/>
                <a:latin typeface="Arial"/>
                <a:cs typeface="Arial"/>
                <a:sym typeface="Arial"/>
              </a:rPr>
              <a:t>&lt;50%)</a:t>
            </a:r>
          </a:p>
          <a:p>
            <a:pPr marL="184785" marR="5080" lvl="0" indent="-172720" algn="l" defTabSz="914400" rtl="0" eaLnBrk="1" fontAlgn="auto" latinLnBrk="0" hangingPunct="0">
              <a:lnSpc>
                <a:spcPct val="100000"/>
              </a:lnSpc>
              <a:spcBef>
                <a:spcPts val="300"/>
              </a:spcBef>
              <a:spcAft>
                <a:spcPts val="0"/>
              </a:spcAft>
              <a:buClrTx/>
              <a:buSzPct val="100000"/>
              <a:buFontTx/>
              <a:buChar char="•"/>
              <a:tabLst>
                <a:tab pos="177800" algn="l"/>
              </a:tabLst>
              <a:defRPr sz="1200">
                <a:latin typeface="Arial"/>
                <a:ea typeface="Arial"/>
                <a:cs typeface="Arial"/>
                <a:sym typeface="Arial"/>
              </a:defRPr>
            </a:pPr>
            <a:r>
              <a:rPr kumimoji="0" sz="1200" b="0" i="0" u="none" strike="noStrike" kern="0" cap="none" spc="0" normalizeH="0" baseline="0" noProof="0">
                <a:ln>
                  <a:noFill/>
                </a:ln>
                <a:solidFill>
                  <a:srgbClr val="000000"/>
                </a:solidFill>
                <a:effectLst/>
                <a:uLnTx/>
                <a:uFillTx/>
                <a:latin typeface="Arial"/>
                <a:cs typeface="Arial"/>
                <a:sym typeface="Arial"/>
              </a:rPr>
              <a:t>Disease</a:t>
            </a:r>
            <a:r>
              <a:rPr kumimoji="0" sz="1200" b="0" i="0" u="none" strike="noStrike" kern="0" cap="none" spc="-50" normalizeH="0" baseline="0" noProof="0">
                <a:ln>
                  <a:noFill/>
                </a:ln>
                <a:solidFill>
                  <a:srgbClr val="000000"/>
                </a:solidFill>
                <a:effectLst/>
                <a:uLnTx/>
                <a:uFillTx/>
                <a:latin typeface="Arial"/>
                <a:cs typeface="Arial"/>
                <a:sym typeface="Arial"/>
              </a:rPr>
              <a:t> </a:t>
            </a:r>
            <a:r>
              <a:rPr kumimoji="0" sz="1200" b="0" i="0" u="none" strike="noStrike" kern="0" cap="none" spc="-10" normalizeH="0" baseline="0" noProof="0">
                <a:ln>
                  <a:noFill/>
                </a:ln>
                <a:solidFill>
                  <a:srgbClr val="000000"/>
                </a:solidFill>
                <a:effectLst/>
                <a:uLnTx/>
                <a:uFillTx/>
                <a:latin typeface="Arial"/>
                <a:cs typeface="Arial"/>
                <a:sym typeface="Arial"/>
              </a:rPr>
              <a:t>stage </a:t>
            </a:r>
            <a:r>
              <a:rPr kumimoji="0" sz="1200" b="0" i="0" u="none" strike="noStrike" kern="0" cap="none" spc="-25" normalizeH="0" baseline="0" noProof="0">
                <a:ln>
                  <a:noFill/>
                </a:ln>
                <a:solidFill>
                  <a:srgbClr val="000000"/>
                </a:solidFill>
                <a:effectLst/>
                <a:uLnTx/>
                <a:uFillTx/>
                <a:latin typeface="Arial"/>
                <a:cs typeface="Arial"/>
                <a:sym typeface="Arial"/>
              </a:rPr>
              <a:t>(IVA</a:t>
            </a:r>
            <a:r>
              <a:rPr kumimoji="0" sz="1200" b="0" i="0" u="none" strike="noStrike" kern="0" cap="none" spc="-7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vs</a:t>
            </a:r>
            <a:r>
              <a:rPr kumimoji="0" sz="1200" b="0" i="0" u="none" strike="noStrike" kern="0" cap="none" spc="10" normalizeH="0" baseline="0" noProof="0">
                <a:ln>
                  <a:noFill/>
                </a:ln>
                <a:solidFill>
                  <a:srgbClr val="000000"/>
                </a:solidFill>
                <a:effectLst/>
                <a:uLnTx/>
                <a:uFillTx/>
                <a:latin typeface="Arial"/>
                <a:cs typeface="Arial"/>
                <a:sym typeface="Arial"/>
              </a:rPr>
              <a:t> </a:t>
            </a:r>
            <a:r>
              <a:rPr kumimoji="0" sz="1200" b="0" i="0" u="none" strike="noStrike" kern="0" cap="none" spc="-20" normalizeH="0" baseline="0" noProof="0">
                <a:ln>
                  <a:noFill/>
                </a:ln>
                <a:solidFill>
                  <a:srgbClr val="000000"/>
                </a:solidFill>
                <a:effectLst/>
                <a:uLnTx/>
                <a:uFillTx/>
                <a:latin typeface="Arial"/>
                <a:cs typeface="Arial"/>
                <a:sym typeface="Arial"/>
              </a:rPr>
              <a:t>IVB)</a:t>
            </a:r>
          </a:p>
          <a:p>
            <a:pPr marL="184785" marR="0" lvl="0" indent="-172720" algn="l" defTabSz="914400" rtl="0" eaLnBrk="1" fontAlgn="auto" latinLnBrk="0" hangingPunct="0">
              <a:lnSpc>
                <a:spcPct val="100000"/>
              </a:lnSpc>
              <a:spcBef>
                <a:spcPts val="300"/>
              </a:spcBef>
              <a:spcAft>
                <a:spcPts val="0"/>
              </a:spcAft>
              <a:buClrTx/>
              <a:buSzPct val="100000"/>
              <a:buFontTx/>
              <a:buChar char="•"/>
              <a:tabLst>
                <a:tab pos="177800" algn="l"/>
              </a:tabLst>
              <a:defRPr sz="1200" spc="-10">
                <a:latin typeface="Arial"/>
                <a:ea typeface="Arial"/>
                <a:cs typeface="Arial"/>
                <a:sym typeface="Arial"/>
              </a:defRPr>
            </a:pPr>
            <a:r>
              <a:rPr kumimoji="0" sz="1200" b="0" i="0" u="none" strike="noStrike" kern="0" cap="none" spc="-10" normalizeH="0" baseline="0" noProof="0">
                <a:ln>
                  <a:noFill/>
                </a:ln>
                <a:solidFill>
                  <a:srgbClr val="000000"/>
                </a:solidFill>
                <a:effectLst/>
                <a:uLnTx/>
                <a:uFillTx/>
                <a:latin typeface="Arial"/>
                <a:cs typeface="Arial"/>
                <a:sym typeface="Arial"/>
              </a:rPr>
              <a:t>Histology</a:t>
            </a:r>
          </a:p>
        </p:txBody>
      </p:sp>
      <p:grpSp>
        <p:nvGrpSpPr>
          <p:cNvPr id="1026" name="object 19"/>
          <p:cNvGrpSpPr/>
          <p:nvPr/>
        </p:nvGrpSpPr>
        <p:grpSpPr>
          <a:xfrm>
            <a:off x="1965198" y="2316225"/>
            <a:ext cx="1727963" cy="2787905"/>
            <a:chOff x="0" y="0"/>
            <a:chExt cx="1727961" cy="2787904"/>
          </a:xfrm>
        </p:grpSpPr>
        <p:sp>
          <p:nvSpPr>
            <p:cNvPr id="1020" name="object 20"/>
            <p:cNvSpPr/>
            <p:nvPr/>
          </p:nvSpPr>
          <p:spPr>
            <a:xfrm>
              <a:off x="739140" y="0"/>
              <a:ext cx="986411" cy="2787905"/>
            </a:xfrm>
            <a:custGeom>
              <a:avLst/>
              <a:gdLst/>
              <a:ahLst/>
              <a:cxnLst>
                <a:cxn ang="0">
                  <a:pos x="wd2" y="hd2"/>
                </a:cxn>
                <a:cxn ang="5400000">
                  <a:pos x="wd2" y="hd2"/>
                </a:cxn>
                <a:cxn ang="10800000">
                  <a:pos x="wd2" y="hd2"/>
                </a:cxn>
                <a:cxn ang="16200000">
                  <a:pos x="wd2" y="hd2"/>
                </a:cxn>
              </a:cxnLst>
              <a:rect l="0" t="0" r="r" b="b"/>
              <a:pathLst>
                <a:path w="21600" h="21600" extrusionOk="0">
                  <a:moveTo>
                    <a:pt x="21600" y="21108"/>
                  </a:moveTo>
                  <a:lnTo>
                    <a:pt x="21183" y="21034"/>
                  </a:lnTo>
                  <a:lnTo>
                    <a:pt x="18819" y="20616"/>
                  </a:lnTo>
                  <a:lnTo>
                    <a:pt x="18819" y="21034"/>
                  </a:lnTo>
                  <a:lnTo>
                    <a:pt x="11007" y="21034"/>
                  </a:lnTo>
                  <a:lnTo>
                    <a:pt x="11007" y="566"/>
                  </a:lnTo>
                  <a:lnTo>
                    <a:pt x="18816" y="566"/>
                  </a:lnTo>
                  <a:lnTo>
                    <a:pt x="18816" y="984"/>
                  </a:lnTo>
                  <a:lnTo>
                    <a:pt x="21597" y="492"/>
                  </a:lnTo>
                  <a:lnTo>
                    <a:pt x="18816" y="0"/>
                  </a:lnTo>
                  <a:lnTo>
                    <a:pt x="18816" y="418"/>
                  </a:lnTo>
                  <a:lnTo>
                    <a:pt x="10685" y="418"/>
                  </a:lnTo>
                  <a:lnTo>
                    <a:pt x="10590" y="452"/>
                  </a:lnTo>
                  <a:lnTo>
                    <a:pt x="10590" y="10714"/>
                  </a:lnTo>
                  <a:lnTo>
                    <a:pt x="0" y="10714"/>
                  </a:lnTo>
                  <a:lnTo>
                    <a:pt x="0" y="10886"/>
                  </a:lnTo>
                  <a:lnTo>
                    <a:pt x="10590" y="10886"/>
                  </a:lnTo>
                  <a:lnTo>
                    <a:pt x="10590" y="21149"/>
                  </a:lnTo>
                  <a:lnTo>
                    <a:pt x="10685" y="21182"/>
                  </a:lnTo>
                  <a:lnTo>
                    <a:pt x="18819" y="21182"/>
                  </a:lnTo>
                  <a:lnTo>
                    <a:pt x="18819" y="21600"/>
                  </a:lnTo>
                  <a:lnTo>
                    <a:pt x="21600" y="21108"/>
                  </a:lnTo>
                  <a:close/>
                </a:path>
              </a:pathLst>
            </a:custGeom>
            <a:solidFill>
              <a:srgbClr val="3E4444"/>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024" name="object 21"/>
            <p:cNvGrpSpPr/>
            <p:nvPr/>
          </p:nvGrpSpPr>
          <p:grpSpPr>
            <a:xfrm>
              <a:off x="0" y="1330453"/>
              <a:ext cx="1727963" cy="127001"/>
              <a:chOff x="0" y="0"/>
              <a:chExt cx="1727962" cy="127000"/>
            </a:xfrm>
          </p:grpSpPr>
          <p:sp>
            <p:nvSpPr>
              <p:cNvPr id="1021" name="Shape"/>
              <p:cNvSpPr/>
              <p:nvPr/>
            </p:nvSpPr>
            <p:spPr>
              <a:xfrm>
                <a:off x="1600962" y="0"/>
                <a:ext cx="10795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2420"/>
                    </a:lnTo>
                    <a:lnTo>
                      <a:pt x="2541" y="12420"/>
                    </a:lnTo>
                    <a:lnTo>
                      <a:pt x="2541" y="9180"/>
                    </a:lnTo>
                    <a:lnTo>
                      <a:pt x="21600" y="9180"/>
                    </a:lnTo>
                    <a:lnTo>
                      <a:pt x="0" y="0"/>
                    </a:lnTo>
                    <a:close/>
                  </a:path>
                </a:pathLst>
              </a:custGeom>
              <a:solidFill>
                <a:srgbClr val="3E4444"/>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22" name="Rectangle"/>
              <p:cNvSpPr/>
              <p:nvPr/>
            </p:nvSpPr>
            <p:spPr>
              <a:xfrm>
                <a:off x="0" y="53975"/>
                <a:ext cx="1600963" cy="19050"/>
              </a:xfrm>
              <a:prstGeom prst="rect">
                <a:avLst/>
              </a:prstGeom>
              <a:solidFill>
                <a:srgbClr val="3E4444"/>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23" name="Shape"/>
              <p:cNvSpPr/>
              <p:nvPr/>
            </p:nvSpPr>
            <p:spPr>
              <a:xfrm>
                <a:off x="1613662" y="53975"/>
                <a:ext cx="114301" cy="19051"/>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0" y="0"/>
                    </a:lnTo>
                    <a:lnTo>
                      <a:pt x="0" y="21600"/>
                    </a:lnTo>
                    <a:lnTo>
                      <a:pt x="18000" y="21600"/>
                    </a:lnTo>
                    <a:lnTo>
                      <a:pt x="21600" y="10800"/>
                    </a:lnTo>
                    <a:lnTo>
                      <a:pt x="18000" y="0"/>
                    </a:lnTo>
                    <a:close/>
                  </a:path>
                </a:pathLst>
              </a:custGeom>
              <a:solidFill>
                <a:srgbClr val="3E4444"/>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025" name="object 22"/>
            <p:cNvSpPr/>
            <p:nvPr/>
          </p:nvSpPr>
          <p:spPr>
            <a:xfrm>
              <a:off x="299466" y="1077723"/>
              <a:ext cx="626365" cy="6278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204" y="117"/>
                  </a:lnTo>
                  <a:lnTo>
                    <a:pt x="7681" y="457"/>
                  </a:lnTo>
                  <a:lnTo>
                    <a:pt x="6247" y="1004"/>
                  </a:lnTo>
                  <a:lnTo>
                    <a:pt x="4919" y="1740"/>
                  </a:lnTo>
                  <a:lnTo>
                    <a:pt x="3714" y="2649"/>
                  </a:lnTo>
                  <a:lnTo>
                    <a:pt x="2649" y="3715"/>
                  </a:lnTo>
                  <a:lnTo>
                    <a:pt x="1740" y="4920"/>
                  </a:lnTo>
                  <a:lnTo>
                    <a:pt x="1004" y="6247"/>
                  </a:lnTo>
                  <a:lnTo>
                    <a:pt x="457" y="7681"/>
                  </a:lnTo>
                  <a:lnTo>
                    <a:pt x="117" y="9204"/>
                  </a:lnTo>
                  <a:lnTo>
                    <a:pt x="0" y="10800"/>
                  </a:lnTo>
                  <a:lnTo>
                    <a:pt x="117" y="12396"/>
                  </a:lnTo>
                  <a:lnTo>
                    <a:pt x="457" y="13919"/>
                  </a:lnTo>
                  <a:lnTo>
                    <a:pt x="1004" y="15353"/>
                  </a:lnTo>
                  <a:lnTo>
                    <a:pt x="1740" y="16680"/>
                  </a:lnTo>
                  <a:lnTo>
                    <a:pt x="2649" y="17885"/>
                  </a:lnTo>
                  <a:lnTo>
                    <a:pt x="3714" y="18951"/>
                  </a:lnTo>
                  <a:lnTo>
                    <a:pt x="4919" y="19860"/>
                  </a:lnTo>
                  <a:lnTo>
                    <a:pt x="6247" y="20596"/>
                  </a:lnTo>
                  <a:lnTo>
                    <a:pt x="7681" y="21143"/>
                  </a:lnTo>
                  <a:lnTo>
                    <a:pt x="9204" y="21483"/>
                  </a:lnTo>
                  <a:lnTo>
                    <a:pt x="10800" y="21600"/>
                  </a:lnTo>
                  <a:lnTo>
                    <a:pt x="12396" y="21483"/>
                  </a:lnTo>
                  <a:lnTo>
                    <a:pt x="13919" y="21143"/>
                  </a:lnTo>
                  <a:lnTo>
                    <a:pt x="15353" y="20596"/>
                  </a:lnTo>
                  <a:lnTo>
                    <a:pt x="16681" y="19860"/>
                  </a:lnTo>
                  <a:lnTo>
                    <a:pt x="17886" y="18951"/>
                  </a:lnTo>
                  <a:lnTo>
                    <a:pt x="18951" y="17885"/>
                  </a:lnTo>
                  <a:lnTo>
                    <a:pt x="19860" y="16680"/>
                  </a:lnTo>
                  <a:lnTo>
                    <a:pt x="20596" y="15353"/>
                  </a:lnTo>
                  <a:lnTo>
                    <a:pt x="21143" y="13919"/>
                  </a:lnTo>
                  <a:lnTo>
                    <a:pt x="21483" y="12396"/>
                  </a:lnTo>
                  <a:lnTo>
                    <a:pt x="21600" y="10800"/>
                  </a:lnTo>
                  <a:lnTo>
                    <a:pt x="21483" y="9204"/>
                  </a:lnTo>
                  <a:lnTo>
                    <a:pt x="21143" y="7681"/>
                  </a:lnTo>
                  <a:lnTo>
                    <a:pt x="20596" y="6247"/>
                  </a:lnTo>
                  <a:lnTo>
                    <a:pt x="19860" y="4920"/>
                  </a:lnTo>
                  <a:lnTo>
                    <a:pt x="18951" y="3715"/>
                  </a:lnTo>
                  <a:lnTo>
                    <a:pt x="17886" y="2649"/>
                  </a:lnTo>
                  <a:lnTo>
                    <a:pt x="16681" y="1740"/>
                  </a:lnTo>
                  <a:lnTo>
                    <a:pt x="15353" y="1004"/>
                  </a:lnTo>
                  <a:lnTo>
                    <a:pt x="13919" y="457"/>
                  </a:lnTo>
                  <a:lnTo>
                    <a:pt x="12396" y="117"/>
                  </a:lnTo>
                  <a:lnTo>
                    <a:pt x="10800" y="0"/>
                  </a:lnTo>
                  <a:close/>
                </a:path>
              </a:pathLst>
            </a:custGeom>
            <a:solidFill>
              <a:srgbClr val="003864"/>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027" name="object 23"/>
          <p:cNvSpPr txBox="1"/>
          <p:nvPr/>
        </p:nvSpPr>
        <p:spPr>
          <a:xfrm>
            <a:off x="9127997" y="1994154"/>
            <a:ext cx="2895601" cy="3188234"/>
          </a:xfrm>
          <a:prstGeom prst="rect">
            <a:avLst/>
          </a:prstGeom>
          <a:ln w="19050">
            <a:solidFill>
              <a:srgbClr val="3E4444"/>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96519" algn="l" defTabSz="914400" rtl="0" eaLnBrk="1" fontAlgn="auto" latinLnBrk="0" hangingPunct="0">
              <a:lnSpc>
                <a:spcPct val="100000"/>
              </a:lnSpc>
              <a:spcBef>
                <a:spcPts val="400"/>
              </a:spcBef>
              <a:spcAft>
                <a:spcPts val="0"/>
              </a:spcAft>
              <a:buClrTx/>
              <a:buSzTx/>
              <a:buFontTx/>
              <a:buNone/>
              <a:tabLst/>
              <a:defRPr sz="1400" b="1">
                <a:latin typeface="Arial"/>
                <a:ea typeface="Arial"/>
                <a:cs typeface="Arial"/>
                <a:sym typeface="Arial"/>
              </a:defRPr>
            </a:pPr>
            <a:r>
              <a:rPr kumimoji="0" sz="1400" b="1" i="0" u="none" strike="noStrike" kern="0" cap="none" spc="0" normalizeH="0" baseline="0" noProof="0">
                <a:ln>
                  <a:noFill/>
                </a:ln>
                <a:solidFill>
                  <a:srgbClr val="000000"/>
                </a:solidFill>
                <a:effectLst/>
                <a:uLnTx/>
                <a:uFillTx/>
                <a:latin typeface="Arial"/>
                <a:cs typeface="Arial"/>
                <a:sym typeface="Arial"/>
              </a:rPr>
              <a:t>Primary</a:t>
            </a:r>
            <a:r>
              <a:rPr kumimoji="0" sz="1400" b="1" i="0" u="none" strike="noStrike" kern="0" cap="none" spc="-30" normalizeH="0" baseline="0" noProof="0">
                <a:ln>
                  <a:noFill/>
                </a:ln>
                <a:solidFill>
                  <a:srgbClr val="000000"/>
                </a:solidFill>
                <a:effectLst/>
                <a:uLnTx/>
                <a:uFillTx/>
                <a:latin typeface="Arial"/>
                <a:cs typeface="Arial"/>
                <a:sym typeface="Arial"/>
              </a:rPr>
              <a:t> </a:t>
            </a:r>
            <a:r>
              <a:rPr kumimoji="0" sz="1400" b="1" i="0" u="none" strike="noStrike" kern="0" cap="none" spc="-10" normalizeH="0" baseline="0" noProof="0">
                <a:ln>
                  <a:noFill/>
                </a:ln>
                <a:solidFill>
                  <a:srgbClr val="000000"/>
                </a:solidFill>
                <a:effectLst/>
                <a:uLnTx/>
                <a:uFillTx/>
                <a:latin typeface="Arial"/>
                <a:cs typeface="Arial"/>
                <a:sym typeface="Arial"/>
              </a:rPr>
              <a:t>endpoints</a:t>
            </a:r>
          </a:p>
          <a:p>
            <a:pPr marL="279400" marR="0" lvl="0" indent="-182879" algn="l" defTabSz="914400" rtl="0" eaLnBrk="1" fontAlgn="auto" latinLnBrk="0" hangingPunct="0">
              <a:lnSpc>
                <a:spcPct val="100000"/>
              </a:lnSpc>
              <a:spcBef>
                <a:spcPts val="300"/>
              </a:spcBef>
              <a:spcAft>
                <a:spcPts val="0"/>
              </a:spcAft>
              <a:buClrTx/>
              <a:buSzPct val="100000"/>
              <a:buFontTx/>
              <a:buChar char="•"/>
              <a:tabLst>
                <a:tab pos="279400" algn="l"/>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PFS</a:t>
            </a:r>
            <a:r>
              <a:rPr kumimoji="0" sz="1400" b="0" i="0" u="none" strike="noStrike" kern="0" cap="none" spc="-2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by</a:t>
            </a:r>
            <a:r>
              <a:rPr kumimoji="0" sz="1400" b="0" i="0" u="none" strike="noStrike" kern="0" cap="none" spc="-20"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BICR</a:t>
            </a:r>
            <a:r>
              <a:rPr kumimoji="0" sz="1400" b="0" i="0" u="none" strike="noStrike" kern="0" cap="none" spc="-30"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(D+CT</a:t>
            </a:r>
            <a:r>
              <a:rPr kumimoji="0" sz="1400" b="0" i="0" u="none" strike="noStrike" kern="0" cap="none" spc="-30"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vs</a:t>
            </a:r>
            <a:r>
              <a:rPr kumimoji="0" sz="1400" b="0" i="0" u="none" strike="noStrike" kern="0" cap="none" spc="5" normalizeH="0" baseline="0" noProof="0">
                <a:ln>
                  <a:noFill/>
                </a:ln>
                <a:solidFill>
                  <a:srgbClr val="000000"/>
                </a:solidFill>
                <a:effectLst/>
                <a:uLnTx/>
                <a:uFillTx/>
                <a:latin typeface="Arial"/>
                <a:cs typeface="Arial"/>
                <a:sym typeface="Arial"/>
              </a:rPr>
              <a:t> </a:t>
            </a:r>
            <a:r>
              <a:rPr kumimoji="0" sz="1400" b="0" i="0" u="none" strike="noStrike" kern="0" cap="none" spc="-25" normalizeH="0" baseline="0" noProof="0">
                <a:ln>
                  <a:noFill/>
                </a:ln>
                <a:solidFill>
                  <a:srgbClr val="000000"/>
                </a:solidFill>
                <a:effectLst/>
                <a:uLnTx/>
                <a:uFillTx/>
                <a:latin typeface="Arial"/>
                <a:cs typeface="Arial"/>
                <a:sym typeface="Arial"/>
              </a:rPr>
              <a:t>CT)</a:t>
            </a:r>
          </a:p>
          <a:p>
            <a:pPr marL="279400" marR="0" lvl="0" indent="-182879" algn="l" defTabSz="914400" rtl="0" eaLnBrk="1" fontAlgn="auto" latinLnBrk="0" hangingPunct="0">
              <a:lnSpc>
                <a:spcPct val="100000"/>
              </a:lnSpc>
              <a:spcBef>
                <a:spcPts val="0"/>
              </a:spcBef>
              <a:spcAft>
                <a:spcPts val="0"/>
              </a:spcAft>
              <a:buClrTx/>
              <a:buSzPct val="100000"/>
              <a:buFontTx/>
              <a:buChar char="•"/>
              <a:tabLst>
                <a:tab pos="279400" algn="l"/>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OS</a:t>
            </a:r>
            <a:r>
              <a:rPr kumimoji="0" sz="1400" b="0" i="0" u="none" strike="noStrike" kern="0" cap="none" spc="-3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(D+CT</a:t>
            </a:r>
            <a:r>
              <a:rPr kumimoji="0" sz="1400" b="0" i="0" u="none" strike="noStrike" kern="0" cap="none" spc="-2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vs</a:t>
            </a:r>
            <a:r>
              <a:rPr kumimoji="0" sz="1400" b="0" i="0" u="none" strike="noStrike" kern="0" cap="none" spc="-5" normalizeH="0" baseline="0" noProof="0">
                <a:ln>
                  <a:noFill/>
                </a:ln>
                <a:solidFill>
                  <a:srgbClr val="000000"/>
                </a:solidFill>
                <a:effectLst/>
                <a:uLnTx/>
                <a:uFillTx/>
                <a:latin typeface="Arial"/>
                <a:cs typeface="Arial"/>
                <a:sym typeface="Arial"/>
              </a:rPr>
              <a:t> </a:t>
            </a:r>
            <a:r>
              <a:rPr kumimoji="0" sz="1400" b="0" i="0" u="none" strike="noStrike" kern="0" cap="none" spc="-25" normalizeH="0" baseline="0" noProof="0">
                <a:ln>
                  <a:noFill/>
                </a:ln>
                <a:solidFill>
                  <a:srgbClr val="000000"/>
                </a:solidFill>
                <a:effectLst/>
                <a:uLnTx/>
                <a:uFillTx/>
                <a:latin typeface="Arial"/>
                <a:cs typeface="Arial"/>
                <a:sym typeface="Arial"/>
              </a:rPr>
              <a:t>CT)</a:t>
            </a:r>
          </a:p>
          <a:p>
            <a:pPr marL="0" marR="0" lvl="0" indent="0" algn="l" defTabSz="914400" rtl="0" eaLnBrk="1" fontAlgn="auto" latinLnBrk="0" hangingPunct="0">
              <a:lnSpc>
                <a:spcPct val="100000"/>
              </a:lnSpc>
              <a:spcBef>
                <a:spcPts val="0"/>
              </a:spcBef>
              <a:spcAft>
                <a:spcPts val="0"/>
              </a:spcAft>
              <a:buClrTx/>
              <a:buSzPct val="100000"/>
              <a:buFont typeface="Arial"/>
              <a:buChar char="•"/>
              <a:tabLst/>
              <a:defRPr sz="1700">
                <a:latin typeface="Arial"/>
                <a:ea typeface="Arial"/>
                <a:cs typeface="Arial"/>
                <a:sym typeface="Arial"/>
              </a:defRPr>
            </a:pPr>
            <a:endParaRPr kumimoji="0" sz="1700" b="0" i="0" u="none" strike="noStrike" kern="0" cap="none" spc="-25" normalizeH="0" baseline="0" noProof="0">
              <a:ln>
                <a:noFill/>
              </a:ln>
              <a:solidFill>
                <a:srgbClr val="000000"/>
              </a:solidFill>
              <a:effectLst/>
              <a:uLnTx/>
              <a:uFillTx/>
              <a:latin typeface="Arial"/>
              <a:cs typeface="Arial"/>
              <a:sym typeface="Arial"/>
            </a:endParaRPr>
          </a:p>
          <a:p>
            <a:pPr marL="0" marR="0" lvl="0" indent="96519" algn="l" defTabSz="914400" rtl="0" eaLnBrk="1" fontAlgn="auto" latinLnBrk="0" hangingPunct="0">
              <a:lnSpc>
                <a:spcPct val="100000"/>
              </a:lnSpc>
              <a:spcBef>
                <a:spcPts val="0"/>
              </a:spcBef>
              <a:spcAft>
                <a:spcPts val="0"/>
              </a:spcAft>
              <a:buClrTx/>
              <a:buSzTx/>
              <a:buFontTx/>
              <a:buNone/>
              <a:tabLst/>
              <a:defRPr sz="1400" b="1">
                <a:latin typeface="Arial"/>
                <a:ea typeface="Arial"/>
                <a:cs typeface="Arial"/>
                <a:sym typeface="Arial"/>
              </a:defRPr>
            </a:pPr>
            <a:r>
              <a:rPr kumimoji="0" sz="1400" b="1" i="0" u="none" strike="noStrike" kern="0" cap="none" spc="0" normalizeH="0" baseline="0" noProof="0">
                <a:ln>
                  <a:noFill/>
                </a:ln>
                <a:solidFill>
                  <a:srgbClr val="000000"/>
                </a:solidFill>
                <a:effectLst/>
                <a:uLnTx/>
                <a:uFillTx/>
                <a:latin typeface="Arial"/>
                <a:cs typeface="Arial"/>
                <a:sym typeface="Arial"/>
              </a:rPr>
              <a:t>Key</a:t>
            </a:r>
            <a:r>
              <a:rPr kumimoji="0" sz="1400" b="1" i="0" u="none" strike="noStrike" kern="0" cap="none" spc="-45" normalizeH="0" baseline="0" noProof="0">
                <a:ln>
                  <a:noFill/>
                </a:ln>
                <a:solidFill>
                  <a:srgbClr val="000000"/>
                </a:solidFill>
                <a:effectLst/>
                <a:uLnTx/>
                <a:uFillTx/>
                <a:latin typeface="Arial"/>
                <a:cs typeface="Arial"/>
                <a:sym typeface="Arial"/>
              </a:rPr>
              <a:t> </a:t>
            </a:r>
            <a:r>
              <a:rPr kumimoji="0" sz="1400" b="1" i="0" u="none" strike="noStrike" kern="0" cap="none" spc="0" normalizeH="0" baseline="0" noProof="0">
                <a:ln>
                  <a:noFill/>
                </a:ln>
                <a:solidFill>
                  <a:srgbClr val="000000"/>
                </a:solidFill>
                <a:effectLst/>
                <a:uLnTx/>
                <a:uFillTx/>
                <a:latin typeface="Arial"/>
                <a:cs typeface="Arial"/>
                <a:sym typeface="Arial"/>
              </a:rPr>
              <a:t>secondary</a:t>
            </a:r>
            <a:r>
              <a:rPr kumimoji="0" sz="1400" b="1" i="0" u="none" strike="noStrike" kern="0" cap="none" spc="-70" normalizeH="0" baseline="0" noProof="0">
                <a:ln>
                  <a:noFill/>
                </a:ln>
                <a:solidFill>
                  <a:srgbClr val="000000"/>
                </a:solidFill>
                <a:effectLst/>
                <a:uLnTx/>
                <a:uFillTx/>
                <a:latin typeface="Arial"/>
                <a:cs typeface="Arial"/>
                <a:sym typeface="Arial"/>
              </a:rPr>
              <a:t> </a:t>
            </a:r>
            <a:r>
              <a:rPr kumimoji="0" sz="1400" b="1" i="0" u="none" strike="noStrike" kern="0" cap="none" spc="-10" normalizeH="0" baseline="0" noProof="0">
                <a:ln>
                  <a:noFill/>
                </a:ln>
                <a:solidFill>
                  <a:srgbClr val="000000"/>
                </a:solidFill>
                <a:effectLst/>
                <a:uLnTx/>
                <a:uFillTx/>
                <a:latin typeface="Arial"/>
                <a:cs typeface="Arial"/>
                <a:sym typeface="Arial"/>
              </a:rPr>
              <a:t>endpoints</a:t>
            </a:r>
          </a:p>
          <a:p>
            <a:pPr marL="279400" marR="0" lvl="0" indent="-182879" algn="l" defTabSz="914400" rtl="0" eaLnBrk="1" fontAlgn="auto" latinLnBrk="0" hangingPunct="0">
              <a:lnSpc>
                <a:spcPct val="100000"/>
              </a:lnSpc>
              <a:spcBef>
                <a:spcPts val="300"/>
              </a:spcBef>
              <a:spcAft>
                <a:spcPts val="0"/>
              </a:spcAft>
              <a:buClrTx/>
              <a:buSzPct val="100000"/>
              <a:buFontTx/>
              <a:buChar char="•"/>
              <a:tabLst>
                <a:tab pos="279400" algn="l"/>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PFS</a:t>
            </a:r>
            <a:r>
              <a:rPr kumimoji="0" sz="1400" b="0" i="0" u="none" strike="noStrike" kern="0" cap="none" spc="-2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by</a:t>
            </a:r>
            <a:r>
              <a:rPr kumimoji="0" sz="1400" b="0" i="0" u="none" strike="noStrike" kern="0" cap="none" spc="-20"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BICR</a:t>
            </a:r>
            <a:r>
              <a:rPr kumimoji="0" sz="1400" b="0" i="0" u="none" strike="noStrike" kern="0" cap="none" spc="-2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(D+T+CT</a:t>
            </a:r>
            <a:r>
              <a:rPr kumimoji="0" sz="1400" b="0" i="0" u="none" strike="noStrike" kern="0" cap="none" spc="-2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vs</a:t>
            </a:r>
            <a:r>
              <a:rPr kumimoji="0" sz="1400" b="0" i="0" u="none" strike="noStrike" kern="0" cap="none" spc="-10" normalizeH="0" baseline="0" noProof="0">
                <a:ln>
                  <a:noFill/>
                </a:ln>
                <a:solidFill>
                  <a:srgbClr val="000000"/>
                </a:solidFill>
                <a:effectLst/>
                <a:uLnTx/>
                <a:uFillTx/>
                <a:latin typeface="Arial"/>
                <a:cs typeface="Arial"/>
                <a:sym typeface="Arial"/>
              </a:rPr>
              <a:t> </a:t>
            </a:r>
            <a:r>
              <a:rPr kumimoji="0" sz="1400" b="0" i="0" u="none" strike="noStrike" kern="0" cap="none" spc="-25" normalizeH="0" baseline="0" noProof="0">
                <a:ln>
                  <a:noFill/>
                </a:ln>
                <a:solidFill>
                  <a:srgbClr val="000000"/>
                </a:solidFill>
                <a:effectLst/>
                <a:uLnTx/>
                <a:uFillTx/>
                <a:latin typeface="Arial"/>
                <a:cs typeface="Arial"/>
                <a:sym typeface="Arial"/>
              </a:rPr>
              <a:t>CT)</a:t>
            </a:r>
          </a:p>
          <a:p>
            <a:pPr marL="279400" marR="0" lvl="0" indent="-182879" algn="l" defTabSz="914400" rtl="0" eaLnBrk="1" fontAlgn="auto" latinLnBrk="0" hangingPunct="0">
              <a:lnSpc>
                <a:spcPct val="100000"/>
              </a:lnSpc>
              <a:spcBef>
                <a:spcPts val="0"/>
              </a:spcBef>
              <a:spcAft>
                <a:spcPts val="0"/>
              </a:spcAft>
              <a:buClrTx/>
              <a:buSzPct val="100000"/>
              <a:buFontTx/>
              <a:buChar char="•"/>
              <a:tabLst>
                <a:tab pos="279400" algn="l"/>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OS</a:t>
            </a:r>
            <a:r>
              <a:rPr kumimoji="0" sz="1400" b="0" i="0" u="none" strike="noStrike" kern="0" cap="none" spc="-40"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(D+T+CT</a:t>
            </a:r>
            <a:r>
              <a:rPr kumimoji="0" sz="1400" b="0" i="0" u="none" strike="noStrike" kern="0" cap="none" spc="-2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vs</a:t>
            </a:r>
            <a:r>
              <a:rPr kumimoji="0" sz="1400" b="0" i="0" u="none" strike="noStrike" kern="0" cap="none" spc="-10" normalizeH="0" baseline="0" noProof="0">
                <a:ln>
                  <a:noFill/>
                </a:ln>
                <a:solidFill>
                  <a:srgbClr val="000000"/>
                </a:solidFill>
                <a:effectLst/>
                <a:uLnTx/>
                <a:uFillTx/>
                <a:latin typeface="Arial"/>
                <a:cs typeface="Arial"/>
                <a:sym typeface="Arial"/>
              </a:rPr>
              <a:t> </a:t>
            </a:r>
            <a:r>
              <a:rPr kumimoji="0" sz="1400" b="0" i="0" u="none" strike="noStrike" kern="0" cap="none" spc="-25" normalizeH="0" baseline="0" noProof="0">
                <a:ln>
                  <a:noFill/>
                </a:ln>
                <a:solidFill>
                  <a:srgbClr val="000000"/>
                </a:solidFill>
                <a:effectLst/>
                <a:uLnTx/>
                <a:uFillTx/>
                <a:latin typeface="Arial"/>
                <a:cs typeface="Arial"/>
                <a:sym typeface="Arial"/>
              </a:rPr>
              <a:t>CT)</a:t>
            </a:r>
          </a:p>
          <a:p>
            <a:pPr marL="279400" marR="0" lvl="0" indent="-182879" algn="l" defTabSz="914400" rtl="0" eaLnBrk="1" fontAlgn="auto" latinLnBrk="0" hangingPunct="0">
              <a:lnSpc>
                <a:spcPct val="100000"/>
              </a:lnSpc>
              <a:spcBef>
                <a:spcPts val="0"/>
              </a:spcBef>
              <a:spcAft>
                <a:spcPts val="0"/>
              </a:spcAft>
              <a:buClrTx/>
              <a:buSzPct val="100000"/>
              <a:buFontTx/>
              <a:buChar char="•"/>
              <a:tabLst>
                <a:tab pos="279400" algn="l"/>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OS</a:t>
            </a:r>
            <a:r>
              <a:rPr kumimoji="0" sz="1400" b="0" i="0" u="none" strike="noStrike" kern="0" cap="none" spc="-2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in</a:t>
            </a:r>
            <a:r>
              <a:rPr kumimoji="0" sz="1400" b="0" i="0" u="none" strike="noStrike" kern="0" cap="none" spc="-2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patients</a:t>
            </a:r>
            <a:r>
              <a:rPr kumimoji="0" sz="1400" b="0" i="0" u="none" strike="noStrike" kern="0" cap="none" spc="-5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with</a:t>
            </a:r>
            <a:r>
              <a:rPr kumimoji="0" sz="1400" b="0" i="0" u="none" strike="noStrike" kern="0" cap="none" spc="-20" normalizeH="0" baseline="0" noProof="0">
                <a:ln>
                  <a:noFill/>
                </a:ln>
                <a:solidFill>
                  <a:srgbClr val="000000"/>
                </a:solidFill>
                <a:effectLst/>
                <a:uLnTx/>
                <a:uFillTx/>
                <a:latin typeface="Arial"/>
                <a:cs typeface="Arial"/>
                <a:sym typeface="Arial"/>
              </a:rPr>
              <a:t> bTMB</a:t>
            </a:r>
          </a:p>
          <a:p>
            <a:pPr marL="0" marR="0" lvl="0" indent="279400" algn="l" defTabSz="914400" rtl="0" eaLnBrk="1" fontAlgn="auto" latinLnBrk="0" hangingPunct="0">
              <a:lnSpc>
                <a:spcPct val="100000"/>
              </a:lnSpc>
              <a:spcBef>
                <a:spcPts val="0"/>
              </a:spcBef>
              <a:spcAft>
                <a:spcPts val="0"/>
              </a:spcAft>
              <a:buClrTx/>
              <a:buSzTx/>
              <a:buFontTx/>
              <a:buNone/>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≥20</a:t>
            </a:r>
            <a:r>
              <a:rPr kumimoji="0" sz="1400" b="0" i="0" u="none" strike="noStrike" kern="0" cap="none" spc="-50"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mut/Mb</a:t>
            </a:r>
            <a:r>
              <a:rPr kumimoji="0" sz="1400" b="0" i="0" u="none" strike="noStrike" kern="0" cap="none" spc="-60"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(D+T+CT</a:t>
            </a:r>
            <a:r>
              <a:rPr kumimoji="0" sz="1400" b="0" i="0" u="none" strike="noStrike" kern="0" cap="none" spc="-50"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vs</a:t>
            </a:r>
            <a:r>
              <a:rPr kumimoji="0" sz="1400" b="0" i="0" u="none" strike="noStrike" kern="0" cap="none" spc="-20" normalizeH="0" baseline="0" noProof="0">
                <a:ln>
                  <a:noFill/>
                </a:ln>
                <a:solidFill>
                  <a:srgbClr val="000000"/>
                </a:solidFill>
                <a:effectLst/>
                <a:uLnTx/>
                <a:uFillTx/>
                <a:latin typeface="Arial"/>
                <a:cs typeface="Arial"/>
                <a:sym typeface="Arial"/>
              </a:rPr>
              <a:t> </a:t>
            </a:r>
            <a:r>
              <a:rPr kumimoji="0" sz="1400" b="0" i="0" u="none" strike="noStrike" kern="0" cap="none" spc="-25" normalizeH="0" baseline="0" noProof="0">
                <a:ln>
                  <a:noFill/>
                </a:ln>
                <a:solidFill>
                  <a:srgbClr val="000000"/>
                </a:solidFill>
                <a:effectLst/>
                <a:uLnTx/>
                <a:uFillTx/>
                <a:latin typeface="Arial"/>
                <a:cs typeface="Arial"/>
                <a:sym typeface="Arial"/>
              </a:rPr>
              <a:t>CT)</a:t>
            </a:r>
          </a:p>
          <a:p>
            <a:pPr marL="0" marR="0" lvl="0" indent="0" algn="l" defTabSz="914400" rtl="0" eaLnBrk="1" fontAlgn="auto" latinLnBrk="0" hangingPunct="0">
              <a:lnSpc>
                <a:spcPct val="100000"/>
              </a:lnSpc>
              <a:spcBef>
                <a:spcPts val="0"/>
              </a:spcBef>
              <a:spcAft>
                <a:spcPts val="0"/>
              </a:spcAft>
              <a:buClrTx/>
              <a:buSzTx/>
              <a:buFontTx/>
              <a:buNone/>
              <a:tabLst/>
              <a:defRPr sz="1400">
                <a:latin typeface="Arial"/>
                <a:ea typeface="Arial"/>
                <a:cs typeface="Arial"/>
                <a:sym typeface="Arial"/>
              </a:defRPr>
            </a:pPr>
            <a:endParaRPr kumimoji="0" sz="1400" b="0" i="0" u="none" strike="noStrike" kern="0" cap="none" spc="-25" normalizeH="0" baseline="0" noProof="0">
              <a:ln>
                <a:noFill/>
              </a:ln>
              <a:solidFill>
                <a:srgbClr val="000000"/>
              </a:solidFill>
              <a:effectLst/>
              <a:uLnTx/>
              <a:uFillTx/>
              <a:latin typeface="Arial"/>
              <a:cs typeface="Arial"/>
              <a:sym typeface="Arial"/>
            </a:endParaRPr>
          </a:p>
          <a:p>
            <a:pPr marL="0" marR="0" lvl="0" indent="96519" algn="l" defTabSz="914400" rtl="0" eaLnBrk="1" fontAlgn="auto" latinLnBrk="0" hangingPunct="0">
              <a:lnSpc>
                <a:spcPct val="100000"/>
              </a:lnSpc>
              <a:spcBef>
                <a:spcPts val="0"/>
              </a:spcBef>
              <a:spcAft>
                <a:spcPts val="0"/>
              </a:spcAft>
              <a:buClrTx/>
              <a:buSzTx/>
              <a:buFontTx/>
              <a:buNone/>
              <a:tabLst/>
              <a:defRPr sz="1400" b="1">
                <a:latin typeface="Arial"/>
                <a:ea typeface="Arial"/>
                <a:cs typeface="Arial"/>
                <a:sym typeface="Arial"/>
              </a:defRPr>
            </a:pPr>
            <a:r>
              <a:rPr kumimoji="0" sz="1400" b="1" i="0" u="none" strike="noStrike" kern="0" cap="none" spc="0" normalizeH="0" baseline="0" noProof="0">
                <a:ln>
                  <a:noFill/>
                </a:ln>
                <a:solidFill>
                  <a:srgbClr val="000000"/>
                </a:solidFill>
                <a:effectLst/>
                <a:uLnTx/>
                <a:uFillTx/>
                <a:latin typeface="Arial"/>
                <a:cs typeface="Arial"/>
                <a:sym typeface="Arial"/>
              </a:rPr>
              <a:t>Additional</a:t>
            </a:r>
            <a:r>
              <a:rPr kumimoji="0" sz="1400" b="1" i="0" u="none" strike="noStrike" kern="0" cap="none" spc="-85" normalizeH="0" baseline="0" noProof="0">
                <a:ln>
                  <a:noFill/>
                </a:ln>
                <a:solidFill>
                  <a:srgbClr val="000000"/>
                </a:solidFill>
                <a:effectLst/>
                <a:uLnTx/>
                <a:uFillTx/>
                <a:latin typeface="Arial"/>
                <a:cs typeface="Arial"/>
                <a:sym typeface="Arial"/>
              </a:rPr>
              <a:t> </a:t>
            </a:r>
            <a:r>
              <a:rPr kumimoji="0" sz="1400" b="1" i="0" u="none" strike="noStrike" kern="0" cap="none" spc="0" normalizeH="0" baseline="0" noProof="0">
                <a:ln>
                  <a:noFill/>
                </a:ln>
                <a:solidFill>
                  <a:srgbClr val="000000"/>
                </a:solidFill>
                <a:effectLst/>
                <a:uLnTx/>
                <a:uFillTx/>
                <a:latin typeface="Arial"/>
                <a:cs typeface="Arial"/>
                <a:sym typeface="Arial"/>
              </a:rPr>
              <a:t>secondary</a:t>
            </a:r>
            <a:r>
              <a:rPr kumimoji="0" sz="1400" b="1" i="0" u="none" strike="noStrike" kern="0" cap="none" spc="-94" normalizeH="0" baseline="0" noProof="0">
                <a:ln>
                  <a:noFill/>
                </a:ln>
                <a:solidFill>
                  <a:srgbClr val="000000"/>
                </a:solidFill>
                <a:effectLst/>
                <a:uLnTx/>
                <a:uFillTx/>
                <a:latin typeface="Arial"/>
                <a:cs typeface="Arial"/>
                <a:sym typeface="Arial"/>
              </a:rPr>
              <a:t> </a:t>
            </a:r>
            <a:r>
              <a:rPr kumimoji="0" sz="1400" b="1" i="0" u="none" strike="noStrike" kern="0" cap="none" spc="-10" normalizeH="0" baseline="0" noProof="0">
                <a:ln>
                  <a:noFill/>
                </a:ln>
                <a:solidFill>
                  <a:srgbClr val="000000"/>
                </a:solidFill>
                <a:effectLst/>
                <a:uLnTx/>
                <a:uFillTx/>
                <a:latin typeface="Arial"/>
                <a:cs typeface="Arial"/>
                <a:sym typeface="Arial"/>
              </a:rPr>
              <a:t>endpoints</a:t>
            </a:r>
          </a:p>
          <a:p>
            <a:pPr marL="279400" marR="0" lvl="0" indent="-182879" algn="l" defTabSz="914400" rtl="0" eaLnBrk="1" fontAlgn="auto" latinLnBrk="0" hangingPunct="0">
              <a:lnSpc>
                <a:spcPct val="100000"/>
              </a:lnSpc>
              <a:spcBef>
                <a:spcPts val="0"/>
              </a:spcBef>
              <a:spcAft>
                <a:spcPts val="0"/>
              </a:spcAft>
              <a:buClrTx/>
              <a:buSzPct val="100000"/>
              <a:buFontTx/>
              <a:buChar char="•"/>
              <a:tabLst>
                <a:tab pos="279400" algn="l"/>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ORR,</a:t>
            </a:r>
            <a:r>
              <a:rPr kumimoji="0" sz="1400" b="0" i="0" u="none" strike="noStrike" kern="0" cap="none" spc="-1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DoR,</a:t>
            </a:r>
            <a:r>
              <a:rPr kumimoji="0" sz="1400" b="0" i="0" u="none" strike="noStrike" kern="0" cap="none" spc="-1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and</a:t>
            </a:r>
            <a:r>
              <a:rPr kumimoji="0" sz="1400" b="0" i="0" u="none" strike="noStrike" kern="0" cap="none" spc="-3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BOR</a:t>
            </a:r>
            <a:r>
              <a:rPr kumimoji="0" sz="1400" b="0" i="0" u="none" strike="noStrike" kern="0" cap="none" spc="-2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by</a:t>
            </a:r>
            <a:r>
              <a:rPr kumimoji="0" sz="1400" b="0" i="0" u="none" strike="noStrike" kern="0" cap="none" spc="-15" normalizeH="0" baseline="0" noProof="0">
                <a:ln>
                  <a:noFill/>
                </a:ln>
                <a:solidFill>
                  <a:srgbClr val="000000"/>
                </a:solidFill>
                <a:effectLst/>
                <a:uLnTx/>
                <a:uFillTx/>
                <a:latin typeface="Arial"/>
                <a:cs typeface="Arial"/>
                <a:sym typeface="Arial"/>
              </a:rPr>
              <a:t> </a:t>
            </a:r>
            <a:r>
              <a:rPr kumimoji="0" sz="1400" b="0" i="0" u="none" strike="noStrike" kern="0" cap="none" spc="-20" normalizeH="0" baseline="0" noProof="0">
                <a:ln>
                  <a:noFill/>
                </a:ln>
                <a:solidFill>
                  <a:srgbClr val="000000"/>
                </a:solidFill>
                <a:effectLst/>
                <a:uLnTx/>
                <a:uFillTx/>
                <a:latin typeface="Arial"/>
                <a:cs typeface="Arial"/>
                <a:sym typeface="Arial"/>
              </a:rPr>
              <a:t>BICR</a:t>
            </a:r>
          </a:p>
          <a:p>
            <a:pPr marL="279400" marR="0" lvl="0" indent="-182879" algn="l" defTabSz="914400" rtl="0" eaLnBrk="1" fontAlgn="auto" latinLnBrk="0" hangingPunct="0">
              <a:lnSpc>
                <a:spcPct val="100000"/>
              </a:lnSpc>
              <a:spcBef>
                <a:spcPts val="0"/>
              </a:spcBef>
              <a:spcAft>
                <a:spcPts val="0"/>
              </a:spcAft>
              <a:buClrTx/>
              <a:buSzPct val="100000"/>
              <a:buFontTx/>
              <a:buChar char="•"/>
              <a:tabLst>
                <a:tab pos="279400" algn="l"/>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PFS</a:t>
            </a:r>
            <a:r>
              <a:rPr kumimoji="0" sz="1400" b="0" i="0" u="none" strike="noStrike" kern="0" cap="none" spc="-1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at</a:t>
            </a:r>
            <a:r>
              <a:rPr kumimoji="0" sz="1400" b="0" i="0" u="none" strike="noStrike" kern="0" cap="none" spc="-1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12</a:t>
            </a:r>
            <a:r>
              <a:rPr kumimoji="0" sz="1400" b="0" i="0" u="none" strike="noStrike" kern="0" cap="none" spc="-20" normalizeH="0" baseline="0" noProof="0">
                <a:ln>
                  <a:noFill/>
                </a:ln>
                <a:solidFill>
                  <a:srgbClr val="000000"/>
                </a:solidFill>
                <a:effectLst/>
                <a:uLnTx/>
                <a:uFillTx/>
                <a:latin typeface="Arial"/>
                <a:cs typeface="Arial"/>
                <a:sym typeface="Arial"/>
              </a:rPr>
              <a:t> </a:t>
            </a:r>
            <a:r>
              <a:rPr kumimoji="0" sz="1400" b="0" i="0" u="none" strike="noStrike" kern="0" cap="none" spc="-10" normalizeH="0" baseline="0" noProof="0">
                <a:ln>
                  <a:noFill/>
                </a:ln>
                <a:solidFill>
                  <a:srgbClr val="000000"/>
                </a:solidFill>
                <a:effectLst/>
                <a:uLnTx/>
                <a:uFillTx/>
                <a:latin typeface="Arial"/>
                <a:cs typeface="Arial"/>
                <a:sym typeface="Arial"/>
              </a:rPr>
              <a:t>months</a:t>
            </a:r>
          </a:p>
          <a:p>
            <a:pPr marL="279400" marR="0" lvl="0" indent="-182879" algn="l" defTabSz="914400" rtl="0" eaLnBrk="1" fontAlgn="auto" latinLnBrk="0" hangingPunct="0">
              <a:lnSpc>
                <a:spcPct val="100000"/>
              </a:lnSpc>
              <a:spcBef>
                <a:spcPts val="0"/>
              </a:spcBef>
              <a:spcAft>
                <a:spcPts val="0"/>
              </a:spcAft>
              <a:buClrTx/>
              <a:buSzPct val="100000"/>
              <a:buFontTx/>
              <a:buChar char="•"/>
              <a:tabLst>
                <a:tab pos="279400" algn="l"/>
              </a:tabLst>
              <a:defRPr sz="1400" spc="-10">
                <a:latin typeface="Arial"/>
                <a:ea typeface="Arial"/>
                <a:cs typeface="Arial"/>
                <a:sym typeface="Arial"/>
              </a:defRPr>
            </a:pPr>
            <a:r>
              <a:rPr kumimoji="0" sz="1400" b="0" i="0" u="none" strike="noStrike" kern="0" cap="none" spc="-10" normalizeH="0" baseline="0" noProof="0">
                <a:ln>
                  <a:noFill/>
                </a:ln>
                <a:solidFill>
                  <a:srgbClr val="000000"/>
                </a:solidFill>
                <a:effectLst/>
                <a:uLnTx/>
                <a:uFillTx/>
                <a:latin typeface="Arial"/>
                <a:cs typeface="Arial"/>
                <a:sym typeface="Arial"/>
              </a:rPr>
              <a:t>HRQoL</a:t>
            </a:r>
          </a:p>
          <a:p>
            <a:pPr marL="279400" marR="0" lvl="0" indent="-182879" algn="l" defTabSz="914400" rtl="0" eaLnBrk="1" fontAlgn="auto" latinLnBrk="0" hangingPunct="0">
              <a:lnSpc>
                <a:spcPct val="100000"/>
              </a:lnSpc>
              <a:spcBef>
                <a:spcPts val="0"/>
              </a:spcBef>
              <a:spcAft>
                <a:spcPts val="0"/>
              </a:spcAft>
              <a:buClrTx/>
              <a:buSzPct val="100000"/>
              <a:buFontTx/>
              <a:buChar char="•"/>
              <a:tabLst>
                <a:tab pos="279400" algn="l"/>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Safety</a:t>
            </a:r>
            <a:r>
              <a:rPr kumimoji="0" sz="1400" b="0" i="0" u="none" strike="noStrike" kern="0" cap="none" spc="-50"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and</a:t>
            </a:r>
            <a:r>
              <a:rPr kumimoji="0" sz="1400" b="0" i="0" u="none" strike="noStrike" kern="0" cap="none" spc="-15" normalizeH="0" baseline="0" noProof="0">
                <a:ln>
                  <a:noFill/>
                </a:ln>
                <a:solidFill>
                  <a:srgbClr val="000000"/>
                </a:solidFill>
                <a:effectLst/>
                <a:uLnTx/>
                <a:uFillTx/>
                <a:latin typeface="Arial"/>
                <a:cs typeface="Arial"/>
                <a:sym typeface="Arial"/>
              </a:rPr>
              <a:t> </a:t>
            </a:r>
            <a:r>
              <a:rPr kumimoji="0" sz="1400" b="0" i="0" u="none" strike="noStrike" kern="0" cap="none" spc="-10" normalizeH="0" baseline="0" noProof="0">
                <a:ln>
                  <a:noFill/>
                </a:ln>
                <a:solidFill>
                  <a:srgbClr val="000000"/>
                </a:solidFill>
                <a:effectLst/>
                <a:uLnTx/>
                <a:uFillTx/>
                <a:latin typeface="Arial"/>
                <a:cs typeface="Arial"/>
                <a:sym typeface="Arial"/>
              </a:rPr>
              <a:t>tolerability</a:t>
            </a:r>
          </a:p>
        </p:txBody>
      </p:sp>
      <p:sp>
        <p:nvSpPr>
          <p:cNvPr id="1028" name="object 24"/>
          <p:cNvSpPr txBox="1"/>
          <p:nvPr/>
        </p:nvSpPr>
        <p:spPr>
          <a:xfrm>
            <a:off x="413714" y="1027810"/>
            <a:ext cx="7961632" cy="345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100"/>
              </a:spcBef>
              <a:spcAft>
                <a:spcPts val="0"/>
              </a:spcAft>
              <a:buClrTx/>
              <a:buSzTx/>
              <a:buFontTx/>
              <a:buNone/>
              <a:tabLst/>
              <a:defRPr sz="2400">
                <a:latin typeface="Arial"/>
                <a:ea typeface="Arial"/>
                <a:cs typeface="Arial"/>
                <a:sym typeface="Arial"/>
              </a:defRPr>
            </a:pPr>
            <a:r>
              <a:rPr kumimoji="0" sz="2400" b="0" i="0" u="none" strike="noStrike" kern="0" cap="none" spc="0" normalizeH="0" baseline="0" noProof="0">
                <a:ln>
                  <a:noFill/>
                </a:ln>
                <a:solidFill>
                  <a:srgbClr val="000000"/>
                </a:solidFill>
                <a:effectLst/>
                <a:uLnTx/>
                <a:uFillTx/>
                <a:latin typeface="Arial"/>
                <a:cs typeface="Arial"/>
                <a:sym typeface="Arial"/>
              </a:rPr>
              <a:t>Phase</a:t>
            </a:r>
            <a:r>
              <a:rPr kumimoji="0" sz="2400" b="0" i="0" u="none" strike="noStrike" kern="0" cap="none" spc="-20" normalizeH="0" baseline="0" noProof="0">
                <a:ln>
                  <a:noFill/>
                </a:ln>
                <a:solidFill>
                  <a:srgbClr val="000000"/>
                </a:solidFill>
                <a:effectLst/>
                <a:uLnTx/>
                <a:uFillTx/>
                <a:latin typeface="Arial"/>
                <a:cs typeface="Arial"/>
                <a:sym typeface="Arial"/>
              </a:rPr>
              <a:t> </a:t>
            </a:r>
            <a:r>
              <a:rPr kumimoji="0" sz="2400" b="0" i="0" u="none" strike="noStrike" kern="0" cap="none" spc="0" normalizeH="0" baseline="0" noProof="0">
                <a:ln>
                  <a:noFill/>
                </a:ln>
                <a:solidFill>
                  <a:srgbClr val="000000"/>
                </a:solidFill>
                <a:effectLst/>
                <a:uLnTx/>
                <a:uFillTx/>
                <a:latin typeface="Arial"/>
                <a:cs typeface="Arial"/>
                <a:sym typeface="Arial"/>
              </a:rPr>
              <a:t>3,</a:t>
            </a:r>
            <a:r>
              <a:rPr kumimoji="0" sz="2400" b="0" i="0" u="none" strike="noStrike" kern="0" cap="none" spc="-15" normalizeH="0" baseline="0" noProof="0">
                <a:ln>
                  <a:noFill/>
                </a:ln>
                <a:solidFill>
                  <a:srgbClr val="000000"/>
                </a:solidFill>
                <a:effectLst/>
                <a:uLnTx/>
                <a:uFillTx/>
                <a:latin typeface="Arial"/>
                <a:cs typeface="Arial"/>
                <a:sym typeface="Arial"/>
              </a:rPr>
              <a:t> </a:t>
            </a:r>
            <a:r>
              <a:rPr kumimoji="0" sz="2400" b="0" i="0" u="none" strike="noStrike" kern="0" cap="none" spc="0" normalizeH="0" baseline="0" noProof="0">
                <a:ln>
                  <a:noFill/>
                </a:ln>
                <a:solidFill>
                  <a:srgbClr val="000000"/>
                </a:solidFill>
                <a:effectLst/>
                <a:uLnTx/>
                <a:uFillTx/>
                <a:latin typeface="Arial"/>
                <a:cs typeface="Arial"/>
                <a:sym typeface="Arial"/>
              </a:rPr>
              <a:t>global,</a:t>
            </a:r>
            <a:r>
              <a:rPr kumimoji="0" sz="2400" b="0" i="0" u="none" strike="noStrike" kern="0" cap="none" spc="20" normalizeH="0" baseline="0" noProof="0">
                <a:ln>
                  <a:noFill/>
                </a:ln>
                <a:solidFill>
                  <a:srgbClr val="000000"/>
                </a:solidFill>
                <a:effectLst/>
                <a:uLnTx/>
                <a:uFillTx/>
                <a:latin typeface="Arial"/>
                <a:cs typeface="Arial"/>
                <a:sym typeface="Arial"/>
              </a:rPr>
              <a:t> </a:t>
            </a:r>
            <a:r>
              <a:rPr kumimoji="0" sz="2400" b="0" i="0" u="none" strike="noStrike" kern="0" cap="none" spc="0" normalizeH="0" baseline="0" noProof="0">
                <a:ln>
                  <a:noFill/>
                </a:ln>
                <a:solidFill>
                  <a:srgbClr val="000000"/>
                </a:solidFill>
                <a:effectLst/>
                <a:uLnTx/>
                <a:uFillTx/>
                <a:latin typeface="Arial"/>
                <a:cs typeface="Arial"/>
                <a:sym typeface="Arial"/>
              </a:rPr>
              <a:t>randomized,</a:t>
            </a:r>
            <a:r>
              <a:rPr kumimoji="0" sz="2400" b="0" i="0" u="none" strike="noStrike" kern="0" cap="none" spc="5" normalizeH="0" baseline="0" noProof="0">
                <a:ln>
                  <a:noFill/>
                </a:ln>
                <a:solidFill>
                  <a:srgbClr val="000000"/>
                </a:solidFill>
                <a:effectLst/>
                <a:uLnTx/>
                <a:uFillTx/>
                <a:latin typeface="Arial"/>
                <a:cs typeface="Arial"/>
                <a:sym typeface="Arial"/>
              </a:rPr>
              <a:t> </a:t>
            </a:r>
            <a:r>
              <a:rPr kumimoji="0" sz="2400" b="0" i="0" u="none" strike="noStrike" kern="0" cap="none" spc="-10" normalizeH="0" baseline="0" noProof="0">
                <a:ln>
                  <a:noFill/>
                </a:ln>
                <a:solidFill>
                  <a:srgbClr val="000000"/>
                </a:solidFill>
                <a:effectLst/>
                <a:uLnTx/>
                <a:uFillTx/>
                <a:latin typeface="Arial"/>
                <a:cs typeface="Arial"/>
                <a:sym typeface="Arial"/>
              </a:rPr>
              <a:t>open-</a:t>
            </a:r>
            <a:r>
              <a:rPr kumimoji="0" sz="2400" b="0" i="0" u="none" strike="noStrike" kern="0" cap="none" spc="0" normalizeH="0" baseline="0" noProof="0">
                <a:ln>
                  <a:noFill/>
                </a:ln>
                <a:solidFill>
                  <a:srgbClr val="000000"/>
                </a:solidFill>
                <a:effectLst/>
                <a:uLnTx/>
                <a:uFillTx/>
                <a:latin typeface="Arial"/>
                <a:cs typeface="Arial"/>
                <a:sym typeface="Arial"/>
              </a:rPr>
              <a:t>label,</a:t>
            </a:r>
            <a:r>
              <a:rPr kumimoji="0" sz="2400" b="0" i="0" u="none" strike="noStrike" kern="0" cap="none" spc="25" normalizeH="0" baseline="0" noProof="0">
                <a:ln>
                  <a:noFill/>
                </a:ln>
                <a:solidFill>
                  <a:srgbClr val="000000"/>
                </a:solidFill>
                <a:effectLst/>
                <a:uLnTx/>
                <a:uFillTx/>
                <a:latin typeface="Arial"/>
                <a:cs typeface="Arial"/>
                <a:sym typeface="Arial"/>
              </a:rPr>
              <a:t> </a:t>
            </a:r>
            <a:r>
              <a:rPr kumimoji="0" sz="2400" b="0" i="0" u="none" strike="noStrike" kern="0" cap="none" spc="0" normalizeH="0" baseline="0" noProof="0">
                <a:ln>
                  <a:noFill/>
                </a:ln>
                <a:solidFill>
                  <a:srgbClr val="000000"/>
                </a:solidFill>
                <a:effectLst/>
                <a:uLnTx/>
                <a:uFillTx/>
                <a:latin typeface="Arial"/>
                <a:cs typeface="Arial"/>
                <a:sym typeface="Arial"/>
              </a:rPr>
              <a:t>multicenter</a:t>
            </a:r>
            <a:r>
              <a:rPr kumimoji="0" sz="2400" b="0" i="0" u="none" strike="noStrike" kern="0" cap="none" spc="-10" normalizeH="0" baseline="0" noProof="0">
                <a:ln>
                  <a:noFill/>
                </a:ln>
                <a:solidFill>
                  <a:srgbClr val="000000"/>
                </a:solidFill>
                <a:effectLst/>
                <a:uLnTx/>
                <a:uFillTx/>
                <a:latin typeface="Arial"/>
                <a:cs typeface="Arial"/>
                <a:sym typeface="Arial"/>
              </a:rPr>
              <a:t> study</a:t>
            </a:r>
          </a:p>
        </p:txBody>
      </p:sp>
      <p:sp>
        <p:nvSpPr>
          <p:cNvPr id="1029" name="object 25"/>
          <p:cNvSpPr txBox="1"/>
          <p:nvPr/>
        </p:nvSpPr>
        <p:spPr>
          <a:xfrm>
            <a:off x="5253990" y="6223406"/>
            <a:ext cx="6525260" cy="504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68580" marR="5080" lvl="0" indent="-55880" algn="r" defTabSz="914400" rtl="0" eaLnBrk="1" fontAlgn="auto" latinLnBrk="0" hangingPunct="0">
              <a:lnSpc>
                <a:spcPct val="100000"/>
              </a:lnSpc>
              <a:spcBef>
                <a:spcPts val="100"/>
              </a:spcBef>
              <a:spcAft>
                <a:spcPts val="0"/>
              </a:spcAft>
              <a:buClrTx/>
              <a:buSzTx/>
              <a:buFontTx/>
              <a:buNone/>
              <a:tabLst/>
              <a:defRPr sz="900">
                <a:solidFill>
                  <a:srgbClr val="FFFFFF"/>
                </a:solidFill>
                <a:latin typeface="Arial"/>
                <a:ea typeface="Arial"/>
                <a:cs typeface="Arial"/>
                <a:sym typeface="Arial"/>
              </a:defRPr>
            </a:pPr>
            <a:r>
              <a:rPr kumimoji="0" sz="900" b="0" i="0" u="none" strike="noStrike" kern="0" cap="none" spc="0" normalizeH="0" baseline="0" noProof="0">
                <a:ln>
                  <a:noFill/>
                </a:ln>
                <a:solidFill>
                  <a:srgbClr val="FFFFFF"/>
                </a:solidFill>
                <a:effectLst/>
                <a:uLnTx/>
                <a:uFillTx/>
                <a:latin typeface="Arial"/>
                <a:cs typeface="Arial"/>
                <a:sym typeface="Arial"/>
              </a:rPr>
              <a:t>BICR,</a:t>
            </a:r>
            <a:r>
              <a:rPr kumimoji="0" sz="900" b="0" i="0" u="none" strike="noStrike" kern="0" cap="none" spc="-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blinded</a:t>
            </a:r>
            <a:r>
              <a:rPr kumimoji="0" sz="900" b="0" i="0" u="none" strike="noStrike" kern="0" cap="none" spc="-34"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independent</a:t>
            </a:r>
            <a:r>
              <a:rPr kumimoji="0" sz="900" b="0" i="0" u="none" strike="noStrike" kern="0" cap="none" spc="-5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central</a:t>
            </a:r>
            <a:r>
              <a:rPr kumimoji="0" sz="900" b="0" i="0" u="none" strike="noStrike" kern="0" cap="none" spc="-2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review;</a:t>
            </a:r>
            <a:r>
              <a:rPr kumimoji="0" sz="900" b="0" i="0" u="none" strike="noStrike" kern="0" cap="none" spc="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BOR, best</a:t>
            </a:r>
            <a:r>
              <a:rPr kumimoji="0" sz="900" b="0" i="0" u="none" strike="noStrike" kern="0" cap="none" spc="-3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objective</a:t>
            </a:r>
            <a:r>
              <a:rPr kumimoji="0" sz="900" b="0" i="0" u="none" strike="noStrike" kern="0" cap="none" spc="-2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response;</a:t>
            </a:r>
            <a:r>
              <a:rPr kumimoji="0" sz="900" b="0" i="0" u="none" strike="noStrike" kern="0" cap="none" spc="-34"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bTMB,</a:t>
            </a:r>
            <a:r>
              <a:rPr kumimoji="0" sz="900" b="0" i="0" u="none" strike="noStrike" kern="0" cap="none" spc="2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blood</a:t>
            </a:r>
            <a:r>
              <a:rPr kumimoji="0" sz="900" b="0" i="0" u="none" strike="noStrike" kern="0" cap="none" spc="-2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tumor</a:t>
            </a:r>
            <a:r>
              <a:rPr kumimoji="0" sz="900" b="0" i="0" u="none" strike="noStrike" kern="0" cap="none" spc="-3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mutational</a:t>
            </a:r>
            <a:r>
              <a:rPr kumimoji="0" sz="900" b="0" i="0" u="none" strike="noStrike" kern="0" cap="none" spc="-34"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burden;</a:t>
            </a:r>
            <a:r>
              <a:rPr kumimoji="0" sz="900" b="0" i="0" u="none" strike="noStrike" kern="0" cap="none" spc="-3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D, </a:t>
            </a:r>
            <a:r>
              <a:rPr kumimoji="0" sz="900" b="0" i="0" u="none" strike="noStrike" kern="0" cap="none" spc="-10" normalizeH="0" baseline="0" noProof="0">
                <a:ln>
                  <a:noFill/>
                </a:ln>
                <a:solidFill>
                  <a:srgbClr val="FFFFFF"/>
                </a:solidFill>
                <a:effectLst/>
                <a:uLnTx/>
                <a:uFillTx/>
                <a:latin typeface="Arial"/>
                <a:cs typeface="Arial"/>
                <a:sym typeface="Arial"/>
              </a:rPr>
              <a:t>durvalumab; </a:t>
            </a:r>
            <a:r>
              <a:rPr kumimoji="0" sz="900" b="0" i="0" u="none" strike="noStrike" kern="0" cap="none" spc="0" normalizeH="0" baseline="0" noProof="0">
                <a:ln>
                  <a:noFill/>
                </a:ln>
                <a:solidFill>
                  <a:srgbClr val="FFFFFF"/>
                </a:solidFill>
                <a:effectLst/>
                <a:uLnTx/>
                <a:uFillTx/>
                <a:latin typeface="Arial"/>
                <a:cs typeface="Arial"/>
                <a:sym typeface="Arial"/>
              </a:rPr>
              <a:t>DoR,</a:t>
            </a:r>
            <a:r>
              <a:rPr kumimoji="0" sz="900" b="0" i="0" u="none" strike="noStrike" kern="0" cap="none" spc="-10" normalizeH="0" baseline="0" noProof="0">
                <a:ln>
                  <a:noFill/>
                </a:ln>
                <a:solidFill>
                  <a:srgbClr val="FFFFFF"/>
                </a:solidFill>
                <a:effectLst/>
                <a:uLnTx/>
                <a:uFillTx/>
                <a:latin typeface="Arial"/>
                <a:cs typeface="Arial"/>
                <a:sym typeface="Arial"/>
              </a:rPr>
              <a:t> duration</a:t>
            </a:r>
            <a:r>
              <a:rPr kumimoji="0" sz="900" b="0" i="0" u="none" strike="noStrike" kern="0" cap="none" spc="-4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of</a:t>
            </a:r>
            <a:r>
              <a:rPr kumimoji="0" sz="900" b="0" i="0" u="none" strike="noStrike" kern="0" cap="none" spc="-1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response;</a:t>
            </a:r>
            <a:r>
              <a:rPr kumimoji="0" sz="900" b="0" i="0" u="none" strike="noStrike" kern="0" cap="none" spc="-34"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ECOG, Eastern</a:t>
            </a:r>
            <a:r>
              <a:rPr kumimoji="0" sz="900" b="0" i="0" u="none" strike="noStrike" kern="0" cap="none" spc="-2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Cooperative</a:t>
            </a:r>
            <a:r>
              <a:rPr kumimoji="0" sz="900" b="0" i="0" u="none" strike="noStrike" kern="0" cap="none" spc="-2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Oncology</a:t>
            </a:r>
            <a:r>
              <a:rPr kumimoji="0" sz="900" b="0" i="0" u="none" strike="noStrike" kern="0" cap="none" spc="-2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Group;</a:t>
            </a:r>
            <a:r>
              <a:rPr kumimoji="0" sz="900" b="0" i="0" u="none" strike="noStrike" kern="0" cap="none" spc="-1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HRQoL, health-related</a:t>
            </a:r>
            <a:r>
              <a:rPr kumimoji="0" sz="900" b="0" i="0" u="none" strike="noStrike" kern="0" cap="none" spc="-4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quality</a:t>
            </a:r>
            <a:r>
              <a:rPr kumimoji="0" sz="900" b="0" i="0" u="none" strike="noStrike" kern="0" cap="none" spc="-3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of life;</a:t>
            </a:r>
            <a:r>
              <a:rPr kumimoji="0" sz="900" b="0" i="0" u="none" strike="noStrike" kern="0" cap="none" spc="-3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Mb,</a:t>
            </a:r>
            <a:r>
              <a:rPr kumimoji="0" sz="900" b="0" i="0" u="none" strike="noStrike" kern="0" cap="none" spc="10" normalizeH="0" baseline="0" noProof="0">
                <a:ln>
                  <a:noFill/>
                </a:ln>
                <a:solidFill>
                  <a:srgbClr val="FFFFFF"/>
                </a:solidFill>
                <a:effectLst/>
                <a:uLnTx/>
                <a:uFillTx/>
                <a:latin typeface="Arial"/>
                <a:cs typeface="Arial"/>
                <a:sym typeface="Arial"/>
              </a:rPr>
              <a:t> </a:t>
            </a:r>
            <a:r>
              <a:rPr kumimoji="0" sz="900" b="0" i="0" u="none" strike="noStrike" kern="0" cap="none" spc="-10" normalizeH="0" baseline="0" noProof="0">
                <a:ln>
                  <a:noFill/>
                </a:ln>
                <a:solidFill>
                  <a:srgbClr val="FFFFFF"/>
                </a:solidFill>
                <a:effectLst/>
                <a:uLnTx/>
                <a:uFillTx/>
                <a:latin typeface="Arial"/>
                <a:cs typeface="Arial"/>
                <a:sym typeface="Arial"/>
              </a:rPr>
              <a:t>megabase; </a:t>
            </a:r>
            <a:r>
              <a:rPr kumimoji="0" sz="900" b="0" i="0" u="none" strike="noStrike" kern="0" cap="none" spc="0" normalizeH="0" baseline="0" noProof="0">
                <a:ln>
                  <a:noFill/>
                </a:ln>
                <a:solidFill>
                  <a:srgbClr val="FFFFFF"/>
                </a:solidFill>
                <a:effectLst/>
                <a:uLnTx/>
                <a:uFillTx/>
                <a:latin typeface="Arial"/>
                <a:cs typeface="Arial"/>
                <a:sym typeface="Arial"/>
              </a:rPr>
              <a:t>mut,</a:t>
            </a:r>
            <a:r>
              <a:rPr kumimoji="0" sz="900" b="0" i="0" u="none" strike="noStrike" kern="0" cap="none" spc="-1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mutations;</a:t>
            </a:r>
            <a:r>
              <a:rPr kumimoji="0" sz="900" b="0" i="0" u="none" strike="noStrike" kern="0" cap="none" spc="-4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ORR,</a:t>
            </a:r>
            <a:r>
              <a:rPr kumimoji="0" sz="900" b="0" i="0" u="none" strike="noStrike" kern="0" cap="none" spc="1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objective</a:t>
            </a:r>
            <a:r>
              <a:rPr kumimoji="0" sz="900" b="0" i="0" u="none" strike="noStrike" kern="0" cap="none" spc="-3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response</a:t>
            </a:r>
            <a:r>
              <a:rPr kumimoji="0" sz="900" b="0" i="0" u="none" strike="noStrike" kern="0" cap="none" spc="-2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rate;</a:t>
            </a:r>
            <a:r>
              <a:rPr kumimoji="0" sz="900" b="0" i="0" u="none" strike="noStrike" kern="0" cap="none" spc="-2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OS,</a:t>
            </a:r>
            <a:r>
              <a:rPr kumimoji="0" sz="900" b="0" i="0" u="none" strike="noStrike" kern="0" cap="none" spc="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overall</a:t>
            </a:r>
            <a:r>
              <a:rPr kumimoji="0" sz="900" b="0" i="0" u="none" strike="noStrike" kern="0" cap="none" spc="-1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survival;</a:t>
            </a:r>
            <a:r>
              <a:rPr kumimoji="0" sz="900" b="0" i="0" u="none" strike="noStrike" kern="0" cap="none" spc="-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PD,</a:t>
            </a:r>
            <a:r>
              <a:rPr kumimoji="0" sz="900" b="0" i="0" u="none" strike="noStrike" kern="0" cap="none" spc="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progressive</a:t>
            </a:r>
            <a:r>
              <a:rPr kumimoji="0" sz="900" b="0" i="0" u="none" strike="noStrike" kern="0" cap="none" spc="-34"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disease;</a:t>
            </a:r>
            <a:r>
              <a:rPr kumimoji="0" sz="900" b="0" i="0" u="none" strike="noStrike" kern="0" cap="none" spc="-3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PFS, progression-free</a:t>
            </a:r>
            <a:r>
              <a:rPr kumimoji="0" sz="900" b="0" i="0" u="none" strike="noStrike" kern="0" cap="none" spc="-40" normalizeH="0" baseline="0" noProof="0">
                <a:ln>
                  <a:noFill/>
                </a:ln>
                <a:solidFill>
                  <a:srgbClr val="FFFFFF"/>
                </a:solidFill>
                <a:effectLst/>
                <a:uLnTx/>
                <a:uFillTx/>
                <a:latin typeface="Arial"/>
                <a:cs typeface="Arial"/>
                <a:sym typeface="Arial"/>
              </a:rPr>
              <a:t> </a:t>
            </a:r>
            <a:r>
              <a:rPr kumimoji="0" sz="900" b="0" i="0" u="none" strike="noStrike" kern="0" cap="none" spc="-10" normalizeH="0" baseline="0" noProof="0">
                <a:ln>
                  <a:noFill/>
                </a:ln>
                <a:solidFill>
                  <a:srgbClr val="FFFFFF"/>
                </a:solidFill>
                <a:effectLst/>
                <a:uLnTx/>
                <a:uFillTx/>
                <a:latin typeface="Arial"/>
                <a:cs typeface="Arial"/>
                <a:sym typeface="Arial"/>
              </a:rPr>
              <a:t>survival; </a:t>
            </a:r>
            <a:r>
              <a:rPr kumimoji="0" sz="900" b="0" i="0" u="none" strike="noStrike" kern="0" cap="none" spc="0" normalizeH="0" baseline="0" noProof="0">
                <a:ln>
                  <a:noFill/>
                </a:ln>
                <a:solidFill>
                  <a:srgbClr val="FFFFFF"/>
                </a:solidFill>
                <a:effectLst/>
                <a:uLnTx/>
                <a:uFillTx/>
                <a:latin typeface="Arial"/>
                <a:cs typeface="Arial"/>
                <a:sym typeface="Arial"/>
              </a:rPr>
              <a:t>PS,</a:t>
            </a:r>
            <a:r>
              <a:rPr kumimoji="0" sz="900" b="0" i="0" u="none" strike="noStrike" kern="0" cap="none" spc="-2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performance</a:t>
            </a:r>
            <a:r>
              <a:rPr kumimoji="0" sz="900" b="0" i="0" u="none" strike="noStrike" kern="0" cap="none" spc="-4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status;</a:t>
            </a:r>
            <a:r>
              <a:rPr kumimoji="0" sz="900" b="0" i="0" u="none" strike="noStrike" kern="0" cap="none" spc="-3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q3w,</a:t>
            </a:r>
            <a:r>
              <a:rPr kumimoji="0" sz="900" b="0" i="0" u="none" strike="noStrike" kern="0" cap="none" spc="-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every</a:t>
            </a:r>
            <a:r>
              <a:rPr kumimoji="0" sz="900" b="0" i="0" u="none" strike="noStrike" kern="0" cap="none" spc="-1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3</a:t>
            </a:r>
            <a:r>
              <a:rPr kumimoji="0" sz="900" b="0" i="0" u="none" strike="noStrike" kern="0" cap="none" spc="-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weeks;</a:t>
            </a:r>
            <a:r>
              <a:rPr kumimoji="0" sz="900" b="0" i="0" u="none" strike="noStrike" kern="0" cap="none" spc="-1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q4w,</a:t>
            </a:r>
            <a:r>
              <a:rPr kumimoji="0" sz="900" b="0" i="0" u="none" strike="noStrike" kern="0" cap="none" spc="-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every</a:t>
            </a:r>
            <a:r>
              <a:rPr kumimoji="0" sz="900" b="0" i="0" u="none" strike="noStrike" kern="0" cap="none" spc="-1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4</a:t>
            </a:r>
            <a:r>
              <a:rPr kumimoji="0" sz="900" b="0" i="0" u="none" strike="noStrike" kern="0" cap="none" spc="-1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weeks;</a:t>
            </a:r>
            <a:r>
              <a:rPr kumimoji="0" sz="900" b="0" i="0" u="none" strike="noStrike" kern="0" cap="none" spc="-1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T,</a:t>
            </a:r>
            <a:r>
              <a:rPr kumimoji="0" sz="900" b="0" i="0" u="none" strike="noStrike" kern="0" cap="none" spc="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tremelimumab;</a:t>
            </a:r>
            <a:r>
              <a:rPr kumimoji="0" sz="900" b="0" i="0" u="none" strike="noStrike" kern="0" cap="none" spc="-4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TC, tumor</a:t>
            </a:r>
            <a:r>
              <a:rPr kumimoji="0" sz="900" b="0" i="0" u="none" strike="noStrike" kern="0" cap="none" spc="-25" normalizeH="0" baseline="0" noProof="0">
                <a:ln>
                  <a:noFill/>
                </a:ln>
                <a:solidFill>
                  <a:srgbClr val="FFFFFF"/>
                </a:solidFill>
                <a:effectLst/>
                <a:uLnTx/>
                <a:uFillTx/>
                <a:latin typeface="Arial"/>
                <a:cs typeface="Arial"/>
                <a:sym typeface="Arial"/>
              </a:rPr>
              <a:t> </a:t>
            </a:r>
            <a:r>
              <a:rPr kumimoji="0" sz="900" b="0" i="0" u="none" strike="noStrike" kern="0" cap="none" spc="-20" normalizeH="0" baseline="0" noProof="0">
                <a:ln>
                  <a:noFill/>
                </a:ln>
                <a:solidFill>
                  <a:srgbClr val="FFFFFF"/>
                </a:solidFill>
                <a:effectLst/>
                <a:uLnTx/>
                <a:uFillTx/>
                <a:latin typeface="Arial"/>
                <a:cs typeface="Arial"/>
                <a:sym typeface="Arial"/>
              </a:rPr>
              <a:t>cell</a:t>
            </a:r>
          </a:p>
        </p:txBody>
      </p:sp>
      <p:sp>
        <p:nvSpPr>
          <p:cNvPr id="1030" name="object 26"/>
          <p:cNvSpPr txBox="1"/>
          <p:nvPr/>
        </p:nvSpPr>
        <p:spPr>
          <a:xfrm>
            <a:off x="2159761" y="5741822"/>
            <a:ext cx="9645651" cy="250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31115" lvl="0" indent="0" algn="r" defTabSz="914400" rtl="0" eaLnBrk="1" fontAlgn="auto" latinLnBrk="0" hangingPunct="0">
              <a:lnSpc>
                <a:spcPct val="100000"/>
              </a:lnSpc>
              <a:spcBef>
                <a:spcPts val="100"/>
              </a:spcBef>
              <a:spcAft>
                <a:spcPts val="0"/>
              </a:spcAft>
              <a:buClrTx/>
              <a:buSzTx/>
              <a:buFontTx/>
              <a:buNone/>
              <a:tabLst/>
              <a:defRPr sz="900">
                <a:solidFill>
                  <a:srgbClr val="171717"/>
                </a:solidFill>
                <a:latin typeface="Arial"/>
                <a:ea typeface="Arial"/>
                <a:cs typeface="Arial"/>
                <a:sym typeface="Arial"/>
              </a:defRPr>
            </a:pPr>
            <a:r>
              <a:rPr kumimoji="0" sz="900" b="0" i="0" u="none" strike="noStrike" kern="0" cap="none" spc="0" normalizeH="0" baseline="0" noProof="0">
                <a:ln>
                  <a:noFill/>
                </a:ln>
                <a:solidFill>
                  <a:srgbClr val="171717"/>
                </a:solidFill>
                <a:effectLst/>
                <a:uLnTx/>
                <a:uFillTx/>
                <a:latin typeface="Arial"/>
                <a:cs typeface="Arial"/>
                <a:sym typeface="Arial"/>
              </a:rPr>
              <a:t>*CT</a:t>
            </a:r>
            <a:r>
              <a:rPr kumimoji="0" sz="900" b="0" i="0" u="none" strike="noStrike" kern="0" cap="none" spc="-1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options:</a:t>
            </a:r>
            <a:r>
              <a:rPr kumimoji="0" sz="900" b="0" i="0" u="none" strike="noStrike" kern="0" cap="none" spc="-2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gemcitabine</a:t>
            </a:r>
            <a:r>
              <a:rPr kumimoji="0" sz="900" b="0" i="0" u="none" strike="noStrike" kern="0" cap="none" spc="-4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a:t>
            </a:r>
            <a:r>
              <a:rPr kumimoji="0" sz="900" b="0" i="0" u="none" strike="noStrike" kern="0" cap="none" spc="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carboplatin/cisplatin</a:t>
            </a:r>
            <a:r>
              <a:rPr kumimoji="0" sz="900" b="0" i="0" u="none" strike="noStrike" kern="0" cap="none" spc="-4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(squamous),</a:t>
            </a:r>
            <a:r>
              <a:rPr kumimoji="0" sz="900" b="0" i="0" u="none" strike="noStrike" kern="0" cap="none" spc="-34"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pemetrexed</a:t>
            </a:r>
            <a:r>
              <a:rPr kumimoji="0" sz="900" b="0" i="0" u="none" strike="noStrike" kern="0" cap="none" spc="-1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a:t>
            </a:r>
            <a:r>
              <a:rPr kumimoji="0" sz="900" b="0" i="0" u="none" strike="noStrike" kern="0" cap="none" spc="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carboplatin/cisplatin</a:t>
            </a:r>
            <a:r>
              <a:rPr kumimoji="0" sz="900" b="0" i="0" u="none" strike="noStrike" kern="0" cap="none" spc="-4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(non-squamous),</a:t>
            </a:r>
            <a:r>
              <a:rPr kumimoji="0" sz="900" b="0" i="0" u="none" strike="noStrike" kern="0" cap="none" spc="-3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or</a:t>
            </a:r>
            <a:r>
              <a:rPr kumimoji="0" sz="900" b="0" i="0" u="none" strike="noStrike" kern="0" cap="none" spc="-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nab-paclitaxel</a:t>
            </a:r>
            <a:r>
              <a:rPr kumimoji="0" sz="900" b="0" i="0" u="none" strike="noStrike" kern="0" cap="none" spc="-34"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a:t>
            </a:r>
            <a:r>
              <a:rPr kumimoji="0" sz="900" b="0" i="0" u="none" strike="noStrike" kern="0" cap="none" spc="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carboplatin</a:t>
            </a:r>
            <a:r>
              <a:rPr kumimoji="0" sz="900" b="0" i="0" u="none" strike="noStrike" kern="0" cap="none" spc="-4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(either</a:t>
            </a:r>
            <a:r>
              <a:rPr kumimoji="0" sz="900" b="0" i="0" u="none" strike="noStrike" kern="0" cap="none" spc="-5" normalizeH="0" baseline="0" noProof="0">
                <a:ln>
                  <a:noFill/>
                </a:ln>
                <a:solidFill>
                  <a:srgbClr val="171717"/>
                </a:solidFill>
                <a:effectLst/>
                <a:uLnTx/>
                <a:uFillTx/>
                <a:latin typeface="Arial"/>
                <a:cs typeface="Arial"/>
                <a:sym typeface="Arial"/>
              </a:rPr>
              <a:t> </a:t>
            </a:r>
            <a:r>
              <a:rPr kumimoji="0" sz="900" b="0" i="0" u="none" strike="noStrike" kern="0" cap="none" spc="-10" normalizeH="0" baseline="0" noProof="0">
                <a:ln>
                  <a:noFill/>
                </a:ln>
                <a:solidFill>
                  <a:srgbClr val="171717"/>
                </a:solidFill>
                <a:effectLst/>
                <a:uLnTx/>
                <a:uFillTx/>
                <a:latin typeface="Arial"/>
                <a:cs typeface="Arial"/>
                <a:sym typeface="Arial"/>
              </a:rPr>
              <a:t>histology);</a:t>
            </a:r>
          </a:p>
          <a:p>
            <a:pPr marL="0" marR="30480" lvl="0" indent="0" algn="r" defTabSz="914400" rtl="0" eaLnBrk="1" fontAlgn="auto" latinLnBrk="0" hangingPunct="0">
              <a:lnSpc>
                <a:spcPct val="100000"/>
              </a:lnSpc>
              <a:spcBef>
                <a:spcPts val="0"/>
              </a:spcBef>
              <a:spcAft>
                <a:spcPts val="0"/>
              </a:spcAft>
              <a:buClrTx/>
              <a:buSzTx/>
              <a:buFontTx/>
              <a:buNone/>
              <a:tabLst/>
              <a:defRPr sz="900" baseline="27777">
                <a:solidFill>
                  <a:srgbClr val="171717"/>
                </a:solidFill>
                <a:latin typeface="Arial"/>
                <a:ea typeface="Arial"/>
                <a:cs typeface="Arial"/>
                <a:sym typeface="Arial"/>
              </a:defRPr>
            </a:pPr>
            <a:r>
              <a:rPr kumimoji="0" sz="900" b="0" i="0" u="none" strike="noStrike" kern="0" cap="none" spc="0" normalizeH="0" baseline="27777" noProof="0">
                <a:ln>
                  <a:noFill/>
                </a:ln>
                <a:solidFill>
                  <a:srgbClr val="171717"/>
                </a:solidFill>
                <a:effectLst/>
                <a:uLnTx/>
                <a:uFillTx/>
                <a:latin typeface="Arial"/>
                <a:cs typeface="Arial"/>
                <a:sym typeface="Arial"/>
              </a:rPr>
              <a:t>†</a:t>
            </a:r>
            <a:r>
              <a:rPr kumimoji="0" sz="900" b="0" i="0" u="none" strike="noStrike" kern="0" cap="none" spc="0" normalizeH="0" baseline="0" noProof="0">
                <a:ln>
                  <a:noFill/>
                </a:ln>
                <a:solidFill>
                  <a:srgbClr val="171717"/>
                </a:solidFill>
                <a:effectLst/>
                <a:uLnTx/>
                <a:uFillTx/>
                <a:latin typeface="Arial"/>
                <a:cs typeface="Arial"/>
                <a:sym typeface="Arial"/>
              </a:rPr>
              <a:t>Patients</a:t>
            </a:r>
            <a:r>
              <a:rPr kumimoji="0" sz="900" b="0" i="0" u="none" strike="noStrike" kern="0" cap="none" spc="-3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with</a:t>
            </a:r>
            <a:r>
              <a:rPr kumimoji="0" sz="900" b="0" i="0" u="none" strike="noStrike" kern="0" cap="none" spc="-1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non-squamous</a:t>
            </a:r>
            <a:r>
              <a:rPr kumimoji="0" sz="900" b="0" i="0" u="none" strike="noStrike" kern="0" cap="none" spc="-4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histology</a:t>
            </a:r>
            <a:r>
              <a:rPr kumimoji="0" sz="900" b="0" i="0" u="none" strike="noStrike" kern="0" cap="none" spc="-5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who</a:t>
            </a:r>
            <a:r>
              <a:rPr kumimoji="0" sz="900" b="0" i="0" u="none" strike="noStrike" kern="0" cap="none" spc="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initially</a:t>
            </a:r>
            <a:r>
              <a:rPr kumimoji="0" sz="900" b="0" i="0" u="none" strike="noStrike" kern="0" cap="none" spc="-5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received</a:t>
            </a:r>
            <a:r>
              <a:rPr kumimoji="0" sz="900" b="0" i="0" u="none" strike="noStrike" kern="0" cap="none" spc="-2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pemetrexed</a:t>
            </a:r>
            <a:r>
              <a:rPr kumimoji="0" sz="900" b="0" i="0" u="none" strike="noStrike" kern="0" cap="none" spc="-3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during</a:t>
            </a:r>
            <a:r>
              <a:rPr kumimoji="0" sz="900" b="0" i="0" u="none" strike="noStrike" kern="0" cap="none" spc="-2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first-line</a:t>
            </a:r>
            <a:r>
              <a:rPr kumimoji="0" sz="900" b="0" i="0" u="none" strike="noStrike" kern="0" cap="none" spc="-3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treatment</a:t>
            </a:r>
            <a:r>
              <a:rPr kumimoji="0" sz="900" b="0" i="0" u="none" strike="noStrike" kern="0" cap="none" spc="-4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only</a:t>
            </a:r>
            <a:r>
              <a:rPr kumimoji="0" sz="900" b="0" i="0" u="none" strike="noStrike" kern="0" cap="none" spc="-1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(if</a:t>
            </a:r>
            <a:r>
              <a:rPr kumimoji="0" sz="900" b="0" i="0" u="none" strike="noStrike" kern="0" cap="none" spc="-2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eligible);</a:t>
            </a:r>
            <a:r>
              <a:rPr kumimoji="0" sz="900" b="0" i="0" u="none" strike="noStrike" kern="0" cap="none" spc="-30" normalizeH="0" baseline="0" noProof="0">
                <a:ln>
                  <a:noFill/>
                </a:ln>
                <a:solidFill>
                  <a:srgbClr val="171717"/>
                </a:solidFill>
                <a:effectLst/>
                <a:uLnTx/>
                <a:uFillTx/>
                <a:latin typeface="Arial"/>
                <a:cs typeface="Arial"/>
                <a:sym typeface="Arial"/>
              </a:rPr>
              <a:t> </a:t>
            </a:r>
            <a:r>
              <a:rPr kumimoji="0" sz="900" b="0" i="0" u="none" strike="noStrike" kern="0" cap="none" spc="0" normalizeH="0" baseline="27777" noProof="0">
                <a:ln>
                  <a:noFill/>
                </a:ln>
                <a:solidFill>
                  <a:srgbClr val="000000"/>
                </a:solidFill>
                <a:effectLst/>
                <a:uLnTx/>
                <a:uFillTx/>
                <a:latin typeface="Arial"/>
                <a:cs typeface="Arial"/>
                <a:sym typeface="Arial"/>
              </a:rPr>
              <a:t>‡</a:t>
            </a:r>
            <a:r>
              <a:rPr kumimoji="0" sz="900" b="0" i="0" u="none" strike="noStrike" kern="0" cap="none" spc="0" normalizeH="0" baseline="0" noProof="0">
                <a:ln>
                  <a:noFill/>
                </a:ln>
                <a:solidFill>
                  <a:srgbClr val="171717"/>
                </a:solidFill>
                <a:effectLst/>
                <a:uLnTx/>
                <a:uFillTx/>
                <a:latin typeface="Arial"/>
                <a:cs typeface="Arial"/>
                <a:sym typeface="Arial"/>
              </a:rPr>
              <a:t>Patients</a:t>
            </a:r>
            <a:r>
              <a:rPr kumimoji="0" sz="900" b="0" i="0" u="none" strike="noStrike" kern="0" cap="none" spc="-2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received</a:t>
            </a:r>
            <a:r>
              <a:rPr kumimoji="0" sz="900" b="0" i="0" u="none" strike="noStrike" kern="0" cap="none" spc="-3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an</a:t>
            </a:r>
            <a:r>
              <a:rPr kumimoji="0" sz="900" b="0" i="0" u="none" strike="noStrike" kern="0" cap="none" spc="-2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additional</a:t>
            </a:r>
            <a:r>
              <a:rPr kumimoji="0" sz="900" b="0" i="0" u="none" strike="noStrike" kern="0" cap="none" spc="-34"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dose</a:t>
            </a:r>
            <a:r>
              <a:rPr kumimoji="0" sz="900" b="0" i="0" u="none" strike="noStrike" kern="0" cap="none" spc="-34"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of</a:t>
            </a:r>
            <a:r>
              <a:rPr kumimoji="0" sz="900" b="0" i="0" u="none" strike="noStrike" kern="0" cap="none" spc="-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tremelimumab</a:t>
            </a:r>
            <a:r>
              <a:rPr kumimoji="0" sz="900" b="0" i="0" u="none" strike="noStrike" kern="0" cap="none" spc="-45"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post</a:t>
            </a:r>
            <a:r>
              <a:rPr kumimoji="0" sz="900" b="0" i="0" u="none" strike="noStrike" kern="0" cap="none" spc="-2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CT</a:t>
            </a:r>
            <a:r>
              <a:rPr kumimoji="0" sz="900" b="0" i="0" u="none" strike="noStrike" kern="0" cap="none" spc="-10" normalizeH="0" baseline="0" noProof="0">
                <a:ln>
                  <a:noFill/>
                </a:ln>
                <a:solidFill>
                  <a:srgbClr val="171717"/>
                </a:solidFill>
                <a:effectLst/>
                <a:uLnTx/>
                <a:uFillTx/>
                <a:latin typeface="Arial"/>
                <a:cs typeface="Arial"/>
                <a:sym typeface="Arial"/>
              </a:rPr>
              <a:t> </a:t>
            </a:r>
            <a:r>
              <a:rPr kumimoji="0" sz="900" b="0" i="0" u="none" strike="noStrike" kern="0" cap="none" spc="0" normalizeH="0" baseline="0" noProof="0">
                <a:ln>
                  <a:noFill/>
                </a:ln>
                <a:solidFill>
                  <a:srgbClr val="171717"/>
                </a:solidFill>
                <a:effectLst/>
                <a:uLnTx/>
                <a:uFillTx/>
                <a:latin typeface="Arial"/>
                <a:cs typeface="Arial"/>
                <a:sym typeface="Arial"/>
              </a:rPr>
              <a:t>(5th</a:t>
            </a:r>
            <a:r>
              <a:rPr kumimoji="0" sz="900" b="0" i="0" u="none" strike="noStrike" kern="0" cap="none" spc="-15" normalizeH="0" baseline="0" noProof="0">
                <a:ln>
                  <a:noFill/>
                </a:ln>
                <a:solidFill>
                  <a:srgbClr val="171717"/>
                </a:solidFill>
                <a:effectLst/>
                <a:uLnTx/>
                <a:uFillTx/>
                <a:latin typeface="Arial"/>
                <a:cs typeface="Arial"/>
                <a:sym typeface="Arial"/>
              </a:rPr>
              <a:t> </a:t>
            </a:r>
            <a:r>
              <a:rPr kumimoji="0" sz="900" b="0" i="0" u="none" strike="noStrike" kern="0" cap="none" spc="-10" normalizeH="0" baseline="0" noProof="0">
                <a:ln>
                  <a:noFill/>
                </a:ln>
                <a:solidFill>
                  <a:srgbClr val="171717"/>
                </a:solidFill>
                <a:effectLst/>
                <a:uLnTx/>
                <a:uFillTx/>
                <a:latin typeface="Arial"/>
                <a:cs typeface="Arial"/>
                <a:sym typeface="Arial"/>
              </a:rPr>
              <a:t>dose)</a:t>
            </a:r>
          </a:p>
        </p:txBody>
      </p:sp>
      <p:sp>
        <p:nvSpPr>
          <p:cNvPr id="1031" name="object 27"/>
          <p:cNvSpPr txBox="1"/>
          <p:nvPr/>
        </p:nvSpPr>
        <p:spPr>
          <a:xfrm>
            <a:off x="2368423" y="3400297"/>
            <a:ext cx="423545" cy="532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00964" algn="l" defTabSz="914400" rtl="0" eaLnBrk="1" fontAlgn="auto" latinLnBrk="0" hangingPunct="0">
              <a:lnSpc>
                <a:spcPts val="2700"/>
              </a:lnSpc>
              <a:spcBef>
                <a:spcPts val="100"/>
              </a:spcBef>
              <a:spcAft>
                <a:spcPts val="0"/>
              </a:spcAft>
              <a:buClrTx/>
              <a:buSzTx/>
              <a:buFontTx/>
              <a:buNone/>
              <a:tabLst/>
              <a:defRPr sz="2400" b="1" spc="-5">
                <a:solidFill>
                  <a:srgbClr val="FFFFFF"/>
                </a:solidFill>
                <a:latin typeface="Arial"/>
                <a:ea typeface="Arial"/>
                <a:cs typeface="Arial"/>
                <a:sym typeface="Arial"/>
              </a:defRPr>
            </a:pPr>
            <a:r>
              <a:rPr kumimoji="0" sz="2400" b="1" i="0" u="none" strike="noStrike" kern="0" cap="none" spc="-5" normalizeH="0" baseline="0" noProof="0">
                <a:ln>
                  <a:noFill/>
                </a:ln>
                <a:solidFill>
                  <a:srgbClr val="FFFFFF"/>
                </a:solidFill>
                <a:effectLst/>
                <a:uLnTx/>
                <a:uFillTx/>
                <a:latin typeface="Arial"/>
                <a:cs typeface="Arial"/>
                <a:sym typeface="Arial"/>
              </a:rPr>
              <a:t>R</a:t>
            </a:r>
          </a:p>
          <a:p>
            <a:pPr marL="0" marR="0" lvl="0" indent="12700" algn="l" defTabSz="914400" rtl="0" eaLnBrk="1" fontAlgn="auto" latinLnBrk="0" hangingPunct="0">
              <a:lnSpc>
                <a:spcPts val="1500"/>
              </a:lnSpc>
              <a:spcBef>
                <a:spcPts val="0"/>
              </a:spcBef>
              <a:spcAft>
                <a:spcPts val="0"/>
              </a:spcAft>
              <a:buClrTx/>
              <a:buSzTx/>
              <a:buFontTx/>
              <a:buNone/>
              <a:tabLst/>
              <a:defRPr sz="1400" spc="-10">
                <a:solidFill>
                  <a:srgbClr val="FFFFFF"/>
                </a:solidFill>
                <a:latin typeface="Arial"/>
                <a:ea typeface="Arial"/>
                <a:cs typeface="Arial"/>
                <a:sym typeface="Arial"/>
              </a:defRPr>
            </a:pPr>
            <a:r>
              <a:rPr kumimoji="0" sz="1400" b="0" i="0" u="none" strike="noStrike" kern="0" cap="none" spc="-10" normalizeH="0" baseline="0" noProof="0">
                <a:ln>
                  <a:noFill/>
                </a:ln>
                <a:solidFill>
                  <a:srgbClr val="FFFFFF"/>
                </a:solidFill>
                <a:effectLst/>
                <a:uLnTx/>
                <a:uFillTx/>
                <a:latin typeface="Arial"/>
                <a:cs typeface="Arial"/>
                <a:sym typeface="Arial"/>
              </a:rPr>
              <a:t>1:1:1</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8" name="object 2"/>
          <p:cNvGrpSpPr/>
          <p:nvPr/>
        </p:nvGrpSpPr>
        <p:grpSpPr>
          <a:xfrm>
            <a:off x="6974585" y="3760470"/>
            <a:ext cx="4503421" cy="972313"/>
            <a:chOff x="0" y="0"/>
            <a:chExt cx="4503420" cy="972312"/>
          </a:xfrm>
        </p:grpSpPr>
        <p:sp>
          <p:nvSpPr>
            <p:cNvPr id="1033" name="object 3"/>
            <p:cNvSpPr/>
            <p:nvPr/>
          </p:nvSpPr>
          <p:spPr>
            <a:xfrm>
              <a:off x="60959" y="891540"/>
              <a:ext cx="4442461" cy="807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moveTo>
                    <a:pt x="0" y="0"/>
                  </a:moveTo>
                  <a:lnTo>
                    <a:pt x="0" y="21600"/>
                  </a:lnTo>
                  <a:moveTo>
                    <a:pt x="1356" y="0"/>
                  </a:moveTo>
                  <a:lnTo>
                    <a:pt x="1356" y="21600"/>
                  </a:lnTo>
                </a:path>
              </a:pathLst>
            </a:custGeom>
            <a:noFill/>
            <a:ln w="19050" cap="flat">
              <a:solidFill>
                <a:srgbClr val="000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4" name="object 4"/>
            <p:cNvSpPr/>
            <p:nvPr/>
          </p:nvSpPr>
          <p:spPr>
            <a:xfrm>
              <a:off x="607695" y="891540"/>
              <a:ext cx="19051" cy="80773"/>
            </a:xfrm>
            <a:prstGeom prst="rect">
              <a:avLst/>
            </a:prstGeom>
            <a:solidFill>
              <a:srgbClr val="00000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5" name="object 5"/>
            <p:cNvSpPr/>
            <p:nvPr/>
          </p:nvSpPr>
          <p:spPr>
            <a:xfrm>
              <a:off x="894588" y="891540"/>
              <a:ext cx="1388365" cy="807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moveTo>
                    <a:pt x="4315" y="0"/>
                  </a:moveTo>
                  <a:lnTo>
                    <a:pt x="4315" y="21600"/>
                  </a:lnTo>
                  <a:moveTo>
                    <a:pt x="8631" y="0"/>
                  </a:moveTo>
                  <a:lnTo>
                    <a:pt x="8631" y="21600"/>
                  </a:lnTo>
                  <a:moveTo>
                    <a:pt x="12946" y="0"/>
                  </a:moveTo>
                  <a:lnTo>
                    <a:pt x="12946" y="21600"/>
                  </a:lnTo>
                  <a:moveTo>
                    <a:pt x="17285" y="0"/>
                  </a:moveTo>
                  <a:lnTo>
                    <a:pt x="17285" y="21600"/>
                  </a:lnTo>
                  <a:moveTo>
                    <a:pt x="21600" y="0"/>
                  </a:moveTo>
                  <a:lnTo>
                    <a:pt x="21600" y="21600"/>
                  </a:lnTo>
                </a:path>
              </a:pathLst>
            </a:custGeom>
            <a:noFill/>
            <a:ln w="19050" cap="flat">
              <a:solidFill>
                <a:srgbClr val="000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6" name="object 6"/>
            <p:cNvSpPr/>
            <p:nvPr/>
          </p:nvSpPr>
          <p:spPr>
            <a:xfrm>
              <a:off x="2282952" y="0"/>
              <a:ext cx="1" cy="891541"/>
            </a:xfrm>
            <a:prstGeom prst="line">
              <a:avLst/>
            </a:prstGeom>
            <a:noFill/>
            <a:ln w="19050" cap="flat">
              <a:solidFill>
                <a:srgbClr val="000000"/>
              </a:solidFill>
              <a:prstDash val="sys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37" name="object 7"/>
            <p:cNvSpPr/>
            <p:nvPr/>
          </p:nvSpPr>
          <p:spPr>
            <a:xfrm>
              <a:off x="0" y="344423"/>
              <a:ext cx="4503421" cy="627889"/>
            </a:xfrm>
            <a:custGeom>
              <a:avLst/>
              <a:gdLst/>
              <a:ahLst/>
              <a:cxnLst>
                <a:cxn ang="0">
                  <a:pos x="wd2" y="hd2"/>
                </a:cxn>
                <a:cxn ang="5400000">
                  <a:pos x="wd2" y="hd2"/>
                </a:cxn>
                <a:cxn ang="10800000">
                  <a:pos x="wd2" y="hd2"/>
                </a:cxn>
                <a:cxn ang="16200000">
                  <a:pos x="wd2" y="hd2"/>
                </a:cxn>
              </a:cxnLst>
              <a:rect l="0" t="0" r="r" b="b"/>
              <a:pathLst>
                <a:path w="21600" h="21600" extrusionOk="0">
                  <a:moveTo>
                    <a:pt x="12280" y="18821"/>
                  </a:moveTo>
                  <a:lnTo>
                    <a:pt x="12280" y="21600"/>
                  </a:lnTo>
                  <a:moveTo>
                    <a:pt x="13611" y="18821"/>
                  </a:moveTo>
                  <a:lnTo>
                    <a:pt x="13611" y="21600"/>
                  </a:lnTo>
                  <a:moveTo>
                    <a:pt x="14941" y="18821"/>
                  </a:moveTo>
                  <a:lnTo>
                    <a:pt x="14941" y="21600"/>
                  </a:lnTo>
                  <a:moveTo>
                    <a:pt x="16279" y="18821"/>
                  </a:moveTo>
                  <a:lnTo>
                    <a:pt x="16279" y="21600"/>
                  </a:lnTo>
                  <a:moveTo>
                    <a:pt x="17609" y="18821"/>
                  </a:moveTo>
                  <a:lnTo>
                    <a:pt x="17609" y="21600"/>
                  </a:lnTo>
                  <a:moveTo>
                    <a:pt x="18939" y="18821"/>
                  </a:moveTo>
                  <a:lnTo>
                    <a:pt x="18939" y="21600"/>
                  </a:lnTo>
                  <a:moveTo>
                    <a:pt x="20270" y="18821"/>
                  </a:moveTo>
                  <a:lnTo>
                    <a:pt x="20270" y="21600"/>
                  </a:lnTo>
                  <a:moveTo>
                    <a:pt x="21600" y="18821"/>
                  </a:moveTo>
                  <a:lnTo>
                    <a:pt x="21600" y="21600"/>
                  </a:lnTo>
                  <a:moveTo>
                    <a:pt x="263" y="18821"/>
                  </a:moveTo>
                  <a:lnTo>
                    <a:pt x="0" y="18821"/>
                  </a:lnTo>
                  <a:moveTo>
                    <a:pt x="263" y="0"/>
                  </a:moveTo>
                  <a:lnTo>
                    <a:pt x="0" y="0"/>
                  </a:lnTo>
                </a:path>
              </a:pathLst>
            </a:custGeom>
            <a:noFill/>
            <a:ln w="19050" cap="flat">
              <a:solidFill>
                <a:srgbClr val="000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039" name="object 8"/>
          <p:cNvSpPr/>
          <p:nvPr/>
        </p:nvSpPr>
        <p:spPr>
          <a:xfrm flipH="1">
            <a:off x="6974585" y="3559302"/>
            <a:ext cx="54864" cy="1"/>
          </a:xfrm>
          <a:prstGeom prst="line">
            <a:avLst/>
          </a:prstGeom>
          <a:ln w="19050">
            <a:solidFill>
              <a:srgbClr val="0000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0" name="object 9"/>
          <p:cNvSpPr/>
          <p:nvPr/>
        </p:nvSpPr>
        <p:spPr>
          <a:xfrm flipH="1">
            <a:off x="6974585" y="3013710"/>
            <a:ext cx="54864" cy="1"/>
          </a:xfrm>
          <a:prstGeom prst="line">
            <a:avLst/>
          </a:prstGeom>
          <a:ln w="19050">
            <a:solidFill>
              <a:srgbClr val="0000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1" name="object 10"/>
          <p:cNvSpPr/>
          <p:nvPr/>
        </p:nvSpPr>
        <p:spPr>
          <a:xfrm flipH="1">
            <a:off x="6974585" y="2466594"/>
            <a:ext cx="54864" cy="1"/>
          </a:xfrm>
          <a:prstGeom prst="line">
            <a:avLst/>
          </a:prstGeom>
          <a:ln w="19050">
            <a:solidFill>
              <a:srgbClr val="0000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2" name="object 11"/>
          <p:cNvSpPr/>
          <p:nvPr/>
        </p:nvSpPr>
        <p:spPr>
          <a:xfrm flipH="1">
            <a:off x="6974585" y="1921000"/>
            <a:ext cx="54864" cy="1"/>
          </a:xfrm>
          <a:prstGeom prst="line">
            <a:avLst/>
          </a:prstGeom>
          <a:ln w="19050">
            <a:solidFill>
              <a:srgbClr val="0000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3" name="object 12"/>
          <p:cNvSpPr/>
          <p:nvPr/>
        </p:nvSpPr>
        <p:spPr>
          <a:xfrm>
            <a:off x="7582281" y="4652009"/>
            <a:ext cx="19051" cy="80773"/>
          </a:xfrm>
          <a:prstGeom prst="rect">
            <a:avLst/>
          </a:prstGeom>
          <a:solidFill>
            <a:srgbClr val="00000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44" name="object 13"/>
          <p:cNvSpPr/>
          <p:nvPr/>
        </p:nvSpPr>
        <p:spPr>
          <a:xfrm flipV="1">
            <a:off x="7035544" y="1921000"/>
            <a:ext cx="1" cy="2731009"/>
          </a:xfrm>
          <a:prstGeom prst="line">
            <a:avLst/>
          </a:prstGeom>
          <a:ln w="19050">
            <a:solidFill>
              <a:srgbClr val="0000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1045" name="object 14" descr="object 14"/>
          <p:cNvPicPr>
            <a:picLocks noChangeAspect="1"/>
          </p:cNvPicPr>
          <p:nvPr/>
        </p:nvPicPr>
        <p:blipFill>
          <a:blip r:embed="rId2"/>
          <a:stretch>
            <a:fillRect/>
          </a:stretch>
        </p:blipFill>
        <p:spPr>
          <a:xfrm>
            <a:off x="0" y="6057898"/>
            <a:ext cx="12192000" cy="800100"/>
          </a:xfrm>
          <a:prstGeom prst="rect">
            <a:avLst/>
          </a:prstGeom>
          <a:ln w="12700">
            <a:miter lim="400000"/>
          </a:ln>
        </p:spPr>
      </p:pic>
      <p:sp>
        <p:nvSpPr>
          <p:cNvPr id="1046" name="object 15"/>
          <p:cNvSpPr txBox="1">
            <a:spLocks noGrp="1"/>
          </p:cNvSpPr>
          <p:nvPr>
            <p:ph type="title"/>
          </p:nvPr>
        </p:nvSpPr>
        <p:spPr>
          <a:xfrm>
            <a:off x="413715" y="271017"/>
            <a:ext cx="10700385" cy="452120"/>
          </a:xfrm>
          <a:prstGeom prst="rect">
            <a:avLst/>
          </a:prstGeom>
        </p:spPr>
        <p:txBody>
          <a:bodyPr/>
          <a:lstStyle/>
          <a:p>
            <a:pPr indent="12700"/>
            <a:r>
              <a:t>Durvalumab</a:t>
            </a:r>
            <a:r>
              <a:rPr spc="-100"/>
              <a:t> </a:t>
            </a:r>
            <a:r>
              <a:t>+</a:t>
            </a:r>
            <a:r>
              <a:rPr spc="-100"/>
              <a:t> Tremelimumab </a:t>
            </a:r>
            <a:r>
              <a:t>+</a:t>
            </a:r>
            <a:r>
              <a:rPr spc="-100"/>
              <a:t> </a:t>
            </a:r>
            <a:r>
              <a:t>CT</a:t>
            </a:r>
            <a:r>
              <a:rPr spc="-100"/>
              <a:t> </a:t>
            </a:r>
            <a:r>
              <a:t>vs</a:t>
            </a:r>
            <a:r>
              <a:rPr spc="-100"/>
              <a:t> CT: </a:t>
            </a:r>
            <a:r>
              <a:t>PFS</a:t>
            </a:r>
            <a:r>
              <a:rPr spc="-100"/>
              <a:t> </a:t>
            </a:r>
            <a:r>
              <a:t>and</a:t>
            </a:r>
            <a:r>
              <a:rPr spc="-100"/>
              <a:t> OS</a:t>
            </a:r>
          </a:p>
        </p:txBody>
      </p:sp>
      <p:graphicFrame>
        <p:nvGraphicFramePr>
          <p:cNvPr id="1047" name="object 16"/>
          <p:cNvGraphicFramePr/>
          <p:nvPr/>
        </p:nvGraphicFramePr>
        <p:xfrm>
          <a:off x="6109079" y="5188375"/>
          <a:ext cx="5440678" cy="415291"/>
        </p:xfrm>
        <a:graphic>
          <a:graphicData uri="http://schemas.openxmlformats.org/drawingml/2006/table">
            <a:tbl>
              <a:tblPr/>
              <a:tblGrid>
                <a:gridCol w="736600">
                  <a:extLst>
                    <a:ext uri="{9D8B030D-6E8A-4147-A177-3AD203B41FA5}">
                      <a16:colId xmlns:a16="http://schemas.microsoft.com/office/drawing/2014/main" val="20000"/>
                    </a:ext>
                  </a:extLst>
                </a:gridCol>
                <a:gridCol w="339090">
                  <a:extLst>
                    <a:ext uri="{9D8B030D-6E8A-4147-A177-3AD203B41FA5}">
                      <a16:colId xmlns:a16="http://schemas.microsoft.com/office/drawing/2014/main" val="20001"/>
                    </a:ext>
                  </a:extLst>
                </a:gridCol>
                <a:gridCol w="276859">
                  <a:extLst>
                    <a:ext uri="{9D8B030D-6E8A-4147-A177-3AD203B41FA5}">
                      <a16:colId xmlns:a16="http://schemas.microsoft.com/office/drawing/2014/main" val="20002"/>
                    </a:ext>
                  </a:extLst>
                </a:gridCol>
                <a:gridCol w="276860">
                  <a:extLst>
                    <a:ext uri="{9D8B030D-6E8A-4147-A177-3AD203B41FA5}">
                      <a16:colId xmlns:a16="http://schemas.microsoft.com/office/drawing/2014/main" val="20003"/>
                    </a:ext>
                  </a:extLst>
                </a:gridCol>
                <a:gridCol w="276860">
                  <a:extLst>
                    <a:ext uri="{9D8B030D-6E8A-4147-A177-3AD203B41FA5}">
                      <a16:colId xmlns:a16="http://schemas.microsoft.com/office/drawing/2014/main" val="20004"/>
                    </a:ext>
                  </a:extLst>
                </a:gridCol>
                <a:gridCol w="276860">
                  <a:extLst>
                    <a:ext uri="{9D8B030D-6E8A-4147-A177-3AD203B41FA5}">
                      <a16:colId xmlns:a16="http://schemas.microsoft.com/office/drawing/2014/main" val="20005"/>
                    </a:ext>
                  </a:extLst>
                </a:gridCol>
                <a:gridCol w="276860">
                  <a:extLst>
                    <a:ext uri="{9D8B030D-6E8A-4147-A177-3AD203B41FA5}">
                      <a16:colId xmlns:a16="http://schemas.microsoft.com/office/drawing/2014/main" val="20006"/>
                    </a:ext>
                  </a:extLst>
                </a:gridCol>
                <a:gridCol w="276860">
                  <a:extLst>
                    <a:ext uri="{9D8B030D-6E8A-4147-A177-3AD203B41FA5}">
                      <a16:colId xmlns:a16="http://schemas.microsoft.com/office/drawing/2014/main" val="20007"/>
                    </a:ext>
                  </a:extLst>
                </a:gridCol>
                <a:gridCol w="276860">
                  <a:extLst>
                    <a:ext uri="{9D8B030D-6E8A-4147-A177-3AD203B41FA5}">
                      <a16:colId xmlns:a16="http://schemas.microsoft.com/office/drawing/2014/main" val="20008"/>
                    </a:ext>
                  </a:extLst>
                </a:gridCol>
                <a:gridCol w="294639">
                  <a:extLst>
                    <a:ext uri="{9D8B030D-6E8A-4147-A177-3AD203B41FA5}">
                      <a16:colId xmlns:a16="http://schemas.microsoft.com/office/drawing/2014/main" val="20009"/>
                    </a:ext>
                  </a:extLst>
                </a:gridCol>
                <a:gridCol w="259714">
                  <a:extLst>
                    <a:ext uri="{9D8B030D-6E8A-4147-A177-3AD203B41FA5}">
                      <a16:colId xmlns:a16="http://schemas.microsoft.com/office/drawing/2014/main" val="20010"/>
                    </a:ext>
                  </a:extLst>
                </a:gridCol>
                <a:gridCol w="277495">
                  <a:extLst>
                    <a:ext uri="{9D8B030D-6E8A-4147-A177-3AD203B41FA5}">
                      <a16:colId xmlns:a16="http://schemas.microsoft.com/office/drawing/2014/main" val="20011"/>
                    </a:ext>
                  </a:extLst>
                </a:gridCol>
                <a:gridCol w="277495">
                  <a:extLst>
                    <a:ext uri="{9D8B030D-6E8A-4147-A177-3AD203B41FA5}">
                      <a16:colId xmlns:a16="http://schemas.microsoft.com/office/drawing/2014/main" val="20012"/>
                    </a:ext>
                  </a:extLst>
                </a:gridCol>
                <a:gridCol w="277495">
                  <a:extLst>
                    <a:ext uri="{9D8B030D-6E8A-4147-A177-3AD203B41FA5}">
                      <a16:colId xmlns:a16="http://schemas.microsoft.com/office/drawing/2014/main" val="20013"/>
                    </a:ext>
                  </a:extLst>
                </a:gridCol>
                <a:gridCol w="295275">
                  <a:extLst>
                    <a:ext uri="{9D8B030D-6E8A-4147-A177-3AD203B41FA5}">
                      <a16:colId xmlns:a16="http://schemas.microsoft.com/office/drawing/2014/main" val="20014"/>
                    </a:ext>
                  </a:extLst>
                </a:gridCol>
                <a:gridCol w="260350">
                  <a:extLst>
                    <a:ext uri="{9D8B030D-6E8A-4147-A177-3AD203B41FA5}">
                      <a16:colId xmlns:a16="http://schemas.microsoft.com/office/drawing/2014/main" val="20015"/>
                    </a:ext>
                  </a:extLst>
                </a:gridCol>
                <a:gridCol w="278129">
                  <a:extLst>
                    <a:ext uri="{9D8B030D-6E8A-4147-A177-3AD203B41FA5}">
                      <a16:colId xmlns:a16="http://schemas.microsoft.com/office/drawing/2014/main" val="20016"/>
                    </a:ext>
                  </a:extLst>
                </a:gridCol>
                <a:gridCol w="206375">
                  <a:extLst>
                    <a:ext uri="{9D8B030D-6E8A-4147-A177-3AD203B41FA5}">
                      <a16:colId xmlns:a16="http://schemas.microsoft.com/office/drawing/2014/main" val="20017"/>
                    </a:ext>
                  </a:extLst>
                </a:gridCol>
              </a:tblGrid>
              <a:tr h="139065">
                <a:tc>
                  <a:txBody>
                    <a:bodyPr/>
                    <a:lstStyle/>
                    <a:p>
                      <a:pPr marR="85725">
                        <a:lnSpc>
                          <a:spcPts val="900"/>
                        </a:lnSpc>
                        <a:defRPr sz="1000" b="1">
                          <a:latin typeface="Arial"/>
                          <a:ea typeface="Arial"/>
                          <a:cs typeface="Arial"/>
                          <a:sym typeface="Arial"/>
                        </a:defRPr>
                      </a:pPr>
                      <a:r>
                        <a:t>No.</a:t>
                      </a:r>
                      <a:r>
                        <a:rPr spc="-30"/>
                        <a:t> </a:t>
                      </a:r>
                      <a:r>
                        <a:t>at</a:t>
                      </a:r>
                      <a:r>
                        <a:rPr spc="-15"/>
                        <a:t> </a:t>
                      </a:r>
                      <a:r>
                        <a:rPr spc="-19"/>
                        <a:t>risk</a:t>
                      </a: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extLst>
                  <a:ext uri="{0D108BD9-81ED-4DB2-BD59-A6C34878D82A}">
                    <a16:rowId xmlns:a16="http://schemas.microsoft.com/office/drawing/2014/main" val="10000"/>
                  </a:ext>
                </a:extLst>
              </a:tr>
              <a:tr h="137160">
                <a:tc>
                  <a:txBody>
                    <a:bodyPr/>
                    <a:lstStyle/>
                    <a:p>
                      <a:pPr marR="88264">
                        <a:lnSpc>
                          <a:spcPts val="900"/>
                        </a:lnSpc>
                        <a:defRPr sz="1800"/>
                      </a:pPr>
                      <a:r>
                        <a:rPr sz="1000" b="1" spc="-9">
                          <a:solidFill>
                            <a:srgbClr val="1797FF"/>
                          </a:solidFill>
                          <a:latin typeface="Arial"/>
                          <a:ea typeface="Arial"/>
                          <a:cs typeface="Arial"/>
                          <a:sym typeface="Arial"/>
                        </a:rPr>
                        <a:t>D+T+CT</a:t>
                      </a:r>
                    </a:p>
                  </a:txBody>
                  <a:tcPr marL="0" marR="0" marT="0" marB="0" horzOverflow="overflow"/>
                </a:tc>
                <a:tc>
                  <a:txBody>
                    <a:bodyPr/>
                    <a:lstStyle/>
                    <a:p>
                      <a:pPr marR="25400">
                        <a:lnSpc>
                          <a:spcPts val="900"/>
                        </a:lnSpc>
                        <a:defRPr sz="1800"/>
                      </a:pPr>
                      <a:r>
                        <a:rPr sz="1000" spc="-25">
                          <a:solidFill>
                            <a:srgbClr val="1797FF"/>
                          </a:solidFill>
                          <a:latin typeface="Arial"/>
                          <a:ea typeface="Arial"/>
                          <a:cs typeface="Arial"/>
                          <a:sym typeface="Arial"/>
                        </a:rPr>
                        <a:t>338</a:t>
                      </a:r>
                    </a:p>
                  </a:txBody>
                  <a:tcPr marL="0" marR="0" marT="0" marB="0" horzOverflow="overflow"/>
                </a:tc>
                <a:tc>
                  <a:txBody>
                    <a:bodyPr/>
                    <a:lstStyle/>
                    <a:p>
                      <a:pPr algn="ctr">
                        <a:lnSpc>
                          <a:spcPts val="900"/>
                        </a:lnSpc>
                        <a:defRPr sz="1800"/>
                      </a:pPr>
                      <a:r>
                        <a:rPr sz="1000" spc="-25">
                          <a:solidFill>
                            <a:srgbClr val="1797FF"/>
                          </a:solidFill>
                          <a:latin typeface="Arial"/>
                          <a:ea typeface="Arial"/>
                          <a:cs typeface="Arial"/>
                          <a:sym typeface="Arial"/>
                        </a:rPr>
                        <a:t>298</a:t>
                      </a:r>
                    </a:p>
                  </a:txBody>
                  <a:tcPr marL="0" marR="0" marT="0" marB="0" horzOverflow="overflow"/>
                </a:tc>
                <a:tc>
                  <a:txBody>
                    <a:bodyPr/>
                    <a:lstStyle/>
                    <a:p>
                      <a:pPr marR="25400">
                        <a:lnSpc>
                          <a:spcPts val="900"/>
                        </a:lnSpc>
                        <a:defRPr sz="1800"/>
                      </a:pPr>
                      <a:r>
                        <a:rPr sz="1000" spc="-25">
                          <a:solidFill>
                            <a:srgbClr val="1797FF"/>
                          </a:solidFill>
                          <a:latin typeface="Arial"/>
                          <a:ea typeface="Arial"/>
                          <a:cs typeface="Arial"/>
                          <a:sym typeface="Arial"/>
                        </a:rPr>
                        <a:t>256</a:t>
                      </a:r>
                    </a:p>
                  </a:txBody>
                  <a:tcPr marL="0" marR="0" marT="0" marB="0" horzOverflow="overflow"/>
                </a:tc>
                <a:tc>
                  <a:txBody>
                    <a:bodyPr/>
                    <a:lstStyle/>
                    <a:p>
                      <a:pPr algn="ctr">
                        <a:lnSpc>
                          <a:spcPts val="900"/>
                        </a:lnSpc>
                        <a:defRPr sz="1800"/>
                      </a:pPr>
                      <a:r>
                        <a:rPr sz="1000" spc="-25">
                          <a:solidFill>
                            <a:srgbClr val="1797FF"/>
                          </a:solidFill>
                          <a:latin typeface="Arial"/>
                          <a:ea typeface="Arial"/>
                          <a:cs typeface="Arial"/>
                          <a:sym typeface="Arial"/>
                        </a:rPr>
                        <a:t>217</a:t>
                      </a:r>
                    </a:p>
                  </a:txBody>
                  <a:tcPr marL="0" marR="0" marT="0" marB="0" horzOverflow="overflow"/>
                </a:tc>
                <a:tc>
                  <a:txBody>
                    <a:bodyPr/>
                    <a:lstStyle/>
                    <a:p>
                      <a:pPr algn="ctr">
                        <a:lnSpc>
                          <a:spcPts val="900"/>
                        </a:lnSpc>
                        <a:defRPr sz="1800"/>
                      </a:pPr>
                      <a:r>
                        <a:rPr sz="1000" spc="-25">
                          <a:solidFill>
                            <a:srgbClr val="1797FF"/>
                          </a:solidFill>
                          <a:latin typeface="Arial"/>
                          <a:ea typeface="Arial"/>
                          <a:cs typeface="Arial"/>
                          <a:sym typeface="Arial"/>
                        </a:rPr>
                        <a:t>183</a:t>
                      </a:r>
                    </a:p>
                  </a:txBody>
                  <a:tcPr marL="0" marR="0" marT="0" marB="0" horzOverflow="overflow"/>
                </a:tc>
                <a:tc>
                  <a:txBody>
                    <a:bodyPr/>
                    <a:lstStyle/>
                    <a:p>
                      <a:pPr algn="ctr">
                        <a:lnSpc>
                          <a:spcPts val="900"/>
                        </a:lnSpc>
                        <a:defRPr sz="1800"/>
                      </a:pPr>
                      <a:r>
                        <a:rPr sz="1000" spc="-25">
                          <a:solidFill>
                            <a:srgbClr val="1797FF"/>
                          </a:solidFill>
                          <a:latin typeface="Arial"/>
                          <a:ea typeface="Arial"/>
                          <a:cs typeface="Arial"/>
                          <a:sym typeface="Arial"/>
                        </a:rPr>
                        <a:t>159</a:t>
                      </a:r>
                    </a:p>
                  </a:txBody>
                  <a:tcPr marL="0" marR="0" marT="0" marB="0" horzOverflow="overflow"/>
                </a:tc>
                <a:tc>
                  <a:txBody>
                    <a:bodyPr/>
                    <a:lstStyle/>
                    <a:p>
                      <a:pPr algn="ctr">
                        <a:lnSpc>
                          <a:spcPts val="900"/>
                        </a:lnSpc>
                        <a:defRPr sz="1800"/>
                      </a:pPr>
                      <a:r>
                        <a:rPr sz="1000" spc="-25">
                          <a:solidFill>
                            <a:srgbClr val="1797FF"/>
                          </a:solidFill>
                          <a:latin typeface="Arial"/>
                          <a:ea typeface="Arial"/>
                          <a:cs typeface="Arial"/>
                          <a:sym typeface="Arial"/>
                        </a:rPr>
                        <a:t>137</a:t>
                      </a:r>
                    </a:p>
                  </a:txBody>
                  <a:tcPr marL="0" marR="0" marT="0" marB="0" horzOverflow="overflow"/>
                </a:tc>
                <a:tc>
                  <a:txBody>
                    <a:bodyPr/>
                    <a:lstStyle/>
                    <a:p>
                      <a:pPr marR="25400">
                        <a:lnSpc>
                          <a:spcPts val="900"/>
                        </a:lnSpc>
                        <a:defRPr sz="1800"/>
                      </a:pPr>
                      <a:r>
                        <a:rPr sz="1000" spc="-25">
                          <a:solidFill>
                            <a:srgbClr val="1797FF"/>
                          </a:solidFill>
                          <a:latin typeface="Arial"/>
                          <a:ea typeface="Arial"/>
                          <a:cs typeface="Arial"/>
                          <a:sym typeface="Arial"/>
                        </a:rPr>
                        <a:t>120</a:t>
                      </a:r>
                    </a:p>
                  </a:txBody>
                  <a:tcPr marL="0" marR="0" marT="0" marB="0" horzOverflow="overflow"/>
                </a:tc>
                <a:tc>
                  <a:txBody>
                    <a:bodyPr/>
                    <a:lstStyle/>
                    <a:p>
                      <a:pPr algn="l">
                        <a:lnSpc>
                          <a:spcPts val="900"/>
                        </a:lnSpc>
                        <a:defRPr sz="1800"/>
                      </a:pPr>
                      <a:r>
                        <a:rPr sz="1000" spc="-25">
                          <a:solidFill>
                            <a:srgbClr val="1797FF"/>
                          </a:solidFill>
                          <a:latin typeface="Arial"/>
                          <a:ea typeface="Arial"/>
                          <a:cs typeface="Arial"/>
                          <a:sym typeface="Arial"/>
                        </a:rPr>
                        <a:t>109</a:t>
                      </a:r>
                    </a:p>
                  </a:txBody>
                  <a:tcPr marL="0" marR="0" marT="0" marB="0" horzOverflow="overflow"/>
                </a:tc>
                <a:tc>
                  <a:txBody>
                    <a:bodyPr/>
                    <a:lstStyle/>
                    <a:p>
                      <a:pPr algn="l">
                        <a:lnSpc>
                          <a:spcPts val="900"/>
                        </a:lnSpc>
                        <a:defRPr sz="1800"/>
                      </a:pPr>
                      <a:r>
                        <a:rPr sz="1000" spc="-25">
                          <a:solidFill>
                            <a:srgbClr val="1797FF"/>
                          </a:solidFill>
                          <a:latin typeface="Arial"/>
                          <a:ea typeface="Arial"/>
                          <a:cs typeface="Arial"/>
                          <a:sym typeface="Arial"/>
                        </a:rPr>
                        <a:t>95</a:t>
                      </a:r>
                    </a:p>
                  </a:txBody>
                  <a:tcPr marL="0" marR="0" marT="0" marB="0" horzOverflow="overflow"/>
                </a:tc>
                <a:tc>
                  <a:txBody>
                    <a:bodyPr/>
                    <a:lstStyle/>
                    <a:p>
                      <a:pPr algn="ctr">
                        <a:lnSpc>
                          <a:spcPts val="900"/>
                        </a:lnSpc>
                        <a:defRPr sz="1800"/>
                      </a:pPr>
                      <a:r>
                        <a:rPr sz="1000" spc="-25">
                          <a:solidFill>
                            <a:srgbClr val="1797FF"/>
                          </a:solidFill>
                          <a:latin typeface="Arial"/>
                          <a:ea typeface="Arial"/>
                          <a:cs typeface="Arial"/>
                          <a:sym typeface="Arial"/>
                        </a:rPr>
                        <a:t>88</a:t>
                      </a:r>
                    </a:p>
                  </a:txBody>
                  <a:tcPr marL="0" marR="0" marT="0" marB="0" horzOverflow="overflow"/>
                </a:tc>
                <a:tc>
                  <a:txBody>
                    <a:bodyPr/>
                    <a:lstStyle/>
                    <a:p>
                      <a:pPr algn="ctr">
                        <a:lnSpc>
                          <a:spcPts val="900"/>
                        </a:lnSpc>
                        <a:defRPr sz="1800"/>
                      </a:pPr>
                      <a:r>
                        <a:rPr sz="1000" spc="-25">
                          <a:solidFill>
                            <a:srgbClr val="1797FF"/>
                          </a:solidFill>
                          <a:latin typeface="Arial"/>
                          <a:ea typeface="Arial"/>
                          <a:cs typeface="Arial"/>
                          <a:sym typeface="Arial"/>
                        </a:rPr>
                        <a:t>64</a:t>
                      </a:r>
                    </a:p>
                  </a:txBody>
                  <a:tcPr marL="0" marR="0" marT="0" marB="0" horzOverflow="overflow"/>
                </a:tc>
                <a:tc>
                  <a:txBody>
                    <a:bodyPr/>
                    <a:lstStyle/>
                    <a:p>
                      <a:pPr marR="60325">
                        <a:lnSpc>
                          <a:spcPts val="900"/>
                        </a:lnSpc>
                        <a:defRPr sz="1800"/>
                      </a:pPr>
                      <a:r>
                        <a:rPr sz="1000" spc="-25">
                          <a:solidFill>
                            <a:srgbClr val="1797FF"/>
                          </a:solidFill>
                          <a:latin typeface="Arial"/>
                          <a:ea typeface="Arial"/>
                          <a:cs typeface="Arial"/>
                          <a:sym typeface="Arial"/>
                        </a:rPr>
                        <a:t>41</a:t>
                      </a:r>
                    </a:p>
                  </a:txBody>
                  <a:tcPr marL="0" marR="0" marT="0" marB="0" horzOverflow="overflow"/>
                </a:tc>
                <a:tc>
                  <a:txBody>
                    <a:bodyPr/>
                    <a:lstStyle/>
                    <a:p>
                      <a:pPr algn="l">
                        <a:lnSpc>
                          <a:spcPts val="900"/>
                        </a:lnSpc>
                        <a:defRPr sz="1800"/>
                      </a:pPr>
                      <a:r>
                        <a:rPr sz="1000" spc="-25">
                          <a:solidFill>
                            <a:srgbClr val="1797FF"/>
                          </a:solidFill>
                          <a:latin typeface="Arial"/>
                          <a:ea typeface="Arial"/>
                          <a:cs typeface="Arial"/>
                          <a:sym typeface="Arial"/>
                        </a:rPr>
                        <a:t>20</a:t>
                      </a:r>
                    </a:p>
                  </a:txBody>
                  <a:tcPr marL="0" marR="0" marT="0" marB="0" horzOverflow="overflow"/>
                </a:tc>
                <a:tc>
                  <a:txBody>
                    <a:bodyPr/>
                    <a:lstStyle/>
                    <a:p>
                      <a:pPr algn="l">
                        <a:lnSpc>
                          <a:spcPts val="900"/>
                        </a:lnSpc>
                        <a:defRPr sz="1800"/>
                      </a:pPr>
                      <a:r>
                        <a:rPr sz="1000">
                          <a:solidFill>
                            <a:srgbClr val="1797FF"/>
                          </a:solidFill>
                          <a:latin typeface="Arial"/>
                          <a:ea typeface="Arial"/>
                          <a:cs typeface="Arial"/>
                          <a:sym typeface="Arial"/>
                        </a:rPr>
                        <a:t>9</a:t>
                      </a:r>
                    </a:p>
                  </a:txBody>
                  <a:tcPr marL="0" marR="0" marT="0" marB="0" horzOverflow="overflow"/>
                </a:tc>
                <a:tc>
                  <a:txBody>
                    <a:bodyPr/>
                    <a:lstStyle/>
                    <a:p>
                      <a:pPr algn="ctr">
                        <a:lnSpc>
                          <a:spcPts val="900"/>
                        </a:lnSpc>
                        <a:defRPr sz="1800"/>
                      </a:pPr>
                      <a:r>
                        <a:rPr sz="1000">
                          <a:solidFill>
                            <a:srgbClr val="1797FF"/>
                          </a:solidFill>
                          <a:latin typeface="Arial"/>
                          <a:ea typeface="Arial"/>
                          <a:cs typeface="Arial"/>
                          <a:sym typeface="Arial"/>
                        </a:rPr>
                        <a:t>0</a:t>
                      </a:r>
                    </a:p>
                  </a:txBody>
                  <a:tcPr marL="0" marR="0" marT="0" marB="0" horzOverflow="overflow"/>
                </a:tc>
                <a:tc>
                  <a:txBody>
                    <a:bodyPr/>
                    <a:lstStyle/>
                    <a:p>
                      <a:pPr marR="24129">
                        <a:lnSpc>
                          <a:spcPts val="900"/>
                        </a:lnSpc>
                        <a:defRPr sz="1800"/>
                      </a:pPr>
                      <a:r>
                        <a:rPr sz="1000">
                          <a:solidFill>
                            <a:srgbClr val="1797FF"/>
                          </a:solidFill>
                          <a:latin typeface="Arial"/>
                          <a:ea typeface="Arial"/>
                          <a:cs typeface="Arial"/>
                          <a:sym typeface="Arial"/>
                        </a:rPr>
                        <a:t>0</a:t>
                      </a:r>
                    </a:p>
                  </a:txBody>
                  <a:tcPr marL="0" marR="0" marT="0" marB="0" horzOverflow="overflow"/>
                </a:tc>
                <a:extLst>
                  <a:ext uri="{0D108BD9-81ED-4DB2-BD59-A6C34878D82A}">
                    <a16:rowId xmlns:a16="http://schemas.microsoft.com/office/drawing/2014/main" val="10001"/>
                  </a:ext>
                </a:extLst>
              </a:tr>
              <a:tr h="139065">
                <a:tc>
                  <a:txBody>
                    <a:bodyPr/>
                    <a:lstStyle/>
                    <a:p>
                      <a:pPr marR="87630">
                        <a:lnSpc>
                          <a:spcPts val="900"/>
                        </a:lnSpc>
                        <a:defRPr sz="1800"/>
                      </a:pPr>
                      <a:r>
                        <a:rPr sz="1000" b="1" spc="-25">
                          <a:solidFill>
                            <a:srgbClr val="C41F3D"/>
                          </a:solidFill>
                          <a:latin typeface="Arial"/>
                          <a:ea typeface="Arial"/>
                          <a:cs typeface="Arial"/>
                          <a:sym typeface="Arial"/>
                        </a:rPr>
                        <a:t>CT</a:t>
                      </a:r>
                    </a:p>
                  </a:txBody>
                  <a:tcPr marL="0" marR="0" marT="0" marB="0" horzOverflow="overflow"/>
                </a:tc>
                <a:tc>
                  <a:txBody>
                    <a:bodyPr/>
                    <a:lstStyle/>
                    <a:p>
                      <a:pPr marR="25400">
                        <a:lnSpc>
                          <a:spcPts val="900"/>
                        </a:lnSpc>
                        <a:defRPr sz="1800"/>
                      </a:pPr>
                      <a:r>
                        <a:rPr sz="1000" spc="-25">
                          <a:solidFill>
                            <a:srgbClr val="C41F3D"/>
                          </a:solidFill>
                          <a:latin typeface="Arial"/>
                          <a:ea typeface="Arial"/>
                          <a:cs typeface="Arial"/>
                          <a:sym typeface="Arial"/>
                        </a:rPr>
                        <a:t>337</a:t>
                      </a:r>
                    </a:p>
                  </a:txBody>
                  <a:tcPr marL="0" marR="0" marT="0" marB="0" horzOverflow="overflow"/>
                </a:tc>
                <a:tc>
                  <a:txBody>
                    <a:bodyPr/>
                    <a:lstStyle/>
                    <a:p>
                      <a:pPr algn="ctr">
                        <a:lnSpc>
                          <a:spcPts val="900"/>
                        </a:lnSpc>
                        <a:defRPr sz="1800"/>
                      </a:pPr>
                      <a:r>
                        <a:rPr sz="1000" spc="-25">
                          <a:solidFill>
                            <a:srgbClr val="C41F3D"/>
                          </a:solidFill>
                          <a:latin typeface="Arial"/>
                          <a:ea typeface="Arial"/>
                          <a:cs typeface="Arial"/>
                          <a:sym typeface="Arial"/>
                        </a:rPr>
                        <a:t>284</a:t>
                      </a:r>
                    </a:p>
                  </a:txBody>
                  <a:tcPr marL="0" marR="0" marT="0" marB="0" horzOverflow="overflow"/>
                </a:tc>
                <a:tc>
                  <a:txBody>
                    <a:bodyPr/>
                    <a:lstStyle/>
                    <a:p>
                      <a:pPr marR="25400">
                        <a:lnSpc>
                          <a:spcPts val="900"/>
                        </a:lnSpc>
                        <a:defRPr sz="1800"/>
                      </a:pPr>
                      <a:r>
                        <a:rPr sz="1000" spc="-25">
                          <a:solidFill>
                            <a:srgbClr val="C41F3D"/>
                          </a:solidFill>
                          <a:latin typeface="Arial"/>
                          <a:ea typeface="Arial"/>
                          <a:cs typeface="Arial"/>
                          <a:sym typeface="Arial"/>
                        </a:rPr>
                        <a:t>236</a:t>
                      </a:r>
                    </a:p>
                  </a:txBody>
                  <a:tcPr marL="0" marR="0" marT="0" marB="0" horzOverflow="overflow"/>
                </a:tc>
                <a:tc>
                  <a:txBody>
                    <a:bodyPr/>
                    <a:lstStyle/>
                    <a:p>
                      <a:pPr algn="ctr">
                        <a:lnSpc>
                          <a:spcPts val="900"/>
                        </a:lnSpc>
                        <a:defRPr sz="1800"/>
                      </a:pPr>
                      <a:r>
                        <a:rPr sz="1000" spc="-25">
                          <a:solidFill>
                            <a:srgbClr val="C41F3D"/>
                          </a:solidFill>
                          <a:latin typeface="Arial"/>
                          <a:ea typeface="Arial"/>
                          <a:cs typeface="Arial"/>
                          <a:sym typeface="Arial"/>
                        </a:rPr>
                        <a:t>204</a:t>
                      </a:r>
                    </a:p>
                  </a:txBody>
                  <a:tcPr marL="0" marR="0" marT="0" marB="0" horzOverflow="overflow"/>
                </a:tc>
                <a:tc>
                  <a:txBody>
                    <a:bodyPr/>
                    <a:lstStyle/>
                    <a:p>
                      <a:pPr algn="ctr">
                        <a:lnSpc>
                          <a:spcPts val="900"/>
                        </a:lnSpc>
                        <a:defRPr sz="1800"/>
                      </a:pPr>
                      <a:r>
                        <a:rPr sz="1000" spc="-25">
                          <a:solidFill>
                            <a:srgbClr val="C41F3D"/>
                          </a:solidFill>
                          <a:latin typeface="Arial"/>
                          <a:ea typeface="Arial"/>
                          <a:cs typeface="Arial"/>
                          <a:sym typeface="Arial"/>
                        </a:rPr>
                        <a:t>160</a:t>
                      </a:r>
                    </a:p>
                  </a:txBody>
                  <a:tcPr marL="0" marR="0" marT="0" marB="0" horzOverflow="overflow"/>
                </a:tc>
                <a:tc>
                  <a:txBody>
                    <a:bodyPr/>
                    <a:lstStyle/>
                    <a:p>
                      <a:pPr algn="ctr">
                        <a:lnSpc>
                          <a:spcPts val="900"/>
                        </a:lnSpc>
                        <a:defRPr sz="1800"/>
                      </a:pPr>
                      <a:r>
                        <a:rPr sz="1000" spc="-25">
                          <a:solidFill>
                            <a:srgbClr val="C41F3D"/>
                          </a:solidFill>
                          <a:latin typeface="Arial"/>
                          <a:ea typeface="Arial"/>
                          <a:cs typeface="Arial"/>
                          <a:sym typeface="Arial"/>
                        </a:rPr>
                        <a:t>132</a:t>
                      </a:r>
                    </a:p>
                  </a:txBody>
                  <a:tcPr marL="0" marR="0" marT="0" marB="0" horzOverflow="overflow"/>
                </a:tc>
                <a:tc>
                  <a:txBody>
                    <a:bodyPr/>
                    <a:lstStyle/>
                    <a:p>
                      <a:pPr algn="ctr">
                        <a:lnSpc>
                          <a:spcPts val="900"/>
                        </a:lnSpc>
                        <a:defRPr sz="1800"/>
                      </a:pPr>
                      <a:r>
                        <a:rPr sz="1000" spc="-25">
                          <a:solidFill>
                            <a:srgbClr val="C41F3D"/>
                          </a:solidFill>
                          <a:latin typeface="Arial"/>
                          <a:ea typeface="Arial"/>
                          <a:cs typeface="Arial"/>
                          <a:sym typeface="Arial"/>
                        </a:rPr>
                        <a:t>111</a:t>
                      </a:r>
                    </a:p>
                  </a:txBody>
                  <a:tcPr marL="0" marR="0" marT="0" marB="0" horzOverflow="overflow"/>
                </a:tc>
                <a:tc>
                  <a:txBody>
                    <a:bodyPr/>
                    <a:lstStyle/>
                    <a:p>
                      <a:pPr marR="60960">
                        <a:lnSpc>
                          <a:spcPts val="900"/>
                        </a:lnSpc>
                        <a:defRPr sz="1800"/>
                      </a:pPr>
                      <a:r>
                        <a:rPr sz="1000" spc="-25">
                          <a:solidFill>
                            <a:srgbClr val="C41F3D"/>
                          </a:solidFill>
                          <a:latin typeface="Arial"/>
                          <a:ea typeface="Arial"/>
                          <a:cs typeface="Arial"/>
                          <a:sym typeface="Arial"/>
                        </a:rPr>
                        <a:t>91</a:t>
                      </a:r>
                    </a:p>
                  </a:txBody>
                  <a:tcPr marL="0" marR="0" marT="0" marB="0" horzOverflow="overflow"/>
                </a:tc>
                <a:tc>
                  <a:txBody>
                    <a:bodyPr/>
                    <a:lstStyle/>
                    <a:p>
                      <a:pPr algn="l">
                        <a:lnSpc>
                          <a:spcPts val="900"/>
                        </a:lnSpc>
                        <a:defRPr sz="1800"/>
                      </a:pPr>
                      <a:r>
                        <a:rPr sz="1000" spc="-25">
                          <a:solidFill>
                            <a:srgbClr val="C41F3D"/>
                          </a:solidFill>
                          <a:latin typeface="Arial"/>
                          <a:ea typeface="Arial"/>
                          <a:cs typeface="Arial"/>
                          <a:sym typeface="Arial"/>
                        </a:rPr>
                        <a:t>72</a:t>
                      </a:r>
                    </a:p>
                  </a:txBody>
                  <a:tcPr marL="0" marR="0" marT="0" marB="0" horzOverflow="overflow"/>
                </a:tc>
                <a:tc>
                  <a:txBody>
                    <a:bodyPr/>
                    <a:lstStyle/>
                    <a:p>
                      <a:pPr algn="l">
                        <a:lnSpc>
                          <a:spcPts val="900"/>
                        </a:lnSpc>
                        <a:defRPr sz="1800"/>
                      </a:pPr>
                      <a:r>
                        <a:rPr sz="1000" spc="-25">
                          <a:solidFill>
                            <a:srgbClr val="C41F3D"/>
                          </a:solidFill>
                          <a:latin typeface="Arial"/>
                          <a:ea typeface="Arial"/>
                          <a:cs typeface="Arial"/>
                          <a:sym typeface="Arial"/>
                        </a:rPr>
                        <a:t>62</a:t>
                      </a:r>
                    </a:p>
                  </a:txBody>
                  <a:tcPr marL="0" marR="0" marT="0" marB="0" horzOverflow="overflow"/>
                </a:tc>
                <a:tc>
                  <a:txBody>
                    <a:bodyPr/>
                    <a:lstStyle/>
                    <a:p>
                      <a:pPr algn="ctr">
                        <a:lnSpc>
                          <a:spcPts val="900"/>
                        </a:lnSpc>
                        <a:defRPr sz="1800"/>
                      </a:pPr>
                      <a:r>
                        <a:rPr sz="1000" spc="-25">
                          <a:solidFill>
                            <a:srgbClr val="C41F3D"/>
                          </a:solidFill>
                          <a:latin typeface="Arial"/>
                          <a:ea typeface="Arial"/>
                          <a:cs typeface="Arial"/>
                          <a:sym typeface="Arial"/>
                        </a:rPr>
                        <a:t>52</a:t>
                      </a:r>
                    </a:p>
                  </a:txBody>
                  <a:tcPr marL="0" marR="0" marT="0" marB="0" horzOverflow="overflow"/>
                </a:tc>
                <a:tc>
                  <a:txBody>
                    <a:bodyPr/>
                    <a:lstStyle/>
                    <a:p>
                      <a:pPr algn="ctr">
                        <a:lnSpc>
                          <a:spcPts val="900"/>
                        </a:lnSpc>
                        <a:defRPr sz="1800"/>
                      </a:pPr>
                      <a:r>
                        <a:rPr sz="1000" spc="-25">
                          <a:solidFill>
                            <a:srgbClr val="C41F3D"/>
                          </a:solidFill>
                          <a:latin typeface="Arial"/>
                          <a:ea typeface="Arial"/>
                          <a:cs typeface="Arial"/>
                          <a:sym typeface="Arial"/>
                        </a:rPr>
                        <a:t>38</a:t>
                      </a:r>
                    </a:p>
                  </a:txBody>
                  <a:tcPr marL="0" marR="0" marT="0" marB="0" horzOverflow="overflow"/>
                </a:tc>
                <a:tc>
                  <a:txBody>
                    <a:bodyPr/>
                    <a:lstStyle/>
                    <a:p>
                      <a:pPr marR="60325">
                        <a:lnSpc>
                          <a:spcPts val="900"/>
                        </a:lnSpc>
                        <a:defRPr sz="1800"/>
                      </a:pPr>
                      <a:r>
                        <a:rPr sz="1000" spc="-25">
                          <a:solidFill>
                            <a:srgbClr val="C41F3D"/>
                          </a:solidFill>
                          <a:latin typeface="Arial"/>
                          <a:ea typeface="Arial"/>
                          <a:cs typeface="Arial"/>
                          <a:sym typeface="Arial"/>
                        </a:rPr>
                        <a:t>21</a:t>
                      </a:r>
                    </a:p>
                  </a:txBody>
                  <a:tcPr marL="0" marR="0" marT="0" marB="0" horzOverflow="overflow"/>
                </a:tc>
                <a:tc>
                  <a:txBody>
                    <a:bodyPr/>
                    <a:lstStyle/>
                    <a:p>
                      <a:pPr algn="l">
                        <a:lnSpc>
                          <a:spcPts val="900"/>
                        </a:lnSpc>
                        <a:defRPr sz="1800"/>
                      </a:pPr>
                      <a:r>
                        <a:rPr sz="1000" spc="-25">
                          <a:solidFill>
                            <a:srgbClr val="C41F3D"/>
                          </a:solidFill>
                          <a:latin typeface="Arial"/>
                          <a:ea typeface="Arial"/>
                          <a:cs typeface="Arial"/>
                          <a:sym typeface="Arial"/>
                        </a:rPr>
                        <a:t>13</a:t>
                      </a:r>
                    </a:p>
                  </a:txBody>
                  <a:tcPr marL="0" marR="0" marT="0" marB="0" horzOverflow="overflow"/>
                </a:tc>
                <a:tc>
                  <a:txBody>
                    <a:bodyPr/>
                    <a:lstStyle/>
                    <a:p>
                      <a:pPr algn="l">
                        <a:lnSpc>
                          <a:spcPts val="900"/>
                        </a:lnSpc>
                        <a:defRPr sz="1800"/>
                      </a:pPr>
                      <a:r>
                        <a:rPr sz="1000">
                          <a:solidFill>
                            <a:srgbClr val="C41F3D"/>
                          </a:solidFill>
                          <a:latin typeface="Arial"/>
                          <a:ea typeface="Arial"/>
                          <a:cs typeface="Arial"/>
                          <a:sym typeface="Arial"/>
                        </a:rPr>
                        <a:t>6</a:t>
                      </a:r>
                    </a:p>
                  </a:txBody>
                  <a:tcPr marL="0" marR="0" marT="0" marB="0" horzOverflow="overflow"/>
                </a:tc>
                <a:tc>
                  <a:txBody>
                    <a:bodyPr/>
                    <a:lstStyle/>
                    <a:p>
                      <a:pPr algn="ctr">
                        <a:lnSpc>
                          <a:spcPts val="900"/>
                        </a:lnSpc>
                        <a:defRPr sz="1800"/>
                      </a:pPr>
                      <a:r>
                        <a:rPr sz="1000">
                          <a:solidFill>
                            <a:srgbClr val="C41F3D"/>
                          </a:solidFill>
                          <a:latin typeface="Arial"/>
                          <a:ea typeface="Arial"/>
                          <a:cs typeface="Arial"/>
                          <a:sym typeface="Arial"/>
                        </a:rPr>
                        <a:t>0</a:t>
                      </a:r>
                    </a:p>
                  </a:txBody>
                  <a:tcPr marL="0" marR="0" marT="0" marB="0" horzOverflow="overflow"/>
                </a:tc>
                <a:tc>
                  <a:txBody>
                    <a:bodyPr/>
                    <a:lstStyle/>
                    <a:p>
                      <a:pPr marR="24129">
                        <a:lnSpc>
                          <a:spcPts val="900"/>
                        </a:lnSpc>
                        <a:defRPr sz="1800"/>
                      </a:pPr>
                      <a:r>
                        <a:rPr sz="1000">
                          <a:solidFill>
                            <a:srgbClr val="C41F3D"/>
                          </a:solidFill>
                          <a:latin typeface="Arial"/>
                          <a:ea typeface="Arial"/>
                          <a:cs typeface="Arial"/>
                          <a:sym typeface="Arial"/>
                        </a:rPr>
                        <a:t>0</a:t>
                      </a:r>
                    </a:p>
                  </a:txBody>
                  <a:tcPr marL="0" marR="0" marT="0" marB="0" horzOverflow="overflow"/>
                </a:tc>
                <a:extLst>
                  <a:ext uri="{0D108BD9-81ED-4DB2-BD59-A6C34878D82A}">
                    <a16:rowId xmlns:a16="http://schemas.microsoft.com/office/drawing/2014/main" val="10002"/>
                  </a:ext>
                </a:extLst>
              </a:tr>
            </a:tbl>
          </a:graphicData>
        </a:graphic>
      </p:graphicFrame>
      <p:sp>
        <p:nvSpPr>
          <p:cNvPr id="1048" name="object 17"/>
          <p:cNvSpPr txBox="1"/>
          <p:nvPr/>
        </p:nvSpPr>
        <p:spPr>
          <a:xfrm>
            <a:off x="6715506" y="1825751"/>
            <a:ext cx="238126"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1.0</a:t>
            </a:r>
          </a:p>
        </p:txBody>
      </p:sp>
      <p:sp>
        <p:nvSpPr>
          <p:cNvPr id="1049" name="object 18"/>
          <p:cNvSpPr txBox="1"/>
          <p:nvPr/>
        </p:nvSpPr>
        <p:spPr>
          <a:xfrm>
            <a:off x="6980680" y="4747004"/>
            <a:ext cx="4592321" cy="3751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100"/>
              </a:spcBef>
              <a:spcAft>
                <a:spcPts val="0"/>
              </a:spcAft>
              <a:buClrTx/>
              <a:buSzTx/>
              <a:buFontTx/>
              <a:buNone/>
              <a:tabLst>
                <a:tab pos="279400" algn="l"/>
                <a:tab pos="558800" algn="l"/>
                <a:tab pos="838200" algn="l"/>
                <a:tab pos="1079500" algn="l"/>
              </a:tabLst>
              <a:defRPr sz="1200" spc="-50">
                <a:latin typeface="Arial"/>
                <a:ea typeface="Arial"/>
                <a:cs typeface="Arial"/>
                <a:sym typeface="Arial"/>
              </a:defRPr>
            </a:pPr>
            <a:r>
              <a:rPr kumimoji="0" sz="1200" b="0" i="0" u="none" strike="noStrike" kern="0" cap="none" spc="-50" normalizeH="0" baseline="0" noProof="0">
                <a:ln>
                  <a:noFill/>
                </a:ln>
                <a:solidFill>
                  <a:srgbClr val="000000"/>
                </a:solidFill>
                <a:effectLst/>
                <a:uLnTx/>
                <a:uFillTx/>
                <a:latin typeface="Arial"/>
                <a:cs typeface="Arial"/>
                <a:sym typeface="Arial"/>
              </a:rPr>
              <a:t>0</a:t>
            </a:r>
            <a:r>
              <a:rPr kumimoji="0" sz="1200" b="0" i="0" u="none" strike="noStrike" kern="0" cap="none" spc="0" normalizeH="0" baseline="0" noProof="0">
                <a:ln>
                  <a:noFill/>
                </a:ln>
                <a:solidFill>
                  <a:srgbClr val="000000"/>
                </a:solidFill>
                <a:effectLst/>
                <a:uLnTx/>
                <a:uFillTx/>
                <a:latin typeface="Arial"/>
                <a:cs typeface="Arial"/>
                <a:sym typeface="Arial"/>
              </a:rPr>
              <a:t>	</a:t>
            </a:r>
            <a:r>
              <a:rPr kumimoji="0" sz="1200" b="0" i="0" u="none" strike="noStrike" kern="0" cap="none" spc="-50" normalizeH="0" baseline="0" noProof="0">
                <a:ln>
                  <a:noFill/>
                </a:ln>
                <a:solidFill>
                  <a:srgbClr val="000000"/>
                </a:solidFill>
                <a:effectLst/>
                <a:uLnTx/>
                <a:uFillTx/>
                <a:latin typeface="Arial"/>
                <a:cs typeface="Arial"/>
                <a:sym typeface="Arial"/>
              </a:rPr>
              <a:t>3</a:t>
            </a:r>
            <a:r>
              <a:rPr kumimoji="0" sz="1200" b="0" i="0" u="none" strike="noStrike" kern="0" cap="none" spc="0" normalizeH="0" baseline="0" noProof="0">
                <a:ln>
                  <a:noFill/>
                </a:ln>
                <a:solidFill>
                  <a:srgbClr val="000000"/>
                </a:solidFill>
                <a:effectLst/>
                <a:uLnTx/>
                <a:uFillTx/>
                <a:latin typeface="Arial"/>
                <a:cs typeface="Arial"/>
                <a:sym typeface="Arial"/>
              </a:rPr>
              <a:t>	</a:t>
            </a:r>
            <a:r>
              <a:rPr kumimoji="0" sz="1200" b="0" i="0" u="none" strike="noStrike" kern="0" cap="none" spc="-50" normalizeH="0" baseline="0" noProof="0">
                <a:ln>
                  <a:noFill/>
                </a:ln>
                <a:solidFill>
                  <a:srgbClr val="000000"/>
                </a:solidFill>
                <a:effectLst/>
                <a:uLnTx/>
                <a:uFillTx/>
                <a:latin typeface="Arial"/>
                <a:cs typeface="Arial"/>
                <a:sym typeface="Arial"/>
              </a:rPr>
              <a:t>6</a:t>
            </a:r>
            <a:r>
              <a:rPr kumimoji="0" sz="1200" b="0" i="0" u="none" strike="noStrike" kern="0" cap="none" spc="0" normalizeH="0" baseline="0" noProof="0">
                <a:ln>
                  <a:noFill/>
                </a:ln>
                <a:solidFill>
                  <a:srgbClr val="000000"/>
                </a:solidFill>
                <a:effectLst/>
                <a:uLnTx/>
                <a:uFillTx/>
                <a:latin typeface="Arial"/>
                <a:cs typeface="Arial"/>
                <a:sym typeface="Arial"/>
              </a:rPr>
              <a:t>	</a:t>
            </a:r>
            <a:r>
              <a:rPr kumimoji="0" sz="1200" b="0" i="0" u="none" strike="noStrike" kern="0" cap="none" spc="-50" normalizeH="0" baseline="0" noProof="0">
                <a:ln>
                  <a:noFill/>
                </a:ln>
                <a:solidFill>
                  <a:srgbClr val="000000"/>
                </a:solidFill>
                <a:effectLst/>
                <a:uLnTx/>
                <a:uFillTx/>
                <a:latin typeface="Arial"/>
                <a:cs typeface="Arial"/>
                <a:sym typeface="Arial"/>
              </a:rPr>
              <a:t>9</a:t>
            </a:r>
            <a:r>
              <a:rPr kumimoji="0" sz="1200" b="0" i="0" u="none" strike="noStrike" kern="0" cap="none" spc="0" normalizeH="0" baseline="0" noProof="0">
                <a:ln>
                  <a:noFill/>
                </a:ln>
                <a:solidFill>
                  <a:srgbClr val="000000"/>
                </a:solidFill>
                <a:effectLst/>
                <a:uLnTx/>
                <a:uFillTx/>
                <a:latin typeface="Arial"/>
                <a:cs typeface="Arial"/>
                <a:sym typeface="Arial"/>
              </a:rPr>
              <a:t>	12</a:t>
            </a:r>
            <a:r>
              <a:rPr kumimoji="0" sz="1200" b="0" i="0" u="none" strike="noStrike" kern="0" cap="none" spc="42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15</a:t>
            </a:r>
            <a:r>
              <a:rPr kumimoji="0" sz="1200" b="0" i="0" u="none" strike="noStrike" kern="0" cap="none" spc="114"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18</a:t>
            </a:r>
            <a:r>
              <a:rPr kumimoji="0" sz="1200" b="0" i="0" u="none" strike="noStrike" kern="0" cap="none" spc="43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21</a:t>
            </a:r>
            <a:r>
              <a:rPr kumimoji="0" sz="1200" b="0" i="0" u="none" strike="noStrike" kern="0" cap="none" spc="114"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24</a:t>
            </a:r>
            <a:r>
              <a:rPr kumimoji="0" sz="1200" b="0" i="0" u="none" strike="noStrike" kern="0" cap="none" spc="9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27</a:t>
            </a:r>
            <a:r>
              <a:rPr kumimoji="0" sz="1200" b="0" i="0" u="none" strike="noStrike" kern="0" cap="none" spc="469"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30</a:t>
            </a:r>
            <a:r>
              <a:rPr kumimoji="0" sz="1200" b="0" i="0" u="none" strike="noStrike" kern="0" cap="none" spc="8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33</a:t>
            </a:r>
            <a:r>
              <a:rPr kumimoji="0" sz="1200" b="0" i="0" u="none" strike="noStrike" kern="0" cap="none" spc="8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36</a:t>
            </a:r>
            <a:r>
              <a:rPr kumimoji="0" sz="1200" b="0" i="0" u="none" strike="noStrike" kern="0" cap="none" spc="469"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39</a:t>
            </a:r>
            <a:r>
              <a:rPr kumimoji="0" sz="1200" b="0" i="0" u="none" strike="noStrike" kern="0" cap="none" spc="46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42</a:t>
            </a:r>
            <a:r>
              <a:rPr kumimoji="0" sz="1200" b="0" i="0" u="none" strike="noStrike" kern="0" cap="none" spc="469"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45</a:t>
            </a:r>
            <a:r>
              <a:rPr kumimoji="0" sz="1200" b="0" i="0" u="none" strike="noStrike" kern="0" cap="none" spc="494" normalizeH="0" baseline="0" noProof="0">
                <a:ln>
                  <a:noFill/>
                </a:ln>
                <a:solidFill>
                  <a:srgbClr val="000000"/>
                </a:solidFill>
                <a:effectLst/>
                <a:uLnTx/>
                <a:uFillTx/>
                <a:latin typeface="Arial"/>
                <a:cs typeface="Arial"/>
                <a:sym typeface="Arial"/>
              </a:rPr>
              <a:t> </a:t>
            </a:r>
            <a:r>
              <a:rPr kumimoji="0" sz="1200" b="0" i="0" u="none" strike="noStrike" kern="0" cap="none" spc="-25" normalizeH="0" baseline="0" noProof="0">
                <a:ln>
                  <a:noFill/>
                </a:ln>
                <a:solidFill>
                  <a:srgbClr val="000000"/>
                </a:solidFill>
                <a:effectLst/>
                <a:uLnTx/>
                <a:uFillTx/>
                <a:latin typeface="Arial"/>
                <a:cs typeface="Arial"/>
                <a:sym typeface="Arial"/>
              </a:rPr>
              <a:t>48</a:t>
            </a:r>
          </a:p>
          <a:p>
            <a:pPr marL="0" marR="0" lvl="0" indent="645794" algn="l" defTabSz="914400" rtl="0" eaLnBrk="1" fontAlgn="auto" latinLnBrk="0" hangingPunct="0">
              <a:lnSpc>
                <a:spcPct val="100000"/>
              </a:lnSpc>
              <a:spcBef>
                <a:spcPts val="0"/>
              </a:spcBef>
              <a:spcAft>
                <a:spcPts val="0"/>
              </a:spcAft>
              <a:buClrTx/>
              <a:buSzTx/>
              <a:buFontTx/>
              <a:buNone/>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Time</a:t>
            </a:r>
            <a:r>
              <a:rPr kumimoji="0" sz="1400" b="0" i="0" u="none" strike="noStrike" kern="0" cap="none" spc="-60"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from</a:t>
            </a:r>
            <a:r>
              <a:rPr kumimoji="0" sz="1400" b="0" i="0" u="none" strike="noStrike" kern="0" cap="none" spc="-6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randomization</a:t>
            </a:r>
            <a:r>
              <a:rPr kumimoji="0" sz="1400" b="0" i="0" u="none" strike="noStrike" kern="0" cap="none" spc="-85" normalizeH="0" baseline="0" noProof="0">
                <a:ln>
                  <a:noFill/>
                </a:ln>
                <a:solidFill>
                  <a:srgbClr val="000000"/>
                </a:solidFill>
                <a:effectLst/>
                <a:uLnTx/>
                <a:uFillTx/>
                <a:latin typeface="Arial"/>
                <a:cs typeface="Arial"/>
                <a:sym typeface="Arial"/>
              </a:rPr>
              <a:t> </a:t>
            </a:r>
            <a:r>
              <a:rPr kumimoji="0" sz="1400" b="0" i="0" u="none" strike="noStrike" kern="0" cap="none" spc="-10" normalizeH="0" baseline="0" noProof="0">
                <a:ln>
                  <a:noFill/>
                </a:ln>
                <a:solidFill>
                  <a:srgbClr val="000000"/>
                </a:solidFill>
                <a:effectLst/>
                <a:uLnTx/>
                <a:uFillTx/>
                <a:latin typeface="Arial"/>
                <a:cs typeface="Arial"/>
                <a:sym typeface="Arial"/>
              </a:rPr>
              <a:t>(months)</a:t>
            </a:r>
          </a:p>
        </p:txBody>
      </p:sp>
      <p:sp>
        <p:nvSpPr>
          <p:cNvPr id="1050" name="object 19"/>
          <p:cNvSpPr txBox="1"/>
          <p:nvPr/>
        </p:nvSpPr>
        <p:spPr>
          <a:xfrm rot="16200000">
            <a:off x="5926305" y="3203124"/>
            <a:ext cx="1167131" cy="174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ts val="1400"/>
              </a:lnSpc>
              <a:spcBef>
                <a:spcPts val="0"/>
              </a:spcBef>
              <a:spcAft>
                <a:spcPts val="0"/>
              </a:spcAft>
              <a:buClrTx/>
              <a:buSzTx/>
              <a:buFontTx/>
              <a:buNone/>
              <a:tabLst/>
              <a:defRPr sz="1200">
                <a:latin typeface="Arial"/>
                <a:ea typeface="Arial"/>
                <a:cs typeface="Arial"/>
                <a:sym typeface="Arial"/>
              </a:defRPr>
            </a:pPr>
            <a:r>
              <a:rPr kumimoji="0" sz="1200" b="0" i="0" u="none" strike="noStrike" kern="0" cap="none" spc="0" normalizeH="0" baseline="0" noProof="0">
                <a:ln>
                  <a:noFill/>
                </a:ln>
                <a:solidFill>
                  <a:srgbClr val="000000"/>
                </a:solidFill>
                <a:effectLst/>
                <a:uLnTx/>
                <a:uFillTx/>
                <a:latin typeface="Arial"/>
                <a:cs typeface="Arial"/>
                <a:sym typeface="Arial"/>
              </a:rPr>
              <a:t>Probability</a:t>
            </a:r>
            <a:r>
              <a:rPr kumimoji="0" sz="1200" b="0" i="0" u="none" strike="noStrike" kern="0" cap="none" spc="-4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of</a:t>
            </a:r>
            <a:r>
              <a:rPr kumimoji="0" sz="1200" b="0" i="0" u="none" strike="noStrike" kern="0" cap="none" spc="-10" normalizeH="0" baseline="0" noProof="0">
                <a:ln>
                  <a:noFill/>
                </a:ln>
                <a:solidFill>
                  <a:srgbClr val="000000"/>
                </a:solidFill>
                <a:effectLst/>
                <a:uLnTx/>
                <a:uFillTx/>
                <a:latin typeface="Arial"/>
                <a:cs typeface="Arial"/>
                <a:sym typeface="Arial"/>
              </a:rPr>
              <a:t> </a:t>
            </a:r>
            <a:r>
              <a:rPr kumimoji="0" sz="1200" b="0" i="0" u="none" strike="noStrike" kern="0" cap="none" spc="-25" normalizeH="0" baseline="0" noProof="0">
                <a:ln>
                  <a:noFill/>
                </a:ln>
                <a:solidFill>
                  <a:srgbClr val="000000"/>
                </a:solidFill>
                <a:effectLst/>
                <a:uLnTx/>
                <a:uFillTx/>
                <a:latin typeface="Arial"/>
                <a:cs typeface="Arial"/>
                <a:sym typeface="Arial"/>
              </a:rPr>
              <a:t>OS</a:t>
            </a:r>
          </a:p>
        </p:txBody>
      </p:sp>
      <p:sp>
        <p:nvSpPr>
          <p:cNvPr id="1051" name="object 20"/>
          <p:cNvSpPr txBox="1"/>
          <p:nvPr/>
        </p:nvSpPr>
        <p:spPr>
          <a:xfrm>
            <a:off x="6715506" y="4551933"/>
            <a:ext cx="238126"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0.0</a:t>
            </a:r>
          </a:p>
        </p:txBody>
      </p:sp>
      <p:sp>
        <p:nvSpPr>
          <p:cNvPr id="1052" name="object 21"/>
          <p:cNvSpPr txBox="1"/>
          <p:nvPr/>
        </p:nvSpPr>
        <p:spPr>
          <a:xfrm>
            <a:off x="6715506" y="4006594"/>
            <a:ext cx="238126"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0.2</a:t>
            </a:r>
          </a:p>
        </p:txBody>
      </p:sp>
      <p:sp>
        <p:nvSpPr>
          <p:cNvPr id="1053" name="object 22"/>
          <p:cNvSpPr txBox="1"/>
          <p:nvPr/>
        </p:nvSpPr>
        <p:spPr>
          <a:xfrm>
            <a:off x="6715506" y="3461256"/>
            <a:ext cx="238126"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0.4</a:t>
            </a:r>
          </a:p>
        </p:txBody>
      </p:sp>
      <p:sp>
        <p:nvSpPr>
          <p:cNvPr id="1054" name="object 23"/>
          <p:cNvSpPr txBox="1"/>
          <p:nvPr/>
        </p:nvSpPr>
        <p:spPr>
          <a:xfrm>
            <a:off x="6715506" y="2916046"/>
            <a:ext cx="238126"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0.6</a:t>
            </a:r>
          </a:p>
        </p:txBody>
      </p:sp>
      <p:sp>
        <p:nvSpPr>
          <p:cNvPr id="1055" name="object 24"/>
          <p:cNvSpPr txBox="1"/>
          <p:nvPr/>
        </p:nvSpPr>
        <p:spPr>
          <a:xfrm>
            <a:off x="6715506" y="2370708"/>
            <a:ext cx="238126"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0.8</a:t>
            </a:r>
          </a:p>
        </p:txBody>
      </p:sp>
      <p:sp>
        <p:nvSpPr>
          <p:cNvPr id="1056" name="object 25"/>
          <p:cNvSpPr txBox="1"/>
          <p:nvPr/>
        </p:nvSpPr>
        <p:spPr>
          <a:xfrm>
            <a:off x="9287002" y="3550284"/>
            <a:ext cx="459741"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10">
                <a:solidFill>
                  <a:srgbClr val="1797FF"/>
                </a:solidFill>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1797FF"/>
                </a:solidFill>
                <a:effectLst/>
                <a:uLnTx/>
                <a:uFillTx/>
                <a:latin typeface="Arial"/>
                <a:cs typeface="Arial"/>
                <a:sym typeface="Arial"/>
              </a:rPr>
              <a:t>32.9%</a:t>
            </a:r>
          </a:p>
        </p:txBody>
      </p:sp>
      <p:sp>
        <p:nvSpPr>
          <p:cNvPr id="1057" name="object 26"/>
          <p:cNvSpPr txBox="1"/>
          <p:nvPr/>
        </p:nvSpPr>
        <p:spPr>
          <a:xfrm>
            <a:off x="8752078" y="4042917"/>
            <a:ext cx="459741"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10">
                <a:solidFill>
                  <a:srgbClr val="C41F3D"/>
                </a:solidFill>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C41F3D"/>
                </a:solidFill>
                <a:effectLst/>
                <a:uLnTx/>
                <a:uFillTx/>
                <a:latin typeface="Arial"/>
                <a:cs typeface="Arial"/>
                <a:sym typeface="Arial"/>
              </a:rPr>
              <a:t>22.1%</a:t>
            </a:r>
          </a:p>
        </p:txBody>
      </p:sp>
      <p:sp>
        <p:nvSpPr>
          <p:cNvPr id="1058" name="object 27"/>
          <p:cNvSpPr/>
          <p:nvPr/>
        </p:nvSpPr>
        <p:spPr>
          <a:xfrm>
            <a:off x="7385304" y="2354578"/>
            <a:ext cx="1" cy="96014"/>
          </a:xfrm>
          <a:prstGeom prst="line">
            <a:avLst/>
          </a:prstGeom>
          <a:ln w="6350">
            <a:solidFill>
              <a:srgbClr val="C41F3D"/>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071" name="object 28"/>
          <p:cNvGrpSpPr/>
          <p:nvPr/>
        </p:nvGrpSpPr>
        <p:grpSpPr>
          <a:xfrm>
            <a:off x="7001256" y="1753691"/>
            <a:ext cx="4899420" cy="2672004"/>
            <a:chOff x="0" y="0"/>
            <a:chExt cx="4899418" cy="2672003"/>
          </a:xfrm>
        </p:grpSpPr>
        <p:sp>
          <p:nvSpPr>
            <p:cNvPr id="1059" name="object 29"/>
            <p:cNvSpPr/>
            <p:nvPr/>
          </p:nvSpPr>
          <p:spPr>
            <a:xfrm>
              <a:off x="34290" y="167310"/>
              <a:ext cx="4059935" cy="24582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1" y="0"/>
                  </a:lnTo>
                  <a:lnTo>
                    <a:pt x="81" y="73"/>
                  </a:lnTo>
                  <a:lnTo>
                    <a:pt x="113" y="73"/>
                  </a:lnTo>
                  <a:lnTo>
                    <a:pt x="113" y="144"/>
                  </a:lnTo>
                  <a:lnTo>
                    <a:pt x="161" y="144"/>
                  </a:lnTo>
                  <a:lnTo>
                    <a:pt x="161" y="215"/>
                  </a:lnTo>
                  <a:lnTo>
                    <a:pt x="194" y="215"/>
                  </a:lnTo>
                  <a:lnTo>
                    <a:pt x="194" y="287"/>
                  </a:lnTo>
                  <a:lnTo>
                    <a:pt x="243" y="287"/>
                  </a:lnTo>
                  <a:lnTo>
                    <a:pt x="243" y="358"/>
                  </a:lnTo>
                  <a:lnTo>
                    <a:pt x="291" y="358"/>
                  </a:lnTo>
                  <a:lnTo>
                    <a:pt x="291" y="431"/>
                  </a:lnTo>
                  <a:lnTo>
                    <a:pt x="372" y="431"/>
                  </a:lnTo>
                  <a:lnTo>
                    <a:pt x="372" y="502"/>
                  </a:lnTo>
                  <a:lnTo>
                    <a:pt x="404" y="502"/>
                  </a:lnTo>
                  <a:lnTo>
                    <a:pt x="404" y="575"/>
                  </a:lnTo>
                  <a:lnTo>
                    <a:pt x="421" y="575"/>
                  </a:lnTo>
                  <a:lnTo>
                    <a:pt x="421" y="646"/>
                  </a:lnTo>
                  <a:lnTo>
                    <a:pt x="437" y="646"/>
                  </a:lnTo>
                  <a:lnTo>
                    <a:pt x="437" y="718"/>
                  </a:lnTo>
                  <a:lnTo>
                    <a:pt x="518" y="718"/>
                  </a:lnTo>
                  <a:lnTo>
                    <a:pt x="518" y="790"/>
                  </a:lnTo>
                  <a:lnTo>
                    <a:pt x="534" y="790"/>
                  </a:lnTo>
                  <a:lnTo>
                    <a:pt x="534" y="861"/>
                  </a:lnTo>
                  <a:lnTo>
                    <a:pt x="550" y="861"/>
                  </a:lnTo>
                  <a:lnTo>
                    <a:pt x="550" y="933"/>
                  </a:lnTo>
                  <a:lnTo>
                    <a:pt x="582" y="933"/>
                  </a:lnTo>
                  <a:lnTo>
                    <a:pt x="582" y="1005"/>
                  </a:lnTo>
                  <a:lnTo>
                    <a:pt x="599" y="1005"/>
                  </a:lnTo>
                  <a:lnTo>
                    <a:pt x="599" y="1148"/>
                  </a:lnTo>
                  <a:lnTo>
                    <a:pt x="614" y="1148"/>
                  </a:lnTo>
                  <a:lnTo>
                    <a:pt x="614" y="1221"/>
                  </a:lnTo>
                  <a:lnTo>
                    <a:pt x="630" y="1221"/>
                  </a:lnTo>
                  <a:lnTo>
                    <a:pt x="630" y="1293"/>
                  </a:lnTo>
                  <a:lnTo>
                    <a:pt x="647" y="1293"/>
                  </a:lnTo>
                  <a:lnTo>
                    <a:pt x="647" y="1366"/>
                  </a:lnTo>
                  <a:lnTo>
                    <a:pt x="664" y="1366"/>
                  </a:lnTo>
                  <a:lnTo>
                    <a:pt x="664" y="1436"/>
                  </a:lnTo>
                  <a:lnTo>
                    <a:pt x="680" y="1436"/>
                  </a:lnTo>
                  <a:lnTo>
                    <a:pt x="680" y="1580"/>
                  </a:lnTo>
                  <a:lnTo>
                    <a:pt x="777" y="1580"/>
                  </a:lnTo>
                  <a:lnTo>
                    <a:pt x="777" y="1653"/>
                  </a:lnTo>
                  <a:lnTo>
                    <a:pt x="793" y="1653"/>
                  </a:lnTo>
                  <a:lnTo>
                    <a:pt x="793" y="1796"/>
                  </a:lnTo>
                  <a:lnTo>
                    <a:pt x="890" y="1796"/>
                  </a:lnTo>
                  <a:lnTo>
                    <a:pt x="890" y="1868"/>
                  </a:lnTo>
                  <a:lnTo>
                    <a:pt x="906" y="1868"/>
                  </a:lnTo>
                  <a:lnTo>
                    <a:pt x="906" y="1939"/>
                  </a:lnTo>
                  <a:lnTo>
                    <a:pt x="922" y="1939"/>
                  </a:lnTo>
                  <a:lnTo>
                    <a:pt x="922" y="2083"/>
                  </a:lnTo>
                  <a:lnTo>
                    <a:pt x="939" y="2083"/>
                  </a:lnTo>
                  <a:lnTo>
                    <a:pt x="939" y="2226"/>
                  </a:lnTo>
                  <a:lnTo>
                    <a:pt x="954" y="2226"/>
                  </a:lnTo>
                  <a:lnTo>
                    <a:pt x="954" y="2299"/>
                  </a:lnTo>
                  <a:lnTo>
                    <a:pt x="970" y="2299"/>
                  </a:lnTo>
                  <a:lnTo>
                    <a:pt x="970" y="2444"/>
                  </a:lnTo>
                  <a:lnTo>
                    <a:pt x="1020" y="2444"/>
                  </a:lnTo>
                  <a:lnTo>
                    <a:pt x="1020" y="2514"/>
                  </a:lnTo>
                  <a:lnTo>
                    <a:pt x="1036" y="2514"/>
                  </a:lnTo>
                  <a:lnTo>
                    <a:pt x="1036" y="2586"/>
                  </a:lnTo>
                  <a:lnTo>
                    <a:pt x="1084" y="2586"/>
                  </a:lnTo>
                  <a:lnTo>
                    <a:pt x="1084" y="2731"/>
                  </a:lnTo>
                  <a:lnTo>
                    <a:pt x="1100" y="2731"/>
                  </a:lnTo>
                  <a:lnTo>
                    <a:pt x="1100" y="2802"/>
                  </a:lnTo>
                  <a:lnTo>
                    <a:pt x="1181" y="2802"/>
                  </a:lnTo>
                  <a:lnTo>
                    <a:pt x="1181" y="2874"/>
                  </a:lnTo>
                  <a:lnTo>
                    <a:pt x="1310" y="2874"/>
                  </a:lnTo>
                  <a:lnTo>
                    <a:pt x="1310" y="2946"/>
                  </a:lnTo>
                  <a:lnTo>
                    <a:pt x="1343" y="2946"/>
                  </a:lnTo>
                  <a:lnTo>
                    <a:pt x="1343" y="3017"/>
                  </a:lnTo>
                  <a:lnTo>
                    <a:pt x="1359" y="3017"/>
                  </a:lnTo>
                  <a:lnTo>
                    <a:pt x="1359" y="3161"/>
                  </a:lnTo>
                  <a:lnTo>
                    <a:pt x="1375" y="3161"/>
                  </a:lnTo>
                  <a:lnTo>
                    <a:pt x="1375" y="3234"/>
                  </a:lnTo>
                  <a:lnTo>
                    <a:pt x="1391" y="3234"/>
                  </a:lnTo>
                  <a:lnTo>
                    <a:pt x="1391" y="3304"/>
                  </a:lnTo>
                  <a:lnTo>
                    <a:pt x="1407" y="3304"/>
                  </a:lnTo>
                  <a:lnTo>
                    <a:pt x="1407" y="3448"/>
                  </a:lnTo>
                  <a:lnTo>
                    <a:pt x="1440" y="3448"/>
                  </a:lnTo>
                  <a:lnTo>
                    <a:pt x="1440" y="3592"/>
                  </a:lnTo>
                  <a:lnTo>
                    <a:pt x="1537" y="3592"/>
                  </a:lnTo>
                  <a:lnTo>
                    <a:pt x="1537" y="3664"/>
                  </a:lnTo>
                  <a:lnTo>
                    <a:pt x="1586" y="3664"/>
                  </a:lnTo>
                  <a:lnTo>
                    <a:pt x="1586" y="3736"/>
                  </a:lnTo>
                  <a:lnTo>
                    <a:pt x="1634" y="3736"/>
                  </a:lnTo>
                  <a:lnTo>
                    <a:pt x="1634" y="3808"/>
                  </a:lnTo>
                  <a:lnTo>
                    <a:pt x="1650" y="3808"/>
                  </a:lnTo>
                  <a:lnTo>
                    <a:pt x="1650" y="3879"/>
                  </a:lnTo>
                  <a:lnTo>
                    <a:pt x="1699" y="3879"/>
                  </a:lnTo>
                  <a:lnTo>
                    <a:pt x="1699" y="3952"/>
                  </a:lnTo>
                  <a:lnTo>
                    <a:pt x="1779" y="3952"/>
                  </a:lnTo>
                  <a:lnTo>
                    <a:pt x="1779" y="4097"/>
                  </a:lnTo>
                  <a:lnTo>
                    <a:pt x="1845" y="4097"/>
                  </a:lnTo>
                  <a:lnTo>
                    <a:pt x="1845" y="4168"/>
                  </a:lnTo>
                  <a:lnTo>
                    <a:pt x="1860" y="4168"/>
                  </a:lnTo>
                  <a:lnTo>
                    <a:pt x="1860" y="4241"/>
                  </a:lnTo>
                  <a:lnTo>
                    <a:pt x="1893" y="4241"/>
                  </a:lnTo>
                  <a:lnTo>
                    <a:pt x="1893" y="4312"/>
                  </a:lnTo>
                  <a:lnTo>
                    <a:pt x="1941" y="4312"/>
                  </a:lnTo>
                  <a:lnTo>
                    <a:pt x="1941" y="4385"/>
                  </a:lnTo>
                  <a:lnTo>
                    <a:pt x="1957" y="4385"/>
                  </a:lnTo>
                  <a:lnTo>
                    <a:pt x="1957" y="4531"/>
                  </a:lnTo>
                  <a:lnTo>
                    <a:pt x="1974" y="4531"/>
                  </a:lnTo>
                  <a:lnTo>
                    <a:pt x="1974" y="4602"/>
                  </a:lnTo>
                  <a:lnTo>
                    <a:pt x="1990" y="4602"/>
                  </a:lnTo>
                  <a:lnTo>
                    <a:pt x="1990" y="4675"/>
                  </a:lnTo>
                  <a:lnTo>
                    <a:pt x="2039" y="4675"/>
                  </a:lnTo>
                  <a:lnTo>
                    <a:pt x="2039" y="4746"/>
                  </a:lnTo>
                  <a:lnTo>
                    <a:pt x="2200" y="4746"/>
                  </a:lnTo>
                  <a:lnTo>
                    <a:pt x="2200" y="4820"/>
                  </a:lnTo>
                  <a:lnTo>
                    <a:pt x="2216" y="4820"/>
                  </a:lnTo>
                  <a:lnTo>
                    <a:pt x="2216" y="4892"/>
                  </a:lnTo>
                  <a:lnTo>
                    <a:pt x="2314" y="4892"/>
                  </a:lnTo>
                  <a:lnTo>
                    <a:pt x="2314" y="4964"/>
                  </a:lnTo>
                  <a:lnTo>
                    <a:pt x="2330" y="4964"/>
                  </a:lnTo>
                  <a:lnTo>
                    <a:pt x="2330" y="5037"/>
                  </a:lnTo>
                  <a:lnTo>
                    <a:pt x="2346" y="5037"/>
                  </a:lnTo>
                  <a:lnTo>
                    <a:pt x="2346" y="5111"/>
                  </a:lnTo>
                  <a:lnTo>
                    <a:pt x="2378" y="5111"/>
                  </a:lnTo>
                  <a:lnTo>
                    <a:pt x="2378" y="5183"/>
                  </a:lnTo>
                  <a:lnTo>
                    <a:pt x="2427" y="5183"/>
                  </a:lnTo>
                  <a:lnTo>
                    <a:pt x="2427" y="5256"/>
                  </a:lnTo>
                  <a:lnTo>
                    <a:pt x="2443" y="5256"/>
                  </a:lnTo>
                  <a:lnTo>
                    <a:pt x="2443" y="5402"/>
                  </a:lnTo>
                  <a:lnTo>
                    <a:pt x="2492" y="5402"/>
                  </a:lnTo>
                  <a:lnTo>
                    <a:pt x="2492" y="5475"/>
                  </a:lnTo>
                  <a:lnTo>
                    <a:pt x="2507" y="5475"/>
                  </a:lnTo>
                  <a:lnTo>
                    <a:pt x="2507" y="5548"/>
                  </a:lnTo>
                  <a:lnTo>
                    <a:pt x="2540" y="5548"/>
                  </a:lnTo>
                  <a:lnTo>
                    <a:pt x="2540" y="5621"/>
                  </a:lnTo>
                  <a:lnTo>
                    <a:pt x="2589" y="5621"/>
                  </a:lnTo>
                  <a:lnTo>
                    <a:pt x="2589" y="5693"/>
                  </a:lnTo>
                  <a:lnTo>
                    <a:pt x="2621" y="5693"/>
                  </a:lnTo>
                  <a:lnTo>
                    <a:pt x="2621" y="5840"/>
                  </a:lnTo>
                  <a:lnTo>
                    <a:pt x="2669" y="5840"/>
                  </a:lnTo>
                  <a:lnTo>
                    <a:pt x="2669" y="5913"/>
                  </a:lnTo>
                  <a:lnTo>
                    <a:pt x="2718" y="5913"/>
                  </a:lnTo>
                  <a:lnTo>
                    <a:pt x="2718" y="5986"/>
                  </a:lnTo>
                  <a:lnTo>
                    <a:pt x="2782" y="5986"/>
                  </a:lnTo>
                  <a:lnTo>
                    <a:pt x="2782" y="6058"/>
                  </a:lnTo>
                  <a:lnTo>
                    <a:pt x="2816" y="6058"/>
                  </a:lnTo>
                  <a:lnTo>
                    <a:pt x="2816" y="6205"/>
                  </a:lnTo>
                  <a:lnTo>
                    <a:pt x="2832" y="6205"/>
                  </a:lnTo>
                  <a:lnTo>
                    <a:pt x="2832" y="6277"/>
                  </a:lnTo>
                  <a:lnTo>
                    <a:pt x="2847" y="6277"/>
                  </a:lnTo>
                  <a:lnTo>
                    <a:pt x="2847" y="6423"/>
                  </a:lnTo>
                  <a:lnTo>
                    <a:pt x="2864" y="6423"/>
                  </a:lnTo>
                  <a:lnTo>
                    <a:pt x="2864" y="6496"/>
                  </a:lnTo>
                  <a:lnTo>
                    <a:pt x="2912" y="6496"/>
                  </a:lnTo>
                  <a:lnTo>
                    <a:pt x="2912" y="6569"/>
                  </a:lnTo>
                  <a:lnTo>
                    <a:pt x="2928" y="6569"/>
                  </a:lnTo>
                  <a:lnTo>
                    <a:pt x="2928" y="6715"/>
                  </a:lnTo>
                  <a:lnTo>
                    <a:pt x="2945" y="6715"/>
                  </a:lnTo>
                  <a:lnTo>
                    <a:pt x="2945" y="6788"/>
                  </a:lnTo>
                  <a:lnTo>
                    <a:pt x="2993" y="6788"/>
                  </a:lnTo>
                  <a:lnTo>
                    <a:pt x="2993" y="6861"/>
                  </a:lnTo>
                  <a:lnTo>
                    <a:pt x="3091" y="6861"/>
                  </a:lnTo>
                  <a:lnTo>
                    <a:pt x="3091" y="6933"/>
                  </a:lnTo>
                  <a:lnTo>
                    <a:pt x="3187" y="6933"/>
                  </a:lnTo>
                  <a:lnTo>
                    <a:pt x="3187" y="7079"/>
                  </a:lnTo>
                  <a:lnTo>
                    <a:pt x="3268" y="7079"/>
                  </a:lnTo>
                  <a:lnTo>
                    <a:pt x="3268" y="7226"/>
                  </a:lnTo>
                  <a:lnTo>
                    <a:pt x="3301" y="7226"/>
                  </a:lnTo>
                  <a:lnTo>
                    <a:pt x="3301" y="7298"/>
                  </a:lnTo>
                  <a:lnTo>
                    <a:pt x="3333" y="7298"/>
                  </a:lnTo>
                  <a:lnTo>
                    <a:pt x="3333" y="7372"/>
                  </a:lnTo>
                  <a:lnTo>
                    <a:pt x="3349" y="7372"/>
                  </a:lnTo>
                  <a:lnTo>
                    <a:pt x="3349" y="7444"/>
                  </a:lnTo>
                  <a:lnTo>
                    <a:pt x="3365" y="7444"/>
                  </a:lnTo>
                  <a:lnTo>
                    <a:pt x="3365" y="7517"/>
                  </a:lnTo>
                  <a:lnTo>
                    <a:pt x="3414" y="7517"/>
                  </a:lnTo>
                  <a:lnTo>
                    <a:pt x="3414" y="7591"/>
                  </a:lnTo>
                  <a:lnTo>
                    <a:pt x="3430" y="7591"/>
                  </a:lnTo>
                  <a:lnTo>
                    <a:pt x="3430" y="7663"/>
                  </a:lnTo>
                  <a:lnTo>
                    <a:pt x="3495" y="7663"/>
                  </a:lnTo>
                  <a:lnTo>
                    <a:pt x="3495" y="7736"/>
                  </a:lnTo>
                  <a:lnTo>
                    <a:pt x="3559" y="7736"/>
                  </a:lnTo>
                  <a:lnTo>
                    <a:pt x="3559" y="7882"/>
                  </a:lnTo>
                  <a:lnTo>
                    <a:pt x="3576" y="7882"/>
                  </a:lnTo>
                  <a:lnTo>
                    <a:pt x="3576" y="7954"/>
                  </a:lnTo>
                  <a:lnTo>
                    <a:pt x="3656" y="7954"/>
                  </a:lnTo>
                  <a:lnTo>
                    <a:pt x="3656" y="8028"/>
                  </a:lnTo>
                  <a:lnTo>
                    <a:pt x="3672" y="8028"/>
                  </a:lnTo>
                  <a:lnTo>
                    <a:pt x="3672" y="8101"/>
                  </a:lnTo>
                  <a:lnTo>
                    <a:pt x="3753" y="8101"/>
                  </a:lnTo>
                  <a:lnTo>
                    <a:pt x="3753" y="8173"/>
                  </a:lnTo>
                  <a:lnTo>
                    <a:pt x="3915" y="8173"/>
                  </a:lnTo>
                  <a:lnTo>
                    <a:pt x="3915" y="8247"/>
                  </a:lnTo>
                  <a:lnTo>
                    <a:pt x="4045" y="8247"/>
                  </a:lnTo>
                  <a:lnTo>
                    <a:pt x="4045" y="8319"/>
                  </a:lnTo>
                  <a:lnTo>
                    <a:pt x="4093" y="8319"/>
                  </a:lnTo>
                  <a:lnTo>
                    <a:pt x="4093" y="8465"/>
                  </a:lnTo>
                  <a:lnTo>
                    <a:pt x="4239" y="8465"/>
                  </a:lnTo>
                  <a:lnTo>
                    <a:pt x="4239" y="8538"/>
                  </a:lnTo>
                  <a:lnTo>
                    <a:pt x="4255" y="8538"/>
                  </a:lnTo>
                  <a:lnTo>
                    <a:pt x="4255" y="8612"/>
                  </a:lnTo>
                  <a:lnTo>
                    <a:pt x="4271" y="8612"/>
                  </a:lnTo>
                  <a:lnTo>
                    <a:pt x="4271" y="8757"/>
                  </a:lnTo>
                  <a:lnTo>
                    <a:pt x="4336" y="8757"/>
                  </a:lnTo>
                  <a:lnTo>
                    <a:pt x="4336" y="8903"/>
                  </a:lnTo>
                  <a:lnTo>
                    <a:pt x="4417" y="8903"/>
                  </a:lnTo>
                  <a:lnTo>
                    <a:pt x="4417" y="9122"/>
                  </a:lnTo>
                  <a:lnTo>
                    <a:pt x="4433" y="9122"/>
                  </a:lnTo>
                  <a:lnTo>
                    <a:pt x="4433" y="9194"/>
                  </a:lnTo>
                  <a:lnTo>
                    <a:pt x="4498" y="9194"/>
                  </a:lnTo>
                  <a:lnTo>
                    <a:pt x="4498" y="9341"/>
                  </a:lnTo>
                  <a:lnTo>
                    <a:pt x="4514" y="9341"/>
                  </a:lnTo>
                  <a:lnTo>
                    <a:pt x="4514" y="9413"/>
                  </a:lnTo>
                  <a:lnTo>
                    <a:pt x="4595" y="9413"/>
                  </a:lnTo>
                  <a:lnTo>
                    <a:pt x="4595" y="9487"/>
                  </a:lnTo>
                  <a:lnTo>
                    <a:pt x="4611" y="9487"/>
                  </a:lnTo>
                  <a:lnTo>
                    <a:pt x="4611" y="9559"/>
                  </a:lnTo>
                  <a:lnTo>
                    <a:pt x="4724" y="9559"/>
                  </a:lnTo>
                  <a:lnTo>
                    <a:pt x="4724" y="9705"/>
                  </a:lnTo>
                  <a:lnTo>
                    <a:pt x="4741" y="9705"/>
                  </a:lnTo>
                  <a:lnTo>
                    <a:pt x="4741" y="9778"/>
                  </a:lnTo>
                  <a:lnTo>
                    <a:pt x="4757" y="9778"/>
                  </a:lnTo>
                  <a:lnTo>
                    <a:pt x="4757" y="9850"/>
                  </a:lnTo>
                  <a:lnTo>
                    <a:pt x="4773" y="9850"/>
                  </a:lnTo>
                  <a:lnTo>
                    <a:pt x="4773" y="9924"/>
                  </a:lnTo>
                  <a:lnTo>
                    <a:pt x="4821" y="9924"/>
                  </a:lnTo>
                  <a:lnTo>
                    <a:pt x="4821" y="9997"/>
                  </a:lnTo>
                  <a:lnTo>
                    <a:pt x="4853" y="9997"/>
                  </a:lnTo>
                  <a:lnTo>
                    <a:pt x="4853" y="10070"/>
                  </a:lnTo>
                  <a:lnTo>
                    <a:pt x="4870" y="10070"/>
                  </a:lnTo>
                  <a:lnTo>
                    <a:pt x="4870" y="10143"/>
                  </a:lnTo>
                  <a:lnTo>
                    <a:pt x="4968" y="10143"/>
                  </a:lnTo>
                  <a:lnTo>
                    <a:pt x="4968" y="10215"/>
                  </a:lnTo>
                  <a:lnTo>
                    <a:pt x="4983" y="10215"/>
                  </a:lnTo>
                  <a:lnTo>
                    <a:pt x="4983" y="10289"/>
                  </a:lnTo>
                  <a:lnTo>
                    <a:pt x="5048" y="10289"/>
                  </a:lnTo>
                  <a:lnTo>
                    <a:pt x="5048" y="10363"/>
                  </a:lnTo>
                  <a:lnTo>
                    <a:pt x="5097" y="10363"/>
                  </a:lnTo>
                  <a:lnTo>
                    <a:pt x="5097" y="10510"/>
                  </a:lnTo>
                  <a:lnTo>
                    <a:pt x="5129" y="10510"/>
                  </a:lnTo>
                  <a:lnTo>
                    <a:pt x="5129" y="10584"/>
                  </a:lnTo>
                  <a:lnTo>
                    <a:pt x="5161" y="10584"/>
                  </a:lnTo>
                  <a:lnTo>
                    <a:pt x="5161" y="10658"/>
                  </a:lnTo>
                  <a:lnTo>
                    <a:pt x="5194" y="10658"/>
                  </a:lnTo>
                  <a:lnTo>
                    <a:pt x="5194" y="10731"/>
                  </a:lnTo>
                  <a:lnTo>
                    <a:pt x="5209" y="10731"/>
                  </a:lnTo>
                  <a:lnTo>
                    <a:pt x="5209" y="10806"/>
                  </a:lnTo>
                  <a:lnTo>
                    <a:pt x="5226" y="10806"/>
                  </a:lnTo>
                  <a:lnTo>
                    <a:pt x="5226" y="11025"/>
                  </a:lnTo>
                  <a:lnTo>
                    <a:pt x="5242" y="11025"/>
                  </a:lnTo>
                  <a:lnTo>
                    <a:pt x="5242" y="11099"/>
                  </a:lnTo>
                  <a:lnTo>
                    <a:pt x="5274" y="11099"/>
                  </a:lnTo>
                  <a:lnTo>
                    <a:pt x="5274" y="11174"/>
                  </a:lnTo>
                  <a:lnTo>
                    <a:pt x="5322" y="11174"/>
                  </a:lnTo>
                  <a:lnTo>
                    <a:pt x="5322" y="11247"/>
                  </a:lnTo>
                  <a:lnTo>
                    <a:pt x="5339" y="11247"/>
                  </a:lnTo>
                  <a:lnTo>
                    <a:pt x="5339" y="11320"/>
                  </a:lnTo>
                  <a:lnTo>
                    <a:pt x="5372" y="11320"/>
                  </a:lnTo>
                  <a:lnTo>
                    <a:pt x="5372" y="11395"/>
                  </a:lnTo>
                  <a:lnTo>
                    <a:pt x="5420" y="11395"/>
                  </a:lnTo>
                  <a:lnTo>
                    <a:pt x="5420" y="11468"/>
                  </a:lnTo>
                  <a:lnTo>
                    <a:pt x="5469" y="11468"/>
                  </a:lnTo>
                  <a:lnTo>
                    <a:pt x="5469" y="11542"/>
                  </a:lnTo>
                  <a:lnTo>
                    <a:pt x="5501" y="11542"/>
                  </a:lnTo>
                  <a:lnTo>
                    <a:pt x="5501" y="11616"/>
                  </a:lnTo>
                  <a:lnTo>
                    <a:pt x="5582" y="11616"/>
                  </a:lnTo>
                  <a:lnTo>
                    <a:pt x="5582" y="11688"/>
                  </a:lnTo>
                  <a:lnTo>
                    <a:pt x="5598" y="11688"/>
                  </a:lnTo>
                  <a:lnTo>
                    <a:pt x="5598" y="11763"/>
                  </a:lnTo>
                  <a:lnTo>
                    <a:pt x="5614" y="11763"/>
                  </a:lnTo>
                  <a:lnTo>
                    <a:pt x="5614" y="11836"/>
                  </a:lnTo>
                  <a:lnTo>
                    <a:pt x="5647" y="11836"/>
                  </a:lnTo>
                  <a:lnTo>
                    <a:pt x="5647" y="11910"/>
                  </a:lnTo>
                  <a:lnTo>
                    <a:pt x="5711" y="11910"/>
                  </a:lnTo>
                  <a:lnTo>
                    <a:pt x="5711" y="11984"/>
                  </a:lnTo>
                  <a:lnTo>
                    <a:pt x="5744" y="11984"/>
                  </a:lnTo>
                  <a:lnTo>
                    <a:pt x="5744" y="12058"/>
                  </a:lnTo>
                  <a:lnTo>
                    <a:pt x="5776" y="12058"/>
                  </a:lnTo>
                  <a:lnTo>
                    <a:pt x="5776" y="12132"/>
                  </a:lnTo>
                  <a:lnTo>
                    <a:pt x="5808" y="12132"/>
                  </a:lnTo>
                  <a:lnTo>
                    <a:pt x="5808" y="12205"/>
                  </a:lnTo>
                  <a:lnTo>
                    <a:pt x="5922" y="12205"/>
                  </a:lnTo>
                  <a:lnTo>
                    <a:pt x="5922" y="12280"/>
                  </a:lnTo>
                  <a:lnTo>
                    <a:pt x="5954" y="12280"/>
                  </a:lnTo>
                  <a:lnTo>
                    <a:pt x="5954" y="12353"/>
                  </a:lnTo>
                  <a:lnTo>
                    <a:pt x="5986" y="12353"/>
                  </a:lnTo>
                  <a:lnTo>
                    <a:pt x="5986" y="12427"/>
                  </a:lnTo>
                  <a:lnTo>
                    <a:pt x="6003" y="12427"/>
                  </a:lnTo>
                  <a:lnTo>
                    <a:pt x="6003" y="12501"/>
                  </a:lnTo>
                  <a:lnTo>
                    <a:pt x="6051" y="12501"/>
                  </a:lnTo>
                  <a:lnTo>
                    <a:pt x="6051" y="12573"/>
                  </a:lnTo>
                  <a:lnTo>
                    <a:pt x="6132" y="12573"/>
                  </a:lnTo>
                  <a:lnTo>
                    <a:pt x="6132" y="12648"/>
                  </a:lnTo>
                  <a:lnTo>
                    <a:pt x="6213" y="12648"/>
                  </a:lnTo>
                  <a:lnTo>
                    <a:pt x="6213" y="12721"/>
                  </a:lnTo>
                  <a:lnTo>
                    <a:pt x="6228" y="12721"/>
                  </a:lnTo>
                  <a:lnTo>
                    <a:pt x="6228" y="12869"/>
                  </a:lnTo>
                  <a:lnTo>
                    <a:pt x="6278" y="12869"/>
                  </a:lnTo>
                  <a:lnTo>
                    <a:pt x="6278" y="12943"/>
                  </a:lnTo>
                  <a:lnTo>
                    <a:pt x="6326" y="12943"/>
                  </a:lnTo>
                  <a:lnTo>
                    <a:pt x="6326" y="13016"/>
                  </a:lnTo>
                  <a:lnTo>
                    <a:pt x="6375" y="13016"/>
                  </a:lnTo>
                  <a:lnTo>
                    <a:pt x="6375" y="13090"/>
                  </a:lnTo>
                  <a:lnTo>
                    <a:pt x="6423" y="13090"/>
                  </a:lnTo>
                  <a:lnTo>
                    <a:pt x="6423" y="13165"/>
                  </a:lnTo>
                  <a:lnTo>
                    <a:pt x="6472" y="13165"/>
                  </a:lnTo>
                  <a:lnTo>
                    <a:pt x="6472" y="13311"/>
                  </a:lnTo>
                  <a:lnTo>
                    <a:pt x="6520" y="13311"/>
                  </a:lnTo>
                  <a:lnTo>
                    <a:pt x="6520" y="13386"/>
                  </a:lnTo>
                  <a:lnTo>
                    <a:pt x="6585" y="13386"/>
                  </a:lnTo>
                  <a:lnTo>
                    <a:pt x="6585" y="13458"/>
                  </a:lnTo>
                  <a:lnTo>
                    <a:pt x="6634" y="13458"/>
                  </a:lnTo>
                  <a:lnTo>
                    <a:pt x="6634" y="13533"/>
                  </a:lnTo>
                  <a:lnTo>
                    <a:pt x="6698" y="13533"/>
                  </a:lnTo>
                  <a:lnTo>
                    <a:pt x="6698" y="13605"/>
                  </a:lnTo>
                  <a:lnTo>
                    <a:pt x="6730" y="13605"/>
                  </a:lnTo>
                  <a:lnTo>
                    <a:pt x="6730" y="13679"/>
                  </a:lnTo>
                  <a:lnTo>
                    <a:pt x="6860" y="13679"/>
                  </a:lnTo>
                  <a:lnTo>
                    <a:pt x="6860" y="13753"/>
                  </a:lnTo>
                  <a:lnTo>
                    <a:pt x="6908" y="13753"/>
                  </a:lnTo>
                  <a:lnTo>
                    <a:pt x="6908" y="13828"/>
                  </a:lnTo>
                  <a:lnTo>
                    <a:pt x="6941" y="13828"/>
                  </a:lnTo>
                  <a:lnTo>
                    <a:pt x="6941" y="13901"/>
                  </a:lnTo>
                  <a:lnTo>
                    <a:pt x="6957" y="13901"/>
                  </a:lnTo>
                  <a:lnTo>
                    <a:pt x="6957" y="13975"/>
                  </a:lnTo>
                  <a:lnTo>
                    <a:pt x="7070" y="13975"/>
                  </a:lnTo>
                  <a:lnTo>
                    <a:pt x="7070" y="14047"/>
                  </a:lnTo>
                  <a:lnTo>
                    <a:pt x="7200" y="14047"/>
                  </a:lnTo>
                  <a:lnTo>
                    <a:pt x="7200" y="14122"/>
                  </a:lnTo>
                  <a:lnTo>
                    <a:pt x="7232" y="14122"/>
                  </a:lnTo>
                  <a:lnTo>
                    <a:pt x="7232" y="14196"/>
                  </a:lnTo>
                  <a:lnTo>
                    <a:pt x="7345" y="14196"/>
                  </a:lnTo>
                  <a:lnTo>
                    <a:pt x="7345" y="14269"/>
                  </a:lnTo>
                  <a:lnTo>
                    <a:pt x="7443" y="14269"/>
                  </a:lnTo>
                  <a:lnTo>
                    <a:pt x="7443" y="14343"/>
                  </a:lnTo>
                  <a:lnTo>
                    <a:pt x="7474" y="14343"/>
                  </a:lnTo>
                  <a:lnTo>
                    <a:pt x="7474" y="14418"/>
                  </a:lnTo>
                  <a:lnTo>
                    <a:pt x="7491" y="14418"/>
                  </a:lnTo>
                  <a:lnTo>
                    <a:pt x="7491" y="14490"/>
                  </a:lnTo>
                  <a:lnTo>
                    <a:pt x="7524" y="14490"/>
                  </a:lnTo>
                  <a:lnTo>
                    <a:pt x="7524" y="14564"/>
                  </a:lnTo>
                  <a:lnTo>
                    <a:pt x="7685" y="14564"/>
                  </a:lnTo>
                  <a:lnTo>
                    <a:pt x="7685" y="14638"/>
                  </a:lnTo>
                  <a:lnTo>
                    <a:pt x="7863" y="14638"/>
                  </a:lnTo>
                  <a:lnTo>
                    <a:pt x="7863" y="14711"/>
                  </a:lnTo>
                  <a:lnTo>
                    <a:pt x="7879" y="14711"/>
                  </a:lnTo>
                  <a:lnTo>
                    <a:pt x="7879" y="14786"/>
                  </a:lnTo>
                  <a:lnTo>
                    <a:pt x="7911" y="14786"/>
                  </a:lnTo>
                  <a:lnTo>
                    <a:pt x="7911" y="14860"/>
                  </a:lnTo>
                  <a:lnTo>
                    <a:pt x="7993" y="14860"/>
                  </a:lnTo>
                  <a:lnTo>
                    <a:pt x="7993" y="15154"/>
                  </a:lnTo>
                  <a:lnTo>
                    <a:pt x="8154" y="15154"/>
                  </a:lnTo>
                  <a:lnTo>
                    <a:pt x="8154" y="15301"/>
                  </a:lnTo>
                  <a:lnTo>
                    <a:pt x="8251" y="15301"/>
                  </a:lnTo>
                  <a:lnTo>
                    <a:pt x="8251" y="15375"/>
                  </a:lnTo>
                  <a:lnTo>
                    <a:pt x="8332" y="15375"/>
                  </a:lnTo>
                  <a:lnTo>
                    <a:pt x="8332" y="15449"/>
                  </a:lnTo>
                  <a:lnTo>
                    <a:pt x="8461" y="15449"/>
                  </a:lnTo>
                  <a:lnTo>
                    <a:pt x="8461" y="15523"/>
                  </a:lnTo>
                  <a:lnTo>
                    <a:pt x="8623" y="15523"/>
                  </a:lnTo>
                  <a:lnTo>
                    <a:pt x="8623" y="15596"/>
                  </a:lnTo>
                  <a:lnTo>
                    <a:pt x="8656" y="15596"/>
                  </a:lnTo>
                  <a:lnTo>
                    <a:pt x="8656" y="15670"/>
                  </a:lnTo>
                  <a:lnTo>
                    <a:pt x="8689" y="15670"/>
                  </a:lnTo>
                  <a:lnTo>
                    <a:pt x="8689" y="15745"/>
                  </a:lnTo>
                  <a:lnTo>
                    <a:pt x="8786" y="15745"/>
                  </a:lnTo>
                  <a:lnTo>
                    <a:pt x="8786" y="15817"/>
                  </a:lnTo>
                  <a:lnTo>
                    <a:pt x="8866" y="15817"/>
                  </a:lnTo>
                  <a:lnTo>
                    <a:pt x="8866" y="15892"/>
                  </a:lnTo>
                  <a:lnTo>
                    <a:pt x="8996" y="15892"/>
                  </a:lnTo>
                  <a:lnTo>
                    <a:pt x="8996" y="15965"/>
                  </a:lnTo>
                  <a:lnTo>
                    <a:pt x="9011" y="15965"/>
                  </a:lnTo>
                  <a:lnTo>
                    <a:pt x="9011" y="16039"/>
                  </a:lnTo>
                  <a:lnTo>
                    <a:pt x="9028" y="16039"/>
                  </a:lnTo>
                  <a:lnTo>
                    <a:pt x="9028" y="16113"/>
                  </a:lnTo>
                  <a:lnTo>
                    <a:pt x="9125" y="16113"/>
                  </a:lnTo>
                  <a:lnTo>
                    <a:pt x="9125" y="16185"/>
                  </a:lnTo>
                  <a:lnTo>
                    <a:pt x="9270" y="16185"/>
                  </a:lnTo>
                  <a:lnTo>
                    <a:pt x="9270" y="16260"/>
                  </a:lnTo>
                  <a:lnTo>
                    <a:pt x="9481" y="16260"/>
                  </a:lnTo>
                  <a:lnTo>
                    <a:pt x="9481" y="16333"/>
                  </a:lnTo>
                  <a:lnTo>
                    <a:pt x="9497" y="16333"/>
                  </a:lnTo>
                  <a:lnTo>
                    <a:pt x="9497" y="16408"/>
                  </a:lnTo>
                  <a:lnTo>
                    <a:pt x="9707" y="16408"/>
                  </a:lnTo>
                  <a:lnTo>
                    <a:pt x="9707" y="16555"/>
                  </a:lnTo>
                  <a:lnTo>
                    <a:pt x="9756" y="16555"/>
                  </a:lnTo>
                  <a:lnTo>
                    <a:pt x="9756" y="16630"/>
                  </a:lnTo>
                  <a:lnTo>
                    <a:pt x="9772" y="16630"/>
                  </a:lnTo>
                  <a:lnTo>
                    <a:pt x="9772" y="16702"/>
                  </a:lnTo>
                  <a:lnTo>
                    <a:pt x="9837" y="16702"/>
                  </a:lnTo>
                  <a:lnTo>
                    <a:pt x="9837" y="16849"/>
                  </a:lnTo>
                  <a:lnTo>
                    <a:pt x="9902" y="16849"/>
                  </a:lnTo>
                  <a:lnTo>
                    <a:pt x="9902" y="16997"/>
                  </a:lnTo>
                  <a:lnTo>
                    <a:pt x="9934" y="16997"/>
                  </a:lnTo>
                  <a:lnTo>
                    <a:pt x="9934" y="17070"/>
                  </a:lnTo>
                  <a:lnTo>
                    <a:pt x="10112" y="17070"/>
                  </a:lnTo>
                  <a:lnTo>
                    <a:pt x="10112" y="17145"/>
                  </a:lnTo>
                  <a:lnTo>
                    <a:pt x="10306" y="17145"/>
                  </a:lnTo>
                  <a:lnTo>
                    <a:pt x="10306" y="17218"/>
                  </a:lnTo>
                  <a:lnTo>
                    <a:pt x="10323" y="17218"/>
                  </a:lnTo>
                  <a:lnTo>
                    <a:pt x="10323" y="17291"/>
                  </a:lnTo>
                  <a:lnTo>
                    <a:pt x="10646" y="17291"/>
                  </a:lnTo>
                  <a:lnTo>
                    <a:pt x="10646" y="17440"/>
                  </a:lnTo>
                  <a:lnTo>
                    <a:pt x="10759" y="17440"/>
                  </a:lnTo>
                  <a:lnTo>
                    <a:pt x="10759" y="17587"/>
                  </a:lnTo>
                  <a:lnTo>
                    <a:pt x="10776" y="17587"/>
                  </a:lnTo>
                  <a:lnTo>
                    <a:pt x="10776" y="17660"/>
                  </a:lnTo>
                  <a:lnTo>
                    <a:pt x="10921" y="17660"/>
                  </a:lnTo>
                  <a:lnTo>
                    <a:pt x="10921" y="17808"/>
                  </a:lnTo>
                  <a:lnTo>
                    <a:pt x="10937" y="17808"/>
                  </a:lnTo>
                  <a:lnTo>
                    <a:pt x="10937" y="17882"/>
                  </a:lnTo>
                  <a:lnTo>
                    <a:pt x="11034" y="17882"/>
                  </a:lnTo>
                  <a:lnTo>
                    <a:pt x="11034" y="17955"/>
                  </a:lnTo>
                  <a:lnTo>
                    <a:pt x="11083" y="17955"/>
                  </a:lnTo>
                  <a:lnTo>
                    <a:pt x="11083" y="18030"/>
                  </a:lnTo>
                  <a:lnTo>
                    <a:pt x="11115" y="18030"/>
                  </a:lnTo>
                  <a:lnTo>
                    <a:pt x="11115" y="18103"/>
                  </a:lnTo>
                  <a:lnTo>
                    <a:pt x="11212" y="18103"/>
                  </a:lnTo>
                  <a:lnTo>
                    <a:pt x="11212" y="18250"/>
                  </a:lnTo>
                  <a:lnTo>
                    <a:pt x="11520" y="18250"/>
                  </a:lnTo>
                  <a:lnTo>
                    <a:pt x="11520" y="18325"/>
                  </a:lnTo>
                  <a:lnTo>
                    <a:pt x="11584" y="18325"/>
                  </a:lnTo>
                  <a:lnTo>
                    <a:pt x="11584" y="18398"/>
                  </a:lnTo>
                  <a:lnTo>
                    <a:pt x="11747" y="18398"/>
                  </a:lnTo>
                  <a:lnTo>
                    <a:pt x="11747" y="18472"/>
                  </a:lnTo>
                  <a:lnTo>
                    <a:pt x="11779" y="18472"/>
                  </a:lnTo>
                  <a:lnTo>
                    <a:pt x="11779" y="18545"/>
                  </a:lnTo>
                  <a:lnTo>
                    <a:pt x="11795" y="18545"/>
                  </a:lnTo>
                  <a:lnTo>
                    <a:pt x="11795" y="18619"/>
                  </a:lnTo>
                  <a:lnTo>
                    <a:pt x="11811" y="18619"/>
                  </a:lnTo>
                  <a:lnTo>
                    <a:pt x="11811" y="18692"/>
                  </a:lnTo>
                  <a:lnTo>
                    <a:pt x="11908" y="18692"/>
                  </a:lnTo>
                  <a:lnTo>
                    <a:pt x="11908" y="18840"/>
                  </a:lnTo>
                  <a:lnTo>
                    <a:pt x="12119" y="18840"/>
                  </a:lnTo>
                  <a:lnTo>
                    <a:pt x="12119" y="18913"/>
                  </a:lnTo>
                  <a:lnTo>
                    <a:pt x="12280" y="18913"/>
                  </a:lnTo>
                  <a:lnTo>
                    <a:pt x="12280" y="18988"/>
                  </a:lnTo>
                  <a:lnTo>
                    <a:pt x="12378" y="18988"/>
                  </a:lnTo>
                  <a:lnTo>
                    <a:pt x="12378" y="19061"/>
                  </a:lnTo>
                  <a:lnTo>
                    <a:pt x="12393" y="19061"/>
                  </a:lnTo>
                  <a:lnTo>
                    <a:pt x="12393" y="19135"/>
                  </a:lnTo>
                  <a:lnTo>
                    <a:pt x="12442" y="19135"/>
                  </a:lnTo>
                  <a:lnTo>
                    <a:pt x="12442" y="19209"/>
                  </a:lnTo>
                  <a:lnTo>
                    <a:pt x="12523" y="19209"/>
                  </a:lnTo>
                  <a:lnTo>
                    <a:pt x="12523" y="19282"/>
                  </a:lnTo>
                  <a:lnTo>
                    <a:pt x="12749" y="19282"/>
                  </a:lnTo>
                  <a:lnTo>
                    <a:pt x="12749" y="19357"/>
                  </a:lnTo>
                  <a:lnTo>
                    <a:pt x="12798" y="19357"/>
                  </a:lnTo>
                  <a:lnTo>
                    <a:pt x="12798" y="19430"/>
                  </a:lnTo>
                  <a:lnTo>
                    <a:pt x="13704" y="19430"/>
                  </a:lnTo>
                  <a:lnTo>
                    <a:pt x="13704" y="19505"/>
                  </a:lnTo>
                  <a:lnTo>
                    <a:pt x="13736" y="19505"/>
                  </a:lnTo>
                  <a:lnTo>
                    <a:pt x="13736" y="19655"/>
                  </a:lnTo>
                  <a:lnTo>
                    <a:pt x="13898" y="19655"/>
                  </a:lnTo>
                  <a:lnTo>
                    <a:pt x="13898" y="19730"/>
                  </a:lnTo>
                  <a:lnTo>
                    <a:pt x="13995" y="19730"/>
                  </a:lnTo>
                  <a:lnTo>
                    <a:pt x="13995" y="19804"/>
                  </a:lnTo>
                  <a:lnTo>
                    <a:pt x="14238" y="19804"/>
                  </a:lnTo>
                  <a:lnTo>
                    <a:pt x="14238" y="19879"/>
                  </a:lnTo>
                  <a:lnTo>
                    <a:pt x="14400" y="19879"/>
                  </a:lnTo>
                  <a:lnTo>
                    <a:pt x="14400" y="19955"/>
                  </a:lnTo>
                  <a:lnTo>
                    <a:pt x="14626" y="19955"/>
                  </a:lnTo>
                  <a:lnTo>
                    <a:pt x="14626" y="20029"/>
                  </a:lnTo>
                  <a:lnTo>
                    <a:pt x="14643" y="20029"/>
                  </a:lnTo>
                  <a:lnTo>
                    <a:pt x="14643" y="20104"/>
                  </a:lnTo>
                  <a:lnTo>
                    <a:pt x="15451" y="20104"/>
                  </a:lnTo>
                  <a:lnTo>
                    <a:pt x="15451" y="20185"/>
                  </a:lnTo>
                  <a:lnTo>
                    <a:pt x="15856" y="20185"/>
                  </a:lnTo>
                  <a:lnTo>
                    <a:pt x="15856" y="20272"/>
                  </a:lnTo>
                  <a:lnTo>
                    <a:pt x="16164" y="20272"/>
                  </a:lnTo>
                  <a:lnTo>
                    <a:pt x="16164" y="20368"/>
                  </a:lnTo>
                  <a:lnTo>
                    <a:pt x="16309" y="20368"/>
                  </a:lnTo>
                  <a:lnTo>
                    <a:pt x="16309" y="20463"/>
                  </a:lnTo>
                  <a:lnTo>
                    <a:pt x="16924" y="20463"/>
                  </a:lnTo>
                  <a:lnTo>
                    <a:pt x="16924" y="20684"/>
                  </a:lnTo>
                  <a:lnTo>
                    <a:pt x="17296" y="20684"/>
                  </a:lnTo>
                  <a:lnTo>
                    <a:pt x="17296" y="20807"/>
                  </a:lnTo>
                  <a:lnTo>
                    <a:pt x="17959" y="20807"/>
                  </a:lnTo>
                  <a:lnTo>
                    <a:pt x="17959" y="20967"/>
                  </a:lnTo>
                  <a:lnTo>
                    <a:pt x="19626" y="20967"/>
                  </a:lnTo>
                  <a:lnTo>
                    <a:pt x="19626" y="21200"/>
                  </a:lnTo>
                  <a:lnTo>
                    <a:pt x="20451" y="21200"/>
                  </a:lnTo>
                  <a:lnTo>
                    <a:pt x="20451" y="21600"/>
                  </a:lnTo>
                  <a:lnTo>
                    <a:pt x="21600" y="21600"/>
                  </a:lnTo>
                </a:path>
              </a:pathLst>
            </a:custGeom>
            <a:noFill/>
            <a:ln w="19050" cap="flat">
              <a:solidFill>
                <a:srgbClr val="C41F3D"/>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60" name="object 30"/>
            <p:cNvSpPr/>
            <p:nvPr/>
          </p:nvSpPr>
          <p:spPr>
            <a:xfrm flipH="1">
              <a:off x="4093167" y="2615362"/>
              <a:ext cx="2119" cy="12701"/>
            </a:xfrm>
            <a:prstGeom prst="line">
              <a:avLst/>
            </a:prstGeom>
            <a:noFill/>
            <a:ln w="6350" cap="flat">
              <a:solidFill>
                <a:srgbClr val="C41F3D"/>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61" name="object 31"/>
            <p:cNvSpPr/>
            <p:nvPr/>
          </p:nvSpPr>
          <p:spPr>
            <a:xfrm>
              <a:off x="0" y="119304"/>
              <a:ext cx="4130040" cy="2552700"/>
            </a:xfrm>
            <a:custGeom>
              <a:avLst/>
              <a:gdLst/>
              <a:ahLst/>
              <a:cxnLst>
                <a:cxn ang="0">
                  <a:pos x="wd2" y="hd2"/>
                </a:cxn>
                <a:cxn ang="5400000">
                  <a:pos x="wd2" y="hd2"/>
                </a:cxn>
                <a:cxn ang="10800000">
                  <a:pos x="wd2" y="hd2"/>
                </a:cxn>
                <a:cxn ang="16200000">
                  <a:pos x="wd2" y="hd2"/>
                </a:cxn>
              </a:cxnLst>
              <a:rect l="0" t="0" r="r" b="b"/>
              <a:pathLst>
                <a:path w="21600" h="21600" extrusionOk="0">
                  <a:moveTo>
                    <a:pt x="0" y="400"/>
                  </a:moveTo>
                  <a:lnTo>
                    <a:pt x="391" y="400"/>
                  </a:lnTo>
                  <a:moveTo>
                    <a:pt x="191" y="0"/>
                  </a:moveTo>
                  <a:lnTo>
                    <a:pt x="191" y="800"/>
                  </a:lnTo>
                  <a:moveTo>
                    <a:pt x="16" y="400"/>
                  </a:moveTo>
                  <a:lnTo>
                    <a:pt x="406" y="400"/>
                  </a:lnTo>
                  <a:moveTo>
                    <a:pt x="207" y="0"/>
                  </a:moveTo>
                  <a:lnTo>
                    <a:pt x="207" y="800"/>
                  </a:lnTo>
                  <a:moveTo>
                    <a:pt x="207" y="671"/>
                  </a:moveTo>
                  <a:lnTo>
                    <a:pt x="598" y="671"/>
                  </a:lnTo>
                  <a:moveTo>
                    <a:pt x="399" y="271"/>
                  </a:moveTo>
                  <a:lnTo>
                    <a:pt x="399" y="1070"/>
                  </a:lnTo>
                  <a:moveTo>
                    <a:pt x="1666" y="4204"/>
                  </a:moveTo>
                  <a:lnTo>
                    <a:pt x="2056" y="4204"/>
                  </a:lnTo>
                  <a:moveTo>
                    <a:pt x="1865" y="3804"/>
                  </a:moveTo>
                  <a:lnTo>
                    <a:pt x="1865" y="4604"/>
                  </a:lnTo>
                  <a:moveTo>
                    <a:pt x="1809" y="4488"/>
                  </a:moveTo>
                  <a:lnTo>
                    <a:pt x="2200" y="4488"/>
                  </a:lnTo>
                  <a:moveTo>
                    <a:pt x="2009" y="4075"/>
                  </a:moveTo>
                  <a:lnTo>
                    <a:pt x="2009" y="4887"/>
                  </a:lnTo>
                  <a:moveTo>
                    <a:pt x="2144" y="5042"/>
                  </a:moveTo>
                  <a:lnTo>
                    <a:pt x="2535" y="5042"/>
                  </a:lnTo>
                  <a:moveTo>
                    <a:pt x="2343" y="4642"/>
                  </a:moveTo>
                  <a:lnTo>
                    <a:pt x="2343" y="5442"/>
                  </a:lnTo>
                  <a:moveTo>
                    <a:pt x="2256" y="5184"/>
                  </a:moveTo>
                  <a:lnTo>
                    <a:pt x="2646" y="5184"/>
                  </a:lnTo>
                  <a:moveTo>
                    <a:pt x="2455" y="4784"/>
                  </a:moveTo>
                  <a:lnTo>
                    <a:pt x="2455" y="5584"/>
                  </a:lnTo>
                  <a:moveTo>
                    <a:pt x="4878" y="10304"/>
                  </a:moveTo>
                  <a:lnTo>
                    <a:pt x="5268" y="10304"/>
                  </a:lnTo>
                  <a:moveTo>
                    <a:pt x="5077" y="9904"/>
                  </a:moveTo>
                  <a:lnTo>
                    <a:pt x="5077" y="10703"/>
                  </a:lnTo>
                  <a:moveTo>
                    <a:pt x="4894" y="10304"/>
                  </a:moveTo>
                  <a:lnTo>
                    <a:pt x="5284" y="10304"/>
                  </a:lnTo>
                  <a:moveTo>
                    <a:pt x="5093" y="9904"/>
                  </a:moveTo>
                  <a:lnTo>
                    <a:pt x="5093" y="10703"/>
                  </a:lnTo>
                  <a:moveTo>
                    <a:pt x="13406" y="19111"/>
                  </a:moveTo>
                  <a:lnTo>
                    <a:pt x="13797" y="19111"/>
                  </a:lnTo>
                  <a:moveTo>
                    <a:pt x="13598" y="18699"/>
                  </a:moveTo>
                  <a:lnTo>
                    <a:pt x="13598" y="19511"/>
                  </a:lnTo>
                  <a:moveTo>
                    <a:pt x="14913" y="19756"/>
                  </a:moveTo>
                  <a:lnTo>
                    <a:pt x="15303" y="19756"/>
                  </a:lnTo>
                  <a:moveTo>
                    <a:pt x="15112" y="19356"/>
                  </a:moveTo>
                  <a:lnTo>
                    <a:pt x="15112" y="20156"/>
                  </a:lnTo>
                  <a:moveTo>
                    <a:pt x="14929" y="19756"/>
                  </a:moveTo>
                  <a:lnTo>
                    <a:pt x="15319" y="19756"/>
                  </a:lnTo>
                  <a:moveTo>
                    <a:pt x="15128" y="19356"/>
                  </a:moveTo>
                  <a:lnTo>
                    <a:pt x="15128" y="20156"/>
                  </a:lnTo>
                  <a:moveTo>
                    <a:pt x="14961" y="19756"/>
                  </a:moveTo>
                  <a:lnTo>
                    <a:pt x="15351" y="19756"/>
                  </a:lnTo>
                  <a:moveTo>
                    <a:pt x="15160" y="19356"/>
                  </a:moveTo>
                  <a:lnTo>
                    <a:pt x="15160" y="20156"/>
                  </a:lnTo>
                  <a:moveTo>
                    <a:pt x="15040" y="19756"/>
                  </a:moveTo>
                  <a:lnTo>
                    <a:pt x="15431" y="19756"/>
                  </a:lnTo>
                  <a:moveTo>
                    <a:pt x="15240" y="19356"/>
                  </a:moveTo>
                  <a:lnTo>
                    <a:pt x="15240" y="20156"/>
                  </a:lnTo>
                  <a:moveTo>
                    <a:pt x="15200" y="19833"/>
                  </a:moveTo>
                  <a:lnTo>
                    <a:pt x="15590" y="19833"/>
                  </a:lnTo>
                  <a:moveTo>
                    <a:pt x="15399" y="19434"/>
                  </a:moveTo>
                  <a:lnTo>
                    <a:pt x="15399" y="20233"/>
                  </a:lnTo>
                  <a:moveTo>
                    <a:pt x="15263" y="19833"/>
                  </a:moveTo>
                  <a:lnTo>
                    <a:pt x="15654" y="19833"/>
                  </a:lnTo>
                  <a:moveTo>
                    <a:pt x="15463" y="19434"/>
                  </a:moveTo>
                  <a:lnTo>
                    <a:pt x="15463" y="20233"/>
                  </a:lnTo>
                  <a:moveTo>
                    <a:pt x="15295" y="19833"/>
                  </a:moveTo>
                  <a:lnTo>
                    <a:pt x="15686" y="19833"/>
                  </a:lnTo>
                  <a:moveTo>
                    <a:pt x="15495" y="19434"/>
                  </a:moveTo>
                  <a:lnTo>
                    <a:pt x="15495" y="20233"/>
                  </a:lnTo>
                  <a:moveTo>
                    <a:pt x="15614" y="19911"/>
                  </a:moveTo>
                  <a:lnTo>
                    <a:pt x="16005" y="19911"/>
                  </a:lnTo>
                  <a:moveTo>
                    <a:pt x="15813" y="19511"/>
                  </a:moveTo>
                  <a:lnTo>
                    <a:pt x="15813" y="20323"/>
                  </a:lnTo>
                  <a:moveTo>
                    <a:pt x="15646" y="19911"/>
                  </a:moveTo>
                  <a:lnTo>
                    <a:pt x="16037" y="19911"/>
                  </a:lnTo>
                  <a:moveTo>
                    <a:pt x="15845" y="19511"/>
                  </a:moveTo>
                  <a:lnTo>
                    <a:pt x="15845" y="20323"/>
                  </a:lnTo>
                  <a:moveTo>
                    <a:pt x="15694" y="19911"/>
                  </a:moveTo>
                  <a:lnTo>
                    <a:pt x="16084" y="19911"/>
                  </a:lnTo>
                  <a:moveTo>
                    <a:pt x="15893" y="19511"/>
                  </a:moveTo>
                  <a:lnTo>
                    <a:pt x="15893" y="20323"/>
                  </a:lnTo>
                  <a:moveTo>
                    <a:pt x="15694" y="19911"/>
                  </a:moveTo>
                  <a:lnTo>
                    <a:pt x="16084" y="19911"/>
                  </a:lnTo>
                  <a:moveTo>
                    <a:pt x="15893" y="19511"/>
                  </a:moveTo>
                  <a:lnTo>
                    <a:pt x="15893" y="20323"/>
                  </a:lnTo>
                  <a:moveTo>
                    <a:pt x="16140" y="20104"/>
                  </a:moveTo>
                  <a:lnTo>
                    <a:pt x="16531" y="20104"/>
                  </a:lnTo>
                  <a:moveTo>
                    <a:pt x="16332" y="19704"/>
                  </a:moveTo>
                  <a:lnTo>
                    <a:pt x="16332" y="20504"/>
                  </a:lnTo>
                  <a:moveTo>
                    <a:pt x="16188" y="20104"/>
                  </a:moveTo>
                  <a:lnTo>
                    <a:pt x="16579" y="20104"/>
                  </a:lnTo>
                  <a:moveTo>
                    <a:pt x="16379" y="19704"/>
                  </a:moveTo>
                  <a:lnTo>
                    <a:pt x="16379" y="20504"/>
                  </a:lnTo>
                  <a:moveTo>
                    <a:pt x="16268" y="20104"/>
                  </a:moveTo>
                  <a:lnTo>
                    <a:pt x="16658" y="20104"/>
                  </a:lnTo>
                  <a:moveTo>
                    <a:pt x="16459" y="19704"/>
                  </a:moveTo>
                  <a:lnTo>
                    <a:pt x="16459" y="20504"/>
                  </a:lnTo>
                  <a:moveTo>
                    <a:pt x="16284" y="20104"/>
                  </a:moveTo>
                  <a:lnTo>
                    <a:pt x="16674" y="20104"/>
                  </a:lnTo>
                  <a:moveTo>
                    <a:pt x="16475" y="19704"/>
                  </a:moveTo>
                  <a:lnTo>
                    <a:pt x="16475" y="20504"/>
                  </a:lnTo>
                  <a:moveTo>
                    <a:pt x="16316" y="20104"/>
                  </a:moveTo>
                  <a:lnTo>
                    <a:pt x="16706" y="20104"/>
                  </a:lnTo>
                  <a:moveTo>
                    <a:pt x="16507" y="19704"/>
                  </a:moveTo>
                  <a:lnTo>
                    <a:pt x="16507" y="20504"/>
                  </a:lnTo>
                  <a:moveTo>
                    <a:pt x="16746" y="20310"/>
                  </a:moveTo>
                  <a:lnTo>
                    <a:pt x="17137" y="20310"/>
                  </a:lnTo>
                  <a:moveTo>
                    <a:pt x="16937" y="19911"/>
                  </a:moveTo>
                  <a:lnTo>
                    <a:pt x="16937" y="20710"/>
                  </a:lnTo>
                  <a:moveTo>
                    <a:pt x="16810" y="20310"/>
                  </a:moveTo>
                  <a:lnTo>
                    <a:pt x="17200" y="20310"/>
                  </a:lnTo>
                  <a:moveTo>
                    <a:pt x="17001" y="19911"/>
                  </a:moveTo>
                  <a:lnTo>
                    <a:pt x="17001" y="20710"/>
                  </a:lnTo>
                  <a:moveTo>
                    <a:pt x="16858" y="20310"/>
                  </a:moveTo>
                  <a:lnTo>
                    <a:pt x="17248" y="20310"/>
                  </a:lnTo>
                  <a:moveTo>
                    <a:pt x="17049" y="19911"/>
                  </a:moveTo>
                  <a:lnTo>
                    <a:pt x="17049" y="20710"/>
                  </a:lnTo>
                  <a:moveTo>
                    <a:pt x="17097" y="20427"/>
                  </a:moveTo>
                  <a:lnTo>
                    <a:pt x="17487" y="20427"/>
                  </a:lnTo>
                  <a:moveTo>
                    <a:pt x="17288" y="20027"/>
                  </a:moveTo>
                  <a:lnTo>
                    <a:pt x="17288" y="20826"/>
                  </a:lnTo>
                  <a:moveTo>
                    <a:pt x="17256" y="20427"/>
                  </a:moveTo>
                  <a:lnTo>
                    <a:pt x="17647" y="20427"/>
                  </a:lnTo>
                  <a:moveTo>
                    <a:pt x="17447" y="20027"/>
                  </a:moveTo>
                  <a:lnTo>
                    <a:pt x="17447" y="20826"/>
                  </a:lnTo>
                  <a:moveTo>
                    <a:pt x="17384" y="20427"/>
                  </a:moveTo>
                  <a:lnTo>
                    <a:pt x="17774" y="20427"/>
                  </a:lnTo>
                  <a:moveTo>
                    <a:pt x="17575" y="20027"/>
                  </a:moveTo>
                  <a:lnTo>
                    <a:pt x="17575" y="20826"/>
                  </a:lnTo>
                  <a:moveTo>
                    <a:pt x="17384" y="20427"/>
                  </a:moveTo>
                  <a:lnTo>
                    <a:pt x="17774" y="20427"/>
                  </a:lnTo>
                  <a:moveTo>
                    <a:pt x="17575" y="20027"/>
                  </a:moveTo>
                  <a:lnTo>
                    <a:pt x="17575" y="20826"/>
                  </a:lnTo>
                  <a:moveTo>
                    <a:pt x="17400" y="20427"/>
                  </a:moveTo>
                  <a:lnTo>
                    <a:pt x="17790" y="20427"/>
                  </a:lnTo>
                  <a:moveTo>
                    <a:pt x="17591" y="20027"/>
                  </a:moveTo>
                  <a:lnTo>
                    <a:pt x="17591" y="20826"/>
                  </a:lnTo>
                  <a:moveTo>
                    <a:pt x="17415" y="20427"/>
                  </a:moveTo>
                  <a:lnTo>
                    <a:pt x="17806" y="20427"/>
                  </a:lnTo>
                  <a:moveTo>
                    <a:pt x="17607" y="20027"/>
                  </a:moveTo>
                  <a:lnTo>
                    <a:pt x="17607" y="20826"/>
                  </a:lnTo>
                  <a:moveTo>
                    <a:pt x="17750" y="20581"/>
                  </a:moveTo>
                  <a:lnTo>
                    <a:pt x="18133" y="20581"/>
                  </a:lnTo>
                  <a:moveTo>
                    <a:pt x="17942" y="20182"/>
                  </a:moveTo>
                  <a:lnTo>
                    <a:pt x="17942" y="20981"/>
                  </a:lnTo>
                  <a:moveTo>
                    <a:pt x="18093" y="20581"/>
                  </a:moveTo>
                  <a:lnTo>
                    <a:pt x="18484" y="20581"/>
                  </a:lnTo>
                  <a:moveTo>
                    <a:pt x="18292" y="20182"/>
                  </a:moveTo>
                  <a:lnTo>
                    <a:pt x="18292" y="20981"/>
                  </a:lnTo>
                  <a:moveTo>
                    <a:pt x="18189" y="20581"/>
                  </a:moveTo>
                  <a:lnTo>
                    <a:pt x="18579" y="20581"/>
                  </a:lnTo>
                  <a:moveTo>
                    <a:pt x="18388" y="20182"/>
                  </a:moveTo>
                  <a:lnTo>
                    <a:pt x="18388" y="20981"/>
                  </a:lnTo>
                  <a:moveTo>
                    <a:pt x="18715" y="20581"/>
                  </a:moveTo>
                  <a:lnTo>
                    <a:pt x="19105" y="20581"/>
                  </a:lnTo>
                  <a:moveTo>
                    <a:pt x="18914" y="20182"/>
                  </a:moveTo>
                  <a:lnTo>
                    <a:pt x="18914" y="20981"/>
                  </a:lnTo>
                  <a:moveTo>
                    <a:pt x="18731" y="20581"/>
                  </a:moveTo>
                  <a:lnTo>
                    <a:pt x="19121" y="20581"/>
                  </a:lnTo>
                  <a:moveTo>
                    <a:pt x="18930" y="20182"/>
                  </a:moveTo>
                  <a:lnTo>
                    <a:pt x="18930" y="20981"/>
                  </a:lnTo>
                  <a:moveTo>
                    <a:pt x="18858" y="20581"/>
                  </a:moveTo>
                  <a:lnTo>
                    <a:pt x="19249" y="20581"/>
                  </a:lnTo>
                  <a:moveTo>
                    <a:pt x="19057" y="20182"/>
                  </a:moveTo>
                  <a:lnTo>
                    <a:pt x="19057" y="20981"/>
                  </a:lnTo>
                  <a:moveTo>
                    <a:pt x="19512" y="20813"/>
                  </a:moveTo>
                  <a:lnTo>
                    <a:pt x="19902" y="20813"/>
                  </a:lnTo>
                  <a:moveTo>
                    <a:pt x="19703" y="20414"/>
                  </a:moveTo>
                  <a:lnTo>
                    <a:pt x="19703" y="21213"/>
                  </a:lnTo>
                  <a:moveTo>
                    <a:pt x="19846" y="20813"/>
                  </a:moveTo>
                  <a:lnTo>
                    <a:pt x="20237" y="20813"/>
                  </a:lnTo>
                  <a:moveTo>
                    <a:pt x="20038" y="20414"/>
                  </a:moveTo>
                  <a:lnTo>
                    <a:pt x="20038" y="21213"/>
                  </a:lnTo>
                  <a:moveTo>
                    <a:pt x="19846" y="20813"/>
                  </a:moveTo>
                  <a:lnTo>
                    <a:pt x="20237" y="20813"/>
                  </a:lnTo>
                  <a:moveTo>
                    <a:pt x="20038" y="20414"/>
                  </a:moveTo>
                  <a:lnTo>
                    <a:pt x="20038" y="21213"/>
                  </a:lnTo>
                  <a:moveTo>
                    <a:pt x="19862" y="20813"/>
                  </a:moveTo>
                  <a:lnTo>
                    <a:pt x="20253" y="20813"/>
                  </a:lnTo>
                  <a:moveTo>
                    <a:pt x="20054" y="20414"/>
                  </a:moveTo>
                  <a:lnTo>
                    <a:pt x="20054" y="21213"/>
                  </a:lnTo>
                  <a:moveTo>
                    <a:pt x="19990" y="20813"/>
                  </a:moveTo>
                  <a:lnTo>
                    <a:pt x="20381" y="20813"/>
                  </a:lnTo>
                  <a:moveTo>
                    <a:pt x="20181" y="20414"/>
                  </a:moveTo>
                  <a:lnTo>
                    <a:pt x="20181" y="21213"/>
                  </a:lnTo>
                  <a:moveTo>
                    <a:pt x="20500" y="21200"/>
                  </a:moveTo>
                  <a:lnTo>
                    <a:pt x="20891" y="21200"/>
                  </a:lnTo>
                  <a:moveTo>
                    <a:pt x="20691" y="20788"/>
                  </a:moveTo>
                  <a:lnTo>
                    <a:pt x="20691" y="21600"/>
                  </a:lnTo>
                  <a:moveTo>
                    <a:pt x="20516" y="21200"/>
                  </a:moveTo>
                  <a:lnTo>
                    <a:pt x="20907" y="21200"/>
                  </a:lnTo>
                  <a:moveTo>
                    <a:pt x="20707" y="20788"/>
                  </a:moveTo>
                  <a:lnTo>
                    <a:pt x="20707" y="21600"/>
                  </a:lnTo>
                  <a:moveTo>
                    <a:pt x="20516" y="21200"/>
                  </a:moveTo>
                  <a:lnTo>
                    <a:pt x="20907" y="21200"/>
                  </a:lnTo>
                  <a:moveTo>
                    <a:pt x="20707" y="20788"/>
                  </a:moveTo>
                  <a:lnTo>
                    <a:pt x="20707" y="21600"/>
                  </a:lnTo>
                  <a:moveTo>
                    <a:pt x="20628" y="21200"/>
                  </a:moveTo>
                  <a:lnTo>
                    <a:pt x="21018" y="21200"/>
                  </a:lnTo>
                  <a:moveTo>
                    <a:pt x="20819" y="20788"/>
                  </a:moveTo>
                  <a:lnTo>
                    <a:pt x="20819" y="21600"/>
                  </a:lnTo>
                  <a:moveTo>
                    <a:pt x="20819" y="21200"/>
                  </a:moveTo>
                  <a:lnTo>
                    <a:pt x="21209" y="21200"/>
                  </a:lnTo>
                  <a:moveTo>
                    <a:pt x="21010" y="20788"/>
                  </a:moveTo>
                  <a:lnTo>
                    <a:pt x="21010" y="21600"/>
                  </a:lnTo>
                  <a:moveTo>
                    <a:pt x="21217" y="21200"/>
                  </a:moveTo>
                  <a:lnTo>
                    <a:pt x="21600" y="21200"/>
                  </a:lnTo>
                  <a:moveTo>
                    <a:pt x="21409" y="20788"/>
                  </a:moveTo>
                  <a:lnTo>
                    <a:pt x="21409" y="21600"/>
                  </a:lnTo>
                </a:path>
              </a:pathLst>
            </a:custGeom>
            <a:noFill/>
            <a:ln w="6350" cap="flat">
              <a:solidFill>
                <a:srgbClr val="C41F3D"/>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62" name="object 32"/>
            <p:cNvSpPr/>
            <p:nvPr/>
          </p:nvSpPr>
          <p:spPr>
            <a:xfrm flipH="1">
              <a:off x="4093167" y="2615362"/>
              <a:ext cx="2119" cy="12701"/>
            </a:xfrm>
            <a:prstGeom prst="line">
              <a:avLst/>
            </a:prstGeom>
            <a:noFill/>
            <a:ln w="6350" cap="flat">
              <a:solidFill>
                <a:srgbClr val="C41F3D"/>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63" name="object 33"/>
            <p:cNvSpPr/>
            <p:nvPr/>
          </p:nvSpPr>
          <p:spPr>
            <a:xfrm>
              <a:off x="0" y="119304"/>
              <a:ext cx="4130040" cy="2552700"/>
            </a:xfrm>
            <a:custGeom>
              <a:avLst/>
              <a:gdLst/>
              <a:ahLst/>
              <a:cxnLst>
                <a:cxn ang="0">
                  <a:pos x="wd2" y="hd2"/>
                </a:cxn>
                <a:cxn ang="5400000">
                  <a:pos x="wd2" y="hd2"/>
                </a:cxn>
                <a:cxn ang="10800000">
                  <a:pos x="wd2" y="hd2"/>
                </a:cxn>
                <a:cxn ang="16200000">
                  <a:pos x="wd2" y="hd2"/>
                </a:cxn>
              </a:cxnLst>
              <a:rect l="0" t="0" r="r" b="b"/>
              <a:pathLst>
                <a:path w="21600" h="21600" extrusionOk="0">
                  <a:moveTo>
                    <a:pt x="0" y="400"/>
                  </a:moveTo>
                  <a:lnTo>
                    <a:pt x="391" y="400"/>
                  </a:lnTo>
                  <a:moveTo>
                    <a:pt x="191" y="0"/>
                  </a:moveTo>
                  <a:lnTo>
                    <a:pt x="191" y="800"/>
                  </a:lnTo>
                  <a:moveTo>
                    <a:pt x="16" y="400"/>
                  </a:moveTo>
                  <a:lnTo>
                    <a:pt x="406" y="400"/>
                  </a:lnTo>
                  <a:moveTo>
                    <a:pt x="207" y="0"/>
                  </a:moveTo>
                  <a:lnTo>
                    <a:pt x="207" y="800"/>
                  </a:lnTo>
                  <a:moveTo>
                    <a:pt x="207" y="671"/>
                  </a:moveTo>
                  <a:lnTo>
                    <a:pt x="598" y="671"/>
                  </a:lnTo>
                  <a:moveTo>
                    <a:pt x="399" y="271"/>
                  </a:moveTo>
                  <a:lnTo>
                    <a:pt x="399" y="1070"/>
                  </a:lnTo>
                  <a:moveTo>
                    <a:pt x="1666" y="4204"/>
                  </a:moveTo>
                  <a:lnTo>
                    <a:pt x="2056" y="4204"/>
                  </a:lnTo>
                  <a:moveTo>
                    <a:pt x="1865" y="3804"/>
                  </a:moveTo>
                  <a:lnTo>
                    <a:pt x="1865" y="4604"/>
                  </a:lnTo>
                  <a:moveTo>
                    <a:pt x="1809" y="4488"/>
                  </a:moveTo>
                  <a:lnTo>
                    <a:pt x="2200" y="4488"/>
                  </a:lnTo>
                  <a:moveTo>
                    <a:pt x="2144" y="5042"/>
                  </a:moveTo>
                  <a:lnTo>
                    <a:pt x="2535" y="5042"/>
                  </a:lnTo>
                  <a:moveTo>
                    <a:pt x="2343" y="4642"/>
                  </a:moveTo>
                  <a:lnTo>
                    <a:pt x="2343" y="5442"/>
                  </a:lnTo>
                  <a:moveTo>
                    <a:pt x="2256" y="5184"/>
                  </a:moveTo>
                  <a:lnTo>
                    <a:pt x="2646" y="5184"/>
                  </a:lnTo>
                  <a:moveTo>
                    <a:pt x="2455" y="4784"/>
                  </a:moveTo>
                  <a:lnTo>
                    <a:pt x="2455" y="5584"/>
                  </a:lnTo>
                  <a:moveTo>
                    <a:pt x="4878" y="10304"/>
                  </a:moveTo>
                  <a:lnTo>
                    <a:pt x="5268" y="10304"/>
                  </a:lnTo>
                  <a:moveTo>
                    <a:pt x="5077" y="9904"/>
                  </a:moveTo>
                  <a:lnTo>
                    <a:pt x="5077" y="10703"/>
                  </a:lnTo>
                  <a:moveTo>
                    <a:pt x="4894" y="10304"/>
                  </a:moveTo>
                  <a:lnTo>
                    <a:pt x="5284" y="10304"/>
                  </a:lnTo>
                  <a:moveTo>
                    <a:pt x="5093" y="9904"/>
                  </a:moveTo>
                  <a:lnTo>
                    <a:pt x="5093" y="10703"/>
                  </a:lnTo>
                  <a:moveTo>
                    <a:pt x="13406" y="19111"/>
                  </a:moveTo>
                  <a:lnTo>
                    <a:pt x="13797" y="19111"/>
                  </a:lnTo>
                  <a:moveTo>
                    <a:pt x="13598" y="18699"/>
                  </a:moveTo>
                  <a:lnTo>
                    <a:pt x="13598" y="19511"/>
                  </a:lnTo>
                  <a:moveTo>
                    <a:pt x="14913" y="19756"/>
                  </a:moveTo>
                  <a:lnTo>
                    <a:pt x="15303" y="19756"/>
                  </a:lnTo>
                  <a:moveTo>
                    <a:pt x="15112" y="19356"/>
                  </a:moveTo>
                  <a:lnTo>
                    <a:pt x="15112" y="20156"/>
                  </a:lnTo>
                  <a:moveTo>
                    <a:pt x="14929" y="19756"/>
                  </a:moveTo>
                  <a:lnTo>
                    <a:pt x="15319" y="19756"/>
                  </a:lnTo>
                  <a:moveTo>
                    <a:pt x="15128" y="19356"/>
                  </a:moveTo>
                  <a:lnTo>
                    <a:pt x="15128" y="20156"/>
                  </a:lnTo>
                  <a:moveTo>
                    <a:pt x="14961" y="19756"/>
                  </a:moveTo>
                  <a:lnTo>
                    <a:pt x="15351" y="19756"/>
                  </a:lnTo>
                  <a:moveTo>
                    <a:pt x="15160" y="19356"/>
                  </a:moveTo>
                  <a:lnTo>
                    <a:pt x="15160" y="20156"/>
                  </a:lnTo>
                  <a:moveTo>
                    <a:pt x="15040" y="19756"/>
                  </a:moveTo>
                  <a:lnTo>
                    <a:pt x="15431" y="19756"/>
                  </a:lnTo>
                  <a:moveTo>
                    <a:pt x="15240" y="19356"/>
                  </a:moveTo>
                  <a:lnTo>
                    <a:pt x="15240" y="20156"/>
                  </a:lnTo>
                  <a:moveTo>
                    <a:pt x="15200" y="19833"/>
                  </a:moveTo>
                  <a:lnTo>
                    <a:pt x="15590" y="19833"/>
                  </a:lnTo>
                  <a:moveTo>
                    <a:pt x="15399" y="19434"/>
                  </a:moveTo>
                  <a:lnTo>
                    <a:pt x="15399" y="20233"/>
                  </a:lnTo>
                  <a:moveTo>
                    <a:pt x="15263" y="19833"/>
                  </a:moveTo>
                  <a:lnTo>
                    <a:pt x="15654" y="19833"/>
                  </a:lnTo>
                  <a:moveTo>
                    <a:pt x="15463" y="19434"/>
                  </a:moveTo>
                  <a:lnTo>
                    <a:pt x="15463" y="20233"/>
                  </a:lnTo>
                  <a:moveTo>
                    <a:pt x="15295" y="19833"/>
                  </a:moveTo>
                  <a:lnTo>
                    <a:pt x="15686" y="19833"/>
                  </a:lnTo>
                  <a:moveTo>
                    <a:pt x="15495" y="19434"/>
                  </a:moveTo>
                  <a:lnTo>
                    <a:pt x="15495" y="20233"/>
                  </a:lnTo>
                  <a:moveTo>
                    <a:pt x="15614" y="19911"/>
                  </a:moveTo>
                  <a:lnTo>
                    <a:pt x="16005" y="19911"/>
                  </a:lnTo>
                  <a:moveTo>
                    <a:pt x="15813" y="19511"/>
                  </a:moveTo>
                  <a:lnTo>
                    <a:pt x="15813" y="20323"/>
                  </a:lnTo>
                  <a:moveTo>
                    <a:pt x="15646" y="19911"/>
                  </a:moveTo>
                  <a:lnTo>
                    <a:pt x="16037" y="19911"/>
                  </a:lnTo>
                  <a:moveTo>
                    <a:pt x="15845" y="19511"/>
                  </a:moveTo>
                  <a:lnTo>
                    <a:pt x="15845" y="20323"/>
                  </a:lnTo>
                  <a:moveTo>
                    <a:pt x="15694" y="19911"/>
                  </a:moveTo>
                  <a:lnTo>
                    <a:pt x="16084" y="19911"/>
                  </a:lnTo>
                  <a:moveTo>
                    <a:pt x="15893" y="19511"/>
                  </a:moveTo>
                  <a:lnTo>
                    <a:pt x="15893" y="20323"/>
                  </a:lnTo>
                  <a:moveTo>
                    <a:pt x="15694" y="19911"/>
                  </a:moveTo>
                  <a:lnTo>
                    <a:pt x="16084" y="19911"/>
                  </a:lnTo>
                  <a:moveTo>
                    <a:pt x="15893" y="19511"/>
                  </a:moveTo>
                  <a:lnTo>
                    <a:pt x="15893" y="20323"/>
                  </a:lnTo>
                  <a:moveTo>
                    <a:pt x="16140" y="20104"/>
                  </a:moveTo>
                  <a:lnTo>
                    <a:pt x="16531" y="20104"/>
                  </a:lnTo>
                  <a:moveTo>
                    <a:pt x="16332" y="19704"/>
                  </a:moveTo>
                  <a:lnTo>
                    <a:pt x="16332" y="20504"/>
                  </a:lnTo>
                  <a:moveTo>
                    <a:pt x="16188" y="20104"/>
                  </a:moveTo>
                  <a:lnTo>
                    <a:pt x="16579" y="20104"/>
                  </a:lnTo>
                  <a:moveTo>
                    <a:pt x="16379" y="19704"/>
                  </a:moveTo>
                  <a:lnTo>
                    <a:pt x="16379" y="20504"/>
                  </a:lnTo>
                  <a:moveTo>
                    <a:pt x="16268" y="20104"/>
                  </a:moveTo>
                  <a:lnTo>
                    <a:pt x="16658" y="20104"/>
                  </a:lnTo>
                  <a:moveTo>
                    <a:pt x="16459" y="19704"/>
                  </a:moveTo>
                  <a:lnTo>
                    <a:pt x="16459" y="20504"/>
                  </a:lnTo>
                  <a:moveTo>
                    <a:pt x="16284" y="20104"/>
                  </a:moveTo>
                  <a:lnTo>
                    <a:pt x="16674" y="20104"/>
                  </a:lnTo>
                  <a:moveTo>
                    <a:pt x="16475" y="19704"/>
                  </a:moveTo>
                  <a:lnTo>
                    <a:pt x="16475" y="20504"/>
                  </a:lnTo>
                  <a:moveTo>
                    <a:pt x="16316" y="20104"/>
                  </a:moveTo>
                  <a:lnTo>
                    <a:pt x="16706" y="20104"/>
                  </a:lnTo>
                  <a:moveTo>
                    <a:pt x="16507" y="19704"/>
                  </a:moveTo>
                  <a:lnTo>
                    <a:pt x="16507" y="20504"/>
                  </a:lnTo>
                  <a:moveTo>
                    <a:pt x="16746" y="20310"/>
                  </a:moveTo>
                  <a:lnTo>
                    <a:pt x="17137" y="20310"/>
                  </a:lnTo>
                  <a:moveTo>
                    <a:pt x="16937" y="19911"/>
                  </a:moveTo>
                  <a:lnTo>
                    <a:pt x="16937" y="20710"/>
                  </a:lnTo>
                  <a:moveTo>
                    <a:pt x="16810" y="20310"/>
                  </a:moveTo>
                  <a:lnTo>
                    <a:pt x="17200" y="20310"/>
                  </a:lnTo>
                  <a:moveTo>
                    <a:pt x="17001" y="19911"/>
                  </a:moveTo>
                  <a:lnTo>
                    <a:pt x="17001" y="20710"/>
                  </a:lnTo>
                  <a:moveTo>
                    <a:pt x="16858" y="20310"/>
                  </a:moveTo>
                  <a:lnTo>
                    <a:pt x="17248" y="20310"/>
                  </a:lnTo>
                  <a:moveTo>
                    <a:pt x="17049" y="19911"/>
                  </a:moveTo>
                  <a:lnTo>
                    <a:pt x="17049" y="20710"/>
                  </a:lnTo>
                  <a:moveTo>
                    <a:pt x="17097" y="20427"/>
                  </a:moveTo>
                  <a:lnTo>
                    <a:pt x="17487" y="20427"/>
                  </a:lnTo>
                  <a:moveTo>
                    <a:pt x="17288" y="20027"/>
                  </a:moveTo>
                  <a:lnTo>
                    <a:pt x="17288" y="20826"/>
                  </a:lnTo>
                  <a:moveTo>
                    <a:pt x="17256" y="20427"/>
                  </a:moveTo>
                  <a:lnTo>
                    <a:pt x="17647" y="20427"/>
                  </a:lnTo>
                  <a:moveTo>
                    <a:pt x="17447" y="20027"/>
                  </a:moveTo>
                  <a:lnTo>
                    <a:pt x="17447" y="20826"/>
                  </a:lnTo>
                  <a:moveTo>
                    <a:pt x="17384" y="20427"/>
                  </a:moveTo>
                  <a:lnTo>
                    <a:pt x="17774" y="20427"/>
                  </a:lnTo>
                  <a:moveTo>
                    <a:pt x="17575" y="20027"/>
                  </a:moveTo>
                  <a:lnTo>
                    <a:pt x="17575" y="20826"/>
                  </a:lnTo>
                  <a:moveTo>
                    <a:pt x="17384" y="20427"/>
                  </a:moveTo>
                  <a:lnTo>
                    <a:pt x="17774" y="20427"/>
                  </a:lnTo>
                  <a:moveTo>
                    <a:pt x="17575" y="20027"/>
                  </a:moveTo>
                  <a:lnTo>
                    <a:pt x="17575" y="20826"/>
                  </a:lnTo>
                  <a:moveTo>
                    <a:pt x="17400" y="20427"/>
                  </a:moveTo>
                  <a:lnTo>
                    <a:pt x="17790" y="20427"/>
                  </a:lnTo>
                  <a:moveTo>
                    <a:pt x="17591" y="20027"/>
                  </a:moveTo>
                  <a:lnTo>
                    <a:pt x="17591" y="20826"/>
                  </a:lnTo>
                  <a:moveTo>
                    <a:pt x="17415" y="20427"/>
                  </a:moveTo>
                  <a:lnTo>
                    <a:pt x="17806" y="20427"/>
                  </a:lnTo>
                  <a:moveTo>
                    <a:pt x="17607" y="20027"/>
                  </a:moveTo>
                  <a:lnTo>
                    <a:pt x="17607" y="20826"/>
                  </a:lnTo>
                  <a:moveTo>
                    <a:pt x="17750" y="20581"/>
                  </a:moveTo>
                  <a:lnTo>
                    <a:pt x="18133" y="20581"/>
                  </a:lnTo>
                  <a:moveTo>
                    <a:pt x="17942" y="20182"/>
                  </a:moveTo>
                  <a:lnTo>
                    <a:pt x="17942" y="20981"/>
                  </a:lnTo>
                  <a:moveTo>
                    <a:pt x="18093" y="20581"/>
                  </a:moveTo>
                  <a:lnTo>
                    <a:pt x="18484" y="20581"/>
                  </a:lnTo>
                  <a:moveTo>
                    <a:pt x="18292" y="20182"/>
                  </a:moveTo>
                  <a:lnTo>
                    <a:pt x="18292" y="20981"/>
                  </a:lnTo>
                  <a:moveTo>
                    <a:pt x="18189" y="20581"/>
                  </a:moveTo>
                  <a:lnTo>
                    <a:pt x="18579" y="20581"/>
                  </a:lnTo>
                  <a:moveTo>
                    <a:pt x="18388" y="20182"/>
                  </a:moveTo>
                  <a:lnTo>
                    <a:pt x="18388" y="20981"/>
                  </a:lnTo>
                  <a:moveTo>
                    <a:pt x="18715" y="20581"/>
                  </a:moveTo>
                  <a:lnTo>
                    <a:pt x="19105" y="20581"/>
                  </a:lnTo>
                  <a:moveTo>
                    <a:pt x="18914" y="20182"/>
                  </a:moveTo>
                  <a:lnTo>
                    <a:pt x="18914" y="20981"/>
                  </a:lnTo>
                  <a:moveTo>
                    <a:pt x="18731" y="20581"/>
                  </a:moveTo>
                  <a:lnTo>
                    <a:pt x="19121" y="20581"/>
                  </a:lnTo>
                  <a:moveTo>
                    <a:pt x="18930" y="20182"/>
                  </a:moveTo>
                  <a:lnTo>
                    <a:pt x="18930" y="20981"/>
                  </a:lnTo>
                  <a:moveTo>
                    <a:pt x="18858" y="20581"/>
                  </a:moveTo>
                  <a:lnTo>
                    <a:pt x="19249" y="20581"/>
                  </a:lnTo>
                  <a:moveTo>
                    <a:pt x="19057" y="20182"/>
                  </a:moveTo>
                  <a:lnTo>
                    <a:pt x="19057" y="20981"/>
                  </a:lnTo>
                  <a:moveTo>
                    <a:pt x="19512" y="20813"/>
                  </a:moveTo>
                  <a:lnTo>
                    <a:pt x="19902" y="20813"/>
                  </a:lnTo>
                  <a:moveTo>
                    <a:pt x="19703" y="20414"/>
                  </a:moveTo>
                  <a:lnTo>
                    <a:pt x="19703" y="21213"/>
                  </a:lnTo>
                  <a:moveTo>
                    <a:pt x="19846" y="20813"/>
                  </a:moveTo>
                  <a:lnTo>
                    <a:pt x="20237" y="20813"/>
                  </a:lnTo>
                  <a:moveTo>
                    <a:pt x="20038" y="20414"/>
                  </a:moveTo>
                  <a:lnTo>
                    <a:pt x="20038" y="21213"/>
                  </a:lnTo>
                  <a:moveTo>
                    <a:pt x="19846" y="20813"/>
                  </a:moveTo>
                  <a:lnTo>
                    <a:pt x="20237" y="20813"/>
                  </a:lnTo>
                  <a:moveTo>
                    <a:pt x="20038" y="20414"/>
                  </a:moveTo>
                  <a:lnTo>
                    <a:pt x="20038" y="21213"/>
                  </a:lnTo>
                  <a:moveTo>
                    <a:pt x="19862" y="20813"/>
                  </a:moveTo>
                  <a:lnTo>
                    <a:pt x="20253" y="20813"/>
                  </a:lnTo>
                  <a:moveTo>
                    <a:pt x="20054" y="20414"/>
                  </a:moveTo>
                  <a:lnTo>
                    <a:pt x="20054" y="21213"/>
                  </a:lnTo>
                  <a:moveTo>
                    <a:pt x="19990" y="20813"/>
                  </a:moveTo>
                  <a:lnTo>
                    <a:pt x="20381" y="20813"/>
                  </a:lnTo>
                  <a:moveTo>
                    <a:pt x="20181" y="20414"/>
                  </a:moveTo>
                  <a:lnTo>
                    <a:pt x="20181" y="21213"/>
                  </a:lnTo>
                  <a:moveTo>
                    <a:pt x="20500" y="21200"/>
                  </a:moveTo>
                  <a:lnTo>
                    <a:pt x="20891" y="21200"/>
                  </a:lnTo>
                  <a:moveTo>
                    <a:pt x="20691" y="20788"/>
                  </a:moveTo>
                  <a:lnTo>
                    <a:pt x="20691" y="21600"/>
                  </a:lnTo>
                  <a:moveTo>
                    <a:pt x="20516" y="21200"/>
                  </a:moveTo>
                  <a:lnTo>
                    <a:pt x="20907" y="21200"/>
                  </a:lnTo>
                  <a:moveTo>
                    <a:pt x="20707" y="20788"/>
                  </a:moveTo>
                  <a:lnTo>
                    <a:pt x="20707" y="21600"/>
                  </a:lnTo>
                  <a:moveTo>
                    <a:pt x="20516" y="21200"/>
                  </a:moveTo>
                  <a:lnTo>
                    <a:pt x="20907" y="21200"/>
                  </a:lnTo>
                  <a:moveTo>
                    <a:pt x="20707" y="20788"/>
                  </a:moveTo>
                  <a:lnTo>
                    <a:pt x="20707" y="21600"/>
                  </a:lnTo>
                  <a:moveTo>
                    <a:pt x="20628" y="21200"/>
                  </a:moveTo>
                  <a:lnTo>
                    <a:pt x="21018" y="21200"/>
                  </a:lnTo>
                  <a:moveTo>
                    <a:pt x="20819" y="20788"/>
                  </a:moveTo>
                  <a:lnTo>
                    <a:pt x="20819" y="21600"/>
                  </a:lnTo>
                  <a:moveTo>
                    <a:pt x="20819" y="21200"/>
                  </a:moveTo>
                  <a:lnTo>
                    <a:pt x="21209" y="21200"/>
                  </a:lnTo>
                  <a:moveTo>
                    <a:pt x="21010" y="20788"/>
                  </a:moveTo>
                  <a:lnTo>
                    <a:pt x="21010" y="21600"/>
                  </a:lnTo>
                  <a:moveTo>
                    <a:pt x="21217" y="21200"/>
                  </a:moveTo>
                  <a:lnTo>
                    <a:pt x="21600" y="21200"/>
                  </a:lnTo>
                  <a:moveTo>
                    <a:pt x="21409" y="20788"/>
                  </a:moveTo>
                  <a:lnTo>
                    <a:pt x="21409" y="21600"/>
                  </a:lnTo>
                </a:path>
              </a:pathLst>
            </a:custGeom>
            <a:noFill/>
            <a:ln w="6350" cap="flat">
              <a:solidFill>
                <a:srgbClr val="C41F3D"/>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64" name="object 34"/>
            <p:cNvSpPr/>
            <p:nvPr/>
          </p:nvSpPr>
          <p:spPr>
            <a:xfrm>
              <a:off x="34290" y="167309"/>
              <a:ext cx="4059935" cy="20985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1" y="0"/>
                  </a:lnTo>
                  <a:lnTo>
                    <a:pt x="161" y="84"/>
                  </a:lnTo>
                  <a:lnTo>
                    <a:pt x="210" y="84"/>
                  </a:lnTo>
                  <a:lnTo>
                    <a:pt x="210" y="166"/>
                  </a:lnTo>
                  <a:lnTo>
                    <a:pt x="226" y="166"/>
                  </a:lnTo>
                  <a:lnTo>
                    <a:pt x="226" y="332"/>
                  </a:lnTo>
                  <a:lnTo>
                    <a:pt x="259" y="332"/>
                  </a:lnTo>
                  <a:lnTo>
                    <a:pt x="259" y="416"/>
                  </a:lnTo>
                  <a:lnTo>
                    <a:pt x="307" y="416"/>
                  </a:lnTo>
                  <a:lnTo>
                    <a:pt x="307" y="583"/>
                  </a:lnTo>
                  <a:lnTo>
                    <a:pt x="355" y="583"/>
                  </a:lnTo>
                  <a:lnTo>
                    <a:pt x="355" y="748"/>
                  </a:lnTo>
                  <a:lnTo>
                    <a:pt x="372" y="748"/>
                  </a:lnTo>
                  <a:lnTo>
                    <a:pt x="372" y="831"/>
                  </a:lnTo>
                  <a:lnTo>
                    <a:pt x="389" y="831"/>
                  </a:lnTo>
                  <a:lnTo>
                    <a:pt x="389" y="915"/>
                  </a:lnTo>
                  <a:lnTo>
                    <a:pt x="404" y="915"/>
                  </a:lnTo>
                  <a:lnTo>
                    <a:pt x="404" y="1081"/>
                  </a:lnTo>
                  <a:lnTo>
                    <a:pt x="421" y="1081"/>
                  </a:lnTo>
                  <a:lnTo>
                    <a:pt x="421" y="1165"/>
                  </a:lnTo>
                  <a:lnTo>
                    <a:pt x="437" y="1165"/>
                  </a:lnTo>
                  <a:lnTo>
                    <a:pt x="437" y="1247"/>
                  </a:lnTo>
                  <a:lnTo>
                    <a:pt x="534" y="1247"/>
                  </a:lnTo>
                  <a:lnTo>
                    <a:pt x="534" y="1331"/>
                  </a:lnTo>
                  <a:lnTo>
                    <a:pt x="566" y="1331"/>
                  </a:lnTo>
                  <a:lnTo>
                    <a:pt x="566" y="1414"/>
                  </a:lnTo>
                  <a:lnTo>
                    <a:pt x="582" y="1414"/>
                  </a:lnTo>
                  <a:lnTo>
                    <a:pt x="582" y="1663"/>
                  </a:lnTo>
                  <a:lnTo>
                    <a:pt x="664" y="1663"/>
                  </a:lnTo>
                  <a:lnTo>
                    <a:pt x="664" y="1746"/>
                  </a:lnTo>
                  <a:lnTo>
                    <a:pt x="680" y="1746"/>
                  </a:lnTo>
                  <a:lnTo>
                    <a:pt x="680" y="1830"/>
                  </a:lnTo>
                  <a:lnTo>
                    <a:pt x="744" y="1830"/>
                  </a:lnTo>
                  <a:lnTo>
                    <a:pt x="744" y="1914"/>
                  </a:lnTo>
                  <a:lnTo>
                    <a:pt x="760" y="1914"/>
                  </a:lnTo>
                  <a:lnTo>
                    <a:pt x="760" y="1997"/>
                  </a:lnTo>
                  <a:lnTo>
                    <a:pt x="809" y="1997"/>
                  </a:lnTo>
                  <a:lnTo>
                    <a:pt x="809" y="2080"/>
                  </a:lnTo>
                  <a:lnTo>
                    <a:pt x="1051" y="2080"/>
                  </a:lnTo>
                  <a:lnTo>
                    <a:pt x="1051" y="2163"/>
                  </a:lnTo>
                  <a:lnTo>
                    <a:pt x="1068" y="2163"/>
                  </a:lnTo>
                  <a:lnTo>
                    <a:pt x="1068" y="2247"/>
                  </a:lnTo>
                  <a:lnTo>
                    <a:pt x="1100" y="2247"/>
                  </a:lnTo>
                  <a:lnTo>
                    <a:pt x="1100" y="2331"/>
                  </a:lnTo>
                  <a:lnTo>
                    <a:pt x="1165" y="2331"/>
                  </a:lnTo>
                  <a:lnTo>
                    <a:pt x="1165" y="2417"/>
                  </a:lnTo>
                  <a:lnTo>
                    <a:pt x="1181" y="2417"/>
                  </a:lnTo>
                  <a:lnTo>
                    <a:pt x="1181" y="2501"/>
                  </a:lnTo>
                  <a:lnTo>
                    <a:pt x="1261" y="2501"/>
                  </a:lnTo>
                  <a:lnTo>
                    <a:pt x="1261" y="2584"/>
                  </a:lnTo>
                  <a:lnTo>
                    <a:pt x="1343" y="2584"/>
                  </a:lnTo>
                  <a:lnTo>
                    <a:pt x="1343" y="2668"/>
                  </a:lnTo>
                  <a:lnTo>
                    <a:pt x="1359" y="2668"/>
                  </a:lnTo>
                  <a:lnTo>
                    <a:pt x="1359" y="2753"/>
                  </a:lnTo>
                  <a:lnTo>
                    <a:pt x="1375" y="2753"/>
                  </a:lnTo>
                  <a:lnTo>
                    <a:pt x="1375" y="2922"/>
                  </a:lnTo>
                  <a:lnTo>
                    <a:pt x="1391" y="2922"/>
                  </a:lnTo>
                  <a:lnTo>
                    <a:pt x="1391" y="3005"/>
                  </a:lnTo>
                  <a:lnTo>
                    <a:pt x="1489" y="3005"/>
                  </a:lnTo>
                  <a:lnTo>
                    <a:pt x="1489" y="3258"/>
                  </a:lnTo>
                  <a:lnTo>
                    <a:pt x="1505" y="3258"/>
                  </a:lnTo>
                  <a:lnTo>
                    <a:pt x="1505" y="3341"/>
                  </a:lnTo>
                  <a:lnTo>
                    <a:pt x="1570" y="3341"/>
                  </a:lnTo>
                  <a:lnTo>
                    <a:pt x="1570" y="3426"/>
                  </a:lnTo>
                  <a:lnTo>
                    <a:pt x="1779" y="3426"/>
                  </a:lnTo>
                  <a:lnTo>
                    <a:pt x="1779" y="3596"/>
                  </a:lnTo>
                  <a:lnTo>
                    <a:pt x="1796" y="3596"/>
                  </a:lnTo>
                  <a:lnTo>
                    <a:pt x="1796" y="3680"/>
                  </a:lnTo>
                  <a:lnTo>
                    <a:pt x="1828" y="3680"/>
                  </a:lnTo>
                  <a:lnTo>
                    <a:pt x="1828" y="3847"/>
                  </a:lnTo>
                  <a:lnTo>
                    <a:pt x="1845" y="3847"/>
                  </a:lnTo>
                  <a:lnTo>
                    <a:pt x="1845" y="3932"/>
                  </a:lnTo>
                  <a:lnTo>
                    <a:pt x="1876" y="3932"/>
                  </a:lnTo>
                  <a:lnTo>
                    <a:pt x="1876" y="4016"/>
                  </a:lnTo>
                  <a:lnTo>
                    <a:pt x="1893" y="4016"/>
                  </a:lnTo>
                  <a:lnTo>
                    <a:pt x="1893" y="4101"/>
                  </a:lnTo>
                  <a:lnTo>
                    <a:pt x="1957" y="4101"/>
                  </a:lnTo>
                  <a:lnTo>
                    <a:pt x="1957" y="4184"/>
                  </a:lnTo>
                  <a:lnTo>
                    <a:pt x="1990" y="4184"/>
                  </a:lnTo>
                  <a:lnTo>
                    <a:pt x="1990" y="4268"/>
                  </a:lnTo>
                  <a:lnTo>
                    <a:pt x="2039" y="4268"/>
                  </a:lnTo>
                  <a:lnTo>
                    <a:pt x="2039" y="4353"/>
                  </a:lnTo>
                  <a:lnTo>
                    <a:pt x="2055" y="4353"/>
                  </a:lnTo>
                  <a:lnTo>
                    <a:pt x="2055" y="4437"/>
                  </a:lnTo>
                  <a:lnTo>
                    <a:pt x="2071" y="4437"/>
                  </a:lnTo>
                  <a:lnTo>
                    <a:pt x="2071" y="4605"/>
                  </a:lnTo>
                  <a:lnTo>
                    <a:pt x="2136" y="4605"/>
                  </a:lnTo>
                  <a:lnTo>
                    <a:pt x="2136" y="4689"/>
                  </a:lnTo>
                  <a:lnTo>
                    <a:pt x="2168" y="4689"/>
                  </a:lnTo>
                  <a:lnTo>
                    <a:pt x="2168" y="4774"/>
                  </a:lnTo>
                  <a:lnTo>
                    <a:pt x="2216" y="4774"/>
                  </a:lnTo>
                  <a:lnTo>
                    <a:pt x="2216" y="4859"/>
                  </a:lnTo>
                  <a:lnTo>
                    <a:pt x="2249" y="4859"/>
                  </a:lnTo>
                  <a:lnTo>
                    <a:pt x="2249" y="4944"/>
                  </a:lnTo>
                  <a:lnTo>
                    <a:pt x="2265" y="4944"/>
                  </a:lnTo>
                  <a:lnTo>
                    <a:pt x="2265" y="5026"/>
                  </a:lnTo>
                  <a:lnTo>
                    <a:pt x="2330" y="5026"/>
                  </a:lnTo>
                  <a:lnTo>
                    <a:pt x="2330" y="5111"/>
                  </a:lnTo>
                  <a:lnTo>
                    <a:pt x="2346" y="5111"/>
                  </a:lnTo>
                  <a:lnTo>
                    <a:pt x="2346" y="5195"/>
                  </a:lnTo>
                  <a:lnTo>
                    <a:pt x="2362" y="5195"/>
                  </a:lnTo>
                  <a:lnTo>
                    <a:pt x="2362" y="5280"/>
                  </a:lnTo>
                  <a:lnTo>
                    <a:pt x="2427" y="5280"/>
                  </a:lnTo>
                  <a:lnTo>
                    <a:pt x="2427" y="5363"/>
                  </a:lnTo>
                  <a:lnTo>
                    <a:pt x="2443" y="5363"/>
                  </a:lnTo>
                  <a:lnTo>
                    <a:pt x="2443" y="5447"/>
                  </a:lnTo>
                  <a:lnTo>
                    <a:pt x="2459" y="5447"/>
                  </a:lnTo>
                  <a:lnTo>
                    <a:pt x="2459" y="5616"/>
                  </a:lnTo>
                  <a:lnTo>
                    <a:pt x="2476" y="5616"/>
                  </a:lnTo>
                  <a:lnTo>
                    <a:pt x="2476" y="5868"/>
                  </a:lnTo>
                  <a:lnTo>
                    <a:pt x="2556" y="5868"/>
                  </a:lnTo>
                  <a:lnTo>
                    <a:pt x="2556" y="5953"/>
                  </a:lnTo>
                  <a:lnTo>
                    <a:pt x="2653" y="5953"/>
                  </a:lnTo>
                  <a:lnTo>
                    <a:pt x="2653" y="6037"/>
                  </a:lnTo>
                  <a:lnTo>
                    <a:pt x="2734" y="6037"/>
                  </a:lnTo>
                  <a:lnTo>
                    <a:pt x="2734" y="6123"/>
                  </a:lnTo>
                  <a:lnTo>
                    <a:pt x="2782" y="6123"/>
                  </a:lnTo>
                  <a:lnTo>
                    <a:pt x="2782" y="6290"/>
                  </a:lnTo>
                  <a:lnTo>
                    <a:pt x="2799" y="6290"/>
                  </a:lnTo>
                  <a:lnTo>
                    <a:pt x="2799" y="6374"/>
                  </a:lnTo>
                  <a:lnTo>
                    <a:pt x="2928" y="6374"/>
                  </a:lnTo>
                  <a:lnTo>
                    <a:pt x="2928" y="6459"/>
                  </a:lnTo>
                  <a:lnTo>
                    <a:pt x="2945" y="6459"/>
                  </a:lnTo>
                  <a:lnTo>
                    <a:pt x="2945" y="6542"/>
                  </a:lnTo>
                  <a:lnTo>
                    <a:pt x="2961" y="6542"/>
                  </a:lnTo>
                  <a:lnTo>
                    <a:pt x="2961" y="6711"/>
                  </a:lnTo>
                  <a:lnTo>
                    <a:pt x="2993" y="6711"/>
                  </a:lnTo>
                  <a:lnTo>
                    <a:pt x="2993" y="6795"/>
                  </a:lnTo>
                  <a:lnTo>
                    <a:pt x="3025" y="6795"/>
                  </a:lnTo>
                  <a:lnTo>
                    <a:pt x="3025" y="6880"/>
                  </a:lnTo>
                  <a:lnTo>
                    <a:pt x="3074" y="6880"/>
                  </a:lnTo>
                  <a:lnTo>
                    <a:pt x="3074" y="6963"/>
                  </a:lnTo>
                  <a:lnTo>
                    <a:pt x="3122" y="6963"/>
                  </a:lnTo>
                  <a:lnTo>
                    <a:pt x="3122" y="7132"/>
                  </a:lnTo>
                  <a:lnTo>
                    <a:pt x="3139" y="7132"/>
                  </a:lnTo>
                  <a:lnTo>
                    <a:pt x="3139" y="7216"/>
                  </a:lnTo>
                  <a:lnTo>
                    <a:pt x="3155" y="7216"/>
                  </a:lnTo>
                  <a:lnTo>
                    <a:pt x="3155" y="7386"/>
                  </a:lnTo>
                  <a:lnTo>
                    <a:pt x="3171" y="7386"/>
                  </a:lnTo>
                  <a:lnTo>
                    <a:pt x="3171" y="7469"/>
                  </a:lnTo>
                  <a:lnTo>
                    <a:pt x="3187" y="7469"/>
                  </a:lnTo>
                  <a:lnTo>
                    <a:pt x="3187" y="7553"/>
                  </a:lnTo>
                  <a:lnTo>
                    <a:pt x="3236" y="7553"/>
                  </a:lnTo>
                  <a:lnTo>
                    <a:pt x="3236" y="7638"/>
                  </a:lnTo>
                  <a:lnTo>
                    <a:pt x="3317" y="7638"/>
                  </a:lnTo>
                  <a:lnTo>
                    <a:pt x="3317" y="7722"/>
                  </a:lnTo>
                  <a:lnTo>
                    <a:pt x="3397" y="7722"/>
                  </a:lnTo>
                  <a:lnTo>
                    <a:pt x="3397" y="7807"/>
                  </a:lnTo>
                  <a:lnTo>
                    <a:pt x="3462" y="7807"/>
                  </a:lnTo>
                  <a:lnTo>
                    <a:pt x="3462" y="7890"/>
                  </a:lnTo>
                  <a:lnTo>
                    <a:pt x="3479" y="7890"/>
                  </a:lnTo>
                  <a:lnTo>
                    <a:pt x="3479" y="7974"/>
                  </a:lnTo>
                  <a:lnTo>
                    <a:pt x="3527" y="7974"/>
                  </a:lnTo>
                  <a:lnTo>
                    <a:pt x="3527" y="8059"/>
                  </a:lnTo>
                  <a:lnTo>
                    <a:pt x="3543" y="8059"/>
                  </a:lnTo>
                  <a:lnTo>
                    <a:pt x="3543" y="8142"/>
                  </a:lnTo>
                  <a:lnTo>
                    <a:pt x="3559" y="8142"/>
                  </a:lnTo>
                  <a:lnTo>
                    <a:pt x="3559" y="8311"/>
                  </a:lnTo>
                  <a:lnTo>
                    <a:pt x="3608" y="8311"/>
                  </a:lnTo>
                  <a:lnTo>
                    <a:pt x="3608" y="8395"/>
                  </a:lnTo>
                  <a:lnTo>
                    <a:pt x="3722" y="8395"/>
                  </a:lnTo>
                  <a:lnTo>
                    <a:pt x="3722" y="8565"/>
                  </a:lnTo>
                  <a:lnTo>
                    <a:pt x="3753" y="8565"/>
                  </a:lnTo>
                  <a:lnTo>
                    <a:pt x="3753" y="8647"/>
                  </a:lnTo>
                  <a:lnTo>
                    <a:pt x="3786" y="8647"/>
                  </a:lnTo>
                  <a:lnTo>
                    <a:pt x="3786" y="8732"/>
                  </a:lnTo>
                  <a:lnTo>
                    <a:pt x="3851" y="8732"/>
                  </a:lnTo>
                  <a:lnTo>
                    <a:pt x="3851" y="8817"/>
                  </a:lnTo>
                  <a:lnTo>
                    <a:pt x="3867" y="8817"/>
                  </a:lnTo>
                  <a:lnTo>
                    <a:pt x="3867" y="8901"/>
                  </a:lnTo>
                  <a:lnTo>
                    <a:pt x="3899" y="8901"/>
                  </a:lnTo>
                  <a:lnTo>
                    <a:pt x="3899" y="8986"/>
                  </a:lnTo>
                  <a:lnTo>
                    <a:pt x="3931" y="8986"/>
                  </a:lnTo>
                  <a:lnTo>
                    <a:pt x="3931" y="9069"/>
                  </a:lnTo>
                  <a:lnTo>
                    <a:pt x="3948" y="9069"/>
                  </a:lnTo>
                  <a:lnTo>
                    <a:pt x="3948" y="9153"/>
                  </a:lnTo>
                  <a:lnTo>
                    <a:pt x="3980" y="9153"/>
                  </a:lnTo>
                  <a:lnTo>
                    <a:pt x="3980" y="9238"/>
                  </a:lnTo>
                  <a:lnTo>
                    <a:pt x="4028" y="9238"/>
                  </a:lnTo>
                  <a:lnTo>
                    <a:pt x="4028" y="9322"/>
                  </a:lnTo>
                  <a:lnTo>
                    <a:pt x="4061" y="9322"/>
                  </a:lnTo>
                  <a:lnTo>
                    <a:pt x="4061" y="9407"/>
                  </a:lnTo>
                  <a:lnTo>
                    <a:pt x="4109" y="9407"/>
                  </a:lnTo>
                  <a:lnTo>
                    <a:pt x="4109" y="9489"/>
                  </a:lnTo>
                  <a:lnTo>
                    <a:pt x="4142" y="9489"/>
                  </a:lnTo>
                  <a:lnTo>
                    <a:pt x="4142" y="9574"/>
                  </a:lnTo>
                  <a:lnTo>
                    <a:pt x="4368" y="9574"/>
                  </a:lnTo>
                  <a:lnTo>
                    <a:pt x="4368" y="9659"/>
                  </a:lnTo>
                  <a:lnTo>
                    <a:pt x="4384" y="9659"/>
                  </a:lnTo>
                  <a:lnTo>
                    <a:pt x="4384" y="9827"/>
                  </a:lnTo>
                  <a:lnTo>
                    <a:pt x="4449" y="9827"/>
                  </a:lnTo>
                  <a:lnTo>
                    <a:pt x="4449" y="9996"/>
                  </a:lnTo>
                  <a:lnTo>
                    <a:pt x="4611" y="9996"/>
                  </a:lnTo>
                  <a:lnTo>
                    <a:pt x="4611" y="10080"/>
                  </a:lnTo>
                  <a:lnTo>
                    <a:pt x="4628" y="10080"/>
                  </a:lnTo>
                  <a:lnTo>
                    <a:pt x="4628" y="10248"/>
                  </a:lnTo>
                  <a:lnTo>
                    <a:pt x="4676" y="10248"/>
                  </a:lnTo>
                  <a:lnTo>
                    <a:pt x="4676" y="10332"/>
                  </a:lnTo>
                  <a:lnTo>
                    <a:pt x="4692" y="10332"/>
                  </a:lnTo>
                  <a:lnTo>
                    <a:pt x="4692" y="10417"/>
                  </a:lnTo>
                  <a:lnTo>
                    <a:pt x="4724" y="10417"/>
                  </a:lnTo>
                  <a:lnTo>
                    <a:pt x="4724" y="10501"/>
                  </a:lnTo>
                  <a:lnTo>
                    <a:pt x="4757" y="10501"/>
                  </a:lnTo>
                  <a:lnTo>
                    <a:pt x="4757" y="10668"/>
                  </a:lnTo>
                  <a:lnTo>
                    <a:pt x="4773" y="10668"/>
                  </a:lnTo>
                  <a:lnTo>
                    <a:pt x="4773" y="10753"/>
                  </a:lnTo>
                  <a:lnTo>
                    <a:pt x="4805" y="10753"/>
                  </a:lnTo>
                  <a:lnTo>
                    <a:pt x="4805" y="10837"/>
                  </a:lnTo>
                  <a:lnTo>
                    <a:pt x="4821" y="10837"/>
                  </a:lnTo>
                  <a:lnTo>
                    <a:pt x="4821" y="10922"/>
                  </a:lnTo>
                  <a:lnTo>
                    <a:pt x="4838" y="10922"/>
                  </a:lnTo>
                  <a:lnTo>
                    <a:pt x="4838" y="11007"/>
                  </a:lnTo>
                  <a:lnTo>
                    <a:pt x="4853" y="11007"/>
                  </a:lnTo>
                  <a:lnTo>
                    <a:pt x="4853" y="11089"/>
                  </a:lnTo>
                  <a:lnTo>
                    <a:pt x="4886" y="11089"/>
                  </a:lnTo>
                  <a:lnTo>
                    <a:pt x="4886" y="11175"/>
                  </a:lnTo>
                  <a:lnTo>
                    <a:pt x="4902" y="11175"/>
                  </a:lnTo>
                  <a:lnTo>
                    <a:pt x="4902" y="11259"/>
                  </a:lnTo>
                  <a:lnTo>
                    <a:pt x="4918" y="11259"/>
                  </a:lnTo>
                  <a:lnTo>
                    <a:pt x="4918" y="11344"/>
                  </a:lnTo>
                  <a:lnTo>
                    <a:pt x="4934" y="11344"/>
                  </a:lnTo>
                  <a:lnTo>
                    <a:pt x="4934" y="11427"/>
                  </a:lnTo>
                  <a:lnTo>
                    <a:pt x="5032" y="11427"/>
                  </a:lnTo>
                  <a:lnTo>
                    <a:pt x="5032" y="11511"/>
                  </a:lnTo>
                  <a:lnTo>
                    <a:pt x="5048" y="11511"/>
                  </a:lnTo>
                  <a:lnTo>
                    <a:pt x="5048" y="11595"/>
                  </a:lnTo>
                  <a:lnTo>
                    <a:pt x="5145" y="11595"/>
                  </a:lnTo>
                  <a:lnTo>
                    <a:pt x="5145" y="11765"/>
                  </a:lnTo>
                  <a:lnTo>
                    <a:pt x="5161" y="11765"/>
                  </a:lnTo>
                  <a:lnTo>
                    <a:pt x="5161" y="11848"/>
                  </a:lnTo>
                  <a:lnTo>
                    <a:pt x="5355" y="11848"/>
                  </a:lnTo>
                  <a:lnTo>
                    <a:pt x="5355" y="11932"/>
                  </a:lnTo>
                  <a:lnTo>
                    <a:pt x="5404" y="11932"/>
                  </a:lnTo>
                  <a:lnTo>
                    <a:pt x="5404" y="12016"/>
                  </a:lnTo>
                  <a:lnTo>
                    <a:pt x="5647" y="12016"/>
                  </a:lnTo>
                  <a:lnTo>
                    <a:pt x="5647" y="12101"/>
                  </a:lnTo>
                  <a:lnTo>
                    <a:pt x="5663" y="12101"/>
                  </a:lnTo>
                  <a:lnTo>
                    <a:pt x="5663" y="12186"/>
                  </a:lnTo>
                  <a:lnTo>
                    <a:pt x="5679" y="12186"/>
                  </a:lnTo>
                  <a:lnTo>
                    <a:pt x="5679" y="12271"/>
                  </a:lnTo>
                  <a:lnTo>
                    <a:pt x="5728" y="12271"/>
                  </a:lnTo>
                  <a:lnTo>
                    <a:pt x="5728" y="12438"/>
                  </a:lnTo>
                  <a:lnTo>
                    <a:pt x="5744" y="12438"/>
                  </a:lnTo>
                  <a:lnTo>
                    <a:pt x="5744" y="12523"/>
                  </a:lnTo>
                  <a:lnTo>
                    <a:pt x="5793" y="12523"/>
                  </a:lnTo>
                  <a:lnTo>
                    <a:pt x="5793" y="12607"/>
                  </a:lnTo>
                  <a:lnTo>
                    <a:pt x="5824" y="12607"/>
                  </a:lnTo>
                  <a:lnTo>
                    <a:pt x="5824" y="12690"/>
                  </a:lnTo>
                  <a:lnTo>
                    <a:pt x="6019" y="12690"/>
                  </a:lnTo>
                  <a:lnTo>
                    <a:pt x="6019" y="12774"/>
                  </a:lnTo>
                  <a:lnTo>
                    <a:pt x="6148" y="12774"/>
                  </a:lnTo>
                  <a:lnTo>
                    <a:pt x="6148" y="12859"/>
                  </a:lnTo>
                  <a:lnTo>
                    <a:pt x="6180" y="12859"/>
                  </a:lnTo>
                  <a:lnTo>
                    <a:pt x="6180" y="12942"/>
                  </a:lnTo>
                  <a:lnTo>
                    <a:pt x="6228" y="12942"/>
                  </a:lnTo>
                  <a:lnTo>
                    <a:pt x="6228" y="13111"/>
                  </a:lnTo>
                  <a:lnTo>
                    <a:pt x="6261" y="13111"/>
                  </a:lnTo>
                  <a:lnTo>
                    <a:pt x="6261" y="13363"/>
                  </a:lnTo>
                  <a:lnTo>
                    <a:pt x="6455" y="13363"/>
                  </a:lnTo>
                  <a:lnTo>
                    <a:pt x="6455" y="13450"/>
                  </a:lnTo>
                  <a:lnTo>
                    <a:pt x="6472" y="13450"/>
                  </a:lnTo>
                  <a:lnTo>
                    <a:pt x="6472" y="13532"/>
                  </a:lnTo>
                  <a:lnTo>
                    <a:pt x="6553" y="13532"/>
                  </a:lnTo>
                  <a:lnTo>
                    <a:pt x="6553" y="13617"/>
                  </a:lnTo>
                  <a:lnTo>
                    <a:pt x="6568" y="13617"/>
                  </a:lnTo>
                  <a:lnTo>
                    <a:pt x="6568" y="13702"/>
                  </a:lnTo>
                  <a:lnTo>
                    <a:pt x="6618" y="13702"/>
                  </a:lnTo>
                  <a:lnTo>
                    <a:pt x="6618" y="13786"/>
                  </a:lnTo>
                  <a:lnTo>
                    <a:pt x="6650" y="13786"/>
                  </a:lnTo>
                  <a:lnTo>
                    <a:pt x="6650" y="13871"/>
                  </a:lnTo>
                  <a:lnTo>
                    <a:pt x="6780" y="13871"/>
                  </a:lnTo>
                  <a:lnTo>
                    <a:pt x="6780" y="13953"/>
                  </a:lnTo>
                  <a:lnTo>
                    <a:pt x="6844" y="13953"/>
                  </a:lnTo>
                  <a:lnTo>
                    <a:pt x="6844" y="14038"/>
                  </a:lnTo>
                  <a:lnTo>
                    <a:pt x="6893" y="14038"/>
                  </a:lnTo>
                  <a:lnTo>
                    <a:pt x="6893" y="14122"/>
                  </a:lnTo>
                  <a:lnTo>
                    <a:pt x="6941" y="14122"/>
                  </a:lnTo>
                  <a:lnTo>
                    <a:pt x="6941" y="14207"/>
                  </a:lnTo>
                  <a:lnTo>
                    <a:pt x="6957" y="14207"/>
                  </a:lnTo>
                  <a:lnTo>
                    <a:pt x="6957" y="14290"/>
                  </a:lnTo>
                  <a:lnTo>
                    <a:pt x="7005" y="14290"/>
                  </a:lnTo>
                  <a:lnTo>
                    <a:pt x="7005" y="14374"/>
                  </a:lnTo>
                  <a:lnTo>
                    <a:pt x="7054" y="14374"/>
                  </a:lnTo>
                  <a:lnTo>
                    <a:pt x="7054" y="14459"/>
                  </a:lnTo>
                  <a:lnTo>
                    <a:pt x="7200" y="14459"/>
                  </a:lnTo>
                  <a:lnTo>
                    <a:pt x="7200" y="14542"/>
                  </a:lnTo>
                  <a:lnTo>
                    <a:pt x="7361" y="14542"/>
                  </a:lnTo>
                  <a:lnTo>
                    <a:pt x="7361" y="14629"/>
                  </a:lnTo>
                  <a:lnTo>
                    <a:pt x="7378" y="14629"/>
                  </a:lnTo>
                  <a:lnTo>
                    <a:pt x="7378" y="14712"/>
                  </a:lnTo>
                  <a:lnTo>
                    <a:pt x="7410" y="14712"/>
                  </a:lnTo>
                  <a:lnTo>
                    <a:pt x="7410" y="14796"/>
                  </a:lnTo>
                  <a:lnTo>
                    <a:pt x="7459" y="14796"/>
                  </a:lnTo>
                  <a:lnTo>
                    <a:pt x="7459" y="14880"/>
                  </a:lnTo>
                  <a:lnTo>
                    <a:pt x="7620" y="14880"/>
                  </a:lnTo>
                  <a:lnTo>
                    <a:pt x="7620" y="14965"/>
                  </a:lnTo>
                  <a:lnTo>
                    <a:pt x="7653" y="14965"/>
                  </a:lnTo>
                  <a:lnTo>
                    <a:pt x="7653" y="15050"/>
                  </a:lnTo>
                  <a:lnTo>
                    <a:pt x="7669" y="15050"/>
                  </a:lnTo>
                  <a:lnTo>
                    <a:pt x="7669" y="15133"/>
                  </a:lnTo>
                  <a:lnTo>
                    <a:pt x="7750" y="15133"/>
                  </a:lnTo>
                  <a:lnTo>
                    <a:pt x="7750" y="15218"/>
                  </a:lnTo>
                  <a:lnTo>
                    <a:pt x="7782" y="15218"/>
                  </a:lnTo>
                  <a:lnTo>
                    <a:pt x="7782" y="15305"/>
                  </a:lnTo>
                  <a:lnTo>
                    <a:pt x="7847" y="15305"/>
                  </a:lnTo>
                  <a:lnTo>
                    <a:pt x="7847" y="15388"/>
                  </a:lnTo>
                  <a:lnTo>
                    <a:pt x="7863" y="15388"/>
                  </a:lnTo>
                  <a:lnTo>
                    <a:pt x="7863" y="15473"/>
                  </a:lnTo>
                  <a:lnTo>
                    <a:pt x="7911" y="15473"/>
                  </a:lnTo>
                  <a:lnTo>
                    <a:pt x="7911" y="15557"/>
                  </a:lnTo>
                  <a:lnTo>
                    <a:pt x="7928" y="15557"/>
                  </a:lnTo>
                  <a:lnTo>
                    <a:pt x="7928" y="15643"/>
                  </a:lnTo>
                  <a:lnTo>
                    <a:pt x="8025" y="15643"/>
                  </a:lnTo>
                  <a:lnTo>
                    <a:pt x="8025" y="15812"/>
                  </a:lnTo>
                  <a:lnTo>
                    <a:pt x="8154" y="15812"/>
                  </a:lnTo>
                  <a:lnTo>
                    <a:pt x="8154" y="15897"/>
                  </a:lnTo>
                  <a:lnTo>
                    <a:pt x="8187" y="15897"/>
                  </a:lnTo>
                  <a:lnTo>
                    <a:pt x="8187" y="15980"/>
                  </a:lnTo>
                  <a:lnTo>
                    <a:pt x="8446" y="15980"/>
                  </a:lnTo>
                  <a:lnTo>
                    <a:pt x="8446" y="16067"/>
                  </a:lnTo>
                  <a:lnTo>
                    <a:pt x="8478" y="16067"/>
                  </a:lnTo>
                  <a:lnTo>
                    <a:pt x="8478" y="16152"/>
                  </a:lnTo>
                  <a:lnTo>
                    <a:pt x="8494" y="16152"/>
                  </a:lnTo>
                  <a:lnTo>
                    <a:pt x="8494" y="16237"/>
                  </a:lnTo>
                  <a:lnTo>
                    <a:pt x="8559" y="16237"/>
                  </a:lnTo>
                  <a:lnTo>
                    <a:pt x="8559" y="16320"/>
                  </a:lnTo>
                  <a:lnTo>
                    <a:pt x="8753" y="16320"/>
                  </a:lnTo>
                  <a:lnTo>
                    <a:pt x="8753" y="16405"/>
                  </a:lnTo>
                  <a:lnTo>
                    <a:pt x="8834" y="16405"/>
                  </a:lnTo>
                  <a:lnTo>
                    <a:pt x="8834" y="16490"/>
                  </a:lnTo>
                  <a:lnTo>
                    <a:pt x="8931" y="16490"/>
                  </a:lnTo>
                  <a:lnTo>
                    <a:pt x="8931" y="16575"/>
                  </a:lnTo>
                  <a:lnTo>
                    <a:pt x="8964" y="16575"/>
                  </a:lnTo>
                  <a:lnTo>
                    <a:pt x="8964" y="16660"/>
                  </a:lnTo>
                  <a:lnTo>
                    <a:pt x="8996" y="16660"/>
                  </a:lnTo>
                  <a:lnTo>
                    <a:pt x="8996" y="16744"/>
                  </a:lnTo>
                  <a:lnTo>
                    <a:pt x="9174" y="16744"/>
                  </a:lnTo>
                  <a:lnTo>
                    <a:pt x="9174" y="16830"/>
                  </a:lnTo>
                  <a:lnTo>
                    <a:pt x="9190" y="16830"/>
                  </a:lnTo>
                  <a:lnTo>
                    <a:pt x="9190" y="16914"/>
                  </a:lnTo>
                  <a:lnTo>
                    <a:pt x="9222" y="16914"/>
                  </a:lnTo>
                  <a:lnTo>
                    <a:pt x="9222" y="16999"/>
                  </a:lnTo>
                  <a:lnTo>
                    <a:pt x="9351" y="16999"/>
                  </a:lnTo>
                  <a:lnTo>
                    <a:pt x="9351" y="17084"/>
                  </a:lnTo>
                  <a:lnTo>
                    <a:pt x="9433" y="17084"/>
                  </a:lnTo>
                  <a:lnTo>
                    <a:pt x="9433" y="17167"/>
                  </a:lnTo>
                  <a:lnTo>
                    <a:pt x="9497" y="17167"/>
                  </a:lnTo>
                  <a:lnTo>
                    <a:pt x="9497" y="17254"/>
                  </a:lnTo>
                  <a:lnTo>
                    <a:pt x="9676" y="17254"/>
                  </a:lnTo>
                  <a:lnTo>
                    <a:pt x="9676" y="17337"/>
                  </a:lnTo>
                  <a:lnTo>
                    <a:pt x="9692" y="17337"/>
                  </a:lnTo>
                  <a:lnTo>
                    <a:pt x="9692" y="17422"/>
                  </a:lnTo>
                  <a:lnTo>
                    <a:pt x="9837" y="17422"/>
                  </a:lnTo>
                  <a:lnTo>
                    <a:pt x="9837" y="17592"/>
                  </a:lnTo>
                  <a:lnTo>
                    <a:pt x="9886" y="17592"/>
                  </a:lnTo>
                  <a:lnTo>
                    <a:pt x="9886" y="17677"/>
                  </a:lnTo>
                  <a:lnTo>
                    <a:pt x="10145" y="17677"/>
                  </a:lnTo>
                  <a:lnTo>
                    <a:pt x="10145" y="17761"/>
                  </a:lnTo>
                  <a:lnTo>
                    <a:pt x="10161" y="17761"/>
                  </a:lnTo>
                  <a:lnTo>
                    <a:pt x="10161" y="17846"/>
                  </a:lnTo>
                  <a:lnTo>
                    <a:pt x="10257" y="17846"/>
                  </a:lnTo>
                  <a:lnTo>
                    <a:pt x="10257" y="17931"/>
                  </a:lnTo>
                  <a:lnTo>
                    <a:pt x="10355" y="17931"/>
                  </a:lnTo>
                  <a:lnTo>
                    <a:pt x="10355" y="18017"/>
                  </a:lnTo>
                  <a:lnTo>
                    <a:pt x="10468" y="18017"/>
                  </a:lnTo>
                  <a:lnTo>
                    <a:pt x="10468" y="18101"/>
                  </a:lnTo>
                  <a:lnTo>
                    <a:pt x="10679" y="18101"/>
                  </a:lnTo>
                  <a:lnTo>
                    <a:pt x="10679" y="18186"/>
                  </a:lnTo>
                  <a:lnTo>
                    <a:pt x="10727" y="18186"/>
                  </a:lnTo>
                  <a:lnTo>
                    <a:pt x="10727" y="18269"/>
                  </a:lnTo>
                  <a:lnTo>
                    <a:pt x="10792" y="18269"/>
                  </a:lnTo>
                  <a:lnTo>
                    <a:pt x="10792" y="18441"/>
                  </a:lnTo>
                  <a:lnTo>
                    <a:pt x="10889" y="18441"/>
                  </a:lnTo>
                  <a:lnTo>
                    <a:pt x="10889" y="18524"/>
                  </a:lnTo>
                  <a:lnTo>
                    <a:pt x="11293" y="18524"/>
                  </a:lnTo>
                  <a:lnTo>
                    <a:pt x="11293" y="18609"/>
                  </a:lnTo>
                  <a:lnTo>
                    <a:pt x="11536" y="18609"/>
                  </a:lnTo>
                  <a:lnTo>
                    <a:pt x="11536" y="18693"/>
                  </a:lnTo>
                  <a:lnTo>
                    <a:pt x="11730" y="18693"/>
                  </a:lnTo>
                  <a:lnTo>
                    <a:pt x="11730" y="18779"/>
                  </a:lnTo>
                  <a:lnTo>
                    <a:pt x="11811" y="18779"/>
                  </a:lnTo>
                  <a:lnTo>
                    <a:pt x="11811" y="18864"/>
                  </a:lnTo>
                  <a:lnTo>
                    <a:pt x="11859" y="18864"/>
                  </a:lnTo>
                  <a:lnTo>
                    <a:pt x="11859" y="18948"/>
                  </a:lnTo>
                  <a:lnTo>
                    <a:pt x="11973" y="18948"/>
                  </a:lnTo>
                  <a:lnTo>
                    <a:pt x="11973" y="19033"/>
                  </a:lnTo>
                  <a:lnTo>
                    <a:pt x="12053" y="19033"/>
                  </a:lnTo>
                  <a:lnTo>
                    <a:pt x="12053" y="19203"/>
                  </a:lnTo>
                  <a:lnTo>
                    <a:pt x="12167" y="19203"/>
                  </a:lnTo>
                  <a:lnTo>
                    <a:pt x="12167" y="19288"/>
                  </a:lnTo>
                  <a:lnTo>
                    <a:pt x="12183" y="19288"/>
                  </a:lnTo>
                  <a:lnTo>
                    <a:pt x="12183" y="19373"/>
                  </a:lnTo>
                  <a:lnTo>
                    <a:pt x="12232" y="19373"/>
                  </a:lnTo>
                  <a:lnTo>
                    <a:pt x="12232" y="19456"/>
                  </a:lnTo>
                  <a:lnTo>
                    <a:pt x="12280" y="19456"/>
                  </a:lnTo>
                  <a:lnTo>
                    <a:pt x="12280" y="19541"/>
                  </a:lnTo>
                  <a:lnTo>
                    <a:pt x="12911" y="19541"/>
                  </a:lnTo>
                  <a:lnTo>
                    <a:pt x="12911" y="19627"/>
                  </a:lnTo>
                  <a:lnTo>
                    <a:pt x="12959" y="19627"/>
                  </a:lnTo>
                  <a:lnTo>
                    <a:pt x="12959" y="19711"/>
                  </a:lnTo>
                  <a:lnTo>
                    <a:pt x="12976" y="19711"/>
                  </a:lnTo>
                  <a:lnTo>
                    <a:pt x="12976" y="19796"/>
                  </a:lnTo>
                  <a:lnTo>
                    <a:pt x="13073" y="19796"/>
                  </a:lnTo>
                  <a:lnTo>
                    <a:pt x="13073" y="19880"/>
                  </a:lnTo>
                  <a:lnTo>
                    <a:pt x="13089" y="19880"/>
                  </a:lnTo>
                  <a:lnTo>
                    <a:pt x="13089" y="19965"/>
                  </a:lnTo>
                  <a:lnTo>
                    <a:pt x="13154" y="19965"/>
                  </a:lnTo>
                  <a:lnTo>
                    <a:pt x="13154" y="20051"/>
                  </a:lnTo>
                  <a:lnTo>
                    <a:pt x="13380" y="20051"/>
                  </a:lnTo>
                  <a:lnTo>
                    <a:pt x="13380" y="20135"/>
                  </a:lnTo>
                  <a:lnTo>
                    <a:pt x="13591" y="20135"/>
                  </a:lnTo>
                  <a:lnTo>
                    <a:pt x="13591" y="20220"/>
                  </a:lnTo>
                  <a:lnTo>
                    <a:pt x="13672" y="20220"/>
                  </a:lnTo>
                  <a:lnTo>
                    <a:pt x="13672" y="20303"/>
                  </a:lnTo>
                  <a:lnTo>
                    <a:pt x="13704" y="20303"/>
                  </a:lnTo>
                  <a:lnTo>
                    <a:pt x="13704" y="20388"/>
                  </a:lnTo>
                  <a:lnTo>
                    <a:pt x="13931" y="20388"/>
                  </a:lnTo>
                  <a:lnTo>
                    <a:pt x="13931" y="20475"/>
                  </a:lnTo>
                  <a:lnTo>
                    <a:pt x="14093" y="20475"/>
                  </a:lnTo>
                  <a:lnTo>
                    <a:pt x="14093" y="20559"/>
                  </a:lnTo>
                  <a:lnTo>
                    <a:pt x="15047" y="20559"/>
                  </a:lnTo>
                  <a:lnTo>
                    <a:pt x="15047" y="20646"/>
                  </a:lnTo>
                  <a:lnTo>
                    <a:pt x="16050" y="20646"/>
                  </a:lnTo>
                  <a:lnTo>
                    <a:pt x="16050" y="20749"/>
                  </a:lnTo>
                  <a:lnTo>
                    <a:pt x="16211" y="20749"/>
                  </a:lnTo>
                  <a:lnTo>
                    <a:pt x="16211" y="20861"/>
                  </a:lnTo>
                  <a:lnTo>
                    <a:pt x="16503" y="20861"/>
                  </a:lnTo>
                  <a:lnTo>
                    <a:pt x="16503" y="20983"/>
                  </a:lnTo>
                  <a:lnTo>
                    <a:pt x="17992" y="20983"/>
                  </a:lnTo>
                  <a:lnTo>
                    <a:pt x="17992" y="21175"/>
                  </a:lnTo>
                  <a:lnTo>
                    <a:pt x="18057" y="21175"/>
                  </a:lnTo>
                  <a:lnTo>
                    <a:pt x="18057" y="21367"/>
                  </a:lnTo>
                  <a:lnTo>
                    <a:pt x="18380" y="21367"/>
                  </a:lnTo>
                  <a:lnTo>
                    <a:pt x="18380" y="21600"/>
                  </a:lnTo>
                  <a:lnTo>
                    <a:pt x="21600" y="21600"/>
                  </a:lnTo>
                </a:path>
              </a:pathLst>
            </a:custGeom>
            <a:noFill/>
            <a:ln w="19050" cap="flat">
              <a:solidFill>
                <a:srgbClr val="1797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65" name="object 35"/>
            <p:cNvSpPr/>
            <p:nvPr/>
          </p:nvSpPr>
          <p:spPr>
            <a:xfrm>
              <a:off x="134111" y="297611"/>
              <a:ext cx="3995929" cy="2014731"/>
            </a:xfrm>
            <a:custGeom>
              <a:avLst/>
              <a:gdLst/>
              <a:ahLst/>
              <a:cxnLst>
                <a:cxn ang="0">
                  <a:pos x="wd2" y="hd2"/>
                </a:cxn>
                <a:cxn ang="5400000">
                  <a:pos x="wd2" y="hd2"/>
                </a:cxn>
                <a:cxn ang="10800000">
                  <a:pos x="wd2" y="hd2"/>
                </a:cxn>
                <a:cxn ang="16200000">
                  <a:pos x="wd2" y="hd2"/>
                </a:cxn>
              </a:cxnLst>
              <a:rect l="0" t="0" r="r" b="b"/>
              <a:pathLst>
                <a:path w="21600" h="21600" extrusionOk="0">
                  <a:moveTo>
                    <a:pt x="0" y="507"/>
                  </a:moveTo>
                  <a:lnTo>
                    <a:pt x="404" y="507"/>
                  </a:lnTo>
                  <a:moveTo>
                    <a:pt x="198" y="0"/>
                  </a:moveTo>
                  <a:lnTo>
                    <a:pt x="198" y="1013"/>
                  </a:lnTo>
                  <a:moveTo>
                    <a:pt x="99" y="768"/>
                  </a:moveTo>
                  <a:lnTo>
                    <a:pt x="494" y="768"/>
                  </a:lnTo>
                  <a:moveTo>
                    <a:pt x="297" y="245"/>
                  </a:moveTo>
                  <a:lnTo>
                    <a:pt x="297" y="1274"/>
                  </a:lnTo>
                  <a:moveTo>
                    <a:pt x="115" y="768"/>
                  </a:moveTo>
                  <a:lnTo>
                    <a:pt x="511" y="768"/>
                  </a:lnTo>
                  <a:moveTo>
                    <a:pt x="313" y="245"/>
                  </a:moveTo>
                  <a:lnTo>
                    <a:pt x="313" y="1274"/>
                  </a:lnTo>
                  <a:moveTo>
                    <a:pt x="428" y="1029"/>
                  </a:moveTo>
                  <a:lnTo>
                    <a:pt x="824" y="1029"/>
                  </a:lnTo>
                  <a:moveTo>
                    <a:pt x="626" y="523"/>
                  </a:moveTo>
                  <a:lnTo>
                    <a:pt x="626" y="1536"/>
                  </a:lnTo>
                  <a:moveTo>
                    <a:pt x="7002" y="14182"/>
                  </a:moveTo>
                  <a:lnTo>
                    <a:pt x="7398" y="14182"/>
                  </a:lnTo>
                  <a:moveTo>
                    <a:pt x="7200" y="13676"/>
                  </a:moveTo>
                  <a:lnTo>
                    <a:pt x="7200" y="14689"/>
                  </a:lnTo>
                  <a:moveTo>
                    <a:pt x="14169" y="20015"/>
                  </a:moveTo>
                  <a:lnTo>
                    <a:pt x="14565" y="20015"/>
                  </a:lnTo>
                  <a:moveTo>
                    <a:pt x="14367" y="19509"/>
                  </a:moveTo>
                  <a:lnTo>
                    <a:pt x="14367" y="20522"/>
                  </a:lnTo>
                  <a:moveTo>
                    <a:pt x="14416" y="20015"/>
                  </a:moveTo>
                  <a:lnTo>
                    <a:pt x="14812" y="20015"/>
                  </a:lnTo>
                  <a:moveTo>
                    <a:pt x="14614" y="19509"/>
                  </a:moveTo>
                  <a:lnTo>
                    <a:pt x="14614" y="20522"/>
                  </a:lnTo>
                  <a:moveTo>
                    <a:pt x="14573" y="20097"/>
                  </a:moveTo>
                  <a:lnTo>
                    <a:pt x="14977" y="20097"/>
                  </a:lnTo>
                  <a:moveTo>
                    <a:pt x="14779" y="19590"/>
                  </a:moveTo>
                  <a:lnTo>
                    <a:pt x="14779" y="20603"/>
                  </a:lnTo>
                  <a:moveTo>
                    <a:pt x="14606" y="20097"/>
                  </a:moveTo>
                  <a:lnTo>
                    <a:pt x="15010" y="20097"/>
                  </a:lnTo>
                  <a:moveTo>
                    <a:pt x="14812" y="19590"/>
                  </a:moveTo>
                  <a:lnTo>
                    <a:pt x="14812" y="20603"/>
                  </a:lnTo>
                  <a:moveTo>
                    <a:pt x="14622" y="20097"/>
                  </a:moveTo>
                  <a:lnTo>
                    <a:pt x="15026" y="20097"/>
                  </a:lnTo>
                  <a:moveTo>
                    <a:pt x="14828" y="19590"/>
                  </a:moveTo>
                  <a:lnTo>
                    <a:pt x="14828" y="20603"/>
                  </a:lnTo>
                  <a:moveTo>
                    <a:pt x="14688" y="20097"/>
                  </a:moveTo>
                  <a:lnTo>
                    <a:pt x="15092" y="20097"/>
                  </a:lnTo>
                  <a:moveTo>
                    <a:pt x="14894" y="19590"/>
                  </a:moveTo>
                  <a:lnTo>
                    <a:pt x="14894" y="20603"/>
                  </a:lnTo>
                  <a:moveTo>
                    <a:pt x="14688" y="20097"/>
                  </a:moveTo>
                  <a:lnTo>
                    <a:pt x="15092" y="20097"/>
                  </a:lnTo>
                  <a:moveTo>
                    <a:pt x="14894" y="19590"/>
                  </a:moveTo>
                  <a:lnTo>
                    <a:pt x="14894" y="20603"/>
                  </a:lnTo>
                  <a:moveTo>
                    <a:pt x="14738" y="20097"/>
                  </a:moveTo>
                  <a:lnTo>
                    <a:pt x="15141" y="20097"/>
                  </a:lnTo>
                  <a:moveTo>
                    <a:pt x="14944" y="19590"/>
                  </a:moveTo>
                  <a:lnTo>
                    <a:pt x="14944" y="20603"/>
                  </a:lnTo>
                  <a:moveTo>
                    <a:pt x="14754" y="20097"/>
                  </a:moveTo>
                  <a:lnTo>
                    <a:pt x="15158" y="20097"/>
                  </a:lnTo>
                  <a:moveTo>
                    <a:pt x="14960" y="19590"/>
                  </a:moveTo>
                  <a:lnTo>
                    <a:pt x="14960" y="20603"/>
                  </a:lnTo>
                  <a:moveTo>
                    <a:pt x="14820" y="20097"/>
                  </a:moveTo>
                  <a:lnTo>
                    <a:pt x="15224" y="20097"/>
                  </a:lnTo>
                  <a:moveTo>
                    <a:pt x="15026" y="19590"/>
                  </a:moveTo>
                  <a:lnTo>
                    <a:pt x="15026" y="20603"/>
                  </a:lnTo>
                  <a:moveTo>
                    <a:pt x="14985" y="20097"/>
                  </a:moveTo>
                  <a:lnTo>
                    <a:pt x="15389" y="20097"/>
                  </a:lnTo>
                  <a:moveTo>
                    <a:pt x="15191" y="19590"/>
                  </a:moveTo>
                  <a:lnTo>
                    <a:pt x="15191" y="20603"/>
                  </a:lnTo>
                  <a:moveTo>
                    <a:pt x="14985" y="20097"/>
                  </a:moveTo>
                  <a:lnTo>
                    <a:pt x="15389" y="20097"/>
                  </a:lnTo>
                  <a:moveTo>
                    <a:pt x="15191" y="19590"/>
                  </a:moveTo>
                  <a:lnTo>
                    <a:pt x="15191" y="20603"/>
                  </a:lnTo>
                  <a:moveTo>
                    <a:pt x="15150" y="20097"/>
                  </a:moveTo>
                  <a:lnTo>
                    <a:pt x="15553" y="20097"/>
                  </a:lnTo>
                  <a:moveTo>
                    <a:pt x="15356" y="19590"/>
                  </a:moveTo>
                  <a:lnTo>
                    <a:pt x="15356" y="20603"/>
                  </a:lnTo>
                  <a:moveTo>
                    <a:pt x="15199" y="20097"/>
                  </a:moveTo>
                  <a:lnTo>
                    <a:pt x="15603" y="20097"/>
                  </a:lnTo>
                  <a:moveTo>
                    <a:pt x="15405" y="19590"/>
                  </a:moveTo>
                  <a:lnTo>
                    <a:pt x="15405" y="20603"/>
                  </a:lnTo>
                  <a:moveTo>
                    <a:pt x="15199" y="20097"/>
                  </a:moveTo>
                  <a:lnTo>
                    <a:pt x="15603" y="20097"/>
                  </a:lnTo>
                  <a:moveTo>
                    <a:pt x="15405" y="19590"/>
                  </a:moveTo>
                  <a:lnTo>
                    <a:pt x="15405" y="20603"/>
                  </a:lnTo>
                  <a:moveTo>
                    <a:pt x="15446" y="20097"/>
                  </a:moveTo>
                  <a:lnTo>
                    <a:pt x="15850" y="20097"/>
                  </a:lnTo>
                  <a:moveTo>
                    <a:pt x="15652" y="19590"/>
                  </a:moveTo>
                  <a:lnTo>
                    <a:pt x="15652" y="20603"/>
                  </a:lnTo>
                  <a:moveTo>
                    <a:pt x="15545" y="20097"/>
                  </a:moveTo>
                  <a:lnTo>
                    <a:pt x="15949" y="20097"/>
                  </a:lnTo>
                  <a:moveTo>
                    <a:pt x="15751" y="19590"/>
                  </a:moveTo>
                  <a:lnTo>
                    <a:pt x="15751" y="20603"/>
                  </a:lnTo>
                  <a:moveTo>
                    <a:pt x="15611" y="20211"/>
                  </a:moveTo>
                  <a:lnTo>
                    <a:pt x="16015" y="20211"/>
                  </a:lnTo>
                  <a:moveTo>
                    <a:pt x="15817" y="19705"/>
                  </a:moveTo>
                  <a:lnTo>
                    <a:pt x="15817" y="20718"/>
                  </a:lnTo>
                  <a:moveTo>
                    <a:pt x="15644" y="20211"/>
                  </a:moveTo>
                  <a:lnTo>
                    <a:pt x="16048" y="20211"/>
                  </a:lnTo>
                  <a:moveTo>
                    <a:pt x="15850" y="19705"/>
                  </a:moveTo>
                  <a:lnTo>
                    <a:pt x="15850" y="20718"/>
                  </a:lnTo>
                  <a:moveTo>
                    <a:pt x="15644" y="20211"/>
                  </a:moveTo>
                  <a:lnTo>
                    <a:pt x="16048" y="20211"/>
                  </a:lnTo>
                  <a:moveTo>
                    <a:pt x="15850" y="19705"/>
                  </a:moveTo>
                  <a:lnTo>
                    <a:pt x="15850" y="20718"/>
                  </a:lnTo>
                  <a:moveTo>
                    <a:pt x="15677" y="20211"/>
                  </a:moveTo>
                  <a:lnTo>
                    <a:pt x="16081" y="20211"/>
                  </a:lnTo>
                  <a:moveTo>
                    <a:pt x="15883" y="19705"/>
                  </a:moveTo>
                  <a:lnTo>
                    <a:pt x="15883" y="20718"/>
                  </a:lnTo>
                  <a:moveTo>
                    <a:pt x="15759" y="20326"/>
                  </a:moveTo>
                  <a:lnTo>
                    <a:pt x="16163" y="20326"/>
                  </a:lnTo>
                  <a:moveTo>
                    <a:pt x="15965" y="19819"/>
                  </a:moveTo>
                  <a:lnTo>
                    <a:pt x="15965" y="20832"/>
                  </a:lnTo>
                  <a:moveTo>
                    <a:pt x="15776" y="20326"/>
                  </a:moveTo>
                  <a:lnTo>
                    <a:pt x="16179" y="20326"/>
                  </a:lnTo>
                  <a:moveTo>
                    <a:pt x="15982" y="19819"/>
                  </a:moveTo>
                  <a:lnTo>
                    <a:pt x="15982" y="20832"/>
                  </a:lnTo>
                  <a:moveTo>
                    <a:pt x="15776" y="20326"/>
                  </a:moveTo>
                  <a:lnTo>
                    <a:pt x="16179" y="20326"/>
                  </a:lnTo>
                  <a:moveTo>
                    <a:pt x="15982" y="19819"/>
                  </a:moveTo>
                  <a:lnTo>
                    <a:pt x="15982" y="20832"/>
                  </a:lnTo>
                  <a:moveTo>
                    <a:pt x="15891" y="20326"/>
                  </a:moveTo>
                  <a:lnTo>
                    <a:pt x="16295" y="20326"/>
                  </a:lnTo>
                  <a:moveTo>
                    <a:pt x="16097" y="19819"/>
                  </a:moveTo>
                  <a:lnTo>
                    <a:pt x="16097" y="20832"/>
                  </a:lnTo>
                  <a:moveTo>
                    <a:pt x="16006" y="20326"/>
                  </a:moveTo>
                  <a:lnTo>
                    <a:pt x="16410" y="20326"/>
                  </a:lnTo>
                  <a:moveTo>
                    <a:pt x="16204" y="19819"/>
                  </a:moveTo>
                  <a:lnTo>
                    <a:pt x="16204" y="20832"/>
                  </a:lnTo>
                  <a:moveTo>
                    <a:pt x="16105" y="20456"/>
                  </a:moveTo>
                  <a:lnTo>
                    <a:pt x="16509" y="20456"/>
                  </a:lnTo>
                  <a:moveTo>
                    <a:pt x="16303" y="19950"/>
                  </a:moveTo>
                  <a:lnTo>
                    <a:pt x="16303" y="20963"/>
                  </a:lnTo>
                  <a:moveTo>
                    <a:pt x="16138" y="20456"/>
                  </a:moveTo>
                  <a:lnTo>
                    <a:pt x="16542" y="20456"/>
                  </a:lnTo>
                  <a:moveTo>
                    <a:pt x="16336" y="19950"/>
                  </a:moveTo>
                  <a:lnTo>
                    <a:pt x="16336" y="20963"/>
                  </a:lnTo>
                  <a:moveTo>
                    <a:pt x="16138" y="20456"/>
                  </a:moveTo>
                  <a:lnTo>
                    <a:pt x="16542" y="20456"/>
                  </a:lnTo>
                  <a:moveTo>
                    <a:pt x="16336" y="19950"/>
                  </a:moveTo>
                  <a:lnTo>
                    <a:pt x="16336" y="20963"/>
                  </a:lnTo>
                  <a:moveTo>
                    <a:pt x="16254" y="20456"/>
                  </a:moveTo>
                  <a:lnTo>
                    <a:pt x="16657" y="20456"/>
                  </a:lnTo>
                  <a:moveTo>
                    <a:pt x="16451" y="19950"/>
                  </a:moveTo>
                  <a:lnTo>
                    <a:pt x="16451" y="20963"/>
                  </a:lnTo>
                  <a:moveTo>
                    <a:pt x="16319" y="20456"/>
                  </a:moveTo>
                  <a:lnTo>
                    <a:pt x="16723" y="20456"/>
                  </a:lnTo>
                  <a:moveTo>
                    <a:pt x="16517" y="19950"/>
                  </a:moveTo>
                  <a:lnTo>
                    <a:pt x="16517" y="20963"/>
                  </a:lnTo>
                  <a:moveTo>
                    <a:pt x="16352" y="20456"/>
                  </a:moveTo>
                  <a:lnTo>
                    <a:pt x="16756" y="20456"/>
                  </a:lnTo>
                  <a:moveTo>
                    <a:pt x="16550" y="19950"/>
                  </a:moveTo>
                  <a:lnTo>
                    <a:pt x="16550" y="20963"/>
                  </a:lnTo>
                  <a:moveTo>
                    <a:pt x="16352" y="20456"/>
                  </a:moveTo>
                  <a:lnTo>
                    <a:pt x="16756" y="20456"/>
                  </a:lnTo>
                  <a:moveTo>
                    <a:pt x="16550" y="19950"/>
                  </a:moveTo>
                  <a:lnTo>
                    <a:pt x="16550" y="20963"/>
                  </a:lnTo>
                  <a:moveTo>
                    <a:pt x="16600" y="20456"/>
                  </a:moveTo>
                  <a:lnTo>
                    <a:pt x="17003" y="20456"/>
                  </a:lnTo>
                  <a:moveTo>
                    <a:pt x="16797" y="19950"/>
                  </a:moveTo>
                  <a:lnTo>
                    <a:pt x="16797" y="20963"/>
                  </a:lnTo>
                  <a:moveTo>
                    <a:pt x="16682" y="20456"/>
                  </a:moveTo>
                  <a:lnTo>
                    <a:pt x="17086" y="20456"/>
                  </a:lnTo>
                  <a:moveTo>
                    <a:pt x="16880" y="19950"/>
                  </a:moveTo>
                  <a:lnTo>
                    <a:pt x="16880" y="20963"/>
                  </a:lnTo>
                  <a:moveTo>
                    <a:pt x="16698" y="20456"/>
                  </a:moveTo>
                  <a:lnTo>
                    <a:pt x="17102" y="20456"/>
                  </a:lnTo>
                  <a:moveTo>
                    <a:pt x="16896" y="19950"/>
                  </a:moveTo>
                  <a:lnTo>
                    <a:pt x="16896" y="20963"/>
                  </a:lnTo>
                  <a:moveTo>
                    <a:pt x="16715" y="20456"/>
                  </a:moveTo>
                  <a:lnTo>
                    <a:pt x="17119" y="20456"/>
                  </a:lnTo>
                  <a:moveTo>
                    <a:pt x="16913" y="19950"/>
                  </a:moveTo>
                  <a:lnTo>
                    <a:pt x="16913" y="20963"/>
                  </a:lnTo>
                  <a:moveTo>
                    <a:pt x="16814" y="20456"/>
                  </a:moveTo>
                  <a:lnTo>
                    <a:pt x="17217" y="20456"/>
                  </a:lnTo>
                  <a:moveTo>
                    <a:pt x="17011" y="19950"/>
                  </a:moveTo>
                  <a:lnTo>
                    <a:pt x="17011" y="20963"/>
                  </a:lnTo>
                  <a:moveTo>
                    <a:pt x="16814" y="20456"/>
                  </a:moveTo>
                  <a:lnTo>
                    <a:pt x="17217" y="20456"/>
                  </a:lnTo>
                  <a:moveTo>
                    <a:pt x="17011" y="19950"/>
                  </a:moveTo>
                  <a:lnTo>
                    <a:pt x="17011" y="20963"/>
                  </a:lnTo>
                  <a:moveTo>
                    <a:pt x="17044" y="20456"/>
                  </a:moveTo>
                  <a:lnTo>
                    <a:pt x="17448" y="20456"/>
                  </a:lnTo>
                  <a:moveTo>
                    <a:pt x="17242" y="19950"/>
                  </a:moveTo>
                  <a:lnTo>
                    <a:pt x="17242" y="20963"/>
                  </a:lnTo>
                  <a:moveTo>
                    <a:pt x="17044" y="20456"/>
                  </a:moveTo>
                  <a:lnTo>
                    <a:pt x="17448" y="20456"/>
                  </a:lnTo>
                  <a:moveTo>
                    <a:pt x="17242" y="19950"/>
                  </a:moveTo>
                  <a:lnTo>
                    <a:pt x="17242" y="20963"/>
                  </a:lnTo>
                  <a:moveTo>
                    <a:pt x="17127" y="20456"/>
                  </a:moveTo>
                  <a:lnTo>
                    <a:pt x="17530" y="20456"/>
                  </a:lnTo>
                  <a:moveTo>
                    <a:pt x="17324" y="19950"/>
                  </a:moveTo>
                  <a:lnTo>
                    <a:pt x="17324" y="20963"/>
                  </a:lnTo>
                  <a:moveTo>
                    <a:pt x="17176" y="20456"/>
                  </a:moveTo>
                  <a:lnTo>
                    <a:pt x="17580" y="20456"/>
                  </a:lnTo>
                  <a:moveTo>
                    <a:pt x="17374" y="19950"/>
                  </a:moveTo>
                  <a:lnTo>
                    <a:pt x="17374" y="20963"/>
                  </a:lnTo>
                  <a:moveTo>
                    <a:pt x="17176" y="20456"/>
                  </a:moveTo>
                  <a:lnTo>
                    <a:pt x="17580" y="20456"/>
                  </a:lnTo>
                  <a:moveTo>
                    <a:pt x="17374" y="19950"/>
                  </a:moveTo>
                  <a:lnTo>
                    <a:pt x="17374" y="20963"/>
                  </a:lnTo>
                  <a:moveTo>
                    <a:pt x="17374" y="20456"/>
                  </a:moveTo>
                  <a:lnTo>
                    <a:pt x="17778" y="20456"/>
                  </a:lnTo>
                  <a:moveTo>
                    <a:pt x="17572" y="19950"/>
                  </a:moveTo>
                  <a:lnTo>
                    <a:pt x="17572" y="20963"/>
                  </a:lnTo>
                  <a:moveTo>
                    <a:pt x="17407" y="20456"/>
                  </a:moveTo>
                  <a:lnTo>
                    <a:pt x="17802" y="20456"/>
                  </a:lnTo>
                  <a:moveTo>
                    <a:pt x="17605" y="19950"/>
                  </a:moveTo>
                  <a:lnTo>
                    <a:pt x="17605" y="20963"/>
                  </a:lnTo>
                  <a:moveTo>
                    <a:pt x="17522" y="20456"/>
                  </a:moveTo>
                  <a:lnTo>
                    <a:pt x="17918" y="20456"/>
                  </a:lnTo>
                  <a:moveTo>
                    <a:pt x="17720" y="19950"/>
                  </a:moveTo>
                  <a:lnTo>
                    <a:pt x="17720" y="20963"/>
                  </a:lnTo>
                  <a:moveTo>
                    <a:pt x="17522" y="20456"/>
                  </a:moveTo>
                  <a:lnTo>
                    <a:pt x="17918" y="20456"/>
                  </a:lnTo>
                  <a:moveTo>
                    <a:pt x="17720" y="19950"/>
                  </a:moveTo>
                  <a:lnTo>
                    <a:pt x="17720" y="20963"/>
                  </a:lnTo>
                  <a:moveTo>
                    <a:pt x="17621" y="20848"/>
                  </a:moveTo>
                  <a:lnTo>
                    <a:pt x="18016" y="20848"/>
                  </a:lnTo>
                  <a:moveTo>
                    <a:pt x="17819" y="20342"/>
                  </a:moveTo>
                  <a:lnTo>
                    <a:pt x="17819" y="21355"/>
                  </a:lnTo>
                  <a:moveTo>
                    <a:pt x="17621" y="20848"/>
                  </a:moveTo>
                  <a:lnTo>
                    <a:pt x="18016" y="20848"/>
                  </a:lnTo>
                  <a:moveTo>
                    <a:pt x="17819" y="20342"/>
                  </a:moveTo>
                  <a:lnTo>
                    <a:pt x="17819" y="21355"/>
                  </a:lnTo>
                  <a:moveTo>
                    <a:pt x="17621" y="20848"/>
                  </a:moveTo>
                  <a:lnTo>
                    <a:pt x="18016" y="20848"/>
                  </a:lnTo>
                  <a:moveTo>
                    <a:pt x="17819" y="20342"/>
                  </a:moveTo>
                  <a:lnTo>
                    <a:pt x="17819" y="21355"/>
                  </a:lnTo>
                  <a:moveTo>
                    <a:pt x="17811" y="20848"/>
                  </a:moveTo>
                  <a:lnTo>
                    <a:pt x="18214" y="20848"/>
                  </a:lnTo>
                  <a:moveTo>
                    <a:pt x="18016" y="20342"/>
                  </a:moveTo>
                  <a:lnTo>
                    <a:pt x="18016" y="21355"/>
                  </a:lnTo>
                  <a:moveTo>
                    <a:pt x="17852" y="20848"/>
                  </a:moveTo>
                  <a:lnTo>
                    <a:pt x="18247" y="20848"/>
                  </a:lnTo>
                  <a:moveTo>
                    <a:pt x="18049" y="20342"/>
                  </a:moveTo>
                  <a:lnTo>
                    <a:pt x="18049" y="21355"/>
                  </a:lnTo>
                  <a:moveTo>
                    <a:pt x="17860" y="20848"/>
                  </a:moveTo>
                  <a:lnTo>
                    <a:pt x="18264" y="20848"/>
                  </a:lnTo>
                  <a:moveTo>
                    <a:pt x="18066" y="20342"/>
                  </a:moveTo>
                  <a:lnTo>
                    <a:pt x="18066" y="21355"/>
                  </a:lnTo>
                  <a:moveTo>
                    <a:pt x="17926" y="21093"/>
                  </a:moveTo>
                  <a:lnTo>
                    <a:pt x="18330" y="21093"/>
                  </a:lnTo>
                  <a:moveTo>
                    <a:pt x="18132" y="20587"/>
                  </a:moveTo>
                  <a:lnTo>
                    <a:pt x="18132" y="21600"/>
                  </a:lnTo>
                  <a:moveTo>
                    <a:pt x="17959" y="21093"/>
                  </a:moveTo>
                  <a:lnTo>
                    <a:pt x="18362" y="21093"/>
                  </a:lnTo>
                  <a:moveTo>
                    <a:pt x="18165" y="20587"/>
                  </a:moveTo>
                  <a:lnTo>
                    <a:pt x="18165" y="21600"/>
                  </a:lnTo>
                  <a:moveTo>
                    <a:pt x="18058" y="21093"/>
                  </a:moveTo>
                  <a:lnTo>
                    <a:pt x="18461" y="21093"/>
                  </a:lnTo>
                  <a:moveTo>
                    <a:pt x="18264" y="20587"/>
                  </a:moveTo>
                  <a:lnTo>
                    <a:pt x="18264" y="21600"/>
                  </a:lnTo>
                  <a:moveTo>
                    <a:pt x="18206" y="21093"/>
                  </a:moveTo>
                  <a:lnTo>
                    <a:pt x="18610" y="21093"/>
                  </a:lnTo>
                  <a:moveTo>
                    <a:pt x="18412" y="20587"/>
                  </a:moveTo>
                  <a:lnTo>
                    <a:pt x="18412" y="21600"/>
                  </a:lnTo>
                  <a:moveTo>
                    <a:pt x="18305" y="21093"/>
                  </a:moveTo>
                  <a:lnTo>
                    <a:pt x="18708" y="21093"/>
                  </a:lnTo>
                  <a:moveTo>
                    <a:pt x="18511" y="20587"/>
                  </a:moveTo>
                  <a:lnTo>
                    <a:pt x="18511" y="21600"/>
                  </a:lnTo>
                  <a:moveTo>
                    <a:pt x="18503" y="21093"/>
                  </a:moveTo>
                  <a:lnTo>
                    <a:pt x="18906" y="21093"/>
                  </a:lnTo>
                  <a:moveTo>
                    <a:pt x="18708" y="20587"/>
                  </a:moveTo>
                  <a:lnTo>
                    <a:pt x="18708" y="21600"/>
                  </a:lnTo>
                  <a:moveTo>
                    <a:pt x="18519" y="21093"/>
                  </a:moveTo>
                  <a:lnTo>
                    <a:pt x="18923" y="21093"/>
                  </a:lnTo>
                  <a:moveTo>
                    <a:pt x="18725" y="20587"/>
                  </a:moveTo>
                  <a:lnTo>
                    <a:pt x="18725" y="21600"/>
                  </a:lnTo>
                  <a:moveTo>
                    <a:pt x="18634" y="21093"/>
                  </a:moveTo>
                  <a:lnTo>
                    <a:pt x="19038" y="21093"/>
                  </a:lnTo>
                  <a:moveTo>
                    <a:pt x="18840" y="20587"/>
                  </a:moveTo>
                  <a:lnTo>
                    <a:pt x="18840" y="21600"/>
                  </a:lnTo>
                  <a:moveTo>
                    <a:pt x="18964" y="21093"/>
                  </a:moveTo>
                  <a:lnTo>
                    <a:pt x="19368" y="21093"/>
                  </a:lnTo>
                  <a:moveTo>
                    <a:pt x="19170" y="20587"/>
                  </a:moveTo>
                  <a:lnTo>
                    <a:pt x="19170" y="21600"/>
                  </a:lnTo>
                  <a:moveTo>
                    <a:pt x="19013" y="21093"/>
                  </a:moveTo>
                  <a:lnTo>
                    <a:pt x="19417" y="21093"/>
                  </a:lnTo>
                  <a:moveTo>
                    <a:pt x="19219" y="20587"/>
                  </a:moveTo>
                  <a:lnTo>
                    <a:pt x="19219" y="21600"/>
                  </a:lnTo>
                  <a:moveTo>
                    <a:pt x="19079" y="21093"/>
                  </a:moveTo>
                  <a:lnTo>
                    <a:pt x="19483" y="21093"/>
                  </a:lnTo>
                  <a:moveTo>
                    <a:pt x="19285" y="20587"/>
                  </a:moveTo>
                  <a:lnTo>
                    <a:pt x="19285" y="21600"/>
                  </a:lnTo>
                  <a:moveTo>
                    <a:pt x="19129" y="21093"/>
                  </a:moveTo>
                  <a:lnTo>
                    <a:pt x="19532" y="21093"/>
                  </a:lnTo>
                  <a:moveTo>
                    <a:pt x="19335" y="20587"/>
                  </a:moveTo>
                  <a:lnTo>
                    <a:pt x="19335" y="21600"/>
                  </a:lnTo>
                  <a:moveTo>
                    <a:pt x="19227" y="21093"/>
                  </a:moveTo>
                  <a:lnTo>
                    <a:pt x="19631" y="21093"/>
                  </a:lnTo>
                  <a:moveTo>
                    <a:pt x="19433" y="20587"/>
                  </a:moveTo>
                  <a:lnTo>
                    <a:pt x="19433" y="21600"/>
                  </a:lnTo>
                  <a:moveTo>
                    <a:pt x="19442" y="21093"/>
                  </a:moveTo>
                  <a:lnTo>
                    <a:pt x="19845" y="21093"/>
                  </a:lnTo>
                  <a:moveTo>
                    <a:pt x="19639" y="20587"/>
                  </a:moveTo>
                  <a:lnTo>
                    <a:pt x="19639" y="21600"/>
                  </a:lnTo>
                  <a:moveTo>
                    <a:pt x="19442" y="21093"/>
                  </a:moveTo>
                  <a:lnTo>
                    <a:pt x="19845" y="21093"/>
                  </a:lnTo>
                  <a:moveTo>
                    <a:pt x="19639" y="20587"/>
                  </a:moveTo>
                  <a:lnTo>
                    <a:pt x="19639" y="21600"/>
                  </a:lnTo>
                  <a:moveTo>
                    <a:pt x="19524" y="21093"/>
                  </a:moveTo>
                  <a:lnTo>
                    <a:pt x="19928" y="21093"/>
                  </a:lnTo>
                  <a:moveTo>
                    <a:pt x="19722" y="20587"/>
                  </a:moveTo>
                  <a:lnTo>
                    <a:pt x="19722" y="21600"/>
                  </a:lnTo>
                  <a:moveTo>
                    <a:pt x="19639" y="21093"/>
                  </a:moveTo>
                  <a:lnTo>
                    <a:pt x="20043" y="21093"/>
                  </a:lnTo>
                  <a:moveTo>
                    <a:pt x="19837" y="20587"/>
                  </a:moveTo>
                  <a:lnTo>
                    <a:pt x="19837" y="21600"/>
                  </a:lnTo>
                  <a:moveTo>
                    <a:pt x="20035" y="21093"/>
                  </a:moveTo>
                  <a:lnTo>
                    <a:pt x="20438" y="21093"/>
                  </a:lnTo>
                  <a:moveTo>
                    <a:pt x="20232" y="20587"/>
                  </a:moveTo>
                  <a:lnTo>
                    <a:pt x="20232" y="21600"/>
                  </a:lnTo>
                  <a:moveTo>
                    <a:pt x="20232" y="21093"/>
                  </a:moveTo>
                  <a:lnTo>
                    <a:pt x="20636" y="21093"/>
                  </a:lnTo>
                  <a:moveTo>
                    <a:pt x="20430" y="20587"/>
                  </a:moveTo>
                  <a:lnTo>
                    <a:pt x="20430" y="21600"/>
                  </a:lnTo>
                  <a:moveTo>
                    <a:pt x="20447" y="21093"/>
                  </a:moveTo>
                  <a:lnTo>
                    <a:pt x="20850" y="21093"/>
                  </a:lnTo>
                  <a:moveTo>
                    <a:pt x="20644" y="20587"/>
                  </a:moveTo>
                  <a:lnTo>
                    <a:pt x="20644" y="21600"/>
                  </a:lnTo>
                  <a:moveTo>
                    <a:pt x="20513" y="21093"/>
                  </a:moveTo>
                  <a:lnTo>
                    <a:pt x="20916" y="21093"/>
                  </a:lnTo>
                  <a:moveTo>
                    <a:pt x="20710" y="20587"/>
                  </a:moveTo>
                  <a:lnTo>
                    <a:pt x="20710" y="21600"/>
                  </a:lnTo>
                  <a:moveTo>
                    <a:pt x="20727" y="21093"/>
                  </a:moveTo>
                  <a:lnTo>
                    <a:pt x="21130" y="21093"/>
                  </a:lnTo>
                  <a:moveTo>
                    <a:pt x="20924" y="20587"/>
                  </a:moveTo>
                  <a:lnTo>
                    <a:pt x="20924" y="21600"/>
                  </a:lnTo>
                  <a:moveTo>
                    <a:pt x="20743" y="21093"/>
                  </a:moveTo>
                  <a:lnTo>
                    <a:pt x="21139" y="21093"/>
                  </a:lnTo>
                  <a:moveTo>
                    <a:pt x="20941" y="20587"/>
                  </a:moveTo>
                  <a:lnTo>
                    <a:pt x="20941" y="21600"/>
                  </a:lnTo>
                  <a:moveTo>
                    <a:pt x="20776" y="21093"/>
                  </a:moveTo>
                  <a:lnTo>
                    <a:pt x="21172" y="21093"/>
                  </a:lnTo>
                  <a:moveTo>
                    <a:pt x="20974" y="20587"/>
                  </a:moveTo>
                  <a:lnTo>
                    <a:pt x="20974" y="21600"/>
                  </a:lnTo>
                  <a:moveTo>
                    <a:pt x="20826" y="21093"/>
                  </a:moveTo>
                  <a:lnTo>
                    <a:pt x="21221" y="21093"/>
                  </a:lnTo>
                  <a:moveTo>
                    <a:pt x="21023" y="20587"/>
                  </a:moveTo>
                  <a:lnTo>
                    <a:pt x="21023" y="21600"/>
                  </a:lnTo>
                  <a:moveTo>
                    <a:pt x="20826" y="21093"/>
                  </a:moveTo>
                  <a:lnTo>
                    <a:pt x="21221" y="21093"/>
                  </a:lnTo>
                  <a:moveTo>
                    <a:pt x="21023" y="20587"/>
                  </a:moveTo>
                  <a:lnTo>
                    <a:pt x="21023" y="21600"/>
                  </a:lnTo>
                  <a:moveTo>
                    <a:pt x="21089" y="21093"/>
                  </a:moveTo>
                  <a:lnTo>
                    <a:pt x="21485" y="21093"/>
                  </a:lnTo>
                  <a:moveTo>
                    <a:pt x="21287" y="20587"/>
                  </a:moveTo>
                  <a:lnTo>
                    <a:pt x="21287" y="21600"/>
                  </a:lnTo>
                  <a:moveTo>
                    <a:pt x="21205" y="21093"/>
                  </a:moveTo>
                  <a:lnTo>
                    <a:pt x="21600" y="21093"/>
                  </a:lnTo>
                  <a:moveTo>
                    <a:pt x="21402" y="20587"/>
                  </a:moveTo>
                  <a:lnTo>
                    <a:pt x="21402" y="21600"/>
                  </a:lnTo>
                  <a:moveTo>
                    <a:pt x="0" y="507"/>
                  </a:moveTo>
                  <a:lnTo>
                    <a:pt x="404" y="507"/>
                  </a:lnTo>
                  <a:moveTo>
                    <a:pt x="198" y="0"/>
                  </a:moveTo>
                  <a:lnTo>
                    <a:pt x="198" y="1013"/>
                  </a:lnTo>
                  <a:moveTo>
                    <a:pt x="99" y="768"/>
                  </a:moveTo>
                  <a:lnTo>
                    <a:pt x="494" y="768"/>
                  </a:lnTo>
                  <a:moveTo>
                    <a:pt x="297" y="245"/>
                  </a:moveTo>
                  <a:lnTo>
                    <a:pt x="297" y="1274"/>
                  </a:lnTo>
                  <a:moveTo>
                    <a:pt x="115" y="768"/>
                  </a:moveTo>
                  <a:lnTo>
                    <a:pt x="511" y="768"/>
                  </a:lnTo>
                  <a:moveTo>
                    <a:pt x="313" y="245"/>
                  </a:moveTo>
                  <a:lnTo>
                    <a:pt x="313" y="1274"/>
                  </a:lnTo>
                  <a:moveTo>
                    <a:pt x="428" y="1029"/>
                  </a:moveTo>
                  <a:lnTo>
                    <a:pt x="824" y="1029"/>
                  </a:lnTo>
                  <a:moveTo>
                    <a:pt x="626" y="523"/>
                  </a:moveTo>
                  <a:lnTo>
                    <a:pt x="626" y="1536"/>
                  </a:lnTo>
                  <a:moveTo>
                    <a:pt x="7002" y="14182"/>
                  </a:moveTo>
                  <a:lnTo>
                    <a:pt x="7398" y="14182"/>
                  </a:lnTo>
                  <a:moveTo>
                    <a:pt x="7200" y="13676"/>
                  </a:moveTo>
                  <a:lnTo>
                    <a:pt x="7200" y="14689"/>
                  </a:lnTo>
                  <a:moveTo>
                    <a:pt x="14169" y="20015"/>
                  </a:moveTo>
                  <a:lnTo>
                    <a:pt x="14565" y="20015"/>
                  </a:lnTo>
                  <a:moveTo>
                    <a:pt x="14367" y="19509"/>
                  </a:moveTo>
                  <a:lnTo>
                    <a:pt x="14367" y="20522"/>
                  </a:lnTo>
                  <a:moveTo>
                    <a:pt x="14416" y="20015"/>
                  </a:moveTo>
                  <a:lnTo>
                    <a:pt x="14812" y="20015"/>
                  </a:lnTo>
                  <a:moveTo>
                    <a:pt x="14614" y="19509"/>
                  </a:moveTo>
                  <a:lnTo>
                    <a:pt x="14614" y="20522"/>
                  </a:lnTo>
                  <a:moveTo>
                    <a:pt x="14573" y="20097"/>
                  </a:moveTo>
                  <a:lnTo>
                    <a:pt x="14977" y="20097"/>
                  </a:lnTo>
                  <a:moveTo>
                    <a:pt x="14779" y="19590"/>
                  </a:moveTo>
                  <a:lnTo>
                    <a:pt x="14779" y="20603"/>
                  </a:lnTo>
                  <a:moveTo>
                    <a:pt x="14606" y="20097"/>
                  </a:moveTo>
                  <a:lnTo>
                    <a:pt x="15010" y="20097"/>
                  </a:lnTo>
                  <a:moveTo>
                    <a:pt x="14812" y="19590"/>
                  </a:moveTo>
                  <a:lnTo>
                    <a:pt x="14812" y="20603"/>
                  </a:lnTo>
                  <a:moveTo>
                    <a:pt x="14622" y="20097"/>
                  </a:moveTo>
                  <a:lnTo>
                    <a:pt x="15026" y="20097"/>
                  </a:lnTo>
                  <a:moveTo>
                    <a:pt x="14828" y="19590"/>
                  </a:moveTo>
                  <a:lnTo>
                    <a:pt x="14828" y="20603"/>
                  </a:lnTo>
                  <a:moveTo>
                    <a:pt x="14688" y="20097"/>
                  </a:moveTo>
                  <a:lnTo>
                    <a:pt x="15092" y="20097"/>
                  </a:lnTo>
                  <a:moveTo>
                    <a:pt x="14894" y="19590"/>
                  </a:moveTo>
                  <a:lnTo>
                    <a:pt x="14894" y="20603"/>
                  </a:lnTo>
                  <a:moveTo>
                    <a:pt x="14688" y="20097"/>
                  </a:moveTo>
                  <a:lnTo>
                    <a:pt x="15092" y="20097"/>
                  </a:lnTo>
                  <a:moveTo>
                    <a:pt x="14894" y="19590"/>
                  </a:moveTo>
                  <a:lnTo>
                    <a:pt x="14894" y="20603"/>
                  </a:lnTo>
                  <a:moveTo>
                    <a:pt x="14738" y="20097"/>
                  </a:moveTo>
                  <a:lnTo>
                    <a:pt x="15141" y="20097"/>
                  </a:lnTo>
                  <a:moveTo>
                    <a:pt x="14944" y="19590"/>
                  </a:moveTo>
                  <a:lnTo>
                    <a:pt x="14944" y="20603"/>
                  </a:lnTo>
                  <a:moveTo>
                    <a:pt x="14754" y="20097"/>
                  </a:moveTo>
                  <a:lnTo>
                    <a:pt x="15158" y="20097"/>
                  </a:lnTo>
                  <a:moveTo>
                    <a:pt x="14960" y="19590"/>
                  </a:moveTo>
                  <a:lnTo>
                    <a:pt x="14960" y="20603"/>
                  </a:lnTo>
                  <a:moveTo>
                    <a:pt x="14820" y="20097"/>
                  </a:moveTo>
                  <a:lnTo>
                    <a:pt x="15224" y="20097"/>
                  </a:lnTo>
                  <a:moveTo>
                    <a:pt x="15026" y="19590"/>
                  </a:moveTo>
                  <a:lnTo>
                    <a:pt x="15026" y="20603"/>
                  </a:lnTo>
                  <a:moveTo>
                    <a:pt x="14985" y="20097"/>
                  </a:moveTo>
                  <a:lnTo>
                    <a:pt x="15389" y="20097"/>
                  </a:lnTo>
                  <a:moveTo>
                    <a:pt x="15191" y="19590"/>
                  </a:moveTo>
                  <a:lnTo>
                    <a:pt x="15191" y="20603"/>
                  </a:lnTo>
                  <a:moveTo>
                    <a:pt x="14985" y="20097"/>
                  </a:moveTo>
                  <a:lnTo>
                    <a:pt x="15389" y="20097"/>
                  </a:lnTo>
                  <a:moveTo>
                    <a:pt x="15191" y="19590"/>
                  </a:moveTo>
                  <a:lnTo>
                    <a:pt x="15191" y="20603"/>
                  </a:lnTo>
                  <a:moveTo>
                    <a:pt x="15150" y="20097"/>
                  </a:moveTo>
                  <a:lnTo>
                    <a:pt x="15553" y="20097"/>
                  </a:lnTo>
                  <a:moveTo>
                    <a:pt x="15356" y="19590"/>
                  </a:moveTo>
                  <a:lnTo>
                    <a:pt x="15356" y="20603"/>
                  </a:lnTo>
                  <a:moveTo>
                    <a:pt x="15199" y="20097"/>
                  </a:moveTo>
                  <a:lnTo>
                    <a:pt x="15603" y="20097"/>
                  </a:lnTo>
                  <a:moveTo>
                    <a:pt x="15405" y="19590"/>
                  </a:moveTo>
                  <a:lnTo>
                    <a:pt x="15405" y="20603"/>
                  </a:lnTo>
                  <a:moveTo>
                    <a:pt x="15199" y="20097"/>
                  </a:moveTo>
                  <a:lnTo>
                    <a:pt x="15603" y="20097"/>
                  </a:lnTo>
                  <a:moveTo>
                    <a:pt x="15405" y="19590"/>
                  </a:moveTo>
                  <a:lnTo>
                    <a:pt x="15405" y="20603"/>
                  </a:lnTo>
                  <a:moveTo>
                    <a:pt x="15446" y="20097"/>
                  </a:moveTo>
                  <a:lnTo>
                    <a:pt x="15850" y="20097"/>
                  </a:lnTo>
                  <a:moveTo>
                    <a:pt x="15652" y="19590"/>
                  </a:moveTo>
                  <a:lnTo>
                    <a:pt x="15652" y="20603"/>
                  </a:lnTo>
                  <a:moveTo>
                    <a:pt x="15545" y="20097"/>
                  </a:moveTo>
                  <a:lnTo>
                    <a:pt x="15949" y="20097"/>
                  </a:lnTo>
                  <a:moveTo>
                    <a:pt x="15751" y="19590"/>
                  </a:moveTo>
                  <a:lnTo>
                    <a:pt x="15751" y="20603"/>
                  </a:lnTo>
                  <a:moveTo>
                    <a:pt x="15611" y="20211"/>
                  </a:moveTo>
                  <a:lnTo>
                    <a:pt x="16015" y="20211"/>
                  </a:lnTo>
                  <a:moveTo>
                    <a:pt x="15817" y="19705"/>
                  </a:moveTo>
                  <a:lnTo>
                    <a:pt x="15817" y="20718"/>
                  </a:lnTo>
                  <a:moveTo>
                    <a:pt x="15644" y="20211"/>
                  </a:moveTo>
                  <a:lnTo>
                    <a:pt x="16048" y="20211"/>
                  </a:lnTo>
                  <a:moveTo>
                    <a:pt x="15850" y="19705"/>
                  </a:moveTo>
                  <a:lnTo>
                    <a:pt x="15850" y="20718"/>
                  </a:lnTo>
                  <a:moveTo>
                    <a:pt x="15644" y="20211"/>
                  </a:moveTo>
                  <a:lnTo>
                    <a:pt x="16048" y="20211"/>
                  </a:lnTo>
                  <a:moveTo>
                    <a:pt x="15850" y="19705"/>
                  </a:moveTo>
                  <a:lnTo>
                    <a:pt x="15850" y="20718"/>
                  </a:lnTo>
                  <a:moveTo>
                    <a:pt x="15677" y="20211"/>
                  </a:moveTo>
                  <a:lnTo>
                    <a:pt x="16081" y="20211"/>
                  </a:lnTo>
                  <a:moveTo>
                    <a:pt x="15883" y="19705"/>
                  </a:moveTo>
                  <a:lnTo>
                    <a:pt x="15883" y="20718"/>
                  </a:lnTo>
                  <a:moveTo>
                    <a:pt x="15759" y="20326"/>
                  </a:moveTo>
                  <a:lnTo>
                    <a:pt x="16163" y="20326"/>
                  </a:lnTo>
                  <a:moveTo>
                    <a:pt x="15965" y="19819"/>
                  </a:moveTo>
                  <a:lnTo>
                    <a:pt x="15965" y="20832"/>
                  </a:lnTo>
                  <a:moveTo>
                    <a:pt x="15776" y="20326"/>
                  </a:moveTo>
                  <a:lnTo>
                    <a:pt x="16179" y="20326"/>
                  </a:lnTo>
                  <a:moveTo>
                    <a:pt x="15982" y="19819"/>
                  </a:moveTo>
                  <a:lnTo>
                    <a:pt x="15982" y="20832"/>
                  </a:lnTo>
                  <a:moveTo>
                    <a:pt x="15776" y="20326"/>
                  </a:moveTo>
                  <a:lnTo>
                    <a:pt x="16179" y="20326"/>
                  </a:lnTo>
                  <a:moveTo>
                    <a:pt x="15982" y="19819"/>
                  </a:moveTo>
                  <a:lnTo>
                    <a:pt x="15982" y="20832"/>
                  </a:lnTo>
                  <a:moveTo>
                    <a:pt x="15891" y="20326"/>
                  </a:moveTo>
                  <a:lnTo>
                    <a:pt x="16295" y="20326"/>
                  </a:lnTo>
                  <a:moveTo>
                    <a:pt x="16097" y="19819"/>
                  </a:moveTo>
                  <a:lnTo>
                    <a:pt x="16097" y="20832"/>
                  </a:lnTo>
                  <a:moveTo>
                    <a:pt x="16006" y="20326"/>
                  </a:moveTo>
                  <a:lnTo>
                    <a:pt x="16410" y="20326"/>
                  </a:lnTo>
                  <a:moveTo>
                    <a:pt x="16204" y="19819"/>
                  </a:moveTo>
                  <a:lnTo>
                    <a:pt x="16204" y="20832"/>
                  </a:lnTo>
                  <a:moveTo>
                    <a:pt x="16105" y="20456"/>
                  </a:moveTo>
                  <a:lnTo>
                    <a:pt x="16509" y="20456"/>
                  </a:lnTo>
                  <a:moveTo>
                    <a:pt x="16303" y="19950"/>
                  </a:moveTo>
                  <a:lnTo>
                    <a:pt x="16303" y="20963"/>
                  </a:lnTo>
                  <a:moveTo>
                    <a:pt x="16138" y="20456"/>
                  </a:moveTo>
                  <a:lnTo>
                    <a:pt x="16542" y="20456"/>
                  </a:lnTo>
                  <a:moveTo>
                    <a:pt x="16336" y="19950"/>
                  </a:moveTo>
                  <a:lnTo>
                    <a:pt x="16336" y="20963"/>
                  </a:lnTo>
                  <a:moveTo>
                    <a:pt x="16138" y="20456"/>
                  </a:moveTo>
                  <a:lnTo>
                    <a:pt x="16542" y="20456"/>
                  </a:lnTo>
                  <a:moveTo>
                    <a:pt x="16336" y="19950"/>
                  </a:moveTo>
                  <a:lnTo>
                    <a:pt x="16336" y="20963"/>
                  </a:lnTo>
                  <a:moveTo>
                    <a:pt x="16254" y="20456"/>
                  </a:moveTo>
                  <a:lnTo>
                    <a:pt x="16657" y="20456"/>
                  </a:lnTo>
                  <a:moveTo>
                    <a:pt x="16451" y="19950"/>
                  </a:moveTo>
                  <a:lnTo>
                    <a:pt x="16451" y="20963"/>
                  </a:lnTo>
                  <a:moveTo>
                    <a:pt x="16319" y="20456"/>
                  </a:moveTo>
                  <a:lnTo>
                    <a:pt x="16723" y="20456"/>
                  </a:lnTo>
                  <a:moveTo>
                    <a:pt x="16517" y="19950"/>
                  </a:moveTo>
                  <a:lnTo>
                    <a:pt x="16517" y="20963"/>
                  </a:lnTo>
                  <a:moveTo>
                    <a:pt x="16352" y="20456"/>
                  </a:moveTo>
                  <a:lnTo>
                    <a:pt x="16756" y="20456"/>
                  </a:lnTo>
                  <a:moveTo>
                    <a:pt x="16550" y="19950"/>
                  </a:moveTo>
                  <a:lnTo>
                    <a:pt x="16550" y="20963"/>
                  </a:lnTo>
                  <a:moveTo>
                    <a:pt x="16352" y="20456"/>
                  </a:moveTo>
                  <a:lnTo>
                    <a:pt x="16756" y="20456"/>
                  </a:lnTo>
                  <a:moveTo>
                    <a:pt x="16550" y="19950"/>
                  </a:moveTo>
                  <a:lnTo>
                    <a:pt x="16550" y="20963"/>
                  </a:lnTo>
                  <a:moveTo>
                    <a:pt x="16600" y="20456"/>
                  </a:moveTo>
                  <a:lnTo>
                    <a:pt x="17003" y="20456"/>
                  </a:lnTo>
                  <a:moveTo>
                    <a:pt x="16797" y="19950"/>
                  </a:moveTo>
                  <a:lnTo>
                    <a:pt x="16797" y="20963"/>
                  </a:lnTo>
                  <a:moveTo>
                    <a:pt x="16682" y="20456"/>
                  </a:moveTo>
                  <a:lnTo>
                    <a:pt x="17086" y="20456"/>
                  </a:lnTo>
                  <a:moveTo>
                    <a:pt x="16880" y="19950"/>
                  </a:moveTo>
                  <a:lnTo>
                    <a:pt x="16880" y="20963"/>
                  </a:lnTo>
                  <a:moveTo>
                    <a:pt x="16698" y="20456"/>
                  </a:moveTo>
                  <a:lnTo>
                    <a:pt x="17102" y="20456"/>
                  </a:lnTo>
                  <a:moveTo>
                    <a:pt x="16896" y="19950"/>
                  </a:moveTo>
                  <a:lnTo>
                    <a:pt x="16896" y="20963"/>
                  </a:lnTo>
                  <a:moveTo>
                    <a:pt x="16715" y="20456"/>
                  </a:moveTo>
                  <a:lnTo>
                    <a:pt x="17119" y="20456"/>
                  </a:lnTo>
                  <a:moveTo>
                    <a:pt x="16913" y="19950"/>
                  </a:moveTo>
                  <a:lnTo>
                    <a:pt x="16913" y="20963"/>
                  </a:lnTo>
                  <a:moveTo>
                    <a:pt x="16814" y="20456"/>
                  </a:moveTo>
                  <a:lnTo>
                    <a:pt x="17217" y="20456"/>
                  </a:lnTo>
                  <a:moveTo>
                    <a:pt x="17011" y="19950"/>
                  </a:moveTo>
                  <a:lnTo>
                    <a:pt x="17011" y="20963"/>
                  </a:lnTo>
                  <a:moveTo>
                    <a:pt x="16814" y="20456"/>
                  </a:moveTo>
                  <a:lnTo>
                    <a:pt x="17217" y="20456"/>
                  </a:lnTo>
                  <a:moveTo>
                    <a:pt x="17011" y="19950"/>
                  </a:moveTo>
                  <a:lnTo>
                    <a:pt x="17011" y="20963"/>
                  </a:lnTo>
                  <a:moveTo>
                    <a:pt x="17044" y="20456"/>
                  </a:moveTo>
                  <a:lnTo>
                    <a:pt x="17448" y="20456"/>
                  </a:lnTo>
                  <a:moveTo>
                    <a:pt x="17242" y="19950"/>
                  </a:moveTo>
                  <a:lnTo>
                    <a:pt x="17242" y="20963"/>
                  </a:lnTo>
                  <a:moveTo>
                    <a:pt x="17044" y="20456"/>
                  </a:moveTo>
                  <a:lnTo>
                    <a:pt x="17448" y="20456"/>
                  </a:lnTo>
                  <a:moveTo>
                    <a:pt x="17242" y="19950"/>
                  </a:moveTo>
                  <a:lnTo>
                    <a:pt x="17242" y="20963"/>
                  </a:lnTo>
                  <a:moveTo>
                    <a:pt x="17127" y="20456"/>
                  </a:moveTo>
                  <a:lnTo>
                    <a:pt x="17530" y="20456"/>
                  </a:lnTo>
                  <a:moveTo>
                    <a:pt x="17324" y="19950"/>
                  </a:moveTo>
                  <a:lnTo>
                    <a:pt x="17324" y="20963"/>
                  </a:lnTo>
                  <a:moveTo>
                    <a:pt x="17176" y="20456"/>
                  </a:moveTo>
                  <a:lnTo>
                    <a:pt x="17580" y="20456"/>
                  </a:lnTo>
                  <a:moveTo>
                    <a:pt x="17374" y="19950"/>
                  </a:moveTo>
                  <a:lnTo>
                    <a:pt x="17374" y="20963"/>
                  </a:lnTo>
                  <a:moveTo>
                    <a:pt x="17176" y="20456"/>
                  </a:moveTo>
                  <a:lnTo>
                    <a:pt x="17580" y="20456"/>
                  </a:lnTo>
                  <a:moveTo>
                    <a:pt x="17374" y="19950"/>
                  </a:moveTo>
                  <a:lnTo>
                    <a:pt x="17374" y="20963"/>
                  </a:lnTo>
                  <a:moveTo>
                    <a:pt x="17374" y="20456"/>
                  </a:moveTo>
                  <a:lnTo>
                    <a:pt x="17778" y="20456"/>
                  </a:lnTo>
                  <a:moveTo>
                    <a:pt x="17572" y="19950"/>
                  </a:moveTo>
                  <a:lnTo>
                    <a:pt x="17572" y="20963"/>
                  </a:lnTo>
                  <a:moveTo>
                    <a:pt x="17407" y="20456"/>
                  </a:moveTo>
                  <a:lnTo>
                    <a:pt x="17802" y="20456"/>
                  </a:lnTo>
                  <a:moveTo>
                    <a:pt x="17605" y="19950"/>
                  </a:moveTo>
                  <a:lnTo>
                    <a:pt x="17605" y="20963"/>
                  </a:lnTo>
                  <a:moveTo>
                    <a:pt x="17522" y="20456"/>
                  </a:moveTo>
                  <a:lnTo>
                    <a:pt x="17918" y="20456"/>
                  </a:lnTo>
                  <a:moveTo>
                    <a:pt x="17720" y="19950"/>
                  </a:moveTo>
                  <a:lnTo>
                    <a:pt x="17720" y="20963"/>
                  </a:lnTo>
                  <a:moveTo>
                    <a:pt x="17522" y="20456"/>
                  </a:moveTo>
                  <a:lnTo>
                    <a:pt x="17918" y="20456"/>
                  </a:lnTo>
                  <a:moveTo>
                    <a:pt x="17720" y="19950"/>
                  </a:moveTo>
                  <a:lnTo>
                    <a:pt x="17720" y="20963"/>
                  </a:lnTo>
                  <a:moveTo>
                    <a:pt x="17621" y="20848"/>
                  </a:moveTo>
                  <a:lnTo>
                    <a:pt x="18016" y="20848"/>
                  </a:lnTo>
                  <a:moveTo>
                    <a:pt x="17819" y="20342"/>
                  </a:moveTo>
                  <a:lnTo>
                    <a:pt x="17819" y="21355"/>
                  </a:lnTo>
                  <a:moveTo>
                    <a:pt x="17621" y="20848"/>
                  </a:moveTo>
                  <a:lnTo>
                    <a:pt x="18016" y="20848"/>
                  </a:lnTo>
                  <a:moveTo>
                    <a:pt x="17819" y="20342"/>
                  </a:moveTo>
                  <a:lnTo>
                    <a:pt x="17819" y="21355"/>
                  </a:lnTo>
                  <a:moveTo>
                    <a:pt x="17621" y="20848"/>
                  </a:moveTo>
                  <a:lnTo>
                    <a:pt x="18016" y="20848"/>
                  </a:lnTo>
                  <a:moveTo>
                    <a:pt x="17819" y="20342"/>
                  </a:moveTo>
                  <a:lnTo>
                    <a:pt x="17819" y="21355"/>
                  </a:lnTo>
                  <a:moveTo>
                    <a:pt x="17811" y="20848"/>
                  </a:moveTo>
                  <a:lnTo>
                    <a:pt x="18214" y="20848"/>
                  </a:lnTo>
                  <a:moveTo>
                    <a:pt x="18016" y="20342"/>
                  </a:moveTo>
                  <a:lnTo>
                    <a:pt x="18016" y="21355"/>
                  </a:lnTo>
                  <a:moveTo>
                    <a:pt x="17852" y="20848"/>
                  </a:moveTo>
                  <a:lnTo>
                    <a:pt x="18247" y="20848"/>
                  </a:lnTo>
                  <a:moveTo>
                    <a:pt x="18049" y="20342"/>
                  </a:moveTo>
                  <a:lnTo>
                    <a:pt x="18049" y="21355"/>
                  </a:lnTo>
                  <a:moveTo>
                    <a:pt x="17860" y="20848"/>
                  </a:moveTo>
                  <a:lnTo>
                    <a:pt x="18264" y="20848"/>
                  </a:lnTo>
                  <a:moveTo>
                    <a:pt x="18066" y="20342"/>
                  </a:moveTo>
                  <a:lnTo>
                    <a:pt x="18066" y="21355"/>
                  </a:lnTo>
                  <a:moveTo>
                    <a:pt x="17926" y="21093"/>
                  </a:moveTo>
                  <a:lnTo>
                    <a:pt x="18330" y="21093"/>
                  </a:lnTo>
                  <a:moveTo>
                    <a:pt x="18132" y="20587"/>
                  </a:moveTo>
                  <a:lnTo>
                    <a:pt x="18132" y="21600"/>
                  </a:lnTo>
                  <a:moveTo>
                    <a:pt x="17959" y="21093"/>
                  </a:moveTo>
                  <a:lnTo>
                    <a:pt x="18362" y="21093"/>
                  </a:lnTo>
                  <a:moveTo>
                    <a:pt x="18165" y="20587"/>
                  </a:moveTo>
                  <a:lnTo>
                    <a:pt x="18165" y="21600"/>
                  </a:lnTo>
                  <a:moveTo>
                    <a:pt x="18058" y="21093"/>
                  </a:moveTo>
                  <a:lnTo>
                    <a:pt x="18461" y="21093"/>
                  </a:lnTo>
                  <a:moveTo>
                    <a:pt x="18264" y="20587"/>
                  </a:moveTo>
                  <a:lnTo>
                    <a:pt x="18264" y="21600"/>
                  </a:lnTo>
                  <a:moveTo>
                    <a:pt x="18206" y="21093"/>
                  </a:moveTo>
                  <a:lnTo>
                    <a:pt x="18610" y="21093"/>
                  </a:lnTo>
                  <a:moveTo>
                    <a:pt x="18412" y="20587"/>
                  </a:moveTo>
                  <a:lnTo>
                    <a:pt x="18412" y="21600"/>
                  </a:lnTo>
                  <a:moveTo>
                    <a:pt x="18305" y="21093"/>
                  </a:moveTo>
                  <a:lnTo>
                    <a:pt x="18708" y="21093"/>
                  </a:lnTo>
                  <a:moveTo>
                    <a:pt x="18511" y="20587"/>
                  </a:moveTo>
                  <a:lnTo>
                    <a:pt x="18511" y="21600"/>
                  </a:lnTo>
                  <a:moveTo>
                    <a:pt x="18503" y="21093"/>
                  </a:moveTo>
                  <a:lnTo>
                    <a:pt x="18906" y="21093"/>
                  </a:lnTo>
                  <a:moveTo>
                    <a:pt x="18708" y="20587"/>
                  </a:moveTo>
                  <a:lnTo>
                    <a:pt x="18708" y="21600"/>
                  </a:lnTo>
                  <a:moveTo>
                    <a:pt x="18519" y="21093"/>
                  </a:moveTo>
                  <a:lnTo>
                    <a:pt x="18923" y="21093"/>
                  </a:lnTo>
                  <a:moveTo>
                    <a:pt x="18725" y="20587"/>
                  </a:moveTo>
                  <a:lnTo>
                    <a:pt x="18725" y="21600"/>
                  </a:lnTo>
                  <a:moveTo>
                    <a:pt x="18634" y="21093"/>
                  </a:moveTo>
                  <a:lnTo>
                    <a:pt x="19038" y="21093"/>
                  </a:lnTo>
                  <a:moveTo>
                    <a:pt x="18840" y="20587"/>
                  </a:moveTo>
                  <a:lnTo>
                    <a:pt x="18840" y="21600"/>
                  </a:lnTo>
                  <a:moveTo>
                    <a:pt x="18964" y="21093"/>
                  </a:moveTo>
                  <a:lnTo>
                    <a:pt x="19368" y="21093"/>
                  </a:lnTo>
                  <a:moveTo>
                    <a:pt x="19170" y="20587"/>
                  </a:moveTo>
                  <a:lnTo>
                    <a:pt x="19170" y="21600"/>
                  </a:lnTo>
                  <a:moveTo>
                    <a:pt x="19013" y="21093"/>
                  </a:moveTo>
                  <a:lnTo>
                    <a:pt x="19417" y="21093"/>
                  </a:lnTo>
                  <a:moveTo>
                    <a:pt x="19219" y="20587"/>
                  </a:moveTo>
                  <a:lnTo>
                    <a:pt x="19219" y="21600"/>
                  </a:lnTo>
                  <a:moveTo>
                    <a:pt x="19079" y="21093"/>
                  </a:moveTo>
                  <a:lnTo>
                    <a:pt x="19483" y="21093"/>
                  </a:lnTo>
                  <a:moveTo>
                    <a:pt x="19285" y="20587"/>
                  </a:moveTo>
                  <a:lnTo>
                    <a:pt x="19285" y="21600"/>
                  </a:lnTo>
                  <a:moveTo>
                    <a:pt x="19129" y="21093"/>
                  </a:moveTo>
                  <a:lnTo>
                    <a:pt x="19532" y="21093"/>
                  </a:lnTo>
                  <a:moveTo>
                    <a:pt x="19335" y="20587"/>
                  </a:moveTo>
                  <a:lnTo>
                    <a:pt x="19335" y="21600"/>
                  </a:lnTo>
                  <a:moveTo>
                    <a:pt x="19227" y="21093"/>
                  </a:moveTo>
                  <a:lnTo>
                    <a:pt x="19631" y="21093"/>
                  </a:lnTo>
                  <a:moveTo>
                    <a:pt x="19433" y="20587"/>
                  </a:moveTo>
                  <a:lnTo>
                    <a:pt x="19433" y="21600"/>
                  </a:lnTo>
                  <a:moveTo>
                    <a:pt x="19442" y="21093"/>
                  </a:moveTo>
                  <a:lnTo>
                    <a:pt x="19845" y="21093"/>
                  </a:lnTo>
                  <a:moveTo>
                    <a:pt x="19639" y="20587"/>
                  </a:moveTo>
                  <a:lnTo>
                    <a:pt x="19639" y="21600"/>
                  </a:lnTo>
                  <a:moveTo>
                    <a:pt x="19442" y="21093"/>
                  </a:moveTo>
                  <a:lnTo>
                    <a:pt x="19845" y="21093"/>
                  </a:lnTo>
                  <a:moveTo>
                    <a:pt x="19639" y="20587"/>
                  </a:moveTo>
                  <a:lnTo>
                    <a:pt x="19639" y="21600"/>
                  </a:lnTo>
                  <a:moveTo>
                    <a:pt x="19524" y="21093"/>
                  </a:moveTo>
                  <a:lnTo>
                    <a:pt x="19928" y="21093"/>
                  </a:lnTo>
                  <a:moveTo>
                    <a:pt x="19722" y="20587"/>
                  </a:moveTo>
                  <a:lnTo>
                    <a:pt x="19722" y="21600"/>
                  </a:lnTo>
                  <a:moveTo>
                    <a:pt x="19639" y="21093"/>
                  </a:moveTo>
                  <a:lnTo>
                    <a:pt x="20043" y="21093"/>
                  </a:lnTo>
                  <a:moveTo>
                    <a:pt x="19837" y="20587"/>
                  </a:moveTo>
                  <a:lnTo>
                    <a:pt x="19837" y="21600"/>
                  </a:lnTo>
                  <a:moveTo>
                    <a:pt x="20035" y="21093"/>
                  </a:moveTo>
                  <a:lnTo>
                    <a:pt x="20438" y="21093"/>
                  </a:lnTo>
                  <a:moveTo>
                    <a:pt x="20232" y="20587"/>
                  </a:moveTo>
                  <a:lnTo>
                    <a:pt x="20232" y="21600"/>
                  </a:lnTo>
                  <a:moveTo>
                    <a:pt x="20232" y="21093"/>
                  </a:moveTo>
                  <a:lnTo>
                    <a:pt x="20636" y="21093"/>
                  </a:lnTo>
                  <a:moveTo>
                    <a:pt x="20430" y="20587"/>
                  </a:moveTo>
                  <a:lnTo>
                    <a:pt x="20430" y="21600"/>
                  </a:lnTo>
                  <a:moveTo>
                    <a:pt x="20447" y="21093"/>
                  </a:moveTo>
                  <a:lnTo>
                    <a:pt x="20850" y="21093"/>
                  </a:lnTo>
                  <a:moveTo>
                    <a:pt x="20644" y="20587"/>
                  </a:moveTo>
                  <a:lnTo>
                    <a:pt x="20644" y="21600"/>
                  </a:lnTo>
                  <a:moveTo>
                    <a:pt x="20513" y="21093"/>
                  </a:moveTo>
                  <a:lnTo>
                    <a:pt x="20916" y="21093"/>
                  </a:lnTo>
                  <a:moveTo>
                    <a:pt x="20710" y="20587"/>
                  </a:moveTo>
                  <a:lnTo>
                    <a:pt x="20710" y="21600"/>
                  </a:lnTo>
                  <a:moveTo>
                    <a:pt x="20727" y="21093"/>
                  </a:moveTo>
                  <a:lnTo>
                    <a:pt x="21130" y="21093"/>
                  </a:lnTo>
                  <a:moveTo>
                    <a:pt x="20924" y="20587"/>
                  </a:moveTo>
                  <a:lnTo>
                    <a:pt x="20924" y="21600"/>
                  </a:lnTo>
                  <a:moveTo>
                    <a:pt x="20743" y="21093"/>
                  </a:moveTo>
                  <a:lnTo>
                    <a:pt x="21139" y="21093"/>
                  </a:lnTo>
                  <a:moveTo>
                    <a:pt x="20941" y="20587"/>
                  </a:moveTo>
                  <a:lnTo>
                    <a:pt x="20941" y="21600"/>
                  </a:lnTo>
                  <a:moveTo>
                    <a:pt x="20776" y="21093"/>
                  </a:moveTo>
                  <a:lnTo>
                    <a:pt x="21172" y="21093"/>
                  </a:lnTo>
                  <a:moveTo>
                    <a:pt x="20974" y="20587"/>
                  </a:moveTo>
                  <a:lnTo>
                    <a:pt x="20974" y="21600"/>
                  </a:lnTo>
                  <a:moveTo>
                    <a:pt x="20826" y="21093"/>
                  </a:moveTo>
                  <a:lnTo>
                    <a:pt x="21221" y="21093"/>
                  </a:lnTo>
                  <a:moveTo>
                    <a:pt x="21023" y="20587"/>
                  </a:moveTo>
                  <a:lnTo>
                    <a:pt x="21023" y="21600"/>
                  </a:lnTo>
                  <a:moveTo>
                    <a:pt x="20826" y="21093"/>
                  </a:moveTo>
                  <a:lnTo>
                    <a:pt x="21221" y="21093"/>
                  </a:lnTo>
                  <a:moveTo>
                    <a:pt x="21023" y="20587"/>
                  </a:moveTo>
                  <a:lnTo>
                    <a:pt x="21023" y="21600"/>
                  </a:lnTo>
                  <a:moveTo>
                    <a:pt x="21089" y="21093"/>
                  </a:moveTo>
                  <a:lnTo>
                    <a:pt x="21485" y="21093"/>
                  </a:lnTo>
                  <a:moveTo>
                    <a:pt x="21287" y="20587"/>
                  </a:moveTo>
                  <a:lnTo>
                    <a:pt x="21287" y="21600"/>
                  </a:lnTo>
                  <a:moveTo>
                    <a:pt x="21205" y="21093"/>
                  </a:moveTo>
                  <a:lnTo>
                    <a:pt x="21600" y="21093"/>
                  </a:lnTo>
                  <a:moveTo>
                    <a:pt x="21402" y="20587"/>
                  </a:moveTo>
                  <a:lnTo>
                    <a:pt x="21402" y="21600"/>
                  </a:lnTo>
                </a:path>
              </a:pathLst>
            </a:custGeom>
            <a:noFill/>
            <a:ln w="6350" cap="flat">
              <a:solidFill>
                <a:srgbClr val="1797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069" name="object 36"/>
            <p:cNvGrpSpPr/>
            <p:nvPr/>
          </p:nvGrpSpPr>
          <p:grpSpPr>
            <a:xfrm>
              <a:off x="1419351" y="0"/>
              <a:ext cx="3480068" cy="839520"/>
              <a:chOff x="0" y="0"/>
              <a:chExt cx="3480066" cy="839520"/>
            </a:xfrm>
          </p:grpSpPr>
          <p:sp>
            <p:nvSpPr>
              <p:cNvPr id="1066" name="Rectangle"/>
              <p:cNvSpPr/>
              <p:nvPr/>
            </p:nvSpPr>
            <p:spPr>
              <a:xfrm>
                <a:off x="0" y="0"/>
                <a:ext cx="2307730" cy="401752"/>
              </a:xfrm>
              <a:prstGeom prst="rect">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67" name="Rectangle"/>
              <p:cNvSpPr/>
              <p:nvPr/>
            </p:nvSpPr>
            <p:spPr>
              <a:xfrm>
                <a:off x="1135507" y="401815"/>
                <a:ext cx="2344421" cy="437706"/>
              </a:xfrm>
              <a:prstGeom prst="rect">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68" name="Rectangle"/>
              <p:cNvSpPr/>
              <p:nvPr/>
            </p:nvSpPr>
            <p:spPr>
              <a:xfrm>
                <a:off x="2307844" y="0"/>
                <a:ext cx="1172223" cy="401752"/>
              </a:xfrm>
              <a:prstGeom prst="rect">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070" name="object 37"/>
            <p:cNvSpPr/>
            <p:nvPr/>
          </p:nvSpPr>
          <p:spPr>
            <a:xfrm>
              <a:off x="1419351" y="839521"/>
              <a:ext cx="3480056"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072" name="object 38"/>
          <p:cNvSpPr/>
          <p:nvPr/>
        </p:nvSpPr>
        <p:spPr>
          <a:xfrm>
            <a:off x="8420607" y="1534794"/>
            <a:ext cx="3480055" cy="1"/>
          </a:xfrm>
          <a:prstGeom prst="line">
            <a:avLst/>
          </a:prstGeom>
          <a:ln w="12700">
            <a:solidFill>
              <a:srgbClr val="0000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73" name="object 39"/>
          <p:cNvSpPr/>
          <p:nvPr/>
        </p:nvSpPr>
        <p:spPr>
          <a:xfrm>
            <a:off x="8420607" y="1315974"/>
            <a:ext cx="3480055" cy="1"/>
          </a:xfrm>
          <a:prstGeom prst="line">
            <a:avLst/>
          </a:prstGeom>
          <a:ln w="12700">
            <a:solidFill>
              <a:srgbClr val="0000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74" name="object 40"/>
          <p:cNvSpPr txBox="1"/>
          <p:nvPr/>
        </p:nvSpPr>
        <p:spPr>
          <a:xfrm>
            <a:off x="9839324" y="1329258"/>
            <a:ext cx="608332"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b="1" spc="-10">
                <a:solidFill>
                  <a:srgbClr val="1797FF"/>
                </a:solidFill>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1" i="0" u="none" strike="noStrike" kern="0" cap="none" spc="-10" normalizeH="0" baseline="0" noProof="0">
                <a:ln>
                  <a:noFill/>
                </a:ln>
                <a:solidFill>
                  <a:srgbClr val="1797FF"/>
                </a:solidFill>
                <a:effectLst/>
                <a:uLnTx/>
                <a:uFillTx/>
                <a:latin typeface="Arial"/>
                <a:cs typeface="Arial"/>
                <a:sym typeface="Arial"/>
              </a:rPr>
              <a:t>D+T+CT</a:t>
            </a:r>
          </a:p>
        </p:txBody>
      </p:sp>
      <p:sp>
        <p:nvSpPr>
          <p:cNvPr id="1075" name="object 41"/>
          <p:cNvSpPr txBox="1"/>
          <p:nvPr/>
        </p:nvSpPr>
        <p:spPr>
          <a:xfrm>
            <a:off x="11202161" y="1329258"/>
            <a:ext cx="228601"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b="1" spc="-25">
                <a:solidFill>
                  <a:srgbClr val="C41F3D"/>
                </a:solidFill>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1" i="0" u="none" strike="noStrike" kern="0" cap="none" spc="-25" normalizeH="0" baseline="0" noProof="0">
                <a:ln>
                  <a:noFill/>
                </a:ln>
                <a:solidFill>
                  <a:srgbClr val="C41F3D"/>
                </a:solidFill>
                <a:effectLst/>
                <a:uLnTx/>
                <a:uFillTx/>
                <a:latin typeface="Arial"/>
                <a:cs typeface="Arial"/>
                <a:sym typeface="Arial"/>
              </a:rPr>
              <a:t>CT</a:t>
            </a:r>
          </a:p>
        </p:txBody>
      </p:sp>
      <p:sp>
        <p:nvSpPr>
          <p:cNvPr id="1076" name="object 42"/>
          <p:cNvSpPr txBox="1"/>
          <p:nvPr/>
        </p:nvSpPr>
        <p:spPr>
          <a:xfrm>
            <a:off x="9636379" y="1548638"/>
            <a:ext cx="1014095"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100"/>
              </a:spcBef>
              <a:spcAft>
                <a:spcPts val="0"/>
              </a:spcAft>
              <a:buClrTx/>
              <a:buSzTx/>
              <a:buFontTx/>
              <a:buNone/>
              <a:tabLst/>
              <a:defRPr sz="1200" spc="-10">
                <a:solidFill>
                  <a:srgbClr val="171717"/>
                </a:solidFill>
                <a:latin typeface="Arial"/>
                <a:ea typeface="Arial"/>
                <a:cs typeface="Arial"/>
                <a:sym typeface="Arial"/>
              </a:defRPr>
            </a:pPr>
            <a:r>
              <a:rPr kumimoji="0" sz="1200" b="0" i="0" u="none" strike="noStrike" kern="0" cap="none" spc="-10" normalizeH="0" baseline="0" noProof="0">
                <a:ln>
                  <a:noFill/>
                </a:ln>
                <a:solidFill>
                  <a:srgbClr val="171717"/>
                </a:solidFill>
                <a:effectLst/>
                <a:uLnTx/>
                <a:uFillTx/>
                <a:latin typeface="Arial"/>
                <a:cs typeface="Arial"/>
                <a:sym typeface="Arial"/>
              </a:rPr>
              <a:t>251/338</a:t>
            </a:r>
            <a:r>
              <a:rPr kumimoji="0" sz="1200" b="0" i="0" u="none" strike="noStrike" kern="0" cap="none" spc="-15" normalizeH="0" baseline="0" noProof="0">
                <a:ln>
                  <a:noFill/>
                </a:ln>
                <a:solidFill>
                  <a:srgbClr val="171717"/>
                </a:solidFill>
                <a:effectLst/>
                <a:uLnTx/>
                <a:uFillTx/>
                <a:latin typeface="Arial"/>
                <a:cs typeface="Arial"/>
                <a:sym typeface="Arial"/>
              </a:rPr>
              <a:t> </a:t>
            </a:r>
            <a:r>
              <a:rPr kumimoji="0" sz="1200" b="0" i="0" u="none" strike="noStrike" kern="0" cap="none" spc="-10" normalizeH="0" baseline="0" noProof="0">
                <a:ln>
                  <a:noFill/>
                </a:ln>
                <a:solidFill>
                  <a:srgbClr val="171717"/>
                </a:solidFill>
                <a:effectLst/>
                <a:uLnTx/>
                <a:uFillTx/>
                <a:latin typeface="Arial"/>
                <a:cs typeface="Arial"/>
                <a:sym typeface="Arial"/>
              </a:rPr>
              <a:t>(74.3)</a:t>
            </a:r>
          </a:p>
        </p:txBody>
      </p:sp>
      <p:sp>
        <p:nvSpPr>
          <p:cNvPr id="1077" name="object 43"/>
          <p:cNvSpPr txBox="1"/>
          <p:nvPr/>
        </p:nvSpPr>
        <p:spPr>
          <a:xfrm>
            <a:off x="10808968" y="1548638"/>
            <a:ext cx="1014731"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100"/>
              </a:spcBef>
              <a:spcAft>
                <a:spcPts val="0"/>
              </a:spcAft>
              <a:buClrTx/>
              <a:buSzTx/>
              <a:buFontTx/>
              <a:buNone/>
              <a:tabLst/>
              <a:defRPr sz="1200">
                <a:solidFill>
                  <a:srgbClr val="171717"/>
                </a:solidFill>
                <a:latin typeface="Arial"/>
                <a:ea typeface="Arial"/>
                <a:cs typeface="Arial"/>
                <a:sym typeface="Arial"/>
              </a:defRPr>
            </a:pPr>
            <a:r>
              <a:rPr kumimoji="0" sz="1200" b="0" i="0" u="none" strike="noStrike" kern="0" cap="none" spc="0" normalizeH="0" baseline="0" noProof="0">
                <a:ln>
                  <a:noFill/>
                </a:ln>
                <a:solidFill>
                  <a:srgbClr val="171717"/>
                </a:solidFill>
                <a:effectLst/>
                <a:uLnTx/>
                <a:uFillTx/>
                <a:latin typeface="Arial"/>
                <a:cs typeface="Arial"/>
                <a:sym typeface="Arial"/>
              </a:rPr>
              <a:t>285/337</a:t>
            </a:r>
            <a:r>
              <a:rPr kumimoji="0" sz="1200" b="0" i="0" u="none" strike="noStrike" kern="0" cap="none" spc="-80" normalizeH="0" baseline="0" noProof="0">
                <a:ln>
                  <a:noFill/>
                </a:ln>
                <a:solidFill>
                  <a:srgbClr val="171717"/>
                </a:solidFill>
                <a:effectLst/>
                <a:uLnTx/>
                <a:uFillTx/>
                <a:latin typeface="Arial"/>
                <a:cs typeface="Arial"/>
                <a:sym typeface="Arial"/>
              </a:rPr>
              <a:t> </a:t>
            </a:r>
            <a:r>
              <a:rPr kumimoji="0" sz="1200" b="0" i="0" u="none" strike="noStrike" kern="0" cap="none" spc="-10" normalizeH="0" baseline="0" noProof="0">
                <a:ln>
                  <a:noFill/>
                </a:ln>
                <a:solidFill>
                  <a:srgbClr val="171717"/>
                </a:solidFill>
                <a:effectLst/>
                <a:uLnTx/>
                <a:uFillTx/>
                <a:latin typeface="Arial"/>
                <a:cs typeface="Arial"/>
                <a:sym typeface="Arial"/>
              </a:rPr>
              <a:t>(84.6)</a:t>
            </a:r>
          </a:p>
        </p:txBody>
      </p:sp>
      <p:sp>
        <p:nvSpPr>
          <p:cNvPr id="1078" name="object 44"/>
          <p:cNvSpPr txBox="1"/>
          <p:nvPr/>
        </p:nvSpPr>
        <p:spPr>
          <a:xfrm>
            <a:off x="9981055" y="1767584"/>
            <a:ext cx="323216"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b="1" spc="-20">
                <a:solidFill>
                  <a:srgbClr val="171717"/>
                </a:solidFill>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1" i="0" u="none" strike="noStrike" kern="0" cap="none" spc="-20" normalizeH="0" baseline="0" noProof="0">
                <a:ln>
                  <a:noFill/>
                </a:ln>
                <a:solidFill>
                  <a:srgbClr val="171717"/>
                </a:solidFill>
                <a:effectLst/>
                <a:uLnTx/>
                <a:uFillTx/>
                <a:latin typeface="Arial"/>
                <a:cs typeface="Arial"/>
                <a:sym typeface="Arial"/>
              </a:rPr>
              <a:t>14.0</a:t>
            </a:r>
          </a:p>
        </p:txBody>
      </p:sp>
      <p:sp>
        <p:nvSpPr>
          <p:cNvPr id="1079" name="object 45"/>
          <p:cNvSpPr txBox="1"/>
          <p:nvPr/>
        </p:nvSpPr>
        <p:spPr>
          <a:xfrm>
            <a:off x="11157966" y="1767584"/>
            <a:ext cx="315596"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b="1" spc="-20">
                <a:solidFill>
                  <a:srgbClr val="171717"/>
                </a:solidFill>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1" i="0" u="none" strike="noStrike" kern="0" cap="none" spc="-20" normalizeH="0" baseline="0" noProof="0">
                <a:ln>
                  <a:noFill/>
                </a:ln>
                <a:solidFill>
                  <a:srgbClr val="171717"/>
                </a:solidFill>
                <a:effectLst/>
                <a:uLnTx/>
                <a:uFillTx/>
                <a:latin typeface="Arial"/>
                <a:cs typeface="Arial"/>
                <a:sym typeface="Arial"/>
              </a:rPr>
              <a:t>11.7</a:t>
            </a:r>
          </a:p>
        </p:txBody>
      </p:sp>
      <p:sp>
        <p:nvSpPr>
          <p:cNvPr id="1080" name="object 46"/>
          <p:cNvSpPr txBox="1"/>
          <p:nvPr/>
        </p:nvSpPr>
        <p:spPr>
          <a:xfrm>
            <a:off x="9746360" y="1950465"/>
            <a:ext cx="1972946"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100"/>
              </a:spcBef>
              <a:spcAft>
                <a:spcPts val="0"/>
              </a:spcAft>
              <a:buClrTx/>
              <a:buSzTx/>
              <a:buFontTx/>
              <a:buNone/>
              <a:tabLst>
                <a:tab pos="1168400" algn="l"/>
              </a:tabLst>
              <a:defRPr sz="1200" spc="-10">
                <a:solidFill>
                  <a:srgbClr val="171717"/>
                </a:solidFill>
                <a:latin typeface="Arial"/>
                <a:ea typeface="Arial"/>
                <a:cs typeface="Arial"/>
                <a:sym typeface="Arial"/>
              </a:defRPr>
            </a:pPr>
            <a:r>
              <a:rPr kumimoji="0" sz="1200" b="0" i="0" u="none" strike="noStrike" kern="0" cap="none" spc="-10" normalizeH="0" baseline="0" noProof="0">
                <a:ln>
                  <a:noFill/>
                </a:ln>
                <a:solidFill>
                  <a:srgbClr val="171717"/>
                </a:solidFill>
                <a:effectLst/>
                <a:uLnTx/>
                <a:uFillTx/>
                <a:latin typeface="Arial"/>
                <a:cs typeface="Arial"/>
                <a:sym typeface="Arial"/>
              </a:rPr>
              <a:t>(11.7–16.1)</a:t>
            </a:r>
            <a:r>
              <a:rPr kumimoji="0" sz="1200" b="0" i="0" u="none" strike="noStrike" kern="0" cap="none" spc="0" normalizeH="0" baseline="0" noProof="0">
                <a:ln>
                  <a:noFill/>
                </a:ln>
                <a:solidFill>
                  <a:srgbClr val="171717"/>
                </a:solidFill>
                <a:effectLst/>
                <a:uLnTx/>
                <a:uFillTx/>
                <a:latin typeface="Arial"/>
                <a:cs typeface="Arial"/>
                <a:sym typeface="Arial"/>
              </a:rPr>
              <a:t>	</a:t>
            </a:r>
            <a:r>
              <a:rPr kumimoji="0" sz="1200" b="0" i="0" u="none" strike="noStrike" kern="0" cap="none" spc="-10" normalizeH="0" baseline="0" noProof="0">
                <a:ln>
                  <a:noFill/>
                </a:ln>
                <a:solidFill>
                  <a:srgbClr val="171717"/>
                </a:solidFill>
                <a:effectLst/>
                <a:uLnTx/>
                <a:uFillTx/>
                <a:latin typeface="Arial"/>
                <a:cs typeface="Arial"/>
                <a:sym typeface="Arial"/>
              </a:rPr>
              <a:t>(10.5–13.1)</a:t>
            </a:r>
          </a:p>
        </p:txBody>
      </p:sp>
      <p:sp>
        <p:nvSpPr>
          <p:cNvPr id="1081" name="object 47"/>
          <p:cNvSpPr txBox="1"/>
          <p:nvPr/>
        </p:nvSpPr>
        <p:spPr>
          <a:xfrm>
            <a:off x="8408923" y="2169285"/>
            <a:ext cx="887095" cy="3760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300"/>
              </a:spcBef>
              <a:spcAft>
                <a:spcPts val="0"/>
              </a:spcAft>
              <a:buClrTx/>
              <a:buSzTx/>
              <a:buFontTx/>
              <a:buNone/>
              <a:tabLst/>
              <a:defRPr sz="1200" b="1">
                <a:solidFill>
                  <a:srgbClr val="171717"/>
                </a:solidFill>
                <a:latin typeface="Arial"/>
                <a:ea typeface="Arial"/>
                <a:cs typeface="Arial"/>
                <a:sym typeface="Arial"/>
              </a:defRPr>
            </a:pPr>
            <a:r>
              <a:rPr kumimoji="0" sz="1200" b="1" i="0" u="none" strike="noStrike" kern="0" cap="none" spc="0" normalizeH="0" baseline="0" noProof="0">
                <a:ln>
                  <a:noFill/>
                </a:ln>
                <a:solidFill>
                  <a:srgbClr val="171717"/>
                </a:solidFill>
                <a:effectLst/>
                <a:uLnTx/>
                <a:uFillTx/>
                <a:latin typeface="Arial"/>
                <a:cs typeface="Arial"/>
                <a:sym typeface="Arial"/>
              </a:rPr>
              <a:t>HR</a:t>
            </a:r>
            <a:r>
              <a:rPr kumimoji="0" sz="1200" b="1" i="0" u="none" strike="noStrike" kern="0" cap="none" spc="-30" normalizeH="0" baseline="0" noProof="0">
                <a:ln>
                  <a:noFill/>
                </a:ln>
                <a:solidFill>
                  <a:srgbClr val="171717"/>
                </a:solidFill>
                <a:effectLst/>
                <a:uLnTx/>
                <a:uFillTx/>
                <a:latin typeface="Arial"/>
                <a:cs typeface="Arial"/>
                <a:sym typeface="Arial"/>
              </a:rPr>
              <a:t> </a:t>
            </a:r>
            <a:r>
              <a:rPr kumimoji="0" sz="1200" b="0" i="0" u="none" strike="noStrike" kern="0" cap="none" spc="0" normalizeH="0" baseline="0" noProof="0">
                <a:ln>
                  <a:noFill/>
                </a:ln>
                <a:solidFill>
                  <a:srgbClr val="171717"/>
                </a:solidFill>
                <a:effectLst/>
                <a:uLnTx/>
                <a:uFillTx/>
                <a:latin typeface="Arial"/>
                <a:cs typeface="Arial"/>
                <a:sym typeface="Arial"/>
              </a:rPr>
              <a:t>(95%</a:t>
            </a:r>
            <a:r>
              <a:rPr kumimoji="0" sz="1200" b="0" i="0" u="none" strike="noStrike" kern="0" cap="none" spc="-50" normalizeH="0" baseline="0" noProof="0">
                <a:ln>
                  <a:noFill/>
                </a:ln>
                <a:solidFill>
                  <a:srgbClr val="171717"/>
                </a:solidFill>
                <a:effectLst/>
                <a:uLnTx/>
                <a:uFillTx/>
                <a:latin typeface="Arial"/>
                <a:cs typeface="Arial"/>
                <a:sym typeface="Arial"/>
              </a:rPr>
              <a:t> </a:t>
            </a:r>
            <a:r>
              <a:rPr kumimoji="0" sz="1200" b="0" i="0" u="none" strike="noStrike" kern="0" cap="none" spc="-25" normalizeH="0" baseline="0" noProof="0">
                <a:ln>
                  <a:noFill/>
                </a:ln>
                <a:solidFill>
                  <a:srgbClr val="171717"/>
                </a:solidFill>
                <a:effectLst/>
                <a:uLnTx/>
                <a:uFillTx/>
                <a:latin typeface="Arial"/>
                <a:cs typeface="Arial"/>
                <a:sym typeface="Arial"/>
              </a:rPr>
              <a:t>CI)</a:t>
            </a:r>
          </a:p>
          <a:p>
            <a:pPr marL="0" marR="0" lvl="0" indent="12700" algn="l" defTabSz="914400" rtl="0" eaLnBrk="1" fontAlgn="auto" latinLnBrk="0" hangingPunct="0">
              <a:lnSpc>
                <a:spcPct val="100000"/>
              </a:lnSpc>
              <a:spcBef>
                <a:spcPts val="200"/>
              </a:spcBef>
              <a:spcAft>
                <a:spcPts val="0"/>
              </a:spcAft>
              <a:buClrTx/>
              <a:buSzTx/>
              <a:buFontTx/>
              <a:buNone/>
              <a:tabLst/>
              <a:defRPr sz="1200" spc="-10">
                <a:solidFill>
                  <a:srgbClr val="171717"/>
                </a:solidFill>
                <a:latin typeface="Arial"/>
                <a:ea typeface="Arial"/>
                <a:cs typeface="Arial"/>
                <a:sym typeface="Arial"/>
              </a:defRPr>
            </a:pPr>
            <a:r>
              <a:rPr kumimoji="0" sz="1200" b="0" i="0" u="none" strike="noStrike" kern="0" cap="none" spc="-10" normalizeH="0" baseline="0" noProof="0">
                <a:ln>
                  <a:noFill/>
                </a:ln>
                <a:solidFill>
                  <a:srgbClr val="171717"/>
                </a:solidFill>
                <a:effectLst/>
                <a:uLnTx/>
                <a:uFillTx/>
                <a:latin typeface="Arial"/>
                <a:cs typeface="Arial"/>
                <a:sym typeface="Arial"/>
              </a:rPr>
              <a:t>p-value</a:t>
            </a:r>
          </a:p>
        </p:txBody>
      </p:sp>
      <p:sp>
        <p:nvSpPr>
          <p:cNvPr id="1082" name="object 48"/>
          <p:cNvSpPr txBox="1"/>
          <p:nvPr/>
        </p:nvSpPr>
        <p:spPr>
          <a:xfrm>
            <a:off x="10158221" y="2169285"/>
            <a:ext cx="1144906" cy="3760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300"/>
              </a:spcBef>
              <a:spcAft>
                <a:spcPts val="0"/>
              </a:spcAft>
              <a:buClrTx/>
              <a:buSzTx/>
              <a:buFontTx/>
              <a:buNone/>
              <a:tabLst/>
              <a:defRPr sz="1200" b="1">
                <a:solidFill>
                  <a:srgbClr val="171717"/>
                </a:solidFill>
                <a:latin typeface="Arial"/>
                <a:ea typeface="Arial"/>
                <a:cs typeface="Arial"/>
                <a:sym typeface="Arial"/>
              </a:defRPr>
            </a:pPr>
            <a:r>
              <a:rPr kumimoji="0" sz="1200" b="1" i="0" u="none" strike="noStrike" kern="0" cap="none" spc="0" normalizeH="0" baseline="0" noProof="0">
                <a:ln>
                  <a:noFill/>
                </a:ln>
                <a:solidFill>
                  <a:srgbClr val="171717"/>
                </a:solidFill>
                <a:effectLst/>
                <a:uLnTx/>
                <a:uFillTx/>
                <a:latin typeface="Arial"/>
                <a:cs typeface="Arial"/>
                <a:sym typeface="Arial"/>
              </a:rPr>
              <a:t>0.77</a:t>
            </a:r>
            <a:r>
              <a:rPr kumimoji="0" sz="1200" b="1" i="0" u="none" strike="noStrike" kern="0" cap="none" spc="-25" normalizeH="0" baseline="0" noProof="0">
                <a:ln>
                  <a:noFill/>
                </a:ln>
                <a:solidFill>
                  <a:srgbClr val="171717"/>
                </a:solidFill>
                <a:effectLst/>
                <a:uLnTx/>
                <a:uFillTx/>
                <a:latin typeface="Arial"/>
                <a:cs typeface="Arial"/>
                <a:sym typeface="Arial"/>
              </a:rPr>
              <a:t> </a:t>
            </a:r>
            <a:r>
              <a:rPr kumimoji="0" sz="1200" b="0" i="0" u="none" strike="noStrike" kern="0" cap="none" spc="-10" normalizeH="0" baseline="0" noProof="0">
                <a:ln>
                  <a:noFill/>
                </a:ln>
                <a:solidFill>
                  <a:srgbClr val="171717"/>
                </a:solidFill>
                <a:effectLst/>
                <a:uLnTx/>
                <a:uFillTx/>
                <a:latin typeface="Arial"/>
                <a:cs typeface="Arial"/>
                <a:sym typeface="Arial"/>
              </a:rPr>
              <a:t>(0.65–0.92)</a:t>
            </a:r>
          </a:p>
          <a:p>
            <a:pPr marL="0" marR="0" lvl="0" indent="295909" algn="l" defTabSz="914400" rtl="0" eaLnBrk="1" fontAlgn="auto" latinLnBrk="0" hangingPunct="0">
              <a:lnSpc>
                <a:spcPct val="100000"/>
              </a:lnSpc>
              <a:spcBef>
                <a:spcPts val="200"/>
              </a:spcBef>
              <a:spcAft>
                <a:spcPts val="0"/>
              </a:spcAft>
              <a:buClrTx/>
              <a:buSzTx/>
              <a:buFontTx/>
              <a:buNone/>
              <a:tabLst/>
              <a:defRPr sz="1200" spc="-10">
                <a:solidFill>
                  <a:srgbClr val="171717"/>
                </a:solidFill>
                <a:latin typeface="Arial"/>
                <a:ea typeface="Arial"/>
                <a:cs typeface="Arial"/>
                <a:sym typeface="Arial"/>
              </a:defRPr>
            </a:pPr>
            <a:r>
              <a:rPr kumimoji="0" sz="1200" b="0" i="0" u="none" strike="noStrike" kern="0" cap="none" spc="-10" normalizeH="0" baseline="0" noProof="0">
                <a:ln>
                  <a:noFill/>
                </a:ln>
                <a:solidFill>
                  <a:srgbClr val="171717"/>
                </a:solidFill>
                <a:effectLst/>
                <a:uLnTx/>
                <a:uFillTx/>
                <a:latin typeface="Arial"/>
                <a:cs typeface="Arial"/>
                <a:sym typeface="Arial"/>
              </a:rPr>
              <a:t>0.00304</a:t>
            </a:r>
          </a:p>
        </p:txBody>
      </p:sp>
      <p:sp>
        <p:nvSpPr>
          <p:cNvPr id="1083" name="object 49"/>
          <p:cNvSpPr txBox="1"/>
          <p:nvPr/>
        </p:nvSpPr>
        <p:spPr>
          <a:xfrm>
            <a:off x="8951721" y="6628789"/>
            <a:ext cx="282575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100"/>
              </a:spcBef>
              <a:spcAft>
                <a:spcPts val="0"/>
              </a:spcAft>
              <a:buClrTx/>
              <a:buSzTx/>
              <a:buFontTx/>
              <a:buNone/>
              <a:tabLst/>
              <a:defRPr sz="900">
                <a:solidFill>
                  <a:srgbClr val="FFFFFF"/>
                </a:solidFill>
                <a:latin typeface="Arial"/>
                <a:ea typeface="Arial"/>
                <a:cs typeface="Arial"/>
                <a:sym typeface="Arial"/>
              </a:defRPr>
            </a:pPr>
            <a:r>
              <a:rPr kumimoji="0" sz="900" b="0" i="0" u="none" strike="noStrike" kern="0" cap="none" spc="0" normalizeH="0" baseline="0" noProof="0">
                <a:ln>
                  <a:noFill/>
                </a:ln>
                <a:solidFill>
                  <a:srgbClr val="FFFFFF"/>
                </a:solidFill>
                <a:effectLst/>
                <a:uLnTx/>
                <a:uFillTx/>
                <a:latin typeface="Arial"/>
                <a:cs typeface="Arial"/>
                <a:sym typeface="Arial"/>
              </a:rPr>
              <a:t>DCO</a:t>
            </a:r>
            <a:r>
              <a:rPr kumimoji="0" sz="900" b="0" i="0" u="none" strike="noStrike" kern="0" cap="none" spc="-1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PFS</a:t>
            </a:r>
            <a:r>
              <a:rPr kumimoji="0" sz="900" b="0" i="0" u="none" strike="noStrike" kern="0" cap="none" spc="-1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FA:</a:t>
            </a:r>
            <a:r>
              <a:rPr kumimoji="0" sz="900" b="0" i="0" u="none" strike="noStrike" kern="0" cap="none" spc="-1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Jul</a:t>
            </a:r>
            <a:r>
              <a:rPr kumimoji="0" sz="900" b="0" i="0" u="none" strike="noStrike" kern="0" cap="none" spc="-2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24,</a:t>
            </a:r>
            <a:r>
              <a:rPr kumimoji="0" sz="900" b="0" i="0" u="none" strike="noStrike" kern="0" cap="none" spc="-20"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2019;</a:t>
            </a:r>
            <a:r>
              <a:rPr kumimoji="0" sz="900" b="0" i="0" u="none" strike="noStrike" kern="0" cap="none" spc="-1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DCO</a:t>
            </a:r>
            <a:r>
              <a:rPr kumimoji="0" sz="900" b="0" i="0" u="none" strike="noStrike" kern="0" cap="none" spc="-1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OS</a:t>
            </a:r>
            <a:r>
              <a:rPr kumimoji="0" sz="900" b="0" i="0" u="none" strike="noStrike" kern="0" cap="none" spc="-1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FA:</a:t>
            </a:r>
            <a:r>
              <a:rPr kumimoji="0" sz="900" b="0" i="0" u="none" strike="noStrike" kern="0" cap="none" spc="-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Mar 12,</a:t>
            </a:r>
            <a:r>
              <a:rPr kumimoji="0" sz="900" b="0" i="0" u="none" strike="noStrike" kern="0" cap="none" spc="-20" normalizeH="0" baseline="0" noProof="0">
                <a:ln>
                  <a:noFill/>
                </a:ln>
                <a:solidFill>
                  <a:srgbClr val="FFFFFF"/>
                </a:solidFill>
                <a:effectLst/>
                <a:uLnTx/>
                <a:uFillTx/>
                <a:latin typeface="Arial"/>
                <a:cs typeface="Arial"/>
                <a:sym typeface="Arial"/>
              </a:rPr>
              <a:t> 2021</a:t>
            </a:r>
          </a:p>
        </p:txBody>
      </p:sp>
      <p:sp>
        <p:nvSpPr>
          <p:cNvPr id="1084" name="object 50"/>
          <p:cNvSpPr txBox="1"/>
          <p:nvPr/>
        </p:nvSpPr>
        <p:spPr>
          <a:xfrm>
            <a:off x="6247891" y="5713779"/>
            <a:ext cx="5261611"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84785" marR="0" lvl="0" indent="-172720" algn="l" defTabSz="914400" rtl="0" eaLnBrk="1" fontAlgn="auto" latinLnBrk="0" hangingPunct="0">
              <a:lnSpc>
                <a:spcPct val="100000"/>
              </a:lnSpc>
              <a:spcBef>
                <a:spcPts val="100"/>
              </a:spcBef>
              <a:spcAft>
                <a:spcPts val="0"/>
              </a:spcAft>
              <a:buClrTx/>
              <a:buSzPct val="100000"/>
              <a:buFontTx/>
              <a:buChar char="•"/>
              <a:tabLst>
                <a:tab pos="177800" algn="l"/>
              </a:tabLst>
              <a:defRPr sz="1200">
                <a:latin typeface="Arial"/>
                <a:ea typeface="Arial"/>
                <a:cs typeface="Arial"/>
                <a:sym typeface="Arial"/>
              </a:defRPr>
            </a:pPr>
            <a:r>
              <a:rPr kumimoji="0" sz="1200" b="0" i="0" u="none" strike="noStrike" kern="0" cap="none" spc="0" normalizeH="0" baseline="0" noProof="0">
                <a:ln>
                  <a:noFill/>
                </a:ln>
                <a:solidFill>
                  <a:srgbClr val="000000"/>
                </a:solidFill>
                <a:effectLst/>
                <a:uLnTx/>
                <a:uFillTx/>
                <a:latin typeface="Arial"/>
                <a:cs typeface="Arial"/>
                <a:sym typeface="Arial"/>
              </a:rPr>
              <a:t>Median</a:t>
            </a:r>
            <a:r>
              <a:rPr kumimoji="0" sz="1200" b="0" i="0" u="none" strike="noStrike" kern="0" cap="none" spc="-35" normalizeH="0" baseline="0" noProof="0">
                <a:ln>
                  <a:noFill/>
                </a:ln>
                <a:solidFill>
                  <a:srgbClr val="000000"/>
                </a:solidFill>
                <a:effectLst/>
                <a:uLnTx/>
                <a:uFillTx/>
                <a:latin typeface="Arial"/>
                <a:cs typeface="Arial"/>
                <a:sym typeface="Arial"/>
              </a:rPr>
              <a:t> </a:t>
            </a:r>
            <a:r>
              <a:rPr kumimoji="0" sz="1200" b="0" i="0" u="none" strike="noStrike" kern="0" cap="none" spc="-10" normalizeH="0" baseline="0" noProof="0">
                <a:ln>
                  <a:noFill/>
                </a:ln>
                <a:solidFill>
                  <a:srgbClr val="000000"/>
                </a:solidFill>
                <a:effectLst/>
                <a:uLnTx/>
                <a:uFillTx/>
                <a:latin typeface="Arial"/>
                <a:cs typeface="Arial"/>
                <a:sym typeface="Arial"/>
              </a:rPr>
              <a:t>follow-</a:t>
            </a:r>
            <a:r>
              <a:rPr kumimoji="0" sz="1200" b="0" i="0" u="none" strike="noStrike" kern="0" cap="none" spc="0" normalizeH="0" baseline="0" noProof="0">
                <a:ln>
                  <a:noFill/>
                </a:ln>
                <a:solidFill>
                  <a:srgbClr val="000000"/>
                </a:solidFill>
                <a:effectLst/>
                <a:uLnTx/>
                <a:uFillTx/>
                <a:latin typeface="Arial"/>
                <a:cs typeface="Arial"/>
                <a:sym typeface="Arial"/>
              </a:rPr>
              <a:t>up</a:t>
            </a:r>
            <a:r>
              <a:rPr kumimoji="0" sz="1200" b="0" i="0" u="none" strike="noStrike" kern="0" cap="none" spc="-3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in</a:t>
            </a:r>
            <a:r>
              <a:rPr kumimoji="0" sz="1200" b="0" i="0" u="none" strike="noStrike" kern="0" cap="none" spc="-1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censored</a:t>
            </a:r>
            <a:r>
              <a:rPr kumimoji="0" sz="1200" b="0" i="0" u="none" strike="noStrike" kern="0" cap="none" spc="-3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patients</a:t>
            </a:r>
            <a:r>
              <a:rPr kumimoji="0" sz="1200" b="0" i="0" u="none" strike="noStrike" kern="0" cap="none" spc="-4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at</a:t>
            </a:r>
            <a:r>
              <a:rPr kumimoji="0" sz="1200" b="0" i="0" u="none" strike="noStrike" kern="0" cap="none" spc="-1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DCO:</a:t>
            </a:r>
            <a:r>
              <a:rPr kumimoji="0" sz="1200" b="0" i="0" u="none" strike="noStrike" kern="0" cap="none" spc="1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34.9</a:t>
            </a:r>
            <a:r>
              <a:rPr kumimoji="0" sz="1200" b="0" i="0" u="none" strike="noStrike" kern="0" cap="none" spc="-3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months</a:t>
            </a:r>
            <a:r>
              <a:rPr kumimoji="0" sz="1200" b="0" i="0" u="none" strike="noStrike" kern="0" cap="none" spc="-2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(range</a:t>
            </a:r>
            <a:r>
              <a:rPr kumimoji="0" sz="1200" b="0" i="0" u="none" strike="noStrike" kern="0" cap="none" spc="-25" normalizeH="0" baseline="0" noProof="0">
                <a:ln>
                  <a:noFill/>
                </a:ln>
                <a:solidFill>
                  <a:srgbClr val="000000"/>
                </a:solidFill>
                <a:effectLst/>
                <a:uLnTx/>
                <a:uFillTx/>
                <a:latin typeface="Arial"/>
                <a:cs typeface="Arial"/>
                <a:sym typeface="Arial"/>
              </a:rPr>
              <a:t> </a:t>
            </a:r>
            <a:r>
              <a:rPr kumimoji="0" sz="1200" b="0" i="0" u="none" strike="noStrike" kern="0" cap="none" spc="-10" normalizeH="0" baseline="0" noProof="0">
                <a:ln>
                  <a:noFill/>
                </a:ln>
                <a:solidFill>
                  <a:srgbClr val="000000"/>
                </a:solidFill>
                <a:effectLst/>
                <a:uLnTx/>
                <a:uFillTx/>
                <a:latin typeface="Arial"/>
                <a:cs typeface="Arial"/>
                <a:sym typeface="Arial"/>
              </a:rPr>
              <a:t>0–44.5)</a:t>
            </a:r>
          </a:p>
        </p:txBody>
      </p:sp>
      <p:grpSp>
        <p:nvGrpSpPr>
          <p:cNvPr id="1088" name="object 51"/>
          <p:cNvGrpSpPr/>
          <p:nvPr/>
        </p:nvGrpSpPr>
        <p:grpSpPr>
          <a:xfrm>
            <a:off x="1171194" y="1898142"/>
            <a:ext cx="4527804" cy="2834641"/>
            <a:chOff x="0" y="0"/>
            <a:chExt cx="4527803" cy="2834639"/>
          </a:xfrm>
        </p:grpSpPr>
        <p:sp>
          <p:nvSpPr>
            <p:cNvPr id="1085" name="object 52"/>
            <p:cNvSpPr/>
            <p:nvPr/>
          </p:nvSpPr>
          <p:spPr>
            <a:xfrm>
              <a:off x="62483" y="2753867"/>
              <a:ext cx="4465321" cy="807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moveTo>
                    <a:pt x="0" y="0"/>
                  </a:moveTo>
                  <a:lnTo>
                    <a:pt x="0" y="21600"/>
                  </a:lnTo>
                  <a:moveTo>
                    <a:pt x="2698" y="0"/>
                  </a:moveTo>
                  <a:lnTo>
                    <a:pt x="2698" y="21600"/>
                  </a:lnTo>
                  <a:moveTo>
                    <a:pt x="5396" y="0"/>
                  </a:moveTo>
                  <a:lnTo>
                    <a:pt x="5396" y="21600"/>
                  </a:lnTo>
                  <a:moveTo>
                    <a:pt x="8102" y="0"/>
                  </a:moveTo>
                  <a:lnTo>
                    <a:pt x="8102" y="21600"/>
                  </a:lnTo>
                  <a:moveTo>
                    <a:pt x="10800" y="0"/>
                  </a:moveTo>
                  <a:lnTo>
                    <a:pt x="10800" y="21600"/>
                  </a:lnTo>
                  <a:moveTo>
                    <a:pt x="13498" y="0"/>
                  </a:moveTo>
                  <a:lnTo>
                    <a:pt x="13498" y="21600"/>
                  </a:lnTo>
                  <a:moveTo>
                    <a:pt x="16196" y="0"/>
                  </a:moveTo>
                  <a:lnTo>
                    <a:pt x="16196" y="21600"/>
                  </a:lnTo>
                  <a:moveTo>
                    <a:pt x="18902" y="0"/>
                  </a:moveTo>
                  <a:lnTo>
                    <a:pt x="18902" y="21600"/>
                  </a:lnTo>
                </a:path>
              </a:pathLst>
            </a:custGeom>
            <a:noFill/>
            <a:ln w="19050" cap="flat">
              <a:solidFill>
                <a:srgbClr val="000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86" name="object 53"/>
            <p:cNvSpPr/>
            <p:nvPr/>
          </p:nvSpPr>
          <p:spPr>
            <a:xfrm>
              <a:off x="2295143" y="2019299"/>
              <a:ext cx="1" cy="734568"/>
            </a:xfrm>
            <a:prstGeom prst="line">
              <a:avLst/>
            </a:prstGeom>
            <a:noFill/>
            <a:ln w="19050" cap="flat">
              <a:solidFill>
                <a:srgbClr val="000000"/>
              </a:solidFill>
              <a:prstDash val="sys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87" name="object 54"/>
            <p:cNvSpPr/>
            <p:nvPr/>
          </p:nvSpPr>
          <p:spPr>
            <a:xfrm>
              <a:off x="0" y="0"/>
              <a:ext cx="4527804" cy="2834641"/>
            </a:xfrm>
            <a:custGeom>
              <a:avLst/>
              <a:gdLst/>
              <a:ahLst/>
              <a:cxnLst>
                <a:cxn ang="0">
                  <a:pos x="wd2" y="hd2"/>
                </a:cxn>
                <a:cxn ang="5400000">
                  <a:pos x="wd2" y="hd2"/>
                </a:cxn>
                <a:cxn ang="10800000">
                  <a:pos x="wd2" y="hd2"/>
                </a:cxn>
                <a:cxn ang="16200000">
                  <a:pos x="wd2" y="hd2"/>
                </a:cxn>
              </a:cxnLst>
              <a:rect l="0" t="0" r="r" b="b"/>
              <a:pathLst>
                <a:path w="21600" h="21600" extrusionOk="0">
                  <a:moveTo>
                    <a:pt x="21600" y="20985"/>
                  </a:moveTo>
                  <a:lnTo>
                    <a:pt x="21600" y="21600"/>
                  </a:lnTo>
                  <a:moveTo>
                    <a:pt x="269" y="20985"/>
                  </a:moveTo>
                  <a:lnTo>
                    <a:pt x="0" y="20985"/>
                  </a:lnTo>
                  <a:moveTo>
                    <a:pt x="269" y="16792"/>
                  </a:moveTo>
                  <a:lnTo>
                    <a:pt x="0" y="16792"/>
                  </a:lnTo>
                  <a:moveTo>
                    <a:pt x="269" y="12588"/>
                  </a:moveTo>
                  <a:lnTo>
                    <a:pt x="0" y="12588"/>
                  </a:lnTo>
                  <a:moveTo>
                    <a:pt x="269" y="8396"/>
                  </a:moveTo>
                  <a:lnTo>
                    <a:pt x="0" y="8396"/>
                  </a:lnTo>
                  <a:moveTo>
                    <a:pt x="269" y="4204"/>
                  </a:moveTo>
                  <a:lnTo>
                    <a:pt x="0" y="4204"/>
                  </a:lnTo>
                  <a:moveTo>
                    <a:pt x="269" y="0"/>
                  </a:moveTo>
                  <a:lnTo>
                    <a:pt x="0" y="0"/>
                  </a:lnTo>
                  <a:moveTo>
                    <a:pt x="298" y="20985"/>
                  </a:moveTo>
                  <a:lnTo>
                    <a:pt x="298" y="0"/>
                  </a:lnTo>
                </a:path>
              </a:pathLst>
            </a:custGeom>
            <a:noFill/>
            <a:ln w="19050" cap="flat">
              <a:solidFill>
                <a:srgbClr val="000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aphicFrame>
        <p:nvGraphicFramePr>
          <p:cNvPr id="1089" name="object 55"/>
          <p:cNvGraphicFramePr/>
          <p:nvPr/>
        </p:nvGraphicFramePr>
        <p:xfrm>
          <a:off x="318770" y="5190280"/>
          <a:ext cx="5455916" cy="414656"/>
        </p:xfrm>
        <a:graphic>
          <a:graphicData uri="http://schemas.openxmlformats.org/drawingml/2006/table">
            <a:tbl>
              <a:tblPr/>
              <a:tblGrid>
                <a:gridCol w="728980">
                  <a:extLst>
                    <a:ext uri="{9D8B030D-6E8A-4147-A177-3AD203B41FA5}">
                      <a16:colId xmlns:a16="http://schemas.microsoft.com/office/drawing/2014/main" val="20000"/>
                    </a:ext>
                  </a:extLst>
                </a:gridCol>
                <a:gridCol w="472439">
                  <a:extLst>
                    <a:ext uri="{9D8B030D-6E8A-4147-A177-3AD203B41FA5}">
                      <a16:colId xmlns:a16="http://schemas.microsoft.com/office/drawing/2014/main" val="20001"/>
                    </a:ext>
                  </a:extLst>
                </a:gridCol>
                <a:gridCol w="558165">
                  <a:extLst>
                    <a:ext uri="{9D8B030D-6E8A-4147-A177-3AD203B41FA5}">
                      <a16:colId xmlns:a16="http://schemas.microsoft.com/office/drawing/2014/main" val="20002"/>
                    </a:ext>
                  </a:extLst>
                </a:gridCol>
                <a:gridCol w="575944">
                  <a:extLst>
                    <a:ext uri="{9D8B030D-6E8A-4147-A177-3AD203B41FA5}">
                      <a16:colId xmlns:a16="http://schemas.microsoft.com/office/drawing/2014/main" val="20003"/>
                    </a:ext>
                  </a:extLst>
                </a:gridCol>
                <a:gridCol w="541019">
                  <a:extLst>
                    <a:ext uri="{9D8B030D-6E8A-4147-A177-3AD203B41FA5}">
                      <a16:colId xmlns:a16="http://schemas.microsoft.com/office/drawing/2014/main" val="20004"/>
                    </a:ext>
                  </a:extLst>
                </a:gridCol>
                <a:gridCol w="558164">
                  <a:extLst>
                    <a:ext uri="{9D8B030D-6E8A-4147-A177-3AD203B41FA5}">
                      <a16:colId xmlns:a16="http://schemas.microsoft.com/office/drawing/2014/main" val="20005"/>
                    </a:ext>
                  </a:extLst>
                </a:gridCol>
                <a:gridCol w="558164">
                  <a:extLst>
                    <a:ext uri="{9D8B030D-6E8A-4147-A177-3AD203B41FA5}">
                      <a16:colId xmlns:a16="http://schemas.microsoft.com/office/drawing/2014/main" val="20006"/>
                    </a:ext>
                  </a:extLst>
                </a:gridCol>
                <a:gridCol w="575945">
                  <a:extLst>
                    <a:ext uri="{9D8B030D-6E8A-4147-A177-3AD203B41FA5}">
                      <a16:colId xmlns:a16="http://schemas.microsoft.com/office/drawing/2014/main" val="20007"/>
                    </a:ext>
                  </a:extLst>
                </a:gridCol>
                <a:gridCol w="541020">
                  <a:extLst>
                    <a:ext uri="{9D8B030D-6E8A-4147-A177-3AD203B41FA5}">
                      <a16:colId xmlns:a16="http://schemas.microsoft.com/office/drawing/2014/main" val="20008"/>
                    </a:ext>
                  </a:extLst>
                </a:gridCol>
                <a:gridCol w="346075">
                  <a:extLst>
                    <a:ext uri="{9D8B030D-6E8A-4147-A177-3AD203B41FA5}">
                      <a16:colId xmlns:a16="http://schemas.microsoft.com/office/drawing/2014/main" val="20009"/>
                    </a:ext>
                  </a:extLst>
                </a:gridCol>
              </a:tblGrid>
              <a:tr h="139065">
                <a:tc>
                  <a:txBody>
                    <a:bodyPr/>
                    <a:lstStyle/>
                    <a:p>
                      <a:pPr marR="78105">
                        <a:lnSpc>
                          <a:spcPts val="900"/>
                        </a:lnSpc>
                        <a:defRPr sz="1000" b="1">
                          <a:latin typeface="Arial"/>
                          <a:ea typeface="Arial"/>
                          <a:cs typeface="Arial"/>
                          <a:sym typeface="Arial"/>
                        </a:defRPr>
                      </a:pPr>
                      <a:r>
                        <a:t>No.</a:t>
                      </a:r>
                      <a:r>
                        <a:rPr spc="-30"/>
                        <a:t> </a:t>
                      </a:r>
                      <a:r>
                        <a:t>at</a:t>
                      </a:r>
                      <a:r>
                        <a:rPr spc="-15"/>
                        <a:t> </a:t>
                      </a:r>
                      <a:r>
                        <a:rPr spc="-19"/>
                        <a:t>risk</a:t>
                      </a: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tc>
                  <a:txBody>
                    <a:bodyPr/>
                    <a:lstStyle/>
                    <a:p>
                      <a:pPr algn="l">
                        <a:defRPr sz="700">
                          <a:latin typeface="Times New Roman"/>
                          <a:ea typeface="Times New Roman"/>
                          <a:cs typeface="Times New Roman"/>
                          <a:sym typeface="Times New Roman"/>
                        </a:defRPr>
                      </a:pPr>
                      <a:endParaRPr/>
                    </a:p>
                  </a:txBody>
                  <a:tcPr marL="0" marR="0" marT="0" marB="0" horzOverflow="overflow"/>
                </a:tc>
                <a:extLst>
                  <a:ext uri="{0D108BD9-81ED-4DB2-BD59-A6C34878D82A}">
                    <a16:rowId xmlns:a16="http://schemas.microsoft.com/office/drawing/2014/main" val="10000"/>
                  </a:ext>
                </a:extLst>
              </a:tr>
              <a:tr h="136525">
                <a:tc>
                  <a:txBody>
                    <a:bodyPr/>
                    <a:lstStyle/>
                    <a:p>
                      <a:pPr marR="80644">
                        <a:lnSpc>
                          <a:spcPts val="900"/>
                        </a:lnSpc>
                        <a:defRPr sz="1800"/>
                      </a:pPr>
                      <a:r>
                        <a:rPr sz="1000" b="1" spc="-9">
                          <a:solidFill>
                            <a:srgbClr val="1797FF"/>
                          </a:solidFill>
                          <a:latin typeface="Arial"/>
                          <a:ea typeface="Arial"/>
                          <a:cs typeface="Arial"/>
                          <a:sym typeface="Arial"/>
                        </a:rPr>
                        <a:t>D+T+CT</a:t>
                      </a:r>
                    </a:p>
                  </a:txBody>
                  <a:tcPr marL="0" marR="0" marT="0" marB="0" horzOverflow="overflow"/>
                </a:tc>
                <a:tc>
                  <a:txBody>
                    <a:bodyPr/>
                    <a:lstStyle/>
                    <a:p>
                      <a:pPr algn="l">
                        <a:lnSpc>
                          <a:spcPts val="900"/>
                        </a:lnSpc>
                        <a:defRPr sz="1800"/>
                      </a:pPr>
                      <a:r>
                        <a:rPr sz="1000" spc="-25">
                          <a:solidFill>
                            <a:srgbClr val="1797FF"/>
                          </a:solidFill>
                          <a:latin typeface="Arial"/>
                          <a:ea typeface="Arial"/>
                          <a:cs typeface="Arial"/>
                          <a:sym typeface="Arial"/>
                        </a:rPr>
                        <a:t>338</a:t>
                      </a:r>
                    </a:p>
                  </a:txBody>
                  <a:tcPr marL="0" marR="0" marT="0" marB="0" horzOverflow="overflow"/>
                </a:tc>
                <a:tc>
                  <a:txBody>
                    <a:bodyPr/>
                    <a:lstStyle/>
                    <a:p>
                      <a:pPr algn="l">
                        <a:lnSpc>
                          <a:spcPts val="900"/>
                        </a:lnSpc>
                        <a:defRPr sz="1800"/>
                      </a:pPr>
                      <a:r>
                        <a:rPr sz="1000" spc="-25">
                          <a:solidFill>
                            <a:srgbClr val="1797FF"/>
                          </a:solidFill>
                          <a:latin typeface="Arial"/>
                          <a:ea typeface="Arial"/>
                          <a:cs typeface="Arial"/>
                          <a:sym typeface="Arial"/>
                        </a:rPr>
                        <a:t>243</a:t>
                      </a:r>
                    </a:p>
                  </a:txBody>
                  <a:tcPr marL="0" marR="0" marT="0" marB="0" horzOverflow="overflow"/>
                </a:tc>
                <a:tc>
                  <a:txBody>
                    <a:bodyPr/>
                    <a:lstStyle/>
                    <a:p>
                      <a:pPr algn="l">
                        <a:lnSpc>
                          <a:spcPts val="900"/>
                        </a:lnSpc>
                        <a:defRPr sz="1800"/>
                      </a:pPr>
                      <a:r>
                        <a:rPr sz="1000" spc="-25">
                          <a:solidFill>
                            <a:srgbClr val="1797FF"/>
                          </a:solidFill>
                          <a:latin typeface="Arial"/>
                          <a:ea typeface="Arial"/>
                          <a:cs typeface="Arial"/>
                          <a:sym typeface="Arial"/>
                        </a:rPr>
                        <a:t>161</a:t>
                      </a:r>
                    </a:p>
                  </a:txBody>
                  <a:tcPr marL="0" marR="0" marT="0" marB="0" horzOverflow="overflow"/>
                </a:tc>
                <a:tc>
                  <a:txBody>
                    <a:bodyPr/>
                    <a:lstStyle/>
                    <a:p>
                      <a:pPr marR="9525" algn="ctr">
                        <a:lnSpc>
                          <a:spcPts val="900"/>
                        </a:lnSpc>
                        <a:defRPr sz="1800"/>
                      </a:pPr>
                      <a:r>
                        <a:rPr sz="1000" spc="-25">
                          <a:solidFill>
                            <a:srgbClr val="1797FF"/>
                          </a:solidFill>
                          <a:latin typeface="Arial"/>
                          <a:ea typeface="Arial"/>
                          <a:cs typeface="Arial"/>
                          <a:sym typeface="Arial"/>
                        </a:rPr>
                        <a:t>94</a:t>
                      </a:r>
                    </a:p>
                  </a:txBody>
                  <a:tcPr marL="0" marR="0" marT="0" marB="0" horzOverflow="overflow"/>
                </a:tc>
                <a:tc>
                  <a:txBody>
                    <a:bodyPr/>
                    <a:lstStyle/>
                    <a:p>
                      <a:pPr algn="ctr">
                        <a:lnSpc>
                          <a:spcPts val="900"/>
                        </a:lnSpc>
                        <a:defRPr sz="1800"/>
                      </a:pPr>
                      <a:r>
                        <a:rPr sz="1000" spc="-25">
                          <a:solidFill>
                            <a:srgbClr val="1797FF"/>
                          </a:solidFill>
                          <a:latin typeface="Arial"/>
                          <a:ea typeface="Arial"/>
                          <a:cs typeface="Arial"/>
                          <a:sym typeface="Arial"/>
                        </a:rPr>
                        <a:t>56</a:t>
                      </a:r>
                    </a:p>
                  </a:txBody>
                  <a:tcPr marL="0" marR="0" marT="0" marB="0" horzOverflow="overflow"/>
                </a:tc>
                <a:tc>
                  <a:txBody>
                    <a:bodyPr/>
                    <a:lstStyle/>
                    <a:p>
                      <a:pPr algn="ctr">
                        <a:lnSpc>
                          <a:spcPts val="900"/>
                        </a:lnSpc>
                        <a:defRPr sz="1800"/>
                      </a:pPr>
                      <a:r>
                        <a:rPr sz="1000" spc="-25">
                          <a:solidFill>
                            <a:srgbClr val="1797FF"/>
                          </a:solidFill>
                          <a:latin typeface="Arial"/>
                          <a:ea typeface="Arial"/>
                          <a:cs typeface="Arial"/>
                          <a:sym typeface="Arial"/>
                        </a:rPr>
                        <a:t>32</a:t>
                      </a:r>
                    </a:p>
                  </a:txBody>
                  <a:tcPr marL="0" marR="0" marT="0" marB="0" horzOverflow="overflow"/>
                </a:tc>
                <a:tc>
                  <a:txBody>
                    <a:bodyPr/>
                    <a:lstStyle/>
                    <a:p>
                      <a:pPr algn="l">
                        <a:lnSpc>
                          <a:spcPts val="900"/>
                        </a:lnSpc>
                        <a:defRPr sz="1800"/>
                      </a:pPr>
                      <a:r>
                        <a:rPr sz="1000" spc="-25">
                          <a:solidFill>
                            <a:srgbClr val="1797FF"/>
                          </a:solidFill>
                          <a:latin typeface="Arial"/>
                          <a:ea typeface="Arial"/>
                          <a:cs typeface="Arial"/>
                          <a:sym typeface="Arial"/>
                        </a:rPr>
                        <a:t>13</a:t>
                      </a:r>
                    </a:p>
                  </a:txBody>
                  <a:tcPr marL="0" marR="0" marT="0" marB="0" horzOverflow="overflow"/>
                </a:tc>
                <a:tc>
                  <a:txBody>
                    <a:bodyPr/>
                    <a:lstStyle/>
                    <a:p>
                      <a:pPr marR="9525" algn="ctr">
                        <a:lnSpc>
                          <a:spcPts val="900"/>
                        </a:lnSpc>
                        <a:defRPr sz="1800"/>
                      </a:pPr>
                      <a:r>
                        <a:rPr sz="1000">
                          <a:solidFill>
                            <a:srgbClr val="1797FF"/>
                          </a:solidFill>
                          <a:latin typeface="Arial"/>
                          <a:ea typeface="Arial"/>
                          <a:cs typeface="Arial"/>
                          <a:sym typeface="Arial"/>
                        </a:rPr>
                        <a:t>5</a:t>
                      </a:r>
                    </a:p>
                  </a:txBody>
                  <a:tcPr marL="0" marR="0" marT="0" marB="0" horzOverflow="overflow"/>
                </a:tc>
                <a:tc>
                  <a:txBody>
                    <a:bodyPr/>
                    <a:lstStyle/>
                    <a:p>
                      <a:pPr marR="24129">
                        <a:lnSpc>
                          <a:spcPts val="900"/>
                        </a:lnSpc>
                        <a:defRPr sz="1800"/>
                      </a:pPr>
                      <a:r>
                        <a:rPr sz="1000">
                          <a:solidFill>
                            <a:srgbClr val="1797FF"/>
                          </a:solidFill>
                          <a:latin typeface="Arial"/>
                          <a:ea typeface="Arial"/>
                          <a:cs typeface="Arial"/>
                          <a:sym typeface="Arial"/>
                        </a:rPr>
                        <a:t>0</a:t>
                      </a:r>
                    </a:p>
                  </a:txBody>
                  <a:tcPr marL="0" marR="0" marT="0" marB="0" horzOverflow="overflow"/>
                </a:tc>
                <a:extLst>
                  <a:ext uri="{0D108BD9-81ED-4DB2-BD59-A6C34878D82A}">
                    <a16:rowId xmlns:a16="http://schemas.microsoft.com/office/drawing/2014/main" val="10001"/>
                  </a:ext>
                </a:extLst>
              </a:tr>
              <a:tr h="139065">
                <a:tc>
                  <a:txBody>
                    <a:bodyPr/>
                    <a:lstStyle/>
                    <a:p>
                      <a:pPr marR="80010">
                        <a:lnSpc>
                          <a:spcPts val="900"/>
                        </a:lnSpc>
                        <a:defRPr sz="1800"/>
                      </a:pPr>
                      <a:r>
                        <a:rPr sz="1000" b="1" spc="-25">
                          <a:solidFill>
                            <a:srgbClr val="C41F3D"/>
                          </a:solidFill>
                          <a:latin typeface="Arial"/>
                          <a:ea typeface="Arial"/>
                          <a:cs typeface="Arial"/>
                          <a:sym typeface="Arial"/>
                        </a:rPr>
                        <a:t>CT</a:t>
                      </a:r>
                    </a:p>
                  </a:txBody>
                  <a:tcPr marL="0" marR="0" marT="0" marB="0" horzOverflow="overflow"/>
                </a:tc>
                <a:tc>
                  <a:txBody>
                    <a:bodyPr/>
                    <a:lstStyle/>
                    <a:p>
                      <a:pPr algn="l">
                        <a:lnSpc>
                          <a:spcPts val="900"/>
                        </a:lnSpc>
                        <a:defRPr sz="1800"/>
                      </a:pPr>
                      <a:r>
                        <a:rPr sz="1000" spc="-25">
                          <a:solidFill>
                            <a:srgbClr val="C41F3D"/>
                          </a:solidFill>
                          <a:latin typeface="Arial"/>
                          <a:ea typeface="Arial"/>
                          <a:cs typeface="Arial"/>
                          <a:sym typeface="Arial"/>
                        </a:rPr>
                        <a:t>337</a:t>
                      </a:r>
                    </a:p>
                  </a:txBody>
                  <a:tcPr marL="0" marR="0" marT="0" marB="0" horzOverflow="overflow"/>
                </a:tc>
                <a:tc>
                  <a:txBody>
                    <a:bodyPr/>
                    <a:lstStyle/>
                    <a:p>
                      <a:pPr algn="l">
                        <a:lnSpc>
                          <a:spcPts val="900"/>
                        </a:lnSpc>
                        <a:defRPr sz="1800"/>
                      </a:pPr>
                      <a:r>
                        <a:rPr sz="1000" spc="-25">
                          <a:solidFill>
                            <a:srgbClr val="C41F3D"/>
                          </a:solidFill>
                          <a:latin typeface="Arial"/>
                          <a:ea typeface="Arial"/>
                          <a:cs typeface="Arial"/>
                          <a:sym typeface="Arial"/>
                        </a:rPr>
                        <a:t>219</a:t>
                      </a:r>
                    </a:p>
                  </a:txBody>
                  <a:tcPr marL="0" marR="0" marT="0" marB="0" horzOverflow="overflow"/>
                </a:tc>
                <a:tc>
                  <a:txBody>
                    <a:bodyPr/>
                    <a:lstStyle/>
                    <a:p>
                      <a:pPr algn="l">
                        <a:lnSpc>
                          <a:spcPts val="900"/>
                        </a:lnSpc>
                        <a:defRPr sz="1800"/>
                      </a:pPr>
                      <a:r>
                        <a:rPr sz="1000" spc="-25">
                          <a:solidFill>
                            <a:srgbClr val="C41F3D"/>
                          </a:solidFill>
                          <a:latin typeface="Arial"/>
                          <a:ea typeface="Arial"/>
                          <a:cs typeface="Arial"/>
                          <a:sym typeface="Arial"/>
                        </a:rPr>
                        <a:t>121</a:t>
                      </a:r>
                    </a:p>
                  </a:txBody>
                  <a:tcPr marL="0" marR="0" marT="0" marB="0" horzOverflow="overflow"/>
                </a:tc>
                <a:tc>
                  <a:txBody>
                    <a:bodyPr/>
                    <a:lstStyle/>
                    <a:p>
                      <a:pPr marR="9525" algn="ctr">
                        <a:lnSpc>
                          <a:spcPts val="900"/>
                        </a:lnSpc>
                        <a:defRPr sz="1800"/>
                      </a:pPr>
                      <a:r>
                        <a:rPr sz="1000" spc="-25">
                          <a:solidFill>
                            <a:srgbClr val="C41F3D"/>
                          </a:solidFill>
                          <a:latin typeface="Arial"/>
                          <a:ea typeface="Arial"/>
                          <a:cs typeface="Arial"/>
                          <a:sym typeface="Arial"/>
                        </a:rPr>
                        <a:t>43</a:t>
                      </a:r>
                    </a:p>
                  </a:txBody>
                  <a:tcPr marL="0" marR="0" marT="0" marB="0" horzOverflow="overflow"/>
                </a:tc>
                <a:tc>
                  <a:txBody>
                    <a:bodyPr/>
                    <a:lstStyle/>
                    <a:p>
                      <a:pPr algn="ctr">
                        <a:lnSpc>
                          <a:spcPts val="900"/>
                        </a:lnSpc>
                        <a:defRPr sz="1800"/>
                      </a:pPr>
                      <a:r>
                        <a:rPr sz="1000" spc="-25">
                          <a:solidFill>
                            <a:srgbClr val="C41F3D"/>
                          </a:solidFill>
                          <a:latin typeface="Arial"/>
                          <a:ea typeface="Arial"/>
                          <a:cs typeface="Arial"/>
                          <a:sym typeface="Arial"/>
                        </a:rPr>
                        <a:t>23</a:t>
                      </a:r>
                    </a:p>
                  </a:txBody>
                  <a:tcPr marL="0" marR="0" marT="0" marB="0" horzOverflow="overflow"/>
                </a:tc>
                <a:tc>
                  <a:txBody>
                    <a:bodyPr/>
                    <a:lstStyle/>
                    <a:p>
                      <a:pPr algn="ctr">
                        <a:lnSpc>
                          <a:spcPts val="900"/>
                        </a:lnSpc>
                        <a:defRPr sz="1800"/>
                      </a:pPr>
                      <a:r>
                        <a:rPr sz="1000" spc="-25">
                          <a:solidFill>
                            <a:srgbClr val="C41F3D"/>
                          </a:solidFill>
                          <a:latin typeface="Arial"/>
                          <a:ea typeface="Arial"/>
                          <a:cs typeface="Arial"/>
                          <a:sym typeface="Arial"/>
                        </a:rPr>
                        <a:t>12</a:t>
                      </a:r>
                    </a:p>
                  </a:txBody>
                  <a:tcPr marL="0" marR="0" marT="0" marB="0" horzOverflow="overflow"/>
                </a:tc>
                <a:tc>
                  <a:txBody>
                    <a:bodyPr/>
                    <a:lstStyle/>
                    <a:p>
                      <a:pPr algn="l">
                        <a:lnSpc>
                          <a:spcPts val="900"/>
                        </a:lnSpc>
                        <a:defRPr sz="1800"/>
                      </a:pPr>
                      <a:r>
                        <a:rPr sz="1000">
                          <a:solidFill>
                            <a:srgbClr val="C41F3D"/>
                          </a:solidFill>
                          <a:latin typeface="Arial"/>
                          <a:ea typeface="Arial"/>
                          <a:cs typeface="Arial"/>
                          <a:sym typeface="Arial"/>
                        </a:rPr>
                        <a:t>3</a:t>
                      </a:r>
                    </a:p>
                  </a:txBody>
                  <a:tcPr marL="0" marR="0" marT="0" marB="0" horzOverflow="overflow"/>
                </a:tc>
                <a:tc>
                  <a:txBody>
                    <a:bodyPr/>
                    <a:lstStyle/>
                    <a:p>
                      <a:pPr marR="9525" algn="ctr">
                        <a:lnSpc>
                          <a:spcPts val="900"/>
                        </a:lnSpc>
                        <a:defRPr sz="1800"/>
                      </a:pPr>
                      <a:r>
                        <a:rPr sz="1000">
                          <a:solidFill>
                            <a:srgbClr val="C41F3D"/>
                          </a:solidFill>
                          <a:latin typeface="Arial"/>
                          <a:ea typeface="Arial"/>
                          <a:cs typeface="Arial"/>
                          <a:sym typeface="Arial"/>
                        </a:rPr>
                        <a:t>2</a:t>
                      </a:r>
                    </a:p>
                  </a:txBody>
                  <a:tcPr marL="0" marR="0" marT="0" marB="0" horzOverflow="overflow"/>
                </a:tc>
                <a:tc>
                  <a:txBody>
                    <a:bodyPr/>
                    <a:lstStyle/>
                    <a:p>
                      <a:pPr marR="24129">
                        <a:lnSpc>
                          <a:spcPts val="900"/>
                        </a:lnSpc>
                        <a:defRPr sz="1800"/>
                      </a:pPr>
                      <a:r>
                        <a:rPr sz="1000">
                          <a:solidFill>
                            <a:srgbClr val="C41F3D"/>
                          </a:solidFill>
                          <a:latin typeface="Arial"/>
                          <a:ea typeface="Arial"/>
                          <a:cs typeface="Arial"/>
                          <a:sym typeface="Arial"/>
                        </a:rPr>
                        <a:t>0</a:t>
                      </a:r>
                    </a:p>
                  </a:txBody>
                  <a:tcPr marL="0" marR="0" marT="0" marB="0" horzOverflow="overflow"/>
                </a:tc>
                <a:extLst>
                  <a:ext uri="{0D108BD9-81ED-4DB2-BD59-A6C34878D82A}">
                    <a16:rowId xmlns:a16="http://schemas.microsoft.com/office/drawing/2014/main" val="10002"/>
                  </a:ext>
                </a:extLst>
              </a:tr>
            </a:tbl>
          </a:graphicData>
        </a:graphic>
      </p:graphicFrame>
      <p:sp>
        <p:nvSpPr>
          <p:cNvPr id="1090" name="object 56"/>
          <p:cNvSpPr txBox="1"/>
          <p:nvPr/>
        </p:nvSpPr>
        <p:spPr>
          <a:xfrm>
            <a:off x="910233" y="1802002"/>
            <a:ext cx="238126"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1.0</a:t>
            </a:r>
          </a:p>
        </p:txBody>
      </p:sp>
      <p:sp>
        <p:nvSpPr>
          <p:cNvPr id="1091" name="object 57"/>
          <p:cNvSpPr txBox="1"/>
          <p:nvPr/>
        </p:nvSpPr>
        <p:spPr>
          <a:xfrm>
            <a:off x="1188210" y="4735957"/>
            <a:ext cx="110491"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5" normalizeH="0" baseline="0" noProof="0">
                <a:ln>
                  <a:noFill/>
                </a:ln>
                <a:solidFill>
                  <a:srgbClr val="000000"/>
                </a:solidFill>
                <a:effectLst/>
                <a:uLnTx/>
                <a:uFillTx/>
                <a:latin typeface="Arial"/>
                <a:cs typeface="Arial"/>
                <a:sym typeface="Arial"/>
              </a:rPr>
              <a:t>0</a:t>
            </a:r>
          </a:p>
        </p:txBody>
      </p:sp>
      <p:sp>
        <p:nvSpPr>
          <p:cNvPr id="1092" name="object 58"/>
          <p:cNvSpPr txBox="1"/>
          <p:nvPr/>
        </p:nvSpPr>
        <p:spPr>
          <a:xfrm>
            <a:off x="1742058" y="4735957"/>
            <a:ext cx="110490"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5" normalizeH="0" baseline="0" noProof="0">
                <a:ln>
                  <a:noFill/>
                </a:ln>
                <a:solidFill>
                  <a:srgbClr val="000000"/>
                </a:solidFill>
                <a:effectLst/>
                <a:uLnTx/>
                <a:uFillTx/>
                <a:latin typeface="Arial"/>
                <a:cs typeface="Arial"/>
                <a:sym typeface="Arial"/>
              </a:rPr>
              <a:t>3</a:t>
            </a:r>
          </a:p>
        </p:txBody>
      </p:sp>
      <p:sp>
        <p:nvSpPr>
          <p:cNvPr id="1093" name="object 59"/>
          <p:cNvSpPr txBox="1"/>
          <p:nvPr/>
        </p:nvSpPr>
        <p:spPr>
          <a:xfrm rot="16200000">
            <a:off x="105297" y="3179438"/>
            <a:ext cx="1242696" cy="174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ts val="1400"/>
              </a:lnSpc>
              <a:spcBef>
                <a:spcPts val="0"/>
              </a:spcBef>
              <a:spcAft>
                <a:spcPts val="0"/>
              </a:spcAft>
              <a:buClrTx/>
              <a:buSzTx/>
              <a:buFontTx/>
              <a:buNone/>
              <a:tabLst/>
              <a:defRPr sz="1200">
                <a:latin typeface="Arial"/>
                <a:ea typeface="Arial"/>
                <a:cs typeface="Arial"/>
                <a:sym typeface="Arial"/>
              </a:defRPr>
            </a:pPr>
            <a:r>
              <a:rPr kumimoji="0" sz="1200" b="0" i="0" u="none" strike="noStrike" kern="0" cap="none" spc="0" normalizeH="0" baseline="0" noProof="0">
                <a:ln>
                  <a:noFill/>
                </a:ln>
                <a:solidFill>
                  <a:srgbClr val="000000"/>
                </a:solidFill>
                <a:effectLst/>
                <a:uLnTx/>
                <a:uFillTx/>
                <a:latin typeface="Arial"/>
                <a:cs typeface="Arial"/>
                <a:sym typeface="Arial"/>
              </a:rPr>
              <a:t>Probability</a:t>
            </a:r>
            <a:r>
              <a:rPr kumimoji="0" sz="1200" b="0" i="0" u="none" strike="noStrike" kern="0" cap="none" spc="-3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of</a:t>
            </a:r>
            <a:r>
              <a:rPr kumimoji="0" sz="1200" b="0" i="0" u="none" strike="noStrike" kern="0" cap="none" spc="-15" normalizeH="0" baseline="0" noProof="0">
                <a:ln>
                  <a:noFill/>
                </a:ln>
                <a:solidFill>
                  <a:srgbClr val="000000"/>
                </a:solidFill>
                <a:effectLst/>
                <a:uLnTx/>
                <a:uFillTx/>
                <a:latin typeface="Arial"/>
                <a:cs typeface="Arial"/>
                <a:sym typeface="Arial"/>
              </a:rPr>
              <a:t> </a:t>
            </a:r>
            <a:r>
              <a:rPr kumimoji="0" sz="1200" b="0" i="0" u="none" strike="noStrike" kern="0" cap="none" spc="-25" normalizeH="0" baseline="0" noProof="0">
                <a:ln>
                  <a:noFill/>
                </a:ln>
                <a:solidFill>
                  <a:srgbClr val="000000"/>
                </a:solidFill>
                <a:effectLst/>
                <a:uLnTx/>
                <a:uFillTx/>
                <a:latin typeface="Arial"/>
                <a:cs typeface="Arial"/>
                <a:sym typeface="Arial"/>
              </a:rPr>
              <a:t>PFS</a:t>
            </a:r>
          </a:p>
        </p:txBody>
      </p:sp>
      <p:sp>
        <p:nvSpPr>
          <p:cNvPr id="1094" name="object 60"/>
          <p:cNvSpPr txBox="1"/>
          <p:nvPr/>
        </p:nvSpPr>
        <p:spPr>
          <a:xfrm>
            <a:off x="910233" y="4547360"/>
            <a:ext cx="238126"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0.0</a:t>
            </a:r>
          </a:p>
        </p:txBody>
      </p:sp>
      <p:sp>
        <p:nvSpPr>
          <p:cNvPr id="1095" name="object 61"/>
          <p:cNvSpPr txBox="1"/>
          <p:nvPr/>
        </p:nvSpPr>
        <p:spPr>
          <a:xfrm>
            <a:off x="910233" y="3983101"/>
            <a:ext cx="238126"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0.2</a:t>
            </a:r>
          </a:p>
        </p:txBody>
      </p:sp>
      <p:sp>
        <p:nvSpPr>
          <p:cNvPr id="1096" name="object 62"/>
          <p:cNvSpPr txBox="1"/>
          <p:nvPr/>
        </p:nvSpPr>
        <p:spPr>
          <a:xfrm>
            <a:off x="910233" y="3437890"/>
            <a:ext cx="238126"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0.4</a:t>
            </a:r>
          </a:p>
        </p:txBody>
      </p:sp>
      <p:sp>
        <p:nvSpPr>
          <p:cNvPr id="1097" name="object 63"/>
          <p:cNvSpPr txBox="1"/>
          <p:nvPr/>
        </p:nvSpPr>
        <p:spPr>
          <a:xfrm>
            <a:off x="910233" y="2892551"/>
            <a:ext cx="238126"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0.6</a:t>
            </a:r>
          </a:p>
        </p:txBody>
      </p:sp>
      <p:sp>
        <p:nvSpPr>
          <p:cNvPr id="1098" name="object 64"/>
          <p:cNvSpPr txBox="1"/>
          <p:nvPr/>
        </p:nvSpPr>
        <p:spPr>
          <a:xfrm>
            <a:off x="910233" y="2347214"/>
            <a:ext cx="238126"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0.8</a:t>
            </a:r>
          </a:p>
        </p:txBody>
      </p:sp>
      <p:sp>
        <p:nvSpPr>
          <p:cNvPr id="1099" name="object 65"/>
          <p:cNvSpPr txBox="1"/>
          <p:nvPr/>
        </p:nvSpPr>
        <p:spPr>
          <a:xfrm>
            <a:off x="3503803" y="3658489"/>
            <a:ext cx="459741"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10">
                <a:solidFill>
                  <a:srgbClr val="1797FF"/>
                </a:solidFill>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1797FF"/>
                </a:solidFill>
                <a:effectLst/>
                <a:uLnTx/>
                <a:uFillTx/>
                <a:latin typeface="Arial"/>
                <a:cs typeface="Arial"/>
                <a:sym typeface="Arial"/>
              </a:rPr>
              <a:t>26.6%</a:t>
            </a:r>
          </a:p>
        </p:txBody>
      </p:sp>
      <p:sp>
        <p:nvSpPr>
          <p:cNvPr id="1100" name="object 66"/>
          <p:cNvSpPr txBox="1"/>
          <p:nvPr/>
        </p:nvSpPr>
        <p:spPr>
          <a:xfrm>
            <a:off x="1830451" y="4341621"/>
            <a:ext cx="2849246" cy="768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130175" lvl="0" indent="0" algn="ctr" defTabSz="914400" rtl="0" eaLnBrk="1" fontAlgn="auto" latinLnBrk="0" hangingPunct="0">
              <a:lnSpc>
                <a:spcPct val="100000"/>
              </a:lnSpc>
              <a:spcBef>
                <a:spcPts val="100"/>
              </a:spcBef>
              <a:spcAft>
                <a:spcPts val="0"/>
              </a:spcAft>
              <a:buClrTx/>
              <a:buSzTx/>
              <a:buFontTx/>
              <a:buNone/>
              <a:tabLst/>
              <a:defRPr sz="1200" spc="-10">
                <a:solidFill>
                  <a:srgbClr val="C41F3D"/>
                </a:solidFill>
                <a:latin typeface="Arial"/>
                <a:ea typeface="Arial"/>
                <a:cs typeface="Arial"/>
                <a:sym typeface="Arial"/>
              </a:defRPr>
            </a:pPr>
            <a:r>
              <a:rPr kumimoji="0" sz="1200" b="0" i="0" u="none" strike="noStrike" kern="0" cap="none" spc="-10" normalizeH="0" baseline="0" noProof="0">
                <a:ln>
                  <a:noFill/>
                </a:ln>
                <a:solidFill>
                  <a:srgbClr val="C41F3D"/>
                </a:solidFill>
                <a:effectLst/>
                <a:uLnTx/>
                <a:uFillTx/>
                <a:latin typeface="Arial"/>
                <a:cs typeface="Arial"/>
                <a:sym typeface="Arial"/>
              </a:rPr>
              <a:t>13.1%</a:t>
            </a:r>
          </a:p>
          <a:p>
            <a:pPr marL="0" marR="0" lvl="0" indent="0" algn="l" defTabSz="914400" rtl="0" eaLnBrk="1" fontAlgn="auto" latinLnBrk="0" hangingPunct="0">
              <a:lnSpc>
                <a:spcPct val="100000"/>
              </a:lnSpc>
              <a:spcBef>
                <a:spcPts val="0"/>
              </a:spcBef>
              <a:spcAft>
                <a:spcPts val="0"/>
              </a:spcAft>
              <a:buClrTx/>
              <a:buSzTx/>
              <a:buFontTx/>
              <a:buNone/>
              <a:tabLst/>
              <a:defRPr sz="1400">
                <a:latin typeface="Arial"/>
                <a:ea typeface="Arial"/>
                <a:cs typeface="Arial"/>
                <a:sym typeface="Arial"/>
              </a:defRPr>
            </a:pP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481965" algn="l" defTabSz="914400" rtl="0" eaLnBrk="1" fontAlgn="auto" latinLnBrk="0" hangingPunct="0">
              <a:lnSpc>
                <a:spcPct val="100000"/>
              </a:lnSpc>
              <a:spcBef>
                <a:spcPts val="0"/>
              </a:spcBef>
              <a:spcAft>
                <a:spcPts val="0"/>
              </a:spcAft>
              <a:buClrTx/>
              <a:buSzTx/>
              <a:buFontTx/>
              <a:buNone/>
              <a:tabLst>
                <a:tab pos="1028700" algn="l"/>
                <a:tab pos="1549400" algn="l"/>
                <a:tab pos="2095500" algn="l"/>
                <a:tab pos="2654300" algn="l"/>
              </a:tabLst>
              <a:defRPr sz="1200" spc="-50">
                <a:latin typeface="Arial"/>
                <a:ea typeface="Arial"/>
                <a:cs typeface="Arial"/>
                <a:sym typeface="Arial"/>
              </a:defRPr>
            </a:pPr>
            <a:r>
              <a:rPr kumimoji="0" sz="1200" b="0" i="0" u="none" strike="noStrike" kern="0" cap="none" spc="-50" normalizeH="0" baseline="0" noProof="0">
                <a:ln>
                  <a:noFill/>
                </a:ln>
                <a:solidFill>
                  <a:srgbClr val="000000"/>
                </a:solidFill>
                <a:effectLst/>
                <a:uLnTx/>
                <a:uFillTx/>
                <a:latin typeface="Arial"/>
                <a:cs typeface="Arial"/>
                <a:sym typeface="Arial"/>
              </a:rPr>
              <a:t>6</a:t>
            </a:r>
            <a:r>
              <a:rPr kumimoji="0" sz="1200" b="0" i="0" u="none" strike="noStrike" kern="0" cap="none" spc="0" normalizeH="0" baseline="0" noProof="0">
                <a:ln>
                  <a:noFill/>
                </a:ln>
                <a:solidFill>
                  <a:srgbClr val="000000"/>
                </a:solidFill>
                <a:effectLst/>
                <a:uLnTx/>
                <a:uFillTx/>
                <a:latin typeface="Arial"/>
                <a:cs typeface="Arial"/>
                <a:sym typeface="Arial"/>
              </a:rPr>
              <a:t>	</a:t>
            </a:r>
            <a:r>
              <a:rPr kumimoji="0" sz="1200" b="0" i="0" u="none" strike="noStrike" kern="0" cap="none" spc="-50" normalizeH="0" baseline="0" noProof="0">
                <a:ln>
                  <a:noFill/>
                </a:ln>
                <a:solidFill>
                  <a:srgbClr val="000000"/>
                </a:solidFill>
                <a:effectLst/>
                <a:uLnTx/>
                <a:uFillTx/>
                <a:latin typeface="Arial"/>
                <a:cs typeface="Arial"/>
                <a:sym typeface="Arial"/>
              </a:rPr>
              <a:t>9</a:t>
            </a:r>
            <a:r>
              <a:rPr kumimoji="0" sz="1200" b="0" i="0" u="none" strike="noStrike" kern="0" cap="none" spc="0" normalizeH="0" baseline="0" noProof="0">
                <a:ln>
                  <a:noFill/>
                </a:ln>
                <a:solidFill>
                  <a:srgbClr val="000000"/>
                </a:solidFill>
                <a:effectLst/>
                <a:uLnTx/>
                <a:uFillTx/>
                <a:latin typeface="Arial"/>
                <a:cs typeface="Arial"/>
                <a:sym typeface="Arial"/>
              </a:rPr>
              <a:t>	</a:t>
            </a:r>
            <a:r>
              <a:rPr kumimoji="0" sz="1200" b="0" i="0" u="none" strike="noStrike" kern="0" cap="none" spc="-25" normalizeH="0" baseline="0" noProof="0">
                <a:ln>
                  <a:noFill/>
                </a:ln>
                <a:solidFill>
                  <a:srgbClr val="000000"/>
                </a:solidFill>
                <a:effectLst/>
                <a:uLnTx/>
                <a:uFillTx/>
                <a:latin typeface="Arial"/>
                <a:cs typeface="Arial"/>
                <a:sym typeface="Arial"/>
              </a:rPr>
              <a:t>12</a:t>
            </a:r>
            <a:r>
              <a:rPr kumimoji="0" sz="1200" b="0" i="0" u="none" strike="noStrike" kern="0" cap="none" spc="0" normalizeH="0" baseline="0" noProof="0">
                <a:ln>
                  <a:noFill/>
                </a:ln>
                <a:solidFill>
                  <a:srgbClr val="000000"/>
                </a:solidFill>
                <a:effectLst/>
                <a:uLnTx/>
                <a:uFillTx/>
                <a:latin typeface="Arial"/>
                <a:cs typeface="Arial"/>
                <a:sym typeface="Arial"/>
              </a:rPr>
              <a:t>	</a:t>
            </a:r>
            <a:r>
              <a:rPr kumimoji="0" sz="1200" b="0" i="0" u="none" strike="noStrike" kern="0" cap="none" spc="-25" normalizeH="0" baseline="0" noProof="0">
                <a:ln>
                  <a:noFill/>
                </a:ln>
                <a:solidFill>
                  <a:srgbClr val="000000"/>
                </a:solidFill>
                <a:effectLst/>
                <a:uLnTx/>
                <a:uFillTx/>
                <a:latin typeface="Arial"/>
                <a:cs typeface="Arial"/>
                <a:sym typeface="Arial"/>
              </a:rPr>
              <a:t>15</a:t>
            </a:r>
            <a:r>
              <a:rPr kumimoji="0" sz="1200" b="0" i="0" u="none" strike="noStrike" kern="0" cap="none" spc="0" normalizeH="0" baseline="0" noProof="0">
                <a:ln>
                  <a:noFill/>
                </a:ln>
                <a:solidFill>
                  <a:srgbClr val="000000"/>
                </a:solidFill>
                <a:effectLst/>
                <a:uLnTx/>
                <a:uFillTx/>
                <a:latin typeface="Arial"/>
                <a:cs typeface="Arial"/>
                <a:sym typeface="Arial"/>
              </a:rPr>
              <a:t>	</a:t>
            </a:r>
            <a:r>
              <a:rPr kumimoji="0" sz="1200" b="0" i="0" u="none" strike="noStrike" kern="0" cap="none" spc="-25" normalizeH="0" baseline="0" noProof="0">
                <a:ln>
                  <a:noFill/>
                </a:ln>
                <a:solidFill>
                  <a:srgbClr val="000000"/>
                </a:solidFill>
                <a:effectLst/>
                <a:uLnTx/>
                <a:uFillTx/>
                <a:latin typeface="Arial"/>
                <a:cs typeface="Arial"/>
                <a:sym typeface="Arial"/>
              </a:rPr>
              <a:t>18</a:t>
            </a:r>
          </a:p>
          <a:p>
            <a:pPr marL="0" marR="0" lvl="0" indent="12700" algn="l" defTabSz="914400" rtl="0" eaLnBrk="1" fontAlgn="auto" latinLnBrk="0" hangingPunct="0">
              <a:lnSpc>
                <a:spcPct val="100000"/>
              </a:lnSpc>
              <a:spcBef>
                <a:spcPts val="100"/>
              </a:spcBef>
              <a:spcAft>
                <a:spcPts val="0"/>
              </a:spcAft>
              <a:buClrTx/>
              <a:buSzTx/>
              <a:buFontTx/>
              <a:buNone/>
              <a:tabLst/>
              <a:defRPr sz="1400">
                <a:latin typeface="Arial"/>
                <a:ea typeface="Arial"/>
                <a:cs typeface="Arial"/>
                <a:sym typeface="Arial"/>
              </a:defRPr>
            </a:pPr>
            <a:r>
              <a:rPr kumimoji="0" sz="1400" b="0" i="0" u="none" strike="noStrike" kern="0" cap="none" spc="0" normalizeH="0" baseline="0" noProof="0">
                <a:ln>
                  <a:noFill/>
                </a:ln>
                <a:solidFill>
                  <a:srgbClr val="000000"/>
                </a:solidFill>
                <a:effectLst/>
                <a:uLnTx/>
                <a:uFillTx/>
                <a:latin typeface="Arial"/>
                <a:cs typeface="Arial"/>
                <a:sym typeface="Arial"/>
              </a:rPr>
              <a:t>Time</a:t>
            </a:r>
            <a:r>
              <a:rPr kumimoji="0" sz="1400" b="0" i="0" u="none" strike="noStrike" kern="0" cap="none" spc="-60"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from</a:t>
            </a:r>
            <a:r>
              <a:rPr kumimoji="0" sz="1400" b="0" i="0" u="none" strike="noStrike" kern="0" cap="none" spc="-65" normalizeH="0" baseline="0" noProof="0">
                <a:ln>
                  <a:noFill/>
                </a:ln>
                <a:solidFill>
                  <a:srgbClr val="000000"/>
                </a:solidFill>
                <a:effectLst/>
                <a:uLnTx/>
                <a:uFillTx/>
                <a:latin typeface="Arial"/>
                <a:cs typeface="Arial"/>
                <a:sym typeface="Arial"/>
              </a:rPr>
              <a:t> </a:t>
            </a:r>
            <a:r>
              <a:rPr kumimoji="0" sz="1400" b="0" i="0" u="none" strike="noStrike" kern="0" cap="none" spc="0" normalizeH="0" baseline="0" noProof="0">
                <a:ln>
                  <a:noFill/>
                </a:ln>
                <a:solidFill>
                  <a:srgbClr val="000000"/>
                </a:solidFill>
                <a:effectLst/>
                <a:uLnTx/>
                <a:uFillTx/>
                <a:latin typeface="Arial"/>
                <a:cs typeface="Arial"/>
                <a:sym typeface="Arial"/>
              </a:rPr>
              <a:t>randomization</a:t>
            </a:r>
            <a:r>
              <a:rPr kumimoji="0" sz="1400" b="0" i="0" u="none" strike="noStrike" kern="0" cap="none" spc="-85" normalizeH="0" baseline="0" noProof="0">
                <a:ln>
                  <a:noFill/>
                </a:ln>
                <a:solidFill>
                  <a:srgbClr val="000000"/>
                </a:solidFill>
                <a:effectLst/>
                <a:uLnTx/>
                <a:uFillTx/>
                <a:latin typeface="Arial"/>
                <a:cs typeface="Arial"/>
                <a:sym typeface="Arial"/>
              </a:rPr>
              <a:t> </a:t>
            </a:r>
            <a:r>
              <a:rPr kumimoji="0" sz="1400" b="0" i="0" u="none" strike="noStrike" kern="0" cap="none" spc="-10" normalizeH="0" baseline="0" noProof="0">
                <a:ln>
                  <a:noFill/>
                </a:ln>
                <a:solidFill>
                  <a:srgbClr val="000000"/>
                </a:solidFill>
                <a:effectLst/>
                <a:uLnTx/>
                <a:uFillTx/>
                <a:latin typeface="Arial"/>
                <a:cs typeface="Arial"/>
                <a:sym typeface="Arial"/>
              </a:rPr>
              <a:t>(months)</a:t>
            </a:r>
          </a:p>
        </p:txBody>
      </p:sp>
      <p:sp>
        <p:nvSpPr>
          <p:cNvPr id="1101" name="object 67"/>
          <p:cNvSpPr txBox="1"/>
          <p:nvPr/>
        </p:nvSpPr>
        <p:spPr>
          <a:xfrm>
            <a:off x="5031994" y="4735957"/>
            <a:ext cx="196216"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21</a:t>
            </a:r>
          </a:p>
        </p:txBody>
      </p:sp>
      <p:sp>
        <p:nvSpPr>
          <p:cNvPr id="1102" name="object 68"/>
          <p:cNvSpPr txBox="1"/>
          <p:nvPr/>
        </p:nvSpPr>
        <p:spPr>
          <a:xfrm>
            <a:off x="5584316" y="4735957"/>
            <a:ext cx="196216"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25">
                <a:latin typeface="Arial"/>
                <a:ea typeface="Arial"/>
                <a:cs typeface="Arial"/>
                <a:sym typeface="Aria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000000"/>
                </a:solidFill>
                <a:effectLst/>
                <a:uLnTx/>
                <a:uFillTx/>
                <a:latin typeface="Arial"/>
                <a:cs typeface="Arial"/>
                <a:sym typeface="Arial"/>
              </a:rPr>
              <a:t>24</a:t>
            </a:r>
          </a:p>
        </p:txBody>
      </p:sp>
      <p:grpSp>
        <p:nvGrpSpPr>
          <p:cNvPr id="1119" name="object 69"/>
          <p:cNvGrpSpPr/>
          <p:nvPr/>
        </p:nvGrpSpPr>
        <p:grpSpPr>
          <a:xfrm>
            <a:off x="1205482" y="1758631"/>
            <a:ext cx="4840112" cy="2807274"/>
            <a:chOff x="0" y="0"/>
            <a:chExt cx="4840110" cy="2807272"/>
          </a:xfrm>
        </p:grpSpPr>
        <p:grpSp>
          <p:nvGrpSpPr>
            <p:cNvPr id="1105" name="object 70"/>
            <p:cNvGrpSpPr/>
            <p:nvPr/>
          </p:nvGrpSpPr>
          <p:grpSpPr>
            <a:xfrm>
              <a:off x="0" y="86932"/>
              <a:ext cx="4308349" cy="2720341"/>
              <a:chOff x="0" y="0"/>
              <a:chExt cx="4308347" cy="2720339"/>
            </a:xfrm>
          </p:grpSpPr>
          <p:sp>
            <p:nvSpPr>
              <p:cNvPr id="1103" name="Line"/>
              <p:cNvSpPr/>
              <p:nvPr/>
            </p:nvSpPr>
            <p:spPr>
              <a:xfrm>
                <a:off x="4265676" y="2665984"/>
                <a:ext cx="7619" cy="12701"/>
              </a:xfrm>
              <a:prstGeom prst="line">
                <a:avLst/>
              </a:prstGeom>
              <a:noFill/>
              <a:ln w="6350" cap="flat">
                <a:solidFill>
                  <a:srgbClr val="C41F3D"/>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04" name="Shape"/>
              <p:cNvSpPr/>
              <p:nvPr/>
            </p:nvSpPr>
            <p:spPr>
              <a:xfrm>
                <a:off x="0" y="0"/>
                <a:ext cx="4308349" cy="2720341"/>
              </a:xfrm>
              <a:custGeom>
                <a:avLst/>
                <a:gdLst/>
                <a:ahLst/>
                <a:cxnLst>
                  <a:cxn ang="0">
                    <a:pos x="wd2" y="hd2"/>
                  </a:cxn>
                  <a:cxn ang="5400000">
                    <a:pos x="wd2" y="hd2"/>
                  </a:cxn>
                  <a:cxn ang="10800000">
                    <a:pos x="wd2" y="hd2"/>
                  </a:cxn>
                  <a:cxn ang="16200000">
                    <a:pos x="wd2" y="hd2"/>
                  </a:cxn>
                </a:cxnLst>
                <a:rect l="0" t="0" r="r" b="b"/>
                <a:pathLst>
                  <a:path w="21600" h="21600" extrusionOk="0">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1077" y="1658"/>
                    </a:moveTo>
                    <a:lnTo>
                      <a:pt x="1452" y="1658"/>
                    </a:lnTo>
                    <a:moveTo>
                      <a:pt x="1261" y="1283"/>
                    </a:moveTo>
                    <a:lnTo>
                      <a:pt x="1261" y="2033"/>
                    </a:lnTo>
                    <a:moveTo>
                      <a:pt x="1261" y="3074"/>
                    </a:moveTo>
                    <a:lnTo>
                      <a:pt x="1635" y="3074"/>
                    </a:lnTo>
                    <a:moveTo>
                      <a:pt x="1444" y="2711"/>
                    </a:moveTo>
                    <a:lnTo>
                      <a:pt x="1444" y="3449"/>
                    </a:lnTo>
                    <a:moveTo>
                      <a:pt x="1261" y="3074"/>
                    </a:moveTo>
                    <a:lnTo>
                      <a:pt x="1635" y="3074"/>
                    </a:lnTo>
                    <a:moveTo>
                      <a:pt x="1444" y="2711"/>
                    </a:moveTo>
                    <a:lnTo>
                      <a:pt x="1444" y="3449"/>
                    </a:lnTo>
                    <a:moveTo>
                      <a:pt x="1291" y="3691"/>
                    </a:moveTo>
                    <a:lnTo>
                      <a:pt x="1666" y="3691"/>
                    </a:lnTo>
                    <a:moveTo>
                      <a:pt x="1475" y="3316"/>
                    </a:moveTo>
                    <a:lnTo>
                      <a:pt x="1475" y="4066"/>
                    </a:lnTo>
                    <a:moveTo>
                      <a:pt x="1291" y="3691"/>
                    </a:moveTo>
                    <a:lnTo>
                      <a:pt x="1666" y="3691"/>
                    </a:lnTo>
                    <a:moveTo>
                      <a:pt x="1475" y="3316"/>
                    </a:moveTo>
                    <a:lnTo>
                      <a:pt x="1475" y="4066"/>
                    </a:lnTo>
                    <a:moveTo>
                      <a:pt x="1444" y="3969"/>
                    </a:moveTo>
                    <a:lnTo>
                      <a:pt x="1818" y="3969"/>
                    </a:lnTo>
                    <a:moveTo>
                      <a:pt x="1627" y="3594"/>
                    </a:moveTo>
                    <a:lnTo>
                      <a:pt x="1627" y="4332"/>
                    </a:lnTo>
                    <a:moveTo>
                      <a:pt x="1475" y="4102"/>
                    </a:moveTo>
                    <a:lnTo>
                      <a:pt x="1849" y="4102"/>
                    </a:lnTo>
                    <a:moveTo>
                      <a:pt x="1658" y="3727"/>
                    </a:moveTo>
                    <a:lnTo>
                      <a:pt x="1658" y="4477"/>
                    </a:lnTo>
                    <a:moveTo>
                      <a:pt x="1475" y="4102"/>
                    </a:moveTo>
                    <a:lnTo>
                      <a:pt x="1849" y="4102"/>
                    </a:lnTo>
                    <a:moveTo>
                      <a:pt x="1658" y="3727"/>
                    </a:moveTo>
                    <a:lnTo>
                      <a:pt x="1658" y="4477"/>
                    </a:lnTo>
                    <a:moveTo>
                      <a:pt x="2208" y="4937"/>
                    </a:moveTo>
                    <a:lnTo>
                      <a:pt x="2583" y="4937"/>
                    </a:lnTo>
                    <a:moveTo>
                      <a:pt x="2399" y="4562"/>
                    </a:moveTo>
                    <a:lnTo>
                      <a:pt x="2399" y="5300"/>
                    </a:lnTo>
                    <a:moveTo>
                      <a:pt x="2521" y="5421"/>
                    </a:moveTo>
                    <a:lnTo>
                      <a:pt x="2888" y="5421"/>
                    </a:lnTo>
                    <a:moveTo>
                      <a:pt x="2705" y="5046"/>
                    </a:moveTo>
                    <a:lnTo>
                      <a:pt x="2705" y="5796"/>
                    </a:lnTo>
                    <a:moveTo>
                      <a:pt x="2521" y="5421"/>
                    </a:moveTo>
                    <a:lnTo>
                      <a:pt x="2888" y="5421"/>
                    </a:lnTo>
                    <a:moveTo>
                      <a:pt x="2705" y="5046"/>
                    </a:moveTo>
                    <a:lnTo>
                      <a:pt x="2705" y="5796"/>
                    </a:lnTo>
                    <a:moveTo>
                      <a:pt x="2583" y="5917"/>
                    </a:moveTo>
                    <a:lnTo>
                      <a:pt x="2949" y="5917"/>
                    </a:lnTo>
                    <a:moveTo>
                      <a:pt x="2766" y="5542"/>
                    </a:moveTo>
                    <a:lnTo>
                      <a:pt x="2766" y="6280"/>
                    </a:lnTo>
                    <a:moveTo>
                      <a:pt x="2613" y="6268"/>
                    </a:moveTo>
                    <a:lnTo>
                      <a:pt x="2980" y="6268"/>
                    </a:lnTo>
                    <a:moveTo>
                      <a:pt x="2796" y="5893"/>
                    </a:moveTo>
                    <a:lnTo>
                      <a:pt x="2796" y="6631"/>
                    </a:lnTo>
                    <a:moveTo>
                      <a:pt x="2644" y="6401"/>
                    </a:moveTo>
                    <a:lnTo>
                      <a:pt x="3010" y="6401"/>
                    </a:lnTo>
                    <a:moveTo>
                      <a:pt x="2827" y="6038"/>
                    </a:moveTo>
                    <a:lnTo>
                      <a:pt x="2827" y="6776"/>
                    </a:lnTo>
                    <a:moveTo>
                      <a:pt x="2766" y="6619"/>
                    </a:moveTo>
                    <a:lnTo>
                      <a:pt x="3133" y="6619"/>
                    </a:lnTo>
                    <a:moveTo>
                      <a:pt x="2949" y="6244"/>
                    </a:moveTo>
                    <a:lnTo>
                      <a:pt x="2949" y="6994"/>
                    </a:lnTo>
                    <a:moveTo>
                      <a:pt x="2919" y="6837"/>
                    </a:moveTo>
                    <a:lnTo>
                      <a:pt x="3285" y="6837"/>
                    </a:lnTo>
                    <a:moveTo>
                      <a:pt x="3102" y="6462"/>
                    </a:moveTo>
                    <a:lnTo>
                      <a:pt x="3102" y="7200"/>
                    </a:lnTo>
                    <a:moveTo>
                      <a:pt x="3285" y="7055"/>
                    </a:moveTo>
                    <a:lnTo>
                      <a:pt x="3660" y="7055"/>
                    </a:lnTo>
                    <a:moveTo>
                      <a:pt x="3469" y="6680"/>
                    </a:moveTo>
                    <a:lnTo>
                      <a:pt x="3469" y="7418"/>
                    </a:lnTo>
                    <a:moveTo>
                      <a:pt x="3652" y="7333"/>
                    </a:moveTo>
                    <a:lnTo>
                      <a:pt x="4027" y="7333"/>
                    </a:lnTo>
                    <a:moveTo>
                      <a:pt x="3836" y="6970"/>
                    </a:moveTo>
                    <a:lnTo>
                      <a:pt x="3836" y="7708"/>
                    </a:lnTo>
                    <a:moveTo>
                      <a:pt x="3958" y="7769"/>
                    </a:moveTo>
                    <a:lnTo>
                      <a:pt x="4332" y="7769"/>
                    </a:lnTo>
                    <a:moveTo>
                      <a:pt x="4149" y="7406"/>
                    </a:moveTo>
                    <a:lnTo>
                      <a:pt x="4149" y="8144"/>
                    </a:lnTo>
                    <a:moveTo>
                      <a:pt x="4141" y="8434"/>
                    </a:moveTo>
                    <a:lnTo>
                      <a:pt x="4516" y="8434"/>
                    </a:lnTo>
                    <a:moveTo>
                      <a:pt x="4332" y="8059"/>
                    </a:moveTo>
                    <a:lnTo>
                      <a:pt x="4332" y="8797"/>
                    </a:lnTo>
                    <a:moveTo>
                      <a:pt x="4263" y="9669"/>
                    </a:moveTo>
                    <a:lnTo>
                      <a:pt x="4638" y="9669"/>
                    </a:lnTo>
                    <a:moveTo>
                      <a:pt x="4454" y="9306"/>
                    </a:moveTo>
                    <a:lnTo>
                      <a:pt x="4454" y="10044"/>
                    </a:lnTo>
                    <a:moveTo>
                      <a:pt x="4263" y="9669"/>
                    </a:moveTo>
                    <a:lnTo>
                      <a:pt x="4638" y="9669"/>
                    </a:lnTo>
                    <a:moveTo>
                      <a:pt x="4454" y="9306"/>
                    </a:moveTo>
                    <a:lnTo>
                      <a:pt x="4454" y="10044"/>
                    </a:lnTo>
                    <a:moveTo>
                      <a:pt x="4355" y="10709"/>
                    </a:moveTo>
                    <a:lnTo>
                      <a:pt x="4730" y="10709"/>
                    </a:lnTo>
                    <a:moveTo>
                      <a:pt x="4546" y="10334"/>
                    </a:moveTo>
                    <a:lnTo>
                      <a:pt x="4546" y="11084"/>
                    </a:lnTo>
                    <a:moveTo>
                      <a:pt x="4508" y="11532"/>
                    </a:moveTo>
                    <a:lnTo>
                      <a:pt x="4882" y="11532"/>
                    </a:lnTo>
                    <a:moveTo>
                      <a:pt x="4699" y="11157"/>
                    </a:moveTo>
                    <a:lnTo>
                      <a:pt x="4699" y="11907"/>
                    </a:lnTo>
                    <a:moveTo>
                      <a:pt x="4630" y="11762"/>
                    </a:moveTo>
                    <a:lnTo>
                      <a:pt x="5005" y="11762"/>
                    </a:lnTo>
                    <a:moveTo>
                      <a:pt x="4821" y="11387"/>
                    </a:moveTo>
                    <a:lnTo>
                      <a:pt x="4821" y="12125"/>
                    </a:lnTo>
                    <a:moveTo>
                      <a:pt x="4760" y="12065"/>
                    </a:moveTo>
                    <a:lnTo>
                      <a:pt x="5127" y="12065"/>
                    </a:lnTo>
                    <a:moveTo>
                      <a:pt x="4943" y="11689"/>
                    </a:moveTo>
                    <a:lnTo>
                      <a:pt x="4943" y="12428"/>
                    </a:lnTo>
                    <a:moveTo>
                      <a:pt x="5127" y="12512"/>
                    </a:moveTo>
                    <a:lnTo>
                      <a:pt x="5494" y="12512"/>
                    </a:lnTo>
                    <a:moveTo>
                      <a:pt x="5310" y="12149"/>
                    </a:moveTo>
                    <a:lnTo>
                      <a:pt x="5310" y="12887"/>
                    </a:lnTo>
                    <a:moveTo>
                      <a:pt x="5157" y="12512"/>
                    </a:moveTo>
                    <a:lnTo>
                      <a:pt x="5524" y="12512"/>
                    </a:lnTo>
                    <a:moveTo>
                      <a:pt x="5341" y="12149"/>
                    </a:moveTo>
                    <a:lnTo>
                      <a:pt x="5341" y="12887"/>
                    </a:lnTo>
                    <a:moveTo>
                      <a:pt x="5310" y="12512"/>
                    </a:moveTo>
                    <a:lnTo>
                      <a:pt x="5677" y="12512"/>
                    </a:lnTo>
                    <a:moveTo>
                      <a:pt x="5494" y="12149"/>
                    </a:moveTo>
                    <a:lnTo>
                      <a:pt x="5494" y="12887"/>
                    </a:lnTo>
                    <a:moveTo>
                      <a:pt x="5524" y="12670"/>
                    </a:moveTo>
                    <a:lnTo>
                      <a:pt x="5899" y="12670"/>
                    </a:lnTo>
                    <a:moveTo>
                      <a:pt x="5708" y="12307"/>
                    </a:moveTo>
                    <a:lnTo>
                      <a:pt x="5708" y="13045"/>
                    </a:lnTo>
                    <a:moveTo>
                      <a:pt x="5585" y="12827"/>
                    </a:moveTo>
                    <a:lnTo>
                      <a:pt x="5960" y="12827"/>
                    </a:lnTo>
                    <a:moveTo>
                      <a:pt x="5769" y="12464"/>
                    </a:moveTo>
                    <a:lnTo>
                      <a:pt x="5769" y="13202"/>
                    </a:lnTo>
                    <a:moveTo>
                      <a:pt x="5738" y="13069"/>
                    </a:moveTo>
                    <a:lnTo>
                      <a:pt x="6112" y="13069"/>
                    </a:lnTo>
                    <a:moveTo>
                      <a:pt x="5921" y="12694"/>
                    </a:moveTo>
                    <a:lnTo>
                      <a:pt x="5921" y="13444"/>
                    </a:lnTo>
                    <a:moveTo>
                      <a:pt x="5983" y="14194"/>
                    </a:moveTo>
                    <a:lnTo>
                      <a:pt x="6357" y="14194"/>
                    </a:lnTo>
                    <a:moveTo>
                      <a:pt x="6166" y="13819"/>
                    </a:moveTo>
                    <a:lnTo>
                      <a:pt x="6166" y="14557"/>
                    </a:lnTo>
                    <a:moveTo>
                      <a:pt x="6013" y="14836"/>
                    </a:moveTo>
                    <a:lnTo>
                      <a:pt x="6388" y="14836"/>
                    </a:lnTo>
                    <a:moveTo>
                      <a:pt x="6197" y="14461"/>
                    </a:moveTo>
                    <a:lnTo>
                      <a:pt x="6197" y="15211"/>
                    </a:lnTo>
                    <a:moveTo>
                      <a:pt x="6227" y="15901"/>
                    </a:moveTo>
                    <a:lnTo>
                      <a:pt x="6601" y="15901"/>
                    </a:lnTo>
                    <a:moveTo>
                      <a:pt x="6418" y="15525"/>
                    </a:moveTo>
                    <a:lnTo>
                      <a:pt x="6418" y="16264"/>
                    </a:lnTo>
                    <a:moveTo>
                      <a:pt x="7610" y="16893"/>
                    </a:moveTo>
                    <a:lnTo>
                      <a:pt x="7977" y="16893"/>
                    </a:lnTo>
                    <a:moveTo>
                      <a:pt x="7793" y="16518"/>
                    </a:moveTo>
                    <a:lnTo>
                      <a:pt x="7793" y="17256"/>
                    </a:lnTo>
                    <a:moveTo>
                      <a:pt x="7702" y="17316"/>
                    </a:moveTo>
                    <a:lnTo>
                      <a:pt x="8076" y="17316"/>
                    </a:lnTo>
                    <a:moveTo>
                      <a:pt x="7885" y="16941"/>
                    </a:moveTo>
                    <a:lnTo>
                      <a:pt x="7885" y="17679"/>
                    </a:lnTo>
                    <a:moveTo>
                      <a:pt x="7702" y="17316"/>
                    </a:moveTo>
                    <a:lnTo>
                      <a:pt x="8076" y="17316"/>
                    </a:lnTo>
                    <a:moveTo>
                      <a:pt x="7885" y="16941"/>
                    </a:moveTo>
                    <a:lnTo>
                      <a:pt x="7885" y="17679"/>
                    </a:lnTo>
                    <a:moveTo>
                      <a:pt x="7793" y="17837"/>
                    </a:moveTo>
                    <a:lnTo>
                      <a:pt x="8168" y="17837"/>
                    </a:lnTo>
                    <a:moveTo>
                      <a:pt x="7977" y="17462"/>
                    </a:moveTo>
                    <a:lnTo>
                      <a:pt x="7977" y="18200"/>
                    </a:lnTo>
                    <a:moveTo>
                      <a:pt x="7885" y="17921"/>
                    </a:moveTo>
                    <a:lnTo>
                      <a:pt x="8259" y="17921"/>
                    </a:lnTo>
                    <a:moveTo>
                      <a:pt x="8068" y="17546"/>
                    </a:moveTo>
                    <a:lnTo>
                      <a:pt x="8068" y="18296"/>
                    </a:lnTo>
                    <a:moveTo>
                      <a:pt x="8191" y="18188"/>
                    </a:moveTo>
                    <a:lnTo>
                      <a:pt x="8565" y="18188"/>
                    </a:lnTo>
                    <a:moveTo>
                      <a:pt x="8374" y="17825"/>
                    </a:moveTo>
                    <a:lnTo>
                      <a:pt x="8374" y="18563"/>
                    </a:lnTo>
                    <a:moveTo>
                      <a:pt x="9268" y="18841"/>
                    </a:moveTo>
                    <a:lnTo>
                      <a:pt x="9635" y="18841"/>
                    </a:lnTo>
                    <a:moveTo>
                      <a:pt x="9451" y="18466"/>
                    </a:moveTo>
                    <a:lnTo>
                      <a:pt x="9451" y="19216"/>
                    </a:lnTo>
                    <a:moveTo>
                      <a:pt x="9299" y="18841"/>
                    </a:moveTo>
                    <a:lnTo>
                      <a:pt x="9665" y="18841"/>
                    </a:lnTo>
                    <a:moveTo>
                      <a:pt x="9482" y="18466"/>
                    </a:moveTo>
                    <a:lnTo>
                      <a:pt x="9482" y="19216"/>
                    </a:lnTo>
                    <a:moveTo>
                      <a:pt x="9390" y="18841"/>
                    </a:moveTo>
                    <a:lnTo>
                      <a:pt x="9757" y="18841"/>
                    </a:lnTo>
                    <a:moveTo>
                      <a:pt x="9574" y="18466"/>
                    </a:moveTo>
                    <a:lnTo>
                      <a:pt x="9574" y="19216"/>
                    </a:lnTo>
                    <a:moveTo>
                      <a:pt x="9390" y="18841"/>
                    </a:moveTo>
                    <a:lnTo>
                      <a:pt x="9757" y="18841"/>
                    </a:lnTo>
                    <a:moveTo>
                      <a:pt x="9574" y="18466"/>
                    </a:moveTo>
                    <a:lnTo>
                      <a:pt x="9574" y="19216"/>
                    </a:lnTo>
                    <a:moveTo>
                      <a:pt x="9451" y="18950"/>
                    </a:moveTo>
                    <a:lnTo>
                      <a:pt x="9818" y="18950"/>
                    </a:lnTo>
                    <a:moveTo>
                      <a:pt x="9635" y="18575"/>
                    </a:moveTo>
                    <a:lnTo>
                      <a:pt x="9635" y="19313"/>
                    </a:lnTo>
                    <a:moveTo>
                      <a:pt x="9451" y="18950"/>
                    </a:moveTo>
                    <a:lnTo>
                      <a:pt x="9818" y="18950"/>
                    </a:lnTo>
                    <a:moveTo>
                      <a:pt x="9635" y="18575"/>
                    </a:moveTo>
                    <a:lnTo>
                      <a:pt x="9635" y="19313"/>
                    </a:lnTo>
                    <a:moveTo>
                      <a:pt x="9879" y="19277"/>
                    </a:moveTo>
                    <a:lnTo>
                      <a:pt x="10254" y="19277"/>
                    </a:lnTo>
                    <a:moveTo>
                      <a:pt x="10063" y="18914"/>
                    </a:moveTo>
                    <a:lnTo>
                      <a:pt x="10063" y="19652"/>
                    </a:lnTo>
                    <a:moveTo>
                      <a:pt x="11132" y="19277"/>
                    </a:moveTo>
                    <a:lnTo>
                      <a:pt x="11507" y="19277"/>
                    </a:lnTo>
                    <a:moveTo>
                      <a:pt x="11323" y="18914"/>
                    </a:moveTo>
                    <a:lnTo>
                      <a:pt x="11323" y="19652"/>
                    </a:lnTo>
                    <a:moveTo>
                      <a:pt x="11163" y="19398"/>
                    </a:moveTo>
                    <a:lnTo>
                      <a:pt x="11537" y="19398"/>
                    </a:lnTo>
                    <a:moveTo>
                      <a:pt x="11354" y="19023"/>
                    </a:moveTo>
                    <a:lnTo>
                      <a:pt x="11354" y="19773"/>
                    </a:lnTo>
                    <a:moveTo>
                      <a:pt x="11354" y="19398"/>
                    </a:moveTo>
                    <a:lnTo>
                      <a:pt x="11721" y="19398"/>
                    </a:lnTo>
                    <a:moveTo>
                      <a:pt x="11537" y="19023"/>
                    </a:moveTo>
                    <a:lnTo>
                      <a:pt x="11537" y="19773"/>
                    </a:lnTo>
                    <a:moveTo>
                      <a:pt x="11377" y="19531"/>
                    </a:moveTo>
                    <a:lnTo>
                      <a:pt x="11751" y="19531"/>
                    </a:lnTo>
                    <a:moveTo>
                      <a:pt x="11568" y="19156"/>
                    </a:moveTo>
                    <a:lnTo>
                      <a:pt x="11568" y="19906"/>
                    </a:lnTo>
                    <a:moveTo>
                      <a:pt x="12760" y="19531"/>
                    </a:moveTo>
                    <a:lnTo>
                      <a:pt x="13134" y="19531"/>
                    </a:lnTo>
                    <a:moveTo>
                      <a:pt x="12951" y="19156"/>
                    </a:moveTo>
                    <a:lnTo>
                      <a:pt x="12951" y="19906"/>
                    </a:lnTo>
                    <a:moveTo>
                      <a:pt x="12882" y="19676"/>
                    </a:moveTo>
                    <a:lnTo>
                      <a:pt x="13256" y="19676"/>
                    </a:lnTo>
                    <a:moveTo>
                      <a:pt x="13073" y="19301"/>
                    </a:moveTo>
                    <a:lnTo>
                      <a:pt x="13073" y="20039"/>
                    </a:lnTo>
                    <a:moveTo>
                      <a:pt x="12882" y="19676"/>
                    </a:moveTo>
                    <a:lnTo>
                      <a:pt x="13256" y="19676"/>
                    </a:lnTo>
                    <a:moveTo>
                      <a:pt x="13073" y="19301"/>
                    </a:moveTo>
                    <a:lnTo>
                      <a:pt x="13073" y="20039"/>
                    </a:lnTo>
                    <a:moveTo>
                      <a:pt x="13065" y="19833"/>
                    </a:moveTo>
                    <a:lnTo>
                      <a:pt x="13440" y="19833"/>
                    </a:lnTo>
                    <a:moveTo>
                      <a:pt x="13256" y="19470"/>
                    </a:moveTo>
                    <a:lnTo>
                      <a:pt x="13256" y="20208"/>
                    </a:lnTo>
                    <a:moveTo>
                      <a:pt x="13096" y="19833"/>
                    </a:moveTo>
                    <a:lnTo>
                      <a:pt x="13470" y="19833"/>
                    </a:lnTo>
                    <a:moveTo>
                      <a:pt x="13287" y="19470"/>
                    </a:moveTo>
                    <a:lnTo>
                      <a:pt x="13287" y="20208"/>
                    </a:lnTo>
                    <a:moveTo>
                      <a:pt x="13371" y="19833"/>
                    </a:moveTo>
                    <a:lnTo>
                      <a:pt x="13745" y="19833"/>
                    </a:lnTo>
                    <a:moveTo>
                      <a:pt x="13562" y="19470"/>
                    </a:moveTo>
                    <a:lnTo>
                      <a:pt x="13562" y="20208"/>
                    </a:lnTo>
                    <a:moveTo>
                      <a:pt x="14387" y="19833"/>
                    </a:moveTo>
                    <a:lnTo>
                      <a:pt x="14762" y="19833"/>
                    </a:lnTo>
                    <a:moveTo>
                      <a:pt x="14571" y="19470"/>
                    </a:moveTo>
                    <a:lnTo>
                      <a:pt x="14571" y="20208"/>
                    </a:lnTo>
                    <a:moveTo>
                      <a:pt x="14510" y="19833"/>
                    </a:moveTo>
                    <a:lnTo>
                      <a:pt x="14884" y="19833"/>
                    </a:lnTo>
                    <a:moveTo>
                      <a:pt x="14693" y="19470"/>
                    </a:moveTo>
                    <a:lnTo>
                      <a:pt x="14693" y="20208"/>
                    </a:lnTo>
                    <a:moveTo>
                      <a:pt x="14601" y="19833"/>
                    </a:moveTo>
                    <a:lnTo>
                      <a:pt x="14976" y="19833"/>
                    </a:lnTo>
                    <a:moveTo>
                      <a:pt x="14785" y="19470"/>
                    </a:moveTo>
                    <a:lnTo>
                      <a:pt x="14785" y="20208"/>
                    </a:lnTo>
                    <a:moveTo>
                      <a:pt x="15335" y="19833"/>
                    </a:moveTo>
                    <a:lnTo>
                      <a:pt x="15709" y="19833"/>
                    </a:lnTo>
                    <a:moveTo>
                      <a:pt x="15526" y="19470"/>
                    </a:moveTo>
                    <a:lnTo>
                      <a:pt x="15526" y="20208"/>
                    </a:lnTo>
                    <a:moveTo>
                      <a:pt x="16168" y="19833"/>
                    </a:moveTo>
                    <a:lnTo>
                      <a:pt x="16534" y="19833"/>
                    </a:lnTo>
                    <a:moveTo>
                      <a:pt x="16351" y="19470"/>
                    </a:moveTo>
                    <a:lnTo>
                      <a:pt x="16351" y="20208"/>
                    </a:lnTo>
                    <a:moveTo>
                      <a:pt x="16320" y="20184"/>
                    </a:moveTo>
                    <a:lnTo>
                      <a:pt x="16687" y="20184"/>
                    </a:lnTo>
                    <a:moveTo>
                      <a:pt x="16504" y="19809"/>
                    </a:moveTo>
                    <a:lnTo>
                      <a:pt x="16504" y="20559"/>
                    </a:lnTo>
                    <a:moveTo>
                      <a:pt x="16381" y="20184"/>
                    </a:moveTo>
                    <a:lnTo>
                      <a:pt x="16748" y="20184"/>
                    </a:lnTo>
                    <a:moveTo>
                      <a:pt x="16565" y="19809"/>
                    </a:moveTo>
                    <a:lnTo>
                      <a:pt x="16565" y="20559"/>
                    </a:lnTo>
                    <a:moveTo>
                      <a:pt x="19690" y="21225"/>
                    </a:moveTo>
                    <a:lnTo>
                      <a:pt x="20064" y="21225"/>
                    </a:lnTo>
                    <a:moveTo>
                      <a:pt x="19881" y="20862"/>
                    </a:moveTo>
                    <a:lnTo>
                      <a:pt x="19881" y="21600"/>
                    </a:lnTo>
                    <a:moveTo>
                      <a:pt x="21226" y="21225"/>
                    </a:moveTo>
                    <a:lnTo>
                      <a:pt x="21600" y="21225"/>
                    </a:lnTo>
                    <a:moveTo>
                      <a:pt x="21409" y="20862"/>
                    </a:moveTo>
                    <a:lnTo>
                      <a:pt x="21409" y="21600"/>
                    </a:lnTo>
                  </a:path>
                </a:pathLst>
              </a:custGeom>
              <a:noFill/>
              <a:ln w="6350" cap="flat">
                <a:solidFill>
                  <a:srgbClr val="C41F3D"/>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106" name="object 71"/>
            <p:cNvSpPr/>
            <p:nvPr/>
          </p:nvSpPr>
          <p:spPr>
            <a:xfrm>
              <a:off x="32766" y="134937"/>
              <a:ext cx="4238245" cy="26258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 y="0"/>
                  </a:lnTo>
                  <a:lnTo>
                    <a:pt x="156" y="70"/>
                  </a:lnTo>
                  <a:lnTo>
                    <a:pt x="218" y="70"/>
                  </a:lnTo>
                  <a:lnTo>
                    <a:pt x="218" y="140"/>
                  </a:lnTo>
                  <a:lnTo>
                    <a:pt x="311" y="140"/>
                  </a:lnTo>
                  <a:lnTo>
                    <a:pt x="311" y="210"/>
                  </a:lnTo>
                  <a:lnTo>
                    <a:pt x="374" y="210"/>
                  </a:lnTo>
                  <a:lnTo>
                    <a:pt x="374" y="279"/>
                  </a:lnTo>
                  <a:lnTo>
                    <a:pt x="467" y="279"/>
                  </a:lnTo>
                  <a:lnTo>
                    <a:pt x="467" y="419"/>
                  </a:lnTo>
                  <a:lnTo>
                    <a:pt x="561" y="419"/>
                  </a:lnTo>
                  <a:lnTo>
                    <a:pt x="561" y="489"/>
                  </a:lnTo>
                  <a:lnTo>
                    <a:pt x="685" y="489"/>
                  </a:lnTo>
                  <a:lnTo>
                    <a:pt x="685" y="558"/>
                  </a:lnTo>
                  <a:lnTo>
                    <a:pt x="717" y="558"/>
                  </a:lnTo>
                  <a:lnTo>
                    <a:pt x="717" y="629"/>
                  </a:lnTo>
                  <a:lnTo>
                    <a:pt x="748" y="629"/>
                  </a:lnTo>
                  <a:lnTo>
                    <a:pt x="748" y="698"/>
                  </a:lnTo>
                  <a:lnTo>
                    <a:pt x="779" y="698"/>
                  </a:lnTo>
                  <a:lnTo>
                    <a:pt x="779" y="768"/>
                  </a:lnTo>
                  <a:lnTo>
                    <a:pt x="810" y="768"/>
                  </a:lnTo>
                  <a:lnTo>
                    <a:pt x="810" y="838"/>
                  </a:lnTo>
                  <a:lnTo>
                    <a:pt x="841" y="838"/>
                  </a:lnTo>
                  <a:lnTo>
                    <a:pt x="841" y="907"/>
                  </a:lnTo>
                  <a:lnTo>
                    <a:pt x="998" y="907"/>
                  </a:lnTo>
                  <a:lnTo>
                    <a:pt x="998" y="978"/>
                  </a:lnTo>
                  <a:lnTo>
                    <a:pt x="1028" y="978"/>
                  </a:lnTo>
                  <a:lnTo>
                    <a:pt x="1028" y="1046"/>
                  </a:lnTo>
                  <a:lnTo>
                    <a:pt x="1060" y="1046"/>
                  </a:lnTo>
                  <a:lnTo>
                    <a:pt x="1060" y="1117"/>
                  </a:lnTo>
                  <a:lnTo>
                    <a:pt x="1122" y="1117"/>
                  </a:lnTo>
                  <a:lnTo>
                    <a:pt x="1122" y="1326"/>
                  </a:lnTo>
                  <a:lnTo>
                    <a:pt x="1153" y="1326"/>
                  </a:lnTo>
                  <a:lnTo>
                    <a:pt x="1153" y="1677"/>
                  </a:lnTo>
                  <a:lnTo>
                    <a:pt x="1184" y="1677"/>
                  </a:lnTo>
                  <a:lnTo>
                    <a:pt x="1184" y="1817"/>
                  </a:lnTo>
                  <a:lnTo>
                    <a:pt x="1216" y="1817"/>
                  </a:lnTo>
                  <a:lnTo>
                    <a:pt x="1216" y="1957"/>
                  </a:lnTo>
                  <a:lnTo>
                    <a:pt x="1247" y="1957"/>
                  </a:lnTo>
                  <a:lnTo>
                    <a:pt x="1247" y="2237"/>
                  </a:lnTo>
                  <a:lnTo>
                    <a:pt x="1278" y="2237"/>
                  </a:lnTo>
                  <a:lnTo>
                    <a:pt x="1278" y="2586"/>
                  </a:lnTo>
                  <a:lnTo>
                    <a:pt x="1309" y="2586"/>
                  </a:lnTo>
                  <a:lnTo>
                    <a:pt x="1309" y="2797"/>
                  </a:lnTo>
                  <a:lnTo>
                    <a:pt x="1340" y="2797"/>
                  </a:lnTo>
                  <a:lnTo>
                    <a:pt x="1340" y="3431"/>
                  </a:lnTo>
                  <a:lnTo>
                    <a:pt x="1372" y="3431"/>
                  </a:lnTo>
                  <a:lnTo>
                    <a:pt x="1372" y="3502"/>
                  </a:lnTo>
                  <a:lnTo>
                    <a:pt x="1403" y="3502"/>
                  </a:lnTo>
                  <a:lnTo>
                    <a:pt x="1403" y="3644"/>
                  </a:lnTo>
                  <a:lnTo>
                    <a:pt x="1434" y="3644"/>
                  </a:lnTo>
                  <a:lnTo>
                    <a:pt x="1434" y="3715"/>
                  </a:lnTo>
                  <a:lnTo>
                    <a:pt x="1527" y="3715"/>
                  </a:lnTo>
                  <a:lnTo>
                    <a:pt x="1527" y="3858"/>
                  </a:lnTo>
                  <a:lnTo>
                    <a:pt x="1558" y="3858"/>
                  </a:lnTo>
                  <a:lnTo>
                    <a:pt x="1558" y="4001"/>
                  </a:lnTo>
                  <a:lnTo>
                    <a:pt x="1745" y="4001"/>
                  </a:lnTo>
                  <a:lnTo>
                    <a:pt x="1745" y="4073"/>
                  </a:lnTo>
                  <a:lnTo>
                    <a:pt x="1777" y="4073"/>
                  </a:lnTo>
                  <a:lnTo>
                    <a:pt x="1777" y="4145"/>
                  </a:lnTo>
                  <a:lnTo>
                    <a:pt x="1839" y="4145"/>
                  </a:lnTo>
                  <a:lnTo>
                    <a:pt x="1839" y="4216"/>
                  </a:lnTo>
                  <a:lnTo>
                    <a:pt x="1870" y="4216"/>
                  </a:lnTo>
                  <a:lnTo>
                    <a:pt x="1870" y="4361"/>
                  </a:lnTo>
                  <a:lnTo>
                    <a:pt x="1964" y="4361"/>
                  </a:lnTo>
                  <a:lnTo>
                    <a:pt x="1964" y="4576"/>
                  </a:lnTo>
                  <a:lnTo>
                    <a:pt x="2088" y="4576"/>
                  </a:lnTo>
                  <a:lnTo>
                    <a:pt x="2088" y="4649"/>
                  </a:lnTo>
                  <a:lnTo>
                    <a:pt x="2119" y="4649"/>
                  </a:lnTo>
                  <a:lnTo>
                    <a:pt x="2119" y="4720"/>
                  </a:lnTo>
                  <a:lnTo>
                    <a:pt x="2432" y="4720"/>
                  </a:lnTo>
                  <a:lnTo>
                    <a:pt x="2432" y="4792"/>
                  </a:lnTo>
                  <a:lnTo>
                    <a:pt x="2462" y="4792"/>
                  </a:lnTo>
                  <a:lnTo>
                    <a:pt x="2462" y="4864"/>
                  </a:lnTo>
                  <a:lnTo>
                    <a:pt x="2524" y="4864"/>
                  </a:lnTo>
                  <a:lnTo>
                    <a:pt x="2524" y="4935"/>
                  </a:lnTo>
                  <a:lnTo>
                    <a:pt x="2556" y="4935"/>
                  </a:lnTo>
                  <a:lnTo>
                    <a:pt x="2556" y="5008"/>
                  </a:lnTo>
                  <a:lnTo>
                    <a:pt x="2587" y="5008"/>
                  </a:lnTo>
                  <a:lnTo>
                    <a:pt x="2587" y="5224"/>
                  </a:lnTo>
                  <a:lnTo>
                    <a:pt x="2618" y="5224"/>
                  </a:lnTo>
                  <a:lnTo>
                    <a:pt x="2618" y="5444"/>
                  </a:lnTo>
                  <a:lnTo>
                    <a:pt x="2650" y="5444"/>
                  </a:lnTo>
                  <a:lnTo>
                    <a:pt x="2650" y="5733"/>
                  </a:lnTo>
                  <a:lnTo>
                    <a:pt x="2680" y="5733"/>
                  </a:lnTo>
                  <a:lnTo>
                    <a:pt x="2680" y="6100"/>
                  </a:lnTo>
                  <a:lnTo>
                    <a:pt x="2711" y="6100"/>
                  </a:lnTo>
                  <a:lnTo>
                    <a:pt x="2711" y="6245"/>
                  </a:lnTo>
                  <a:lnTo>
                    <a:pt x="2774" y="6245"/>
                  </a:lnTo>
                  <a:lnTo>
                    <a:pt x="2774" y="6392"/>
                  </a:lnTo>
                  <a:lnTo>
                    <a:pt x="2805" y="6392"/>
                  </a:lnTo>
                  <a:lnTo>
                    <a:pt x="2805" y="6468"/>
                  </a:lnTo>
                  <a:lnTo>
                    <a:pt x="2868" y="6468"/>
                  </a:lnTo>
                  <a:lnTo>
                    <a:pt x="2868" y="6542"/>
                  </a:lnTo>
                  <a:lnTo>
                    <a:pt x="2961" y="6542"/>
                  </a:lnTo>
                  <a:lnTo>
                    <a:pt x="2961" y="6689"/>
                  </a:lnTo>
                  <a:lnTo>
                    <a:pt x="3148" y="6689"/>
                  </a:lnTo>
                  <a:lnTo>
                    <a:pt x="3148" y="6764"/>
                  </a:lnTo>
                  <a:lnTo>
                    <a:pt x="3272" y="6764"/>
                  </a:lnTo>
                  <a:lnTo>
                    <a:pt x="3272" y="6913"/>
                  </a:lnTo>
                  <a:lnTo>
                    <a:pt x="3428" y="6913"/>
                  </a:lnTo>
                  <a:lnTo>
                    <a:pt x="3428" y="6987"/>
                  </a:lnTo>
                  <a:lnTo>
                    <a:pt x="3584" y="6987"/>
                  </a:lnTo>
                  <a:lnTo>
                    <a:pt x="3584" y="7136"/>
                  </a:lnTo>
                  <a:lnTo>
                    <a:pt x="3740" y="7136"/>
                  </a:lnTo>
                  <a:lnTo>
                    <a:pt x="3740" y="7210"/>
                  </a:lnTo>
                  <a:lnTo>
                    <a:pt x="3803" y="7210"/>
                  </a:lnTo>
                  <a:lnTo>
                    <a:pt x="3803" y="7286"/>
                  </a:lnTo>
                  <a:lnTo>
                    <a:pt x="3865" y="7286"/>
                  </a:lnTo>
                  <a:lnTo>
                    <a:pt x="3865" y="7361"/>
                  </a:lnTo>
                  <a:lnTo>
                    <a:pt x="3896" y="7361"/>
                  </a:lnTo>
                  <a:lnTo>
                    <a:pt x="3896" y="7436"/>
                  </a:lnTo>
                  <a:lnTo>
                    <a:pt x="3927" y="7436"/>
                  </a:lnTo>
                  <a:lnTo>
                    <a:pt x="3927" y="7587"/>
                  </a:lnTo>
                  <a:lnTo>
                    <a:pt x="3959" y="7587"/>
                  </a:lnTo>
                  <a:lnTo>
                    <a:pt x="3959" y="7661"/>
                  </a:lnTo>
                  <a:lnTo>
                    <a:pt x="4083" y="7661"/>
                  </a:lnTo>
                  <a:lnTo>
                    <a:pt x="4083" y="7737"/>
                  </a:lnTo>
                  <a:lnTo>
                    <a:pt x="4177" y="7737"/>
                  </a:lnTo>
                  <a:lnTo>
                    <a:pt x="4177" y="7887"/>
                  </a:lnTo>
                  <a:lnTo>
                    <a:pt x="4208" y="7887"/>
                  </a:lnTo>
                  <a:lnTo>
                    <a:pt x="4208" y="8040"/>
                  </a:lnTo>
                  <a:lnTo>
                    <a:pt x="4239" y="8040"/>
                  </a:lnTo>
                  <a:lnTo>
                    <a:pt x="4239" y="8342"/>
                  </a:lnTo>
                  <a:lnTo>
                    <a:pt x="4270" y="8342"/>
                  </a:lnTo>
                  <a:lnTo>
                    <a:pt x="4270" y="8569"/>
                  </a:lnTo>
                  <a:lnTo>
                    <a:pt x="4333" y="8569"/>
                  </a:lnTo>
                  <a:lnTo>
                    <a:pt x="4333" y="8873"/>
                  </a:lnTo>
                  <a:lnTo>
                    <a:pt x="4364" y="8873"/>
                  </a:lnTo>
                  <a:lnTo>
                    <a:pt x="4364" y="9631"/>
                  </a:lnTo>
                  <a:lnTo>
                    <a:pt x="4395" y="9631"/>
                  </a:lnTo>
                  <a:lnTo>
                    <a:pt x="4395" y="10245"/>
                  </a:lnTo>
                  <a:lnTo>
                    <a:pt x="4426" y="10245"/>
                  </a:lnTo>
                  <a:lnTo>
                    <a:pt x="4426" y="10476"/>
                  </a:lnTo>
                  <a:lnTo>
                    <a:pt x="4457" y="10476"/>
                  </a:lnTo>
                  <a:lnTo>
                    <a:pt x="4457" y="10706"/>
                  </a:lnTo>
                  <a:lnTo>
                    <a:pt x="4488" y="10706"/>
                  </a:lnTo>
                  <a:lnTo>
                    <a:pt x="4488" y="10860"/>
                  </a:lnTo>
                  <a:lnTo>
                    <a:pt x="4520" y="10860"/>
                  </a:lnTo>
                  <a:lnTo>
                    <a:pt x="4520" y="11015"/>
                  </a:lnTo>
                  <a:lnTo>
                    <a:pt x="4551" y="11015"/>
                  </a:lnTo>
                  <a:lnTo>
                    <a:pt x="4551" y="11170"/>
                  </a:lnTo>
                  <a:lnTo>
                    <a:pt x="4582" y="11170"/>
                  </a:lnTo>
                  <a:lnTo>
                    <a:pt x="4582" y="11402"/>
                  </a:lnTo>
                  <a:lnTo>
                    <a:pt x="4613" y="11402"/>
                  </a:lnTo>
                  <a:lnTo>
                    <a:pt x="4613" y="11555"/>
                  </a:lnTo>
                  <a:lnTo>
                    <a:pt x="4675" y="11555"/>
                  </a:lnTo>
                  <a:lnTo>
                    <a:pt x="4675" y="11634"/>
                  </a:lnTo>
                  <a:lnTo>
                    <a:pt x="4706" y="11634"/>
                  </a:lnTo>
                  <a:lnTo>
                    <a:pt x="4706" y="11711"/>
                  </a:lnTo>
                  <a:lnTo>
                    <a:pt x="4738" y="11711"/>
                  </a:lnTo>
                  <a:lnTo>
                    <a:pt x="4738" y="11789"/>
                  </a:lnTo>
                  <a:lnTo>
                    <a:pt x="4831" y="11789"/>
                  </a:lnTo>
                  <a:lnTo>
                    <a:pt x="4831" y="12024"/>
                  </a:lnTo>
                  <a:lnTo>
                    <a:pt x="4862" y="12024"/>
                  </a:lnTo>
                  <a:lnTo>
                    <a:pt x="4862" y="12104"/>
                  </a:lnTo>
                  <a:lnTo>
                    <a:pt x="5018" y="12104"/>
                  </a:lnTo>
                  <a:lnTo>
                    <a:pt x="5018" y="12260"/>
                  </a:lnTo>
                  <a:lnTo>
                    <a:pt x="5049" y="12260"/>
                  </a:lnTo>
                  <a:lnTo>
                    <a:pt x="5049" y="12339"/>
                  </a:lnTo>
                  <a:lnTo>
                    <a:pt x="5081" y="12339"/>
                  </a:lnTo>
                  <a:lnTo>
                    <a:pt x="5081" y="12418"/>
                  </a:lnTo>
                  <a:lnTo>
                    <a:pt x="5174" y="12418"/>
                  </a:lnTo>
                  <a:lnTo>
                    <a:pt x="5174" y="12498"/>
                  </a:lnTo>
                  <a:lnTo>
                    <a:pt x="5236" y="12498"/>
                  </a:lnTo>
                  <a:lnTo>
                    <a:pt x="5236" y="12577"/>
                  </a:lnTo>
                  <a:lnTo>
                    <a:pt x="5485" y="12577"/>
                  </a:lnTo>
                  <a:lnTo>
                    <a:pt x="5485" y="12656"/>
                  </a:lnTo>
                  <a:lnTo>
                    <a:pt x="5517" y="12656"/>
                  </a:lnTo>
                  <a:lnTo>
                    <a:pt x="5517" y="12738"/>
                  </a:lnTo>
                  <a:lnTo>
                    <a:pt x="5672" y="12738"/>
                  </a:lnTo>
                  <a:lnTo>
                    <a:pt x="5672" y="12819"/>
                  </a:lnTo>
                  <a:lnTo>
                    <a:pt x="5704" y="12819"/>
                  </a:lnTo>
                  <a:lnTo>
                    <a:pt x="5704" y="12902"/>
                  </a:lnTo>
                  <a:lnTo>
                    <a:pt x="5766" y="12902"/>
                  </a:lnTo>
                  <a:lnTo>
                    <a:pt x="5766" y="12983"/>
                  </a:lnTo>
                  <a:lnTo>
                    <a:pt x="5797" y="12983"/>
                  </a:lnTo>
                  <a:lnTo>
                    <a:pt x="5797" y="13147"/>
                  </a:lnTo>
                  <a:lnTo>
                    <a:pt x="5922" y="13147"/>
                  </a:lnTo>
                  <a:lnTo>
                    <a:pt x="5922" y="13314"/>
                  </a:lnTo>
                  <a:lnTo>
                    <a:pt x="5953" y="13314"/>
                  </a:lnTo>
                  <a:lnTo>
                    <a:pt x="5953" y="13480"/>
                  </a:lnTo>
                  <a:lnTo>
                    <a:pt x="5984" y="13480"/>
                  </a:lnTo>
                  <a:lnTo>
                    <a:pt x="5984" y="13811"/>
                  </a:lnTo>
                  <a:lnTo>
                    <a:pt x="6078" y="13811"/>
                  </a:lnTo>
                  <a:lnTo>
                    <a:pt x="6078" y="13977"/>
                  </a:lnTo>
                  <a:lnTo>
                    <a:pt x="6109" y="13977"/>
                  </a:lnTo>
                  <a:lnTo>
                    <a:pt x="6109" y="14308"/>
                  </a:lnTo>
                  <a:lnTo>
                    <a:pt x="6140" y="14308"/>
                  </a:lnTo>
                  <a:lnTo>
                    <a:pt x="6140" y="14978"/>
                  </a:lnTo>
                  <a:lnTo>
                    <a:pt x="6172" y="14978"/>
                  </a:lnTo>
                  <a:lnTo>
                    <a:pt x="6172" y="15402"/>
                  </a:lnTo>
                  <a:lnTo>
                    <a:pt x="6203" y="15402"/>
                  </a:lnTo>
                  <a:lnTo>
                    <a:pt x="6203" y="15571"/>
                  </a:lnTo>
                  <a:lnTo>
                    <a:pt x="6234" y="15571"/>
                  </a:lnTo>
                  <a:lnTo>
                    <a:pt x="6234" y="15656"/>
                  </a:lnTo>
                  <a:lnTo>
                    <a:pt x="6296" y="15656"/>
                  </a:lnTo>
                  <a:lnTo>
                    <a:pt x="6296" y="15740"/>
                  </a:lnTo>
                  <a:lnTo>
                    <a:pt x="6327" y="15740"/>
                  </a:lnTo>
                  <a:lnTo>
                    <a:pt x="6327" y="15909"/>
                  </a:lnTo>
                  <a:lnTo>
                    <a:pt x="6358" y="15909"/>
                  </a:lnTo>
                  <a:lnTo>
                    <a:pt x="6358" y="16078"/>
                  </a:lnTo>
                  <a:lnTo>
                    <a:pt x="6390" y="16078"/>
                  </a:lnTo>
                  <a:lnTo>
                    <a:pt x="6390" y="16163"/>
                  </a:lnTo>
                  <a:lnTo>
                    <a:pt x="6452" y="16163"/>
                  </a:lnTo>
                  <a:lnTo>
                    <a:pt x="6452" y="16336"/>
                  </a:lnTo>
                  <a:lnTo>
                    <a:pt x="6576" y="16336"/>
                  </a:lnTo>
                  <a:lnTo>
                    <a:pt x="6576" y="16508"/>
                  </a:lnTo>
                  <a:lnTo>
                    <a:pt x="6670" y="16508"/>
                  </a:lnTo>
                  <a:lnTo>
                    <a:pt x="6670" y="16593"/>
                  </a:lnTo>
                  <a:lnTo>
                    <a:pt x="6733" y="16593"/>
                  </a:lnTo>
                  <a:lnTo>
                    <a:pt x="6733" y="16678"/>
                  </a:lnTo>
                  <a:lnTo>
                    <a:pt x="7169" y="16678"/>
                  </a:lnTo>
                  <a:lnTo>
                    <a:pt x="7169" y="16765"/>
                  </a:lnTo>
                  <a:lnTo>
                    <a:pt x="7730" y="16765"/>
                  </a:lnTo>
                  <a:lnTo>
                    <a:pt x="7730" y="16935"/>
                  </a:lnTo>
                  <a:lnTo>
                    <a:pt x="7761" y="16935"/>
                  </a:lnTo>
                  <a:lnTo>
                    <a:pt x="7761" y="17108"/>
                  </a:lnTo>
                  <a:lnTo>
                    <a:pt x="7792" y="17108"/>
                  </a:lnTo>
                  <a:lnTo>
                    <a:pt x="7792" y="17282"/>
                  </a:lnTo>
                  <a:lnTo>
                    <a:pt x="7823" y="17282"/>
                  </a:lnTo>
                  <a:lnTo>
                    <a:pt x="7823" y="17369"/>
                  </a:lnTo>
                  <a:lnTo>
                    <a:pt x="7854" y="17369"/>
                  </a:lnTo>
                  <a:lnTo>
                    <a:pt x="7854" y="17543"/>
                  </a:lnTo>
                  <a:lnTo>
                    <a:pt x="7886" y="17543"/>
                  </a:lnTo>
                  <a:lnTo>
                    <a:pt x="7886" y="17903"/>
                  </a:lnTo>
                  <a:lnTo>
                    <a:pt x="7917" y="17903"/>
                  </a:lnTo>
                  <a:lnTo>
                    <a:pt x="7917" y="17994"/>
                  </a:lnTo>
                  <a:lnTo>
                    <a:pt x="7948" y="17994"/>
                  </a:lnTo>
                  <a:lnTo>
                    <a:pt x="7948" y="18085"/>
                  </a:lnTo>
                  <a:lnTo>
                    <a:pt x="7979" y="18085"/>
                  </a:lnTo>
                  <a:lnTo>
                    <a:pt x="7979" y="18177"/>
                  </a:lnTo>
                  <a:lnTo>
                    <a:pt x="8260" y="18177"/>
                  </a:lnTo>
                  <a:lnTo>
                    <a:pt x="8260" y="18270"/>
                  </a:lnTo>
                  <a:lnTo>
                    <a:pt x="8291" y="18270"/>
                  </a:lnTo>
                  <a:lnTo>
                    <a:pt x="8291" y="18364"/>
                  </a:lnTo>
                  <a:lnTo>
                    <a:pt x="8322" y="18364"/>
                  </a:lnTo>
                  <a:lnTo>
                    <a:pt x="8322" y="18457"/>
                  </a:lnTo>
                  <a:lnTo>
                    <a:pt x="8384" y="18457"/>
                  </a:lnTo>
                  <a:lnTo>
                    <a:pt x="8384" y="18553"/>
                  </a:lnTo>
                  <a:lnTo>
                    <a:pt x="8977" y="18553"/>
                  </a:lnTo>
                  <a:lnTo>
                    <a:pt x="8977" y="18649"/>
                  </a:lnTo>
                  <a:lnTo>
                    <a:pt x="9008" y="18649"/>
                  </a:lnTo>
                  <a:lnTo>
                    <a:pt x="9008" y="18746"/>
                  </a:lnTo>
                  <a:lnTo>
                    <a:pt x="9102" y="18746"/>
                  </a:lnTo>
                  <a:lnTo>
                    <a:pt x="9102" y="18842"/>
                  </a:lnTo>
                  <a:lnTo>
                    <a:pt x="9164" y="18842"/>
                  </a:lnTo>
                  <a:lnTo>
                    <a:pt x="9164" y="18937"/>
                  </a:lnTo>
                  <a:lnTo>
                    <a:pt x="9288" y="18937"/>
                  </a:lnTo>
                  <a:lnTo>
                    <a:pt x="9288" y="19033"/>
                  </a:lnTo>
                  <a:lnTo>
                    <a:pt x="9320" y="19033"/>
                  </a:lnTo>
                  <a:lnTo>
                    <a:pt x="9320" y="19129"/>
                  </a:lnTo>
                  <a:lnTo>
                    <a:pt x="9600" y="19129"/>
                  </a:lnTo>
                  <a:lnTo>
                    <a:pt x="9600" y="19237"/>
                  </a:lnTo>
                  <a:lnTo>
                    <a:pt x="9662" y="19237"/>
                  </a:lnTo>
                  <a:lnTo>
                    <a:pt x="9662" y="19353"/>
                  </a:lnTo>
                  <a:lnTo>
                    <a:pt x="9693" y="19353"/>
                  </a:lnTo>
                  <a:lnTo>
                    <a:pt x="9693" y="19467"/>
                  </a:lnTo>
                  <a:lnTo>
                    <a:pt x="10067" y="19467"/>
                  </a:lnTo>
                  <a:lnTo>
                    <a:pt x="10067" y="19582"/>
                  </a:lnTo>
                  <a:lnTo>
                    <a:pt x="11376" y="19582"/>
                  </a:lnTo>
                  <a:lnTo>
                    <a:pt x="11376" y="19706"/>
                  </a:lnTo>
                  <a:lnTo>
                    <a:pt x="11594" y="19706"/>
                  </a:lnTo>
                  <a:lnTo>
                    <a:pt x="11594" y="19841"/>
                  </a:lnTo>
                  <a:lnTo>
                    <a:pt x="13122" y="19841"/>
                  </a:lnTo>
                  <a:lnTo>
                    <a:pt x="13122" y="19990"/>
                  </a:lnTo>
                  <a:lnTo>
                    <a:pt x="13153" y="19990"/>
                  </a:lnTo>
                  <a:lnTo>
                    <a:pt x="13153" y="20158"/>
                  </a:lnTo>
                  <a:lnTo>
                    <a:pt x="16582" y="20158"/>
                  </a:lnTo>
                  <a:lnTo>
                    <a:pt x="16582" y="20519"/>
                  </a:lnTo>
                  <a:lnTo>
                    <a:pt x="17049" y="20519"/>
                  </a:lnTo>
                  <a:lnTo>
                    <a:pt x="17049" y="21059"/>
                  </a:lnTo>
                  <a:lnTo>
                    <a:pt x="18359" y="21059"/>
                  </a:lnTo>
                  <a:lnTo>
                    <a:pt x="18359" y="21600"/>
                  </a:lnTo>
                  <a:lnTo>
                    <a:pt x="21600" y="21600"/>
                  </a:lnTo>
                </a:path>
              </a:pathLst>
            </a:custGeom>
            <a:noFill/>
            <a:ln w="19050" cap="flat">
              <a:solidFill>
                <a:srgbClr val="C41F3D"/>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109" name="object 72"/>
            <p:cNvGrpSpPr/>
            <p:nvPr/>
          </p:nvGrpSpPr>
          <p:grpSpPr>
            <a:xfrm>
              <a:off x="0" y="86932"/>
              <a:ext cx="4308349" cy="2720341"/>
              <a:chOff x="0" y="0"/>
              <a:chExt cx="4308347" cy="2720339"/>
            </a:xfrm>
          </p:grpSpPr>
          <p:sp>
            <p:nvSpPr>
              <p:cNvPr id="1107" name="Line"/>
              <p:cNvSpPr/>
              <p:nvPr/>
            </p:nvSpPr>
            <p:spPr>
              <a:xfrm>
                <a:off x="4265676" y="2665984"/>
                <a:ext cx="7619" cy="12701"/>
              </a:xfrm>
              <a:prstGeom prst="line">
                <a:avLst/>
              </a:prstGeom>
              <a:noFill/>
              <a:ln w="6350" cap="flat">
                <a:solidFill>
                  <a:srgbClr val="C41F3D"/>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08" name="Shape"/>
              <p:cNvSpPr/>
              <p:nvPr/>
            </p:nvSpPr>
            <p:spPr>
              <a:xfrm>
                <a:off x="0" y="0"/>
                <a:ext cx="4308349" cy="2720341"/>
              </a:xfrm>
              <a:custGeom>
                <a:avLst/>
                <a:gdLst/>
                <a:ahLst/>
                <a:cxnLst>
                  <a:cxn ang="0">
                    <a:pos x="wd2" y="hd2"/>
                  </a:cxn>
                  <a:cxn ang="5400000">
                    <a:pos x="wd2" y="hd2"/>
                  </a:cxn>
                  <a:cxn ang="10800000">
                    <a:pos x="wd2" y="hd2"/>
                  </a:cxn>
                  <a:cxn ang="16200000">
                    <a:pos x="wd2" y="hd2"/>
                  </a:cxn>
                </a:cxnLst>
                <a:rect l="0" t="0" r="r" b="b"/>
                <a:pathLst>
                  <a:path w="21600" h="21600" extrusionOk="0">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0" y="375"/>
                    </a:moveTo>
                    <a:lnTo>
                      <a:pt x="374" y="375"/>
                    </a:lnTo>
                    <a:moveTo>
                      <a:pt x="191" y="0"/>
                    </a:moveTo>
                    <a:lnTo>
                      <a:pt x="191" y="750"/>
                    </a:lnTo>
                    <a:moveTo>
                      <a:pt x="1077" y="1658"/>
                    </a:moveTo>
                    <a:lnTo>
                      <a:pt x="1452" y="1658"/>
                    </a:lnTo>
                    <a:moveTo>
                      <a:pt x="1261" y="1283"/>
                    </a:moveTo>
                    <a:lnTo>
                      <a:pt x="1261" y="2033"/>
                    </a:lnTo>
                    <a:moveTo>
                      <a:pt x="1261" y="3074"/>
                    </a:moveTo>
                    <a:lnTo>
                      <a:pt x="1635" y="3074"/>
                    </a:lnTo>
                    <a:moveTo>
                      <a:pt x="1444" y="2711"/>
                    </a:moveTo>
                    <a:lnTo>
                      <a:pt x="1444" y="3449"/>
                    </a:lnTo>
                    <a:moveTo>
                      <a:pt x="1261" y="3074"/>
                    </a:moveTo>
                    <a:lnTo>
                      <a:pt x="1635" y="3074"/>
                    </a:lnTo>
                    <a:moveTo>
                      <a:pt x="1444" y="2711"/>
                    </a:moveTo>
                    <a:lnTo>
                      <a:pt x="1444" y="3449"/>
                    </a:lnTo>
                    <a:moveTo>
                      <a:pt x="1291" y="3691"/>
                    </a:moveTo>
                    <a:lnTo>
                      <a:pt x="1666" y="3691"/>
                    </a:lnTo>
                    <a:moveTo>
                      <a:pt x="1475" y="3316"/>
                    </a:moveTo>
                    <a:lnTo>
                      <a:pt x="1475" y="4066"/>
                    </a:lnTo>
                    <a:moveTo>
                      <a:pt x="1291" y="3691"/>
                    </a:moveTo>
                    <a:lnTo>
                      <a:pt x="1666" y="3691"/>
                    </a:lnTo>
                    <a:moveTo>
                      <a:pt x="1475" y="3316"/>
                    </a:moveTo>
                    <a:lnTo>
                      <a:pt x="1475" y="4066"/>
                    </a:lnTo>
                    <a:moveTo>
                      <a:pt x="1444" y="3969"/>
                    </a:moveTo>
                    <a:lnTo>
                      <a:pt x="1818" y="3969"/>
                    </a:lnTo>
                    <a:moveTo>
                      <a:pt x="1627" y="3594"/>
                    </a:moveTo>
                    <a:lnTo>
                      <a:pt x="1627" y="4332"/>
                    </a:lnTo>
                    <a:moveTo>
                      <a:pt x="1475" y="4102"/>
                    </a:moveTo>
                    <a:lnTo>
                      <a:pt x="1849" y="4102"/>
                    </a:lnTo>
                    <a:moveTo>
                      <a:pt x="1658" y="3727"/>
                    </a:moveTo>
                    <a:lnTo>
                      <a:pt x="1658" y="4477"/>
                    </a:lnTo>
                    <a:moveTo>
                      <a:pt x="1475" y="4102"/>
                    </a:moveTo>
                    <a:lnTo>
                      <a:pt x="1849" y="4102"/>
                    </a:lnTo>
                    <a:moveTo>
                      <a:pt x="1658" y="3727"/>
                    </a:moveTo>
                    <a:lnTo>
                      <a:pt x="1658" y="4477"/>
                    </a:lnTo>
                    <a:moveTo>
                      <a:pt x="2208" y="4937"/>
                    </a:moveTo>
                    <a:lnTo>
                      <a:pt x="2583" y="4937"/>
                    </a:lnTo>
                    <a:moveTo>
                      <a:pt x="2399" y="4562"/>
                    </a:moveTo>
                    <a:lnTo>
                      <a:pt x="2399" y="5300"/>
                    </a:lnTo>
                    <a:moveTo>
                      <a:pt x="2521" y="5421"/>
                    </a:moveTo>
                    <a:lnTo>
                      <a:pt x="2888" y="5421"/>
                    </a:lnTo>
                    <a:moveTo>
                      <a:pt x="2705" y="5046"/>
                    </a:moveTo>
                    <a:lnTo>
                      <a:pt x="2705" y="5796"/>
                    </a:lnTo>
                    <a:moveTo>
                      <a:pt x="2521" y="5421"/>
                    </a:moveTo>
                    <a:lnTo>
                      <a:pt x="2888" y="5421"/>
                    </a:lnTo>
                    <a:moveTo>
                      <a:pt x="2705" y="5046"/>
                    </a:moveTo>
                    <a:lnTo>
                      <a:pt x="2705" y="5796"/>
                    </a:lnTo>
                    <a:moveTo>
                      <a:pt x="2583" y="5917"/>
                    </a:moveTo>
                    <a:lnTo>
                      <a:pt x="2949" y="5917"/>
                    </a:lnTo>
                    <a:moveTo>
                      <a:pt x="2766" y="5542"/>
                    </a:moveTo>
                    <a:lnTo>
                      <a:pt x="2766" y="6280"/>
                    </a:lnTo>
                    <a:moveTo>
                      <a:pt x="2613" y="6268"/>
                    </a:moveTo>
                    <a:lnTo>
                      <a:pt x="2980" y="6268"/>
                    </a:lnTo>
                    <a:moveTo>
                      <a:pt x="2796" y="5893"/>
                    </a:moveTo>
                    <a:lnTo>
                      <a:pt x="2796" y="6631"/>
                    </a:lnTo>
                    <a:moveTo>
                      <a:pt x="2644" y="6401"/>
                    </a:moveTo>
                    <a:lnTo>
                      <a:pt x="3010" y="6401"/>
                    </a:lnTo>
                    <a:moveTo>
                      <a:pt x="2827" y="6038"/>
                    </a:moveTo>
                    <a:lnTo>
                      <a:pt x="2827" y="6776"/>
                    </a:lnTo>
                    <a:moveTo>
                      <a:pt x="2766" y="6619"/>
                    </a:moveTo>
                    <a:lnTo>
                      <a:pt x="3133" y="6619"/>
                    </a:lnTo>
                    <a:moveTo>
                      <a:pt x="2949" y="6244"/>
                    </a:moveTo>
                    <a:lnTo>
                      <a:pt x="2949" y="6994"/>
                    </a:lnTo>
                    <a:moveTo>
                      <a:pt x="2919" y="6837"/>
                    </a:moveTo>
                    <a:lnTo>
                      <a:pt x="3285" y="6837"/>
                    </a:lnTo>
                    <a:moveTo>
                      <a:pt x="3102" y="6462"/>
                    </a:moveTo>
                    <a:lnTo>
                      <a:pt x="3102" y="7200"/>
                    </a:lnTo>
                    <a:moveTo>
                      <a:pt x="3285" y="7055"/>
                    </a:moveTo>
                    <a:lnTo>
                      <a:pt x="3660" y="7055"/>
                    </a:lnTo>
                    <a:moveTo>
                      <a:pt x="3469" y="6680"/>
                    </a:moveTo>
                    <a:lnTo>
                      <a:pt x="3469" y="7418"/>
                    </a:lnTo>
                    <a:moveTo>
                      <a:pt x="3652" y="7333"/>
                    </a:moveTo>
                    <a:lnTo>
                      <a:pt x="4027" y="7333"/>
                    </a:lnTo>
                    <a:moveTo>
                      <a:pt x="3836" y="6970"/>
                    </a:moveTo>
                    <a:lnTo>
                      <a:pt x="3836" y="7708"/>
                    </a:lnTo>
                    <a:moveTo>
                      <a:pt x="3958" y="7769"/>
                    </a:moveTo>
                    <a:lnTo>
                      <a:pt x="4332" y="7769"/>
                    </a:lnTo>
                    <a:moveTo>
                      <a:pt x="4149" y="7406"/>
                    </a:moveTo>
                    <a:lnTo>
                      <a:pt x="4149" y="8144"/>
                    </a:lnTo>
                    <a:moveTo>
                      <a:pt x="4141" y="8434"/>
                    </a:moveTo>
                    <a:lnTo>
                      <a:pt x="4516" y="8434"/>
                    </a:lnTo>
                    <a:moveTo>
                      <a:pt x="4332" y="8059"/>
                    </a:moveTo>
                    <a:lnTo>
                      <a:pt x="4332" y="8797"/>
                    </a:lnTo>
                    <a:moveTo>
                      <a:pt x="4263" y="9669"/>
                    </a:moveTo>
                    <a:lnTo>
                      <a:pt x="4638" y="9669"/>
                    </a:lnTo>
                    <a:moveTo>
                      <a:pt x="4454" y="9306"/>
                    </a:moveTo>
                    <a:lnTo>
                      <a:pt x="4454" y="10044"/>
                    </a:lnTo>
                    <a:moveTo>
                      <a:pt x="4263" y="9669"/>
                    </a:moveTo>
                    <a:lnTo>
                      <a:pt x="4638" y="9669"/>
                    </a:lnTo>
                    <a:moveTo>
                      <a:pt x="4454" y="9306"/>
                    </a:moveTo>
                    <a:lnTo>
                      <a:pt x="4454" y="10044"/>
                    </a:lnTo>
                    <a:moveTo>
                      <a:pt x="4355" y="10709"/>
                    </a:moveTo>
                    <a:lnTo>
                      <a:pt x="4730" y="10709"/>
                    </a:lnTo>
                    <a:moveTo>
                      <a:pt x="4546" y="10334"/>
                    </a:moveTo>
                    <a:lnTo>
                      <a:pt x="4546" y="11084"/>
                    </a:lnTo>
                    <a:moveTo>
                      <a:pt x="4508" y="11532"/>
                    </a:moveTo>
                    <a:lnTo>
                      <a:pt x="4882" y="11532"/>
                    </a:lnTo>
                    <a:moveTo>
                      <a:pt x="4699" y="11157"/>
                    </a:moveTo>
                    <a:lnTo>
                      <a:pt x="4699" y="11907"/>
                    </a:lnTo>
                    <a:moveTo>
                      <a:pt x="4630" y="11762"/>
                    </a:moveTo>
                    <a:lnTo>
                      <a:pt x="5005" y="11762"/>
                    </a:lnTo>
                    <a:moveTo>
                      <a:pt x="4821" y="11387"/>
                    </a:moveTo>
                    <a:lnTo>
                      <a:pt x="4821" y="12125"/>
                    </a:lnTo>
                    <a:moveTo>
                      <a:pt x="4760" y="12065"/>
                    </a:moveTo>
                    <a:lnTo>
                      <a:pt x="5127" y="12065"/>
                    </a:lnTo>
                    <a:moveTo>
                      <a:pt x="4943" y="11689"/>
                    </a:moveTo>
                    <a:lnTo>
                      <a:pt x="4943" y="12428"/>
                    </a:lnTo>
                    <a:moveTo>
                      <a:pt x="5127" y="12512"/>
                    </a:moveTo>
                    <a:lnTo>
                      <a:pt x="5494" y="12512"/>
                    </a:lnTo>
                    <a:moveTo>
                      <a:pt x="5310" y="12149"/>
                    </a:moveTo>
                    <a:lnTo>
                      <a:pt x="5310" y="12887"/>
                    </a:lnTo>
                    <a:moveTo>
                      <a:pt x="5157" y="12512"/>
                    </a:moveTo>
                    <a:lnTo>
                      <a:pt x="5524" y="12512"/>
                    </a:lnTo>
                    <a:moveTo>
                      <a:pt x="5341" y="12149"/>
                    </a:moveTo>
                    <a:lnTo>
                      <a:pt x="5341" y="12887"/>
                    </a:lnTo>
                    <a:moveTo>
                      <a:pt x="5310" y="12512"/>
                    </a:moveTo>
                    <a:lnTo>
                      <a:pt x="5677" y="12512"/>
                    </a:lnTo>
                    <a:moveTo>
                      <a:pt x="5494" y="12149"/>
                    </a:moveTo>
                    <a:lnTo>
                      <a:pt x="5494" y="12887"/>
                    </a:lnTo>
                    <a:moveTo>
                      <a:pt x="5524" y="12670"/>
                    </a:moveTo>
                    <a:lnTo>
                      <a:pt x="5899" y="12670"/>
                    </a:lnTo>
                    <a:moveTo>
                      <a:pt x="5708" y="12307"/>
                    </a:moveTo>
                    <a:lnTo>
                      <a:pt x="5708" y="13045"/>
                    </a:lnTo>
                    <a:moveTo>
                      <a:pt x="5585" y="12827"/>
                    </a:moveTo>
                    <a:lnTo>
                      <a:pt x="5960" y="12827"/>
                    </a:lnTo>
                    <a:moveTo>
                      <a:pt x="5769" y="12464"/>
                    </a:moveTo>
                    <a:lnTo>
                      <a:pt x="5769" y="13202"/>
                    </a:lnTo>
                    <a:moveTo>
                      <a:pt x="5738" y="13069"/>
                    </a:moveTo>
                    <a:lnTo>
                      <a:pt x="6112" y="13069"/>
                    </a:lnTo>
                    <a:moveTo>
                      <a:pt x="5921" y="12694"/>
                    </a:moveTo>
                    <a:lnTo>
                      <a:pt x="5921" y="13444"/>
                    </a:lnTo>
                    <a:moveTo>
                      <a:pt x="5983" y="14194"/>
                    </a:moveTo>
                    <a:lnTo>
                      <a:pt x="6357" y="14194"/>
                    </a:lnTo>
                    <a:moveTo>
                      <a:pt x="6166" y="13819"/>
                    </a:moveTo>
                    <a:lnTo>
                      <a:pt x="6166" y="14557"/>
                    </a:lnTo>
                    <a:moveTo>
                      <a:pt x="6013" y="14836"/>
                    </a:moveTo>
                    <a:lnTo>
                      <a:pt x="6388" y="14836"/>
                    </a:lnTo>
                    <a:moveTo>
                      <a:pt x="6197" y="14461"/>
                    </a:moveTo>
                    <a:lnTo>
                      <a:pt x="6197" y="15211"/>
                    </a:lnTo>
                    <a:moveTo>
                      <a:pt x="6227" y="15901"/>
                    </a:moveTo>
                    <a:lnTo>
                      <a:pt x="6601" y="15901"/>
                    </a:lnTo>
                    <a:moveTo>
                      <a:pt x="6418" y="15525"/>
                    </a:moveTo>
                    <a:lnTo>
                      <a:pt x="6418" y="16264"/>
                    </a:lnTo>
                    <a:moveTo>
                      <a:pt x="7610" y="16893"/>
                    </a:moveTo>
                    <a:lnTo>
                      <a:pt x="7977" y="16893"/>
                    </a:lnTo>
                    <a:moveTo>
                      <a:pt x="7793" y="16518"/>
                    </a:moveTo>
                    <a:lnTo>
                      <a:pt x="7793" y="17256"/>
                    </a:lnTo>
                    <a:moveTo>
                      <a:pt x="7702" y="17316"/>
                    </a:moveTo>
                    <a:lnTo>
                      <a:pt x="8076" y="17316"/>
                    </a:lnTo>
                    <a:moveTo>
                      <a:pt x="7885" y="16941"/>
                    </a:moveTo>
                    <a:lnTo>
                      <a:pt x="7885" y="17679"/>
                    </a:lnTo>
                    <a:moveTo>
                      <a:pt x="7702" y="17316"/>
                    </a:moveTo>
                    <a:lnTo>
                      <a:pt x="8076" y="17316"/>
                    </a:lnTo>
                    <a:moveTo>
                      <a:pt x="7885" y="16941"/>
                    </a:moveTo>
                    <a:lnTo>
                      <a:pt x="7885" y="17679"/>
                    </a:lnTo>
                    <a:moveTo>
                      <a:pt x="7793" y="17837"/>
                    </a:moveTo>
                    <a:lnTo>
                      <a:pt x="8168" y="17837"/>
                    </a:lnTo>
                    <a:moveTo>
                      <a:pt x="7977" y="17462"/>
                    </a:moveTo>
                    <a:lnTo>
                      <a:pt x="7977" y="18200"/>
                    </a:lnTo>
                    <a:moveTo>
                      <a:pt x="7885" y="17921"/>
                    </a:moveTo>
                    <a:lnTo>
                      <a:pt x="8259" y="17921"/>
                    </a:lnTo>
                    <a:moveTo>
                      <a:pt x="8068" y="17546"/>
                    </a:moveTo>
                    <a:lnTo>
                      <a:pt x="8068" y="18296"/>
                    </a:lnTo>
                    <a:moveTo>
                      <a:pt x="8191" y="18188"/>
                    </a:moveTo>
                    <a:lnTo>
                      <a:pt x="8565" y="18188"/>
                    </a:lnTo>
                    <a:moveTo>
                      <a:pt x="8374" y="17825"/>
                    </a:moveTo>
                    <a:lnTo>
                      <a:pt x="8374" y="18563"/>
                    </a:lnTo>
                    <a:moveTo>
                      <a:pt x="9268" y="18841"/>
                    </a:moveTo>
                    <a:lnTo>
                      <a:pt x="9635" y="18841"/>
                    </a:lnTo>
                    <a:moveTo>
                      <a:pt x="9451" y="18466"/>
                    </a:moveTo>
                    <a:lnTo>
                      <a:pt x="9451" y="19216"/>
                    </a:lnTo>
                    <a:moveTo>
                      <a:pt x="9299" y="18841"/>
                    </a:moveTo>
                    <a:lnTo>
                      <a:pt x="9665" y="18841"/>
                    </a:lnTo>
                    <a:moveTo>
                      <a:pt x="9482" y="18466"/>
                    </a:moveTo>
                    <a:lnTo>
                      <a:pt x="9482" y="19216"/>
                    </a:lnTo>
                    <a:moveTo>
                      <a:pt x="9390" y="18841"/>
                    </a:moveTo>
                    <a:lnTo>
                      <a:pt x="9757" y="18841"/>
                    </a:lnTo>
                    <a:moveTo>
                      <a:pt x="9574" y="18466"/>
                    </a:moveTo>
                    <a:lnTo>
                      <a:pt x="9574" y="19216"/>
                    </a:lnTo>
                    <a:moveTo>
                      <a:pt x="9390" y="18841"/>
                    </a:moveTo>
                    <a:lnTo>
                      <a:pt x="9757" y="18841"/>
                    </a:lnTo>
                    <a:moveTo>
                      <a:pt x="9574" y="18466"/>
                    </a:moveTo>
                    <a:lnTo>
                      <a:pt x="9574" y="19216"/>
                    </a:lnTo>
                    <a:moveTo>
                      <a:pt x="9451" y="18950"/>
                    </a:moveTo>
                    <a:lnTo>
                      <a:pt x="9818" y="18950"/>
                    </a:lnTo>
                    <a:moveTo>
                      <a:pt x="9635" y="18575"/>
                    </a:moveTo>
                    <a:lnTo>
                      <a:pt x="9635" y="19313"/>
                    </a:lnTo>
                    <a:moveTo>
                      <a:pt x="9451" y="18950"/>
                    </a:moveTo>
                    <a:lnTo>
                      <a:pt x="9818" y="18950"/>
                    </a:lnTo>
                    <a:moveTo>
                      <a:pt x="9635" y="18575"/>
                    </a:moveTo>
                    <a:lnTo>
                      <a:pt x="9635" y="19313"/>
                    </a:lnTo>
                    <a:moveTo>
                      <a:pt x="9879" y="19277"/>
                    </a:moveTo>
                    <a:lnTo>
                      <a:pt x="10254" y="19277"/>
                    </a:lnTo>
                    <a:moveTo>
                      <a:pt x="10063" y="18914"/>
                    </a:moveTo>
                    <a:lnTo>
                      <a:pt x="10063" y="19652"/>
                    </a:lnTo>
                    <a:moveTo>
                      <a:pt x="11132" y="19277"/>
                    </a:moveTo>
                    <a:lnTo>
                      <a:pt x="11507" y="19277"/>
                    </a:lnTo>
                    <a:moveTo>
                      <a:pt x="11323" y="18914"/>
                    </a:moveTo>
                    <a:lnTo>
                      <a:pt x="11323" y="19652"/>
                    </a:lnTo>
                    <a:moveTo>
                      <a:pt x="11163" y="19398"/>
                    </a:moveTo>
                    <a:lnTo>
                      <a:pt x="11537" y="19398"/>
                    </a:lnTo>
                    <a:moveTo>
                      <a:pt x="11354" y="19023"/>
                    </a:moveTo>
                    <a:lnTo>
                      <a:pt x="11354" y="19773"/>
                    </a:lnTo>
                    <a:moveTo>
                      <a:pt x="11354" y="19398"/>
                    </a:moveTo>
                    <a:lnTo>
                      <a:pt x="11721" y="19398"/>
                    </a:lnTo>
                    <a:moveTo>
                      <a:pt x="11537" y="19023"/>
                    </a:moveTo>
                    <a:lnTo>
                      <a:pt x="11537" y="19773"/>
                    </a:lnTo>
                    <a:moveTo>
                      <a:pt x="11377" y="19531"/>
                    </a:moveTo>
                    <a:lnTo>
                      <a:pt x="11751" y="19531"/>
                    </a:lnTo>
                    <a:moveTo>
                      <a:pt x="11568" y="19156"/>
                    </a:moveTo>
                    <a:lnTo>
                      <a:pt x="11568" y="19906"/>
                    </a:lnTo>
                    <a:moveTo>
                      <a:pt x="12760" y="19531"/>
                    </a:moveTo>
                    <a:lnTo>
                      <a:pt x="13134" y="19531"/>
                    </a:lnTo>
                    <a:moveTo>
                      <a:pt x="12951" y="19156"/>
                    </a:moveTo>
                    <a:lnTo>
                      <a:pt x="12951" y="19906"/>
                    </a:lnTo>
                    <a:moveTo>
                      <a:pt x="12882" y="19676"/>
                    </a:moveTo>
                    <a:lnTo>
                      <a:pt x="13256" y="19676"/>
                    </a:lnTo>
                    <a:moveTo>
                      <a:pt x="13073" y="19301"/>
                    </a:moveTo>
                    <a:lnTo>
                      <a:pt x="13073" y="20039"/>
                    </a:lnTo>
                    <a:moveTo>
                      <a:pt x="12882" y="19676"/>
                    </a:moveTo>
                    <a:lnTo>
                      <a:pt x="13256" y="19676"/>
                    </a:lnTo>
                    <a:moveTo>
                      <a:pt x="13073" y="19301"/>
                    </a:moveTo>
                    <a:lnTo>
                      <a:pt x="13073" y="20039"/>
                    </a:lnTo>
                    <a:moveTo>
                      <a:pt x="13065" y="19833"/>
                    </a:moveTo>
                    <a:lnTo>
                      <a:pt x="13440" y="19833"/>
                    </a:lnTo>
                    <a:moveTo>
                      <a:pt x="13256" y="19470"/>
                    </a:moveTo>
                    <a:lnTo>
                      <a:pt x="13256" y="20208"/>
                    </a:lnTo>
                    <a:moveTo>
                      <a:pt x="13096" y="19833"/>
                    </a:moveTo>
                    <a:lnTo>
                      <a:pt x="13470" y="19833"/>
                    </a:lnTo>
                    <a:moveTo>
                      <a:pt x="13287" y="19470"/>
                    </a:moveTo>
                    <a:lnTo>
                      <a:pt x="13287" y="20208"/>
                    </a:lnTo>
                    <a:moveTo>
                      <a:pt x="13371" y="19833"/>
                    </a:moveTo>
                    <a:lnTo>
                      <a:pt x="13745" y="19833"/>
                    </a:lnTo>
                    <a:moveTo>
                      <a:pt x="13562" y="19470"/>
                    </a:moveTo>
                    <a:lnTo>
                      <a:pt x="13562" y="20208"/>
                    </a:lnTo>
                    <a:moveTo>
                      <a:pt x="14387" y="19833"/>
                    </a:moveTo>
                    <a:lnTo>
                      <a:pt x="14762" y="19833"/>
                    </a:lnTo>
                    <a:moveTo>
                      <a:pt x="14571" y="19470"/>
                    </a:moveTo>
                    <a:lnTo>
                      <a:pt x="14571" y="20208"/>
                    </a:lnTo>
                    <a:moveTo>
                      <a:pt x="14510" y="19833"/>
                    </a:moveTo>
                    <a:lnTo>
                      <a:pt x="14884" y="19833"/>
                    </a:lnTo>
                    <a:moveTo>
                      <a:pt x="14693" y="19470"/>
                    </a:moveTo>
                    <a:lnTo>
                      <a:pt x="14693" y="20208"/>
                    </a:lnTo>
                    <a:moveTo>
                      <a:pt x="14601" y="19833"/>
                    </a:moveTo>
                    <a:lnTo>
                      <a:pt x="14976" y="19833"/>
                    </a:lnTo>
                    <a:moveTo>
                      <a:pt x="14785" y="19470"/>
                    </a:moveTo>
                    <a:lnTo>
                      <a:pt x="14785" y="20208"/>
                    </a:lnTo>
                    <a:moveTo>
                      <a:pt x="15335" y="19833"/>
                    </a:moveTo>
                    <a:lnTo>
                      <a:pt x="15709" y="19833"/>
                    </a:lnTo>
                    <a:moveTo>
                      <a:pt x="15526" y="19470"/>
                    </a:moveTo>
                    <a:lnTo>
                      <a:pt x="15526" y="20208"/>
                    </a:lnTo>
                    <a:moveTo>
                      <a:pt x="16168" y="19833"/>
                    </a:moveTo>
                    <a:lnTo>
                      <a:pt x="16534" y="19833"/>
                    </a:lnTo>
                    <a:moveTo>
                      <a:pt x="16351" y="19470"/>
                    </a:moveTo>
                    <a:lnTo>
                      <a:pt x="16351" y="20208"/>
                    </a:lnTo>
                    <a:moveTo>
                      <a:pt x="16320" y="20184"/>
                    </a:moveTo>
                    <a:lnTo>
                      <a:pt x="16687" y="20184"/>
                    </a:lnTo>
                    <a:moveTo>
                      <a:pt x="16504" y="19809"/>
                    </a:moveTo>
                    <a:lnTo>
                      <a:pt x="16504" y="20559"/>
                    </a:lnTo>
                    <a:moveTo>
                      <a:pt x="16381" y="20184"/>
                    </a:moveTo>
                    <a:lnTo>
                      <a:pt x="16748" y="20184"/>
                    </a:lnTo>
                    <a:moveTo>
                      <a:pt x="16565" y="19809"/>
                    </a:moveTo>
                    <a:lnTo>
                      <a:pt x="16565" y="20559"/>
                    </a:lnTo>
                    <a:moveTo>
                      <a:pt x="19690" y="21225"/>
                    </a:moveTo>
                    <a:lnTo>
                      <a:pt x="20064" y="21225"/>
                    </a:lnTo>
                    <a:moveTo>
                      <a:pt x="19881" y="20862"/>
                    </a:moveTo>
                    <a:lnTo>
                      <a:pt x="19881" y="21600"/>
                    </a:lnTo>
                    <a:moveTo>
                      <a:pt x="21226" y="21225"/>
                    </a:moveTo>
                    <a:lnTo>
                      <a:pt x="21600" y="21225"/>
                    </a:lnTo>
                    <a:moveTo>
                      <a:pt x="21409" y="20862"/>
                    </a:moveTo>
                    <a:lnTo>
                      <a:pt x="21409" y="21600"/>
                    </a:lnTo>
                  </a:path>
                </a:pathLst>
              </a:custGeom>
              <a:noFill/>
              <a:ln w="6350" cap="flat">
                <a:solidFill>
                  <a:srgbClr val="C41F3D"/>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110" name="object 73"/>
            <p:cNvSpPr/>
            <p:nvPr/>
          </p:nvSpPr>
          <p:spPr>
            <a:xfrm>
              <a:off x="0" y="86932"/>
              <a:ext cx="4369309" cy="2292097"/>
            </a:xfrm>
            <a:custGeom>
              <a:avLst/>
              <a:gdLst/>
              <a:ahLst/>
              <a:cxnLst>
                <a:cxn ang="0">
                  <a:pos x="wd2" y="hd2"/>
                </a:cxn>
                <a:cxn ang="5400000">
                  <a:pos x="wd2" y="hd2"/>
                </a:cxn>
                <a:cxn ang="10800000">
                  <a:pos x="wd2" y="hd2"/>
                </a:cxn>
                <a:cxn ang="16200000">
                  <a:pos x="wd2" y="hd2"/>
                </a:cxn>
              </a:cxnLst>
              <a:rect l="0" t="0" r="r" b="b"/>
              <a:pathLst>
                <a:path w="21600" h="21600" extrusionOk="0">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1123" y="2427"/>
                  </a:moveTo>
                  <a:lnTo>
                    <a:pt x="1492" y="2427"/>
                  </a:lnTo>
                  <a:moveTo>
                    <a:pt x="1303" y="1996"/>
                  </a:moveTo>
                  <a:lnTo>
                    <a:pt x="1303" y="2872"/>
                  </a:lnTo>
                  <a:moveTo>
                    <a:pt x="1213" y="2829"/>
                  </a:moveTo>
                  <a:lnTo>
                    <a:pt x="1582" y="2829"/>
                  </a:lnTo>
                  <a:moveTo>
                    <a:pt x="1394" y="2398"/>
                  </a:moveTo>
                  <a:lnTo>
                    <a:pt x="1394" y="3274"/>
                  </a:lnTo>
                  <a:moveTo>
                    <a:pt x="1213" y="2829"/>
                  </a:moveTo>
                  <a:lnTo>
                    <a:pt x="1582" y="2829"/>
                  </a:lnTo>
                  <a:moveTo>
                    <a:pt x="1394" y="2398"/>
                  </a:moveTo>
                  <a:lnTo>
                    <a:pt x="1394" y="3274"/>
                  </a:lnTo>
                  <a:moveTo>
                    <a:pt x="2147" y="4682"/>
                  </a:moveTo>
                  <a:lnTo>
                    <a:pt x="2516" y="4682"/>
                  </a:lnTo>
                  <a:moveTo>
                    <a:pt x="2336" y="4237"/>
                  </a:moveTo>
                  <a:lnTo>
                    <a:pt x="2336" y="5127"/>
                  </a:lnTo>
                  <a:moveTo>
                    <a:pt x="2238" y="4682"/>
                  </a:moveTo>
                  <a:lnTo>
                    <a:pt x="2607" y="4682"/>
                  </a:lnTo>
                  <a:moveTo>
                    <a:pt x="2426" y="4237"/>
                  </a:moveTo>
                  <a:lnTo>
                    <a:pt x="2426" y="5127"/>
                  </a:lnTo>
                  <a:moveTo>
                    <a:pt x="2546" y="5888"/>
                  </a:moveTo>
                  <a:lnTo>
                    <a:pt x="2908" y="5888"/>
                  </a:lnTo>
                  <a:moveTo>
                    <a:pt x="2727" y="5457"/>
                  </a:moveTo>
                  <a:lnTo>
                    <a:pt x="2727" y="6334"/>
                  </a:lnTo>
                  <a:moveTo>
                    <a:pt x="4144" y="9709"/>
                  </a:moveTo>
                  <a:lnTo>
                    <a:pt x="4513" y="9709"/>
                  </a:lnTo>
                  <a:moveTo>
                    <a:pt x="4332" y="9263"/>
                  </a:moveTo>
                  <a:lnTo>
                    <a:pt x="4332" y="10154"/>
                  </a:lnTo>
                  <a:moveTo>
                    <a:pt x="4234" y="10771"/>
                  </a:moveTo>
                  <a:lnTo>
                    <a:pt x="4603" y="10771"/>
                  </a:lnTo>
                  <a:moveTo>
                    <a:pt x="4422" y="10326"/>
                  </a:moveTo>
                  <a:lnTo>
                    <a:pt x="4422" y="11202"/>
                  </a:lnTo>
                  <a:moveTo>
                    <a:pt x="4234" y="10771"/>
                  </a:moveTo>
                  <a:lnTo>
                    <a:pt x="4603" y="10771"/>
                  </a:lnTo>
                  <a:moveTo>
                    <a:pt x="4422" y="10326"/>
                  </a:moveTo>
                  <a:lnTo>
                    <a:pt x="4422" y="11202"/>
                  </a:lnTo>
                  <a:moveTo>
                    <a:pt x="5929" y="14893"/>
                  </a:moveTo>
                  <a:lnTo>
                    <a:pt x="6298" y="14893"/>
                  </a:lnTo>
                  <a:moveTo>
                    <a:pt x="6110" y="14448"/>
                  </a:moveTo>
                  <a:lnTo>
                    <a:pt x="6110" y="15324"/>
                  </a:lnTo>
                  <a:moveTo>
                    <a:pt x="5929" y="14893"/>
                  </a:moveTo>
                  <a:lnTo>
                    <a:pt x="6298" y="14893"/>
                  </a:lnTo>
                  <a:moveTo>
                    <a:pt x="6110" y="14448"/>
                  </a:moveTo>
                  <a:lnTo>
                    <a:pt x="6110" y="15324"/>
                  </a:lnTo>
                  <a:moveTo>
                    <a:pt x="6781" y="15985"/>
                  </a:moveTo>
                  <a:lnTo>
                    <a:pt x="7142" y="15985"/>
                  </a:lnTo>
                  <a:moveTo>
                    <a:pt x="6961" y="15539"/>
                  </a:moveTo>
                  <a:lnTo>
                    <a:pt x="6961" y="16415"/>
                  </a:lnTo>
                  <a:moveTo>
                    <a:pt x="7534" y="16401"/>
                  </a:moveTo>
                  <a:lnTo>
                    <a:pt x="7903" y="16401"/>
                  </a:lnTo>
                  <a:moveTo>
                    <a:pt x="7715" y="15956"/>
                  </a:moveTo>
                  <a:lnTo>
                    <a:pt x="7715" y="16846"/>
                  </a:lnTo>
                  <a:moveTo>
                    <a:pt x="7564" y="16487"/>
                  </a:moveTo>
                  <a:lnTo>
                    <a:pt x="7933" y="16487"/>
                  </a:lnTo>
                  <a:moveTo>
                    <a:pt x="7745" y="16042"/>
                  </a:moveTo>
                  <a:lnTo>
                    <a:pt x="7745" y="16918"/>
                  </a:lnTo>
                  <a:moveTo>
                    <a:pt x="7624" y="17090"/>
                  </a:moveTo>
                  <a:lnTo>
                    <a:pt x="7994" y="17090"/>
                  </a:lnTo>
                  <a:moveTo>
                    <a:pt x="7805" y="16645"/>
                  </a:moveTo>
                  <a:lnTo>
                    <a:pt x="7805" y="17521"/>
                  </a:lnTo>
                  <a:moveTo>
                    <a:pt x="7624" y="17090"/>
                  </a:moveTo>
                  <a:lnTo>
                    <a:pt x="7994" y="17090"/>
                  </a:lnTo>
                  <a:moveTo>
                    <a:pt x="7805" y="16645"/>
                  </a:moveTo>
                  <a:lnTo>
                    <a:pt x="7805" y="17521"/>
                  </a:lnTo>
                  <a:moveTo>
                    <a:pt x="7685" y="17435"/>
                  </a:moveTo>
                  <a:lnTo>
                    <a:pt x="8054" y="17435"/>
                  </a:lnTo>
                  <a:moveTo>
                    <a:pt x="7865" y="16990"/>
                  </a:moveTo>
                  <a:lnTo>
                    <a:pt x="7865" y="17880"/>
                  </a:lnTo>
                  <a:moveTo>
                    <a:pt x="7835" y="17880"/>
                  </a:moveTo>
                  <a:lnTo>
                    <a:pt x="8205" y="17880"/>
                  </a:lnTo>
                  <a:moveTo>
                    <a:pt x="8016" y="17435"/>
                  </a:moveTo>
                  <a:lnTo>
                    <a:pt x="8016" y="18311"/>
                  </a:lnTo>
                  <a:moveTo>
                    <a:pt x="8649" y="18225"/>
                  </a:moveTo>
                  <a:lnTo>
                    <a:pt x="9018" y="18225"/>
                  </a:lnTo>
                  <a:moveTo>
                    <a:pt x="8837" y="17794"/>
                  </a:moveTo>
                  <a:lnTo>
                    <a:pt x="8837" y="18670"/>
                  </a:lnTo>
                  <a:moveTo>
                    <a:pt x="9109" y="18326"/>
                  </a:moveTo>
                  <a:lnTo>
                    <a:pt x="9470" y="18326"/>
                  </a:lnTo>
                  <a:moveTo>
                    <a:pt x="9289" y="17880"/>
                  </a:moveTo>
                  <a:lnTo>
                    <a:pt x="9289" y="18756"/>
                  </a:lnTo>
                  <a:moveTo>
                    <a:pt x="9229" y="18498"/>
                  </a:moveTo>
                  <a:lnTo>
                    <a:pt x="9591" y="18498"/>
                  </a:lnTo>
                  <a:moveTo>
                    <a:pt x="9410" y="18067"/>
                  </a:moveTo>
                  <a:lnTo>
                    <a:pt x="9410" y="18943"/>
                  </a:lnTo>
                  <a:moveTo>
                    <a:pt x="9320" y="18598"/>
                  </a:moveTo>
                  <a:lnTo>
                    <a:pt x="9681" y="18598"/>
                  </a:lnTo>
                  <a:moveTo>
                    <a:pt x="9500" y="18153"/>
                  </a:moveTo>
                  <a:lnTo>
                    <a:pt x="9500" y="19044"/>
                  </a:lnTo>
                  <a:moveTo>
                    <a:pt x="9320" y="18598"/>
                  </a:moveTo>
                  <a:lnTo>
                    <a:pt x="9681" y="18598"/>
                  </a:lnTo>
                  <a:moveTo>
                    <a:pt x="9500" y="18153"/>
                  </a:moveTo>
                  <a:lnTo>
                    <a:pt x="9500" y="19044"/>
                  </a:lnTo>
                  <a:moveTo>
                    <a:pt x="9380" y="18886"/>
                  </a:moveTo>
                  <a:lnTo>
                    <a:pt x="9741" y="18886"/>
                  </a:lnTo>
                  <a:moveTo>
                    <a:pt x="9561" y="18440"/>
                  </a:moveTo>
                  <a:lnTo>
                    <a:pt x="9561" y="19316"/>
                  </a:lnTo>
                  <a:moveTo>
                    <a:pt x="9380" y="18886"/>
                  </a:moveTo>
                  <a:lnTo>
                    <a:pt x="9741" y="18886"/>
                  </a:lnTo>
                  <a:moveTo>
                    <a:pt x="9561" y="18440"/>
                  </a:moveTo>
                  <a:lnTo>
                    <a:pt x="9561" y="19316"/>
                  </a:lnTo>
                  <a:moveTo>
                    <a:pt x="9410" y="18886"/>
                  </a:moveTo>
                  <a:lnTo>
                    <a:pt x="9772" y="18886"/>
                  </a:lnTo>
                  <a:moveTo>
                    <a:pt x="9591" y="18440"/>
                  </a:moveTo>
                  <a:lnTo>
                    <a:pt x="9591" y="19316"/>
                  </a:lnTo>
                  <a:moveTo>
                    <a:pt x="9440" y="18886"/>
                  </a:moveTo>
                  <a:lnTo>
                    <a:pt x="9802" y="18886"/>
                  </a:lnTo>
                  <a:moveTo>
                    <a:pt x="9621" y="18440"/>
                  </a:moveTo>
                  <a:lnTo>
                    <a:pt x="9621" y="19316"/>
                  </a:lnTo>
                  <a:moveTo>
                    <a:pt x="9470" y="18886"/>
                  </a:moveTo>
                  <a:lnTo>
                    <a:pt x="9832" y="18886"/>
                  </a:lnTo>
                  <a:moveTo>
                    <a:pt x="9651" y="18440"/>
                  </a:moveTo>
                  <a:lnTo>
                    <a:pt x="9651" y="19316"/>
                  </a:lnTo>
                  <a:moveTo>
                    <a:pt x="9500" y="18886"/>
                  </a:moveTo>
                  <a:lnTo>
                    <a:pt x="9862" y="18886"/>
                  </a:lnTo>
                  <a:moveTo>
                    <a:pt x="9681" y="18440"/>
                  </a:moveTo>
                  <a:lnTo>
                    <a:pt x="9681" y="19316"/>
                  </a:lnTo>
                  <a:moveTo>
                    <a:pt x="9561" y="18886"/>
                  </a:moveTo>
                  <a:lnTo>
                    <a:pt x="9930" y="18886"/>
                  </a:lnTo>
                  <a:moveTo>
                    <a:pt x="9741" y="18440"/>
                  </a:moveTo>
                  <a:lnTo>
                    <a:pt x="9741" y="19316"/>
                  </a:lnTo>
                  <a:moveTo>
                    <a:pt x="9832" y="19288"/>
                  </a:moveTo>
                  <a:lnTo>
                    <a:pt x="10201" y="19288"/>
                  </a:lnTo>
                  <a:moveTo>
                    <a:pt x="10013" y="18857"/>
                  </a:moveTo>
                  <a:lnTo>
                    <a:pt x="10013" y="19733"/>
                  </a:lnTo>
                  <a:moveTo>
                    <a:pt x="10254" y="19403"/>
                  </a:moveTo>
                  <a:lnTo>
                    <a:pt x="10623" y="19403"/>
                  </a:lnTo>
                  <a:moveTo>
                    <a:pt x="10435" y="18957"/>
                  </a:moveTo>
                  <a:lnTo>
                    <a:pt x="10435" y="19834"/>
                  </a:lnTo>
                  <a:moveTo>
                    <a:pt x="10826" y="19403"/>
                  </a:moveTo>
                  <a:lnTo>
                    <a:pt x="11196" y="19403"/>
                  </a:lnTo>
                  <a:moveTo>
                    <a:pt x="11015" y="18957"/>
                  </a:moveTo>
                  <a:lnTo>
                    <a:pt x="11015" y="19834"/>
                  </a:lnTo>
                  <a:moveTo>
                    <a:pt x="10887" y="19403"/>
                  </a:moveTo>
                  <a:lnTo>
                    <a:pt x="11256" y="19403"/>
                  </a:lnTo>
                  <a:moveTo>
                    <a:pt x="11075" y="18957"/>
                  </a:moveTo>
                  <a:lnTo>
                    <a:pt x="11075" y="19834"/>
                  </a:lnTo>
                  <a:moveTo>
                    <a:pt x="10887" y="19403"/>
                  </a:moveTo>
                  <a:lnTo>
                    <a:pt x="11256" y="19403"/>
                  </a:lnTo>
                  <a:moveTo>
                    <a:pt x="11075" y="18957"/>
                  </a:moveTo>
                  <a:lnTo>
                    <a:pt x="11075" y="19834"/>
                  </a:lnTo>
                  <a:moveTo>
                    <a:pt x="10977" y="19403"/>
                  </a:moveTo>
                  <a:lnTo>
                    <a:pt x="11346" y="19403"/>
                  </a:lnTo>
                  <a:moveTo>
                    <a:pt x="11165" y="18957"/>
                  </a:moveTo>
                  <a:lnTo>
                    <a:pt x="11165" y="19834"/>
                  </a:lnTo>
                  <a:moveTo>
                    <a:pt x="10977" y="19403"/>
                  </a:moveTo>
                  <a:lnTo>
                    <a:pt x="11346" y="19403"/>
                  </a:lnTo>
                  <a:moveTo>
                    <a:pt x="11165" y="18957"/>
                  </a:moveTo>
                  <a:lnTo>
                    <a:pt x="11165" y="19834"/>
                  </a:lnTo>
                  <a:moveTo>
                    <a:pt x="10977" y="19403"/>
                  </a:moveTo>
                  <a:lnTo>
                    <a:pt x="11346" y="19403"/>
                  </a:lnTo>
                  <a:moveTo>
                    <a:pt x="11165" y="18957"/>
                  </a:moveTo>
                  <a:lnTo>
                    <a:pt x="11165" y="19834"/>
                  </a:lnTo>
                  <a:moveTo>
                    <a:pt x="11007" y="19518"/>
                  </a:moveTo>
                  <a:lnTo>
                    <a:pt x="11376" y="19518"/>
                  </a:lnTo>
                  <a:moveTo>
                    <a:pt x="11196" y="19072"/>
                  </a:moveTo>
                  <a:lnTo>
                    <a:pt x="11196" y="19963"/>
                  </a:lnTo>
                  <a:moveTo>
                    <a:pt x="11007" y="19518"/>
                  </a:moveTo>
                  <a:lnTo>
                    <a:pt x="11376" y="19518"/>
                  </a:lnTo>
                  <a:moveTo>
                    <a:pt x="11196" y="19072"/>
                  </a:moveTo>
                  <a:lnTo>
                    <a:pt x="11196" y="19963"/>
                  </a:lnTo>
                  <a:moveTo>
                    <a:pt x="11007" y="19518"/>
                  </a:moveTo>
                  <a:lnTo>
                    <a:pt x="11376" y="19518"/>
                  </a:lnTo>
                  <a:moveTo>
                    <a:pt x="11196" y="19072"/>
                  </a:moveTo>
                  <a:lnTo>
                    <a:pt x="11196" y="19963"/>
                  </a:lnTo>
                  <a:moveTo>
                    <a:pt x="11037" y="19518"/>
                  </a:moveTo>
                  <a:lnTo>
                    <a:pt x="11406" y="19518"/>
                  </a:lnTo>
                  <a:moveTo>
                    <a:pt x="11226" y="19072"/>
                  </a:moveTo>
                  <a:lnTo>
                    <a:pt x="11226" y="19963"/>
                  </a:lnTo>
                  <a:moveTo>
                    <a:pt x="11037" y="19518"/>
                  </a:moveTo>
                  <a:lnTo>
                    <a:pt x="11406" y="19518"/>
                  </a:lnTo>
                  <a:moveTo>
                    <a:pt x="11226" y="19072"/>
                  </a:moveTo>
                  <a:lnTo>
                    <a:pt x="11226" y="19963"/>
                  </a:lnTo>
                  <a:moveTo>
                    <a:pt x="11135" y="19518"/>
                  </a:moveTo>
                  <a:lnTo>
                    <a:pt x="11497" y="19518"/>
                  </a:lnTo>
                  <a:moveTo>
                    <a:pt x="11316" y="19072"/>
                  </a:moveTo>
                  <a:lnTo>
                    <a:pt x="11316" y="19963"/>
                  </a:lnTo>
                  <a:moveTo>
                    <a:pt x="11196" y="19518"/>
                  </a:moveTo>
                  <a:lnTo>
                    <a:pt x="11557" y="19518"/>
                  </a:lnTo>
                  <a:moveTo>
                    <a:pt x="11376" y="19072"/>
                  </a:moveTo>
                  <a:lnTo>
                    <a:pt x="11376" y="19963"/>
                  </a:lnTo>
                  <a:moveTo>
                    <a:pt x="11497" y="19518"/>
                  </a:moveTo>
                  <a:lnTo>
                    <a:pt x="11859" y="19518"/>
                  </a:lnTo>
                  <a:moveTo>
                    <a:pt x="11678" y="19072"/>
                  </a:moveTo>
                  <a:lnTo>
                    <a:pt x="11678" y="19963"/>
                  </a:lnTo>
                  <a:moveTo>
                    <a:pt x="11678" y="19518"/>
                  </a:moveTo>
                  <a:lnTo>
                    <a:pt x="12039" y="19518"/>
                  </a:lnTo>
                  <a:moveTo>
                    <a:pt x="11859" y="19072"/>
                  </a:moveTo>
                  <a:lnTo>
                    <a:pt x="11859" y="19963"/>
                  </a:lnTo>
                  <a:moveTo>
                    <a:pt x="11859" y="19661"/>
                  </a:moveTo>
                  <a:lnTo>
                    <a:pt x="12228" y="19661"/>
                  </a:lnTo>
                  <a:moveTo>
                    <a:pt x="12039" y="19216"/>
                  </a:moveTo>
                  <a:lnTo>
                    <a:pt x="12039" y="20092"/>
                  </a:lnTo>
                  <a:moveTo>
                    <a:pt x="11949" y="19661"/>
                  </a:moveTo>
                  <a:lnTo>
                    <a:pt x="12318" y="19661"/>
                  </a:lnTo>
                  <a:moveTo>
                    <a:pt x="12130" y="19216"/>
                  </a:moveTo>
                  <a:lnTo>
                    <a:pt x="12130" y="20092"/>
                  </a:lnTo>
                  <a:moveTo>
                    <a:pt x="12522" y="19805"/>
                  </a:moveTo>
                  <a:lnTo>
                    <a:pt x="12891" y="19805"/>
                  </a:lnTo>
                  <a:moveTo>
                    <a:pt x="12702" y="19360"/>
                  </a:moveTo>
                  <a:lnTo>
                    <a:pt x="12702" y="20236"/>
                  </a:lnTo>
                  <a:moveTo>
                    <a:pt x="12552" y="19805"/>
                  </a:moveTo>
                  <a:lnTo>
                    <a:pt x="12921" y="19805"/>
                  </a:lnTo>
                  <a:moveTo>
                    <a:pt x="12732" y="19360"/>
                  </a:moveTo>
                  <a:lnTo>
                    <a:pt x="12732" y="20236"/>
                  </a:lnTo>
                  <a:moveTo>
                    <a:pt x="12642" y="19948"/>
                  </a:moveTo>
                  <a:lnTo>
                    <a:pt x="13011" y="19948"/>
                  </a:lnTo>
                  <a:moveTo>
                    <a:pt x="12823" y="19503"/>
                  </a:moveTo>
                  <a:lnTo>
                    <a:pt x="12823" y="20394"/>
                  </a:lnTo>
                  <a:moveTo>
                    <a:pt x="12702" y="20264"/>
                  </a:moveTo>
                  <a:lnTo>
                    <a:pt x="13072" y="20264"/>
                  </a:lnTo>
                  <a:moveTo>
                    <a:pt x="12891" y="19819"/>
                  </a:moveTo>
                  <a:lnTo>
                    <a:pt x="12891" y="20695"/>
                  </a:lnTo>
                  <a:moveTo>
                    <a:pt x="12702" y="20264"/>
                  </a:moveTo>
                  <a:lnTo>
                    <a:pt x="13072" y="20264"/>
                  </a:lnTo>
                  <a:moveTo>
                    <a:pt x="12891" y="19819"/>
                  </a:moveTo>
                  <a:lnTo>
                    <a:pt x="12891" y="20695"/>
                  </a:lnTo>
                  <a:moveTo>
                    <a:pt x="12702" y="20264"/>
                  </a:moveTo>
                  <a:lnTo>
                    <a:pt x="13072" y="20264"/>
                  </a:lnTo>
                  <a:moveTo>
                    <a:pt x="12891" y="19819"/>
                  </a:moveTo>
                  <a:lnTo>
                    <a:pt x="12891" y="20695"/>
                  </a:lnTo>
                  <a:moveTo>
                    <a:pt x="12702" y="20264"/>
                  </a:moveTo>
                  <a:lnTo>
                    <a:pt x="13072" y="20264"/>
                  </a:lnTo>
                  <a:moveTo>
                    <a:pt x="12891" y="19819"/>
                  </a:moveTo>
                  <a:lnTo>
                    <a:pt x="12891" y="20695"/>
                  </a:lnTo>
                  <a:moveTo>
                    <a:pt x="12793" y="20264"/>
                  </a:moveTo>
                  <a:lnTo>
                    <a:pt x="13162" y="20264"/>
                  </a:lnTo>
                  <a:moveTo>
                    <a:pt x="12981" y="19819"/>
                  </a:moveTo>
                  <a:lnTo>
                    <a:pt x="12981" y="20695"/>
                  </a:lnTo>
                  <a:moveTo>
                    <a:pt x="12793" y="20264"/>
                  </a:moveTo>
                  <a:lnTo>
                    <a:pt x="13162" y="20264"/>
                  </a:lnTo>
                  <a:moveTo>
                    <a:pt x="12981" y="19819"/>
                  </a:moveTo>
                  <a:lnTo>
                    <a:pt x="12981" y="20695"/>
                  </a:lnTo>
                  <a:moveTo>
                    <a:pt x="13124" y="20264"/>
                  </a:moveTo>
                  <a:lnTo>
                    <a:pt x="13493" y="20264"/>
                  </a:lnTo>
                  <a:moveTo>
                    <a:pt x="13313" y="19819"/>
                  </a:moveTo>
                  <a:lnTo>
                    <a:pt x="13313" y="20695"/>
                  </a:lnTo>
                  <a:moveTo>
                    <a:pt x="14006" y="20451"/>
                  </a:moveTo>
                  <a:lnTo>
                    <a:pt x="14367" y="20451"/>
                  </a:lnTo>
                  <a:moveTo>
                    <a:pt x="14187" y="20006"/>
                  </a:moveTo>
                  <a:lnTo>
                    <a:pt x="14187" y="20882"/>
                  </a:lnTo>
                  <a:moveTo>
                    <a:pt x="14397" y="20451"/>
                  </a:moveTo>
                  <a:lnTo>
                    <a:pt x="14767" y="20451"/>
                  </a:lnTo>
                  <a:moveTo>
                    <a:pt x="14578" y="20006"/>
                  </a:moveTo>
                  <a:lnTo>
                    <a:pt x="14578" y="20882"/>
                  </a:lnTo>
                  <a:moveTo>
                    <a:pt x="14397" y="20451"/>
                  </a:moveTo>
                  <a:lnTo>
                    <a:pt x="14767" y="20451"/>
                  </a:lnTo>
                  <a:moveTo>
                    <a:pt x="14578" y="20006"/>
                  </a:moveTo>
                  <a:lnTo>
                    <a:pt x="14578" y="20882"/>
                  </a:lnTo>
                  <a:moveTo>
                    <a:pt x="14397" y="20451"/>
                  </a:moveTo>
                  <a:lnTo>
                    <a:pt x="14767" y="20451"/>
                  </a:lnTo>
                  <a:moveTo>
                    <a:pt x="14578" y="20006"/>
                  </a:moveTo>
                  <a:lnTo>
                    <a:pt x="14578" y="20882"/>
                  </a:lnTo>
                  <a:moveTo>
                    <a:pt x="14458" y="20451"/>
                  </a:moveTo>
                  <a:lnTo>
                    <a:pt x="14827" y="20451"/>
                  </a:lnTo>
                  <a:moveTo>
                    <a:pt x="14639" y="20006"/>
                  </a:moveTo>
                  <a:lnTo>
                    <a:pt x="14639" y="20882"/>
                  </a:lnTo>
                  <a:moveTo>
                    <a:pt x="14488" y="20451"/>
                  </a:moveTo>
                  <a:lnTo>
                    <a:pt x="14857" y="20451"/>
                  </a:lnTo>
                  <a:moveTo>
                    <a:pt x="14669" y="20006"/>
                  </a:moveTo>
                  <a:lnTo>
                    <a:pt x="14669" y="20882"/>
                  </a:lnTo>
                  <a:moveTo>
                    <a:pt x="14608" y="20451"/>
                  </a:moveTo>
                  <a:lnTo>
                    <a:pt x="14978" y="20451"/>
                  </a:lnTo>
                  <a:moveTo>
                    <a:pt x="14789" y="20006"/>
                  </a:moveTo>
                  <a:lnTo>
                    <a:pt x="14789" y="20882"/>
                  </a:lnTo>
                  <a:moveTo>
                    <a:pt x="14608" y="20451"/>
                  </a:moveTo>
                  <a:lnTo>
                    <a:pt x="14978" y="20451"/>
                  </a:lnTo>
                  <a:moveTo>
                    <a:pt x="14789" y="20006"/>
                  </a:moveTo>
                  <a:lnTo>
                    <a:pt x="14789" y="20882"/>
                  </a:lnTo>
                  <a:moveTo>
                    <a:pt x="14639" y="20451"/>
                  </a:moveTo>
                  <a:lnTo>
                    <a:pt x="15008" y="20451"/>
                  </a:lnTo>
                  <a:moveTo>
                    <a:pt x="14819" y="20006"/>
                  </a:moveTo>
                  <a:lnTo>
                    <a:pt x="14819" y="20882"/>
                  </a:lnTo>
                  <a:moveTo>
                    <a:pt x="14729" y="20451"/>
                  </a:moveTo>
                  <a:lnTo>
                    <a:pt x="15098" y="20451"/>
                  </a:lnTo>
                  <a:moveTo>
                    <a:pt x="14910" y="20006"/>
                  </a:moveTo>
                  <a:lnTo>
                    <a:pt x="14910" y="20882"/>
                  </a:lnTo>
                  <a:moveTo>
                    <a:pt x="14729" y="20451"/>
                  </a:moveTo>
                  <a:lnTo>
                    <a:pt x="15098" y="20451"/>
                  </a:lnTo>
                  <a:moveTo>
                    <a:pt x="14910" y="20006"/>
                  </a:moveTo>
                  <a:lnTo>
                    <a:pt x="14910" y="20882"/>
                  </a:lnTo>
                  <a:moveTo>
                    <a:pt x="15882" y="20451"/>
                  </a:moveTo>
                  <a:lnTo>
                    <a:pt x="16243" y="20451"/>
                  </a:lnTo>
                  <a:moveTo>
                    <a:pt x="16062" y="20006"/>
                  </a:moveTo>
                  <a:lnTo>
                    <a:pt x="16062" y="20882"/>
                  </a:lnTo>
                  <a:moveTo>
                    <a:pt x="16062" y="20451"/>
                  </a:moveTo>
                  <a:lnTo>
                    <a:pt x="16424" y="20451"/>
                  </a:lnTo>
                  <a:moveTo>
                    <a:pt x="16243" y="20006"/>
                  </a:moveTo>
                  <a:lnTo>
                    <a:pt x="16243" y="20882"/>
                  </a:lnTo>
                  <a:moveTo>
                    <a:pt x="16093" y="20767"/>
                  </a:moveTo>
                  <a:lnTo>
                    <a:pt x="16454" y="20767"/>
                  </a:lnTo>
                  <a:moveTo>
                    <a:pt x="16273" y="20322"/>
                  </a:moveTo>
                  <a:lnTo>
                    <a:pt x="16273" y="21198"/>
                  </a:lnTo>
                  <a:moveTo>
                    <a:pt x="16273" y="20767"/>
                  </a:moveTo>
                  <a:lnTo>
                    <a:pt x="16643" y="20767"/>
                  </a:lnTo>
                  <a:moveTo>
                    <a:pt x="16454" y="20322"/>
                  </a:moveTo>
                  <a:lnTo>
                    <a:pt x="16454" y="21198"/>
                  </a:lnTo>
                  <a:moveTo>
                    <a:pt x="16304" y="20767"/>
                  </a:moveTo>
                  <a:lnTo>
                    <a:pt x="16673" y="20767"/>
                  </a:lnTo>
                  <a:moveTo>
                    <a:pt x="16484" y="20322"/>
                  </a:moveTo>
                  <a:lnTo>
                    <a:pt x="16484" y="21198"/>
                  </a:lnTo>
                  <a:moveTo>
                    <a:pt x="16304" y="20767"/>
                  </a:moveTo>
                  <a:lnTo>
                    <a:pt x="16673" y="20767"/>
                  </a:lnTo>
                  <a:moveTo>
                    <a:pt x="16484" y="20322"/>
                  </a:moveTo>
                  <a:lnTo>
                    <a:pt x="16484" y="21198"/>
                  </a:lnTo>
                  <a:moveTo>
                    <a:pt x="17569" y="21169"/>
                  </a:moveTo>
                  <a:lnTo>
                    <a:pt x="17938" y="21169"/>
                  </a:lnTo>
                  <a:moveTo>
                    <a:pt x="17758" y="20724"/>
                  </a:moveTo>
                  <a:lnTo>
                    <a:pt x="17758" y="21600"/>
                  </a:lnTo>
                  <a:moveTo>
                    <a:pt x="17750" y="21169"/>
                  </a:moveTo>
                  <a:lnTo>
                    <a:pt x="18119" y="21169"/>
                  </a:lnTo>
                  <a:moveTo>
                    <a:pt x="17938" y="20724"/>
                  </a:moveTo>
                  <a:lnTo>
                    <a:pt x="17938" y="21600"/>
                  </a:lnTo>
                  <a:moveTo>
                    <a:pt x="17750" y="21169"/>
                  </a:moveTo>
                  <a:lnTo>
                    <a:pt x="18119" y="21169"/>
                  </a:lnTo>
                  <a:moveTo>
                    <a:pt x="17938" y="20724"/>
                  </a:moveTo>
                  <a:lnTo>
                    <a:pt x="17938" y="21600"/>
                  </a:lnTo>
                  <a:moveTo>
                    <a:pt x="17780" y="21169"/>
                  </a:moveTo>
                  <a:lnTo>
                    <a:pt x="18149" y="21169"/>
                  </a:lnTo>
                  <a:moveTo>
                    <a:pt x="17969" y="20724"/>
                  </a:moveTo>
                  <a:lnTo>
                    <a:pt x="17969" y="21600"/>
                  </a:lnTo>
                  <a:moveTo>
                    <a:pt x="17818" y="21169"/>
                  </a:moveTo>
                  <a:lnTo>
                    <a:pt x="18180" y="21169"/>
                  </a:lnTo>
                  <a:moveTo>
                    <a:pt x="17999" y="20724"/>
                  </a:moveTo>
                  <a:lnTo>
                    <a:pt x="17999" y="21600"/>
                  </a:lnTo>
                  <a:moveTo>
                    <a:pt x="17848" y="21169"/>
                  </a:moveTo>
                  <a:lnTo>
                    <a:pt x="18210" y="21169"/>
                  </a:lnTo>
                  <a:moveTo>
                    <a:pt x="18029" y="20724"/>
                  </a:moveTo>
                  <a:lnTo>
                    <a:pt x="18029" y="21600"/>
                  </a:lnTo>
                  <a:moveTo>
                    <a:pt x="18632" y="21169"/>
                  </a:moveTo>
                  <a:lnTo>
                    <a:pt x="19001" y="21169"/>
                  </a:lnTo>
                  <a:moveTo>
                    <a:pt x="18812" y="20724"/>
                  </a:moveTo>
                  <a:lnTo>
                    <a:pt x="18812" y="21600"/>
                  </a:lnTo>
                  <a:moveTo>
                    <a:pt x="19295" y="21169"/>
                  </a:moveTo>
                  <a:lnTo>
                    <a:pt x="19664" y="21169"/>
                  </a:lnTo>
                  <a:moveTo>
                    <a:pt x="19483" y="20724"/>
                  </a:moveTo>
                  <a:lnTo>
                    <a:pt x="19483" y="21600"/>
                  </a:lnTo>
                  <a:moveTo>
                    <a:pt x="19536" y="21169"/>
                  </a:moveTo>
                  <a:lnTo>
                    <a:pt x="19905" y="21169"/>
                  </a:lnTo>
                  <a:moveTo>
                    <a:pt x="19724" y="20724"/>
                  </a:moveTo>
                  <a:lnTo>
                    <a:pt x="19724" y="21600"/>
                  </a:lnTo>
                  <a:moveTo>
                    <a:pt x="19958" y="21169"/>
                  </a:moveTo>
                  <a:lnTo>
                    <a:pt x="20327" y="21169"/>
                  </a:lnTo>
                  <a:moveTo>
                    <a:pt x="20146" y="20724"/>
                  </a:moveTo>
                  <a:lnTo>
                    <a:pt x="20146" y="21600"/>
                  </a:lnTo>
                  <a:moveTo>
                    <a:pt x="20960" y="21169"/>
                  </a:moveTo>
                  <a:lnTo>
                    <a:pt x="21329" y="21169"/>
                  </a:lnTo>
                  <a:moveTo>
                    <a:pt x="21140" y="20724"/>
                  </a:moveTo>
                  <a:lnTo>
                    <a:pt x="21140" y="21600"/>
                  </a:lnTo>
                  <a:moveTo>
                    <a:pt x="20960" y="21169"/>
                  </a:moveTo>
                  <a:lnTo>
                    <a:pt x="21329" y="21169"/>
                  </a:lnTo>
                  <a:moveTo>
                    <a:pt x="21140" y="20724"/>
                  </a:moveTo>
                  <a:lnTo>
                    <a:pt x="21140" y="21600"/>
                  </a:lnTo>
                  <a:moveTo>
                    <a:pt x="21231" y="21169"/>
                  </a:moveTo>
                  <a:lnTo>
                    <a:pt x="21600" y="21169"/>
                  </a:lnTo>
                  <a:moveTo>
                    <a:pt x="21412" y="20724"/>
                  </a:moveTo>
                  <a:lnTo>
                    <a:pt x="21412" y="2160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moveTo>
                    <a:pt x="0" y="445"/>
                  </a:moveTo>
                  <a:lnTo>
                    <a:pt x="369" y="445"/>
                  </a:lnTo>
                  <a:moveTo>
                    <a:pt x="188" y="0"/>
                  </a:moveTo>
                  <a:lnTo>
                    <a:pt x="188" y="890"/>
                  </a:lnTo>
                </a:path>
              </a:pathLst>
            </a:custGeom>
            <a:noFill/>
            <a:ln w="6350" cap="flat">
              <a:solidFill>
                <a:srgbClr val="1797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11" name="object 74"/>
            <p:cNvSpPr/>
            <p:nvPr/>
          </p:nvSpPr>
          <p:spPr>
            <a:xfrm>
              <a:off x="0" y="86932"/>
              <a:ext cx="74676" cy="9448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10800"/>
                  </a:lnTo>
                  <a:moveTo>
                    <a:pt x="11021" y="0"/>
                  </a:moveTo>
                  <a:lnTo>
                    <a:pt x="11021" y="21600"/>
                  </a:lnTo>
                </a:path>
              </a:pathLst>
            </a:custGeom>
            <a:noFill/>
            <a:ln w="6350" cap="flat">
              <a:solidFill>
                <a:srgbClr val="C41F3D"/>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12" name="object 75"/>
            <p:cNvSpPr/>
            <p:nvPr/>
          </p:nvSpPr>
          <p:spPr>
            <a:xfrm>
              <a:off x="227076" y="298767"/>
              <a:ext cx="4142232" cy="2080262"/>
            </a:xfrm>
            <a:custGeom>
              <a:avLst/>
              <a:gdLst/>
              <a:ahLst/>
              <a:cxnLst>
                <a:cxn ang="0">
                  <a:pos x="wd2" y="hd2"/>
                </a:cxn>
                <a:cxn ang="5400000">
                  <a:pos x="wd2" y="hd2"/>
                </a:cxn>
                <a:cxn ang="10800000">
                  <a:pos x="wd2" y="hd2"/>
                </a:cxn>
                <a:cxn ang="16200000">
                  <a:pos x="wd2" y="hd2"/>
                </a:cxn>
              </a:cxnLst>
              <a:rect l="0" t="0" r="r" b="b"/>
              <a:pathLst>
                <a:path w="21600" h="21600" extrusionOk="0">
                  <a:moveTo>
                    <a:pt x="0" y="475"/>
                  </a:moveTo>
                  <a:lnTo>
                    <a:pt x="389" y="475"/>
                  </a:lnTo>
                  <a:moveTo>
                    <a:pt x="191" y="0"/>
                  </a:moveTo>
                  <a:lnTo>
                    <a:pt x="191" y="965"/>
                  </a:lnTo>
                  <a:moveTo>
                    <a:pt x="95" y="918"/>
                  </a:moveTo>
                  <a:lnTo>
                    <a:pt x="485" y="918"/>
                  </a:lnTo>
                  <a:moveTo>
                    <a:pt x="286" y="443"/>
                  </a:moveTo>
                  <a:lnTo>
                    <a:pt x="286" y="1408"/>
                  </a:lnTo>
                  <a:moveTo>
                    <a:pt x="95" y="918"/>
                  </a:moveTo>
                  <a:lnTo>
                    <a:pt x="485" y="918"/>
                  </a:lnTo>
                  <a:moveTo>
                    <a:pt x="286" y="443"/>
                  </a:moveTo>
                  <a:lnTo>
                    <a:pt x="286" y="1408"/>
                  </a:lnTo>
                  <a:moveTo>
                    <a:pt x="1081" y="2959"/>
                  </a:moveTo>
                  <a:lnTo>
                    <a:pt x="1470" y="2959"/>
                  </a:lnTo>
                  <a:moveTo>
                    <a:pt x="1279" y="2469"/>
                  </a:moveTo>
                  <a:lnTo>
                    <a:pt x="1279" y="3450"/>
                  </a:lnTo>
                  <a:moveTo>
                    <a:pt x="1176" y="2959"/>
                  </a:moveTo>
                  <a:lnTo>
                    <a:pt x="1566" y="2959"/>
                  </a:lnTo>
                  <a:moveTo>
                    <a:pt x="1375" y="2469"/>
                  </a:moveTo>
                  <a:lnTo>
                    <a:pt x="1375" y="3450"/>
                  </a:lnTo>
                  <a:moveTo>
                    <a:pt x="1502" y="4288"/>
                  </a:moveTo>
                  <a:lnTo>
                    <a:pt x="1883" y="4288"/>
                  </a:lnTo>
                  <a:moveTo>
                    <a:pt x="1693" y="3814"/>
                  </a:moveTo>
                  <a:lnTo>
                    <a:pt x="1693" y="4779"/>
                  </a:lnTo>
                  <a:moveTo>
                    <a:pt x="3187" y="8498"/>
                  </a:moveTo>
                  <a:lnTo>
                    <a:pt x="3576" y="8498"/>
                  </a:lnTo>
                  <a:moveTo>
                    <a:pt x="3385" y="8007"/>
                  </a:moveTo>
                  <a:lnTo>
                    <a:pt x="3385" y="8988"/>
                  </a:lnTo>
                  <a:moveTo>
                    <a:pt x="3282" y="9669"/>
                  </a:moveTo>
                  <a:lnTo>
                    <a:pt x="3672" y="9669"/>
                  </a:lnTo>
                  <a:moveTo>
                    <a:pt x="3481" y="9178"/>
                  </a:moveTo>
                  <a:lnTo>
                    <a:pt x="3481" y="10143"/>
                  </a:lnTo>
                  <a:moveTo>
                    <a:pt x="3282" y="9669"/>
                  </a:moveTo>
                  <a:lnTo>
                    <a:pt x="3672" y="9669"/>
                  </a:lnTo>
                  <a:moveTo>
                    <a:pt x="3481" y="9178"/>
                  </a:moveTo>
                  <a:lnTo>
                    <a:pt x="3481" y="10143"/>
                  </a:lnTo>
                  <a:moveTo>
                    <a:pt x="5070" y="14210"/>
                  </a:moveTo>
                  <a:lnTo>
                    <a:pt x="5460" y="14210"/>
                  </a:lnTo>
                  <a:moveTo>
                    <a:pt x="5261" y="13720"/>
                  </a:moveTo>
                  <a:lnTo>
                    <a:pt x="5261" y="14685"/>
                  </a:lnTo>
                  <a:moveTo>
                    <a:pt x="5070" y="14210"/>
                  </a:moveTo>
                  <a:lnTo>
                    <a:pt x="5460" y="14210"/>
                  </a:lnTo>
                  <a:moveTo>
                    <a:pt x="5261" y="13720"/>
                  </a:moveTo>
                  <a:lnTo>
                    <a:pt x="5261" y="14685"/>
                  </a:lnTo>
                  <a:moveTo>
                    <a:pt x="5968" y="15413"/>
                  </a:moveTo>
                  <a:lnTo>
                    <a:pt x="6350" y="15413"/>
                  </a:lnTo>
                  <a:moveTo>
                    <a:pt x="6159" y="14922"/>
                  </a:moveTo>
                  <a:lnTo>
                    <a:pt x="6159" y="15887"/>
                  </a:lnTo>
                  <a:moveTo>
                    <a:pt x="6763" y="15872"/>
                  </a:moveTo>
                  <a:lnTo>
                    <a:pt x="7152" y="15872"/>
                  </a:lnTo>
                  <a:moveTo>
                    <a:pt x="6954" y="15381"/>
                  </a:moveTo>
                  <a:lnTo>
                    <a:pt x="6954" y="16362"/>
                  </a:lnTo>
                  <a:moveTo>
                    <a:pt x="6795" y="15967"/>
                  </a:moveTo>
                  <a:lnTo>
                    <a:pt x="7184" y="15967"/>
                  </a:lnTo>
                  <a:moveTo>
                    <a:pt x="6985" y="15476"/>
                  </a:moveTo>
                  <a:lnTo>
                    <a:pt x="6985" y="16441"/>
                  </a:lnTo>
                  <a:moveTo>
                    <a:pt x="6858" y="16631"/>
                  </a:moveTo>
                  <a:lnTo>
                    <a:pt x="7248" y="16631"/>
                  </a:lnTo>
                  <a:moveTo>
                    <a:pt x="7049" y="16141"/>
                  </a:moveTo>
                  <a:lnTo>
                    <a:pt x="7049" y="17106"/>
                  </a:lnTo>
                  <a:moveTo>
                    <a:pt x="6858" y="16631"/>
                  </a:moveTo>
                  <a:lnTo>
                    <a:pt x="7248" y="16631"/>
                  </a:lnTo>
                  <a:moveTo>
                    <a:pt x="7049" y="16141"/>
                  </a:moveTo>
                  <a:lnTo>
                    <a:pt x="7049" y="17106"/>
                  </a:lnTo>
                  <a:moveTo>
                    <a:pt x="6922" y="17011"/>
                  </a:moveTo>
                  <a:lnTo>
                    <a:pt x="7311" y="17011"/>
                  </a:lnTo>
                  <a:moveTo>
                    <a:pt x="7113" y="16520"/>
                  </a:moveTo>
                  <a:lnTo>
                    <a:pt x="7113" y="17502"/>
                  </a:lnTo>
                  <a:moveTo>
                    <a:pt x="7081" y="17502"/>
                  </a:moveTo>
                  <a:lnTo>
                    <a:pt x="7470" y="17502"/>
                  </a:lnTo>
                  <a:moveTo>
                    <a:pt x="7272" y="17011"/>
                  </a:moveTo>
                  <a:lnTo>
                    <a:pt x="7272" y="17976"/>
                  </a:lnTo>
                  <a:moveTo>
                    <a:pt x="7939" y="17881"/>
                  </a:moveTo>
                  <a:lnTo>
                    <a:pt x="8328" y="17881"/>
                  </a:lnTo>
                  <a:moveTo>
                    <a:pt x="8138" y="17407"/>
                  </a:moveTo>
                  <a:lnTo>
                    <a:pt x="8138" y="18372"/>
                  </a:lnTo>
                  <a:moveTo>
                    <a:pt x="8424" y="17992"/>
                  </a:moveTo>
                  <a:lnTo>
                    <a:pt x="8805" y="17992"/>
                  </a:lnTo>
                  <a:moveTo>
                    <a:pt x="8615" y="17502"/>
                  </a:moveTo>
                  <a:lnTo>
                    <a:pt x="8615" y="18467"/>
                  </a:lnTo>
                  <a:moveTo>
                    <a:pt x="8551" y="18182"/>
                  </a:moveTo>
                  <a:lnTo>
                    <a:pt x="8932" y="18182"/>
                  </a:lnTo>
                  <a:moveTo>
                    <a:pt x="8742" y="17707"/>
                  </a:moveTo>
                  <a:lnTo>
                    <a:pt x="8742" y="18673"/>
                  </a:lnTo>
                  <a:moveTo>
                    <a:pt x="8646" y="18293"/>
                  </a:moveTo>
                  <a:lnTo>
                    <a:pt x="9028" y="18293"/>
                  </a:lnTo>
                  <a:moveTo>
                    <a:pt x="8837" y="17802"/>
                  </a:moveTo>
                  <a:lnTo>
                    <a:pt x="8837" y="18783"/>
                  </a:lnTo>
                  <a:moveTo>
                    <a:pt x="8646" y="18293"/>
                  </a:moveTo>
                  <a:lnTo>
                    <a:pt x="9028" y="18293"/>
                  </a:lnTo>
                  <a:moveTo>
                    <a:pt x="8837" y="17802"/>
                  </a:moveTo>
                  <a:lnTo>
                    <a:pt x="8837" y="18783"/>
                  </a:lnTo>
                  <a:moveTo>
                    <a:pt x="8710" y="18609"/>
                  </a:moveTo>
                  <a:lnTo>
                    <a:pt x="9091" y="18609"/>
                  </a:lnTo>
                  <a:moveTo>
                    <a:pt x="8901" y="18119"/>
                  </a:moveTo>
                  <a:lnTo>
                    <a:pt x="8901" y="19084"/>
                  </a:lnTo>
                  <a:moveTo>
                    <a:pt x="8710" y="18609"/>
                  </a:moveTo>
                  <a:lnTo>
                    <a:pt x="9091" y="18609"/>
                  </a:lnTo>
                  <a:moveTo>
                    <a:pt x="8901" y="18119"/>
                  </a:moveTo>
                  <a:lnTo>
                    <a:pt x="8901" y="19084"/>
                  </a:lnTo>
                  <a:moveTo>
                    <a:pt x="8742" y="18609"/>
                  </a:moveTo>
                  <a:lnTo>
                    <a:pt x="9123" y="18609"/>
                  </a:lnTo>
                  <a:moveTo>
                    <a:pt x="8932" y="18119"/>
                  </a:moveTo>
                  <a:lnTo>
                    <a:pt x="8932" y="19084"/>
                  </a:lnTo>
                  <a:moveTo>
                    <a:pt x="8774" y="18609"/>
                  </a:moveTo>
                  <a:lnTo>
                    <a:pt x="9155" y="18609"/>
                  </a:lnTo>
                  <a:moveTo>
                    <a:pt x="8964" y="18119"/>
                  </a:moveTo>
                  <a:lnTo>
                    <a:pt x="8964" y="19084"/>
                  </a:lnTo>
                  <a:moveTo>
                    <a:pt x="8805" y="18609"/>
                  </a:moveTo>
                  <a:lnTo>
                    <a:pt x="9187" y="18609"/>
                  </a:lnTo>
                  <a:moveTo>
                    <a:pt x="8996" y="18119"/>
                  </a:moveTo>
                  <a:lnTo>
                    <a:pt x="8996" y="19084"/>
                  </a:lnTo>
                  <a:moveTo>
                    <a:pt x="8837" y="18609"/>
                  </a:moveTo>
                  <a:lnTo>
                    <a:pt x="9219" y="18609"/>
                  </a:lnTo>
                  <a:moveTo>
                    <a:pt x="9028" y="18119"/>
                  </a:moveTo>
                  <a:lnTo>
                    <a:pt x="9028" y="19084"/>
                  </a:lnTo>
                  <a:moveTo>
                    <a:pt x="8901" y="18609"/>
                  </a:moveTo>
                  <a:lnTo>
                    <a:pt x="9290" y="18609"/>
                  </a:lnTo>
                  <a:moveTo>
                    <a:pt x="9091" y="18119"/>
                  </a:moveTo>
                  <a:lnTo>
                    <a:pt x="9091" y="19084"/>
                  </a:lnTo>
                  <a:moveTo>
                    <a:pt x="9187" y="19052"/>
                  </a:moveTo>
                  <a:lnTo>
                    <a:pt x="9576" y="19052"/>
                  </a:lnTo>
                  <a:moveTo>
                    <a:pt x="9377" y="18578"/>
                  </a:moveTo>
                  <a:lnTo>
                    <a:pt x="9377" y="19543"/>
                  </a:lnTo>
                  <a:moveTo>
                    <a:pt x="9632" y="19179"/>
                  </a:moveTo>
                  <a:lnTo>
                    <a:pt x="10021" y="19179"/>
                  </a:lnTo>
                  <a:moveTo>
                    <a:pt x="9823" y="18688"/>
                  </a:moveTo>
                  <a:lnTo>
                    <a:pt x="9823" y="19654"/>
                  </a:lnTo>
                  <a:moveTo>
                    <a:pt x="10236" y="19179"/>
                  </a:moveTo>
                  <a:lnTo>
                    <a:pt x="10625" y="19179"/>
                  </a:lnTo>
                  <a:moveTo>
                    <a:pt x="10434" y="18688"/>
                  </a:moveTo>
                  <a:lnTo>
                    <a:pt x="10434" y="19654"/>
                  </a:lnTo>
                  <a:moveTo>
                    <a:pt x="10299" y="19179"/>
                  </a:moveTo>
                  <a:lnTo>
                    <a:pt x="10689" y="19179"/>
                  </a:lnTo>
                  <a:moveTo>
                    <a:pt x="10498" y="18688"/>
                  </a:moveTo>
                  <a:lnTo>
                    <a:pt x="10498" y="19654"/>
                  </a:lnTo>
                  <a:moveTo>
                    <a:pt x="10299" y="19179"/>
                  </a:moveTo>
                  <a:lnTo>
                    <a:pt x="10689" y="19179"/>
                  </a:lnTo>
                  <a:moveTo>
                    <a:pt x="10498" y="18688"/>
                  </a:moveTo>
                  <a:lnTo>
                    <a:pt x="10498" y="19654"/>
                  </a:lnTo>
                  <a:moveTo>
                    <a:pt x="10395" y="19179"/>
                  </a:moveTo>
                  <a:lnTo>
                    <a:pt x="10784" y="19179"/>
                  </a:lnTo>
                  <a:moveTo>
                    <a:pt x="10593" y="18688"/>
                  </a:moveTo>
                  <a:lnTo>
                    <a:pt x="10593" y="19654"/>
                  </a:lnTo>
                  <a:moveTo>
                    <a:pt x="10395" y="19179"/>
                  </a:moveTo>
                  <a:lnTo>
                    <a:pt x="10784" y="19179"/>
                  </a:lnTo>
                  <a:moveTo>
                    <a:pt x="10593" y="18688"/>
                  </a:moveTo>
                  <a:lnTo>
                    <a:pt x="10593" y="19654"/>
                  </a:lnTo>
                  <a:moveTo>
                    <a:pt x="10395" y="19179"/>
                  </a:moveTo>
                  <a:lnTo>
                    <a:pt x="10784" y="19179"/>
                  </a:lnTo>
                  <a:moveTo>
                    <a:pt x="10593" y="18688"/>
                  </a:moveTo>
                  <a:lnTo>
                    <a:pt x="10593" y="19654"/>
                  </a:lnTo>
                  <a:moveTo>
                    <a:pt x="10426" y="19305"/>
                  </a:moveTo>
                  <a:lnTo>
                    <a:pt x="10816" y="19305"/>
                  </a:lnTo>
                  <a:moveTo>
                    <a:pt x="10625" y="18815"/>
                  </a:moveTo>
                  <a:lnTo>
                    <a:pt x="10625" y="19796"/>
                  </a:lnTo>
                  <a:moveTo>
                    <a:pt x="10426" y="19305"/>
                  </a:moveTo>
                  <a:lnTo>
                    <a:pt x="10816" y="19305"/>
                  </a:lnTo>
                  <a:moveTo>
                    <a:pt x="10625" y="18815"/>
                  </a:moveTo>
                  <a:lnTo>
                    <a:pt x="10625" y="19796"/>
                  </a:lnTo>
                  <a:moveTo>
                    <a:pt x="10426" y="19305"/>
                  </a:moveTo>
                  <a:lnTo>
                    <a:pt x="10816" y="19305"/>
                  </a:lnTo>
                  <a:moveTo>
                    <a:pt x="10625" y="18815"/>
                  </a:moveTo>
                  <a:lnTo>
                    <a:pt x="10625" y="19796"/>
                  </a:lnTo>
                  <a:moveTo>
                    <a:pt x="10458" y="19305"/>
                  </a:moveTo>
                  <a:lnTo>
                    <a:pt x="10848" y="19305"/>
                  </a:lnTo>
                  <a:moveTo>
                    <a:pt x="10657" y="18815"/>
                  </a:moveTo>
                  <a:lnTo>
                    <a:pt x="10657" y="19796"/>
                  </a:lnTo>
                  <a:moveTo>
                    <a:pt x="10458" y="19305"/>
                  </a:moveTo>
                  <a:lnTo>
                    <a:pt x="10848" y="19305"/>
                  </a:lnTo>
                  <a:moveTo>
                    <a:pt x="10657" y="18815"/>
                  </a:moveTo>
                  <a:lnTo>
                    <a:pt x="10657" y="19796"/>
                  </a:lnTo>
                  <a:moveTo>
                    <a:pt x="10562" y="19305"/>
                  </a:moveTo>
                  <a:lnTo>
                    <a:pt x="10943" y="19305"/>
                  </a:lnTo>
                  <a:moveTo>
                    <a:pt x="10752" y="18815"/>
                  </a:moveTo>
                  <a:lnTo>
                    <a:pt x="10752" y="19796"/>
                  </a:lnTo>
                  <a:moveTo>
                    <a:pt x="10625" y="19305"/>
                  </a:moveTo>
                  <a:lnTo>
                    <a:pt x="11007" y="19305"/>
                  </a:lnTo>
                  <a:moveTo>
                    <a:pt x="10816" y="18815"/>
                  </a:moveTo>
                  <a:lnTo>
                    <a:pt x="10816" y="19796"/>
                  </a:lnTo>
                  <a:moveTo>
                    <a:pt x="10943" y="19305"/>
                  </a:moveTo>
                  <a:lnTo>
                    <a:pt x="11325" y="19305"/>
                  </a:lnTo>
                  <a:moveTo>
                    <a:pt x="11134" y="18815"/>
                  </a:moveTo>
                  <a:lnTo>
                    <a:pt x="11134" y="19796"/>
                  </a:lnTo>
                  <a:moveTo>
                    <a:pt x="11134" y="19305"/>
                  </a:moveTo>
                  <a:lnTo>
                    <a:pt x="11515" y="19305"/>
                  </a:lnTo>
                  <a:moveTo>
                    <a:pt x="11325" y="18815"/>
                  </a:moveTo>
                  <a:lnTo>
                    <a:pt x="11325" y="19796"/>
                  </a:lnTo>
                  <a:moveTo>
                    <a:pt x="11325" y="19464"/>
                  </a:moveTo>
                  <a:lnTo>
                    <a:pt x="11714" y="19464"/>
                  </a:lnTo>
                  <a:moveTo>
                    <a:pt x="11515" y="18973"/>
                  </a:moveTo>
                  <a:lnTo>
                    <a:pt x="11515" y="19938"/>
                  </a:lnTo>
                  <a:moveTo>
                    <a:pt x="11420" y="19464"/>
                  </a:moveTo>
                  <a:lnTo>
                    <a:pt x="11809" y="19464"/>
                  </a:lnTo>
                  <a:moveTo>
                    <a:pt x="11611" y="18973"/>
                  </a:moveTo>
                  <a:lnTo>
                    <a:pt x="11611" y="19938"/>
                  </a:lnTo>
                  <a:moveTo>
                    <a:pt x="12024" y="19622"/>
                  </a:moveTo>
                  <a:lnTo>
                    <a:pt x="12413" y="19622"/>
                  </a:lnTo>
                  <a:moveTo>
                    <a:pt x="12215" y="19131"/>
                  </a:moveTo>
                  <a:lnTo>
                    <a:pt x="12215" y="20097"/>
                  </a:lnTo>
                  <a:moveTo>
                    <a:pt x="12056" y="19622"/>
                  </a:moveTo>
                  <a:lnTo>
                    <a:pt x="12445" y="19622"/>
                  </a:lnTo>
                  <a:moveTo>
                    <a:pt x="12246" y="19131"/>
                  </a:moveTo>
                  <a:lnTo>
                    <a:pt x="12246" y="20097"/>
                  </a:lnTo>
                  <a:moveTo>
                    <a:pt x="12151" y="19780"/>
                  </a:moveTo>
                  <a:lnTo>
                    <a:pt x="12540" y="19780"/>
                  </a:lnTo>
                  <a:moveTo>
                    <a:pt x="12342" y="19290"/>
                  </a:moveTo>
                  <a:lnTo>
                    <a:pt x="12342" y="20271"/>
                  </a:lnTo>
                  <a:moveTo>
                    <a:pt x="12215" y="20128"/>
                  </a:moveTo>
                  <a:lnTo>
                    <a:pt x="12604" y="20128"/>
                  </a:lnTo>
                  <a:moveTo>
                    <a:pt x="12413" y="19638"/>
                  </a:moveTo>
                  <a:lnTo>
                    <a:pt x="12413" y="20603"/>
                  </a:lnTo>
                  <a:moveTo>
                    <a:pt x="12215" y="20128"/>
                  </a:moveTo>
                  <a:lnTo>
                    <a:pt x="12604" y="20128"/>
                  </a:lnTo>
                  <a:moveTo>
                    <a:pt x="12413" y="19638"/>
                  </a:moveTo>
                  <a:lnTo>
                    <a:pt x="12413" y="20603"/>
                  </a:lnTo>
                  <a:moveTo>
                    <a:pt x="12215" y="20128"/>
                  </a:moveTo>
                  <a:lnTo>
                    <a:pt x="12604" y="20128"/>
                  </a:lnTo>
                  <a:moveTo>
                    <a:pt x="12413" y="19638"/>
                  </a:moveTo>
                  <a:lnTo>
                    <a:pt x="12413" y="20603"/>
                  </a:lnTo>
                  <a:moveTo>
                    <a:pt x="12215" y="20128"/>
                  </a:moveTo>
                  <a:lnTo>
                    <a:pt x="12604" y="20128"/>
                  </a:lnTo>
                  <a:moveTo>
                    <a:pt x="12413" y="19638"/>
                  </a:moveTo>
                  <a:lnTo>
                    <a:pt x="12413" y="20603"/>
                  </a:lnTo>
                  <a:moveTo>
                    <a:pt x="12310" y="20128"/>
                  </a:moveTo>
                  <a:lnTo>
                    <a:pt x="12699" y="20128"/>
                  </a:lnTo>
                  <a:moveTo>
                    <a:pt x="12509" y="19638"/>
                  </a:moveTo>
                  <a:lnTo>
                    <a:pt x="12509" y="20603"/>
                  </a:lnTo>
                  <a:moveTo>
                    <a:pt x="12310" y="20128"/>
                  </a:moveTo>
                  <a:lnTo>
                    <a:pt x="12699" y="20128"/>
                  </a:lnTo>
                  <a:moveTo>
                    <a:pt x="12509" y="19638"/>
                  </a:moveTo>
                  <a:lnTo>
                    <a:pt x="12509" y="20603"/>
                  </a:lnTo>
                  <a:moveTo>
                    <a:pt x="12660" y="20128"/>
                  </a:moveTo>
                  <a:lnTo>
                    <a:pt x="13049" y="20128"/>
                  </a:lnTo>
                  <a:moveTo>
                    <a:pt x="12858" y="19638"/>
                  </a:moveTo>
                  <a:lnTo>
                    <a:pt x="12858" y="20603"/>
                  </a:lnTo>
                  <a:moveTo>
                    <a:pt x="13589" y="20334"/>
                  </a:moveTo>
                  <a:lnTo>
                    <a:pt x="13971" y="20334"/>
                  </a:lnTo>
                  <a:moveTo>
                    <a:pt x="13780" y="19844"/>
                  </a:moveTo>
                  <a:lnTo>
                    <a:pt x="13780" y="20809"/>
                  </a:lnTo>
                  <a:moveTo>
                    <a:pt x="14003" y="20334"/>
                  </a:moveTo>
                  <a:lnTo>
                    <a:pt x="14392" y="20334"/>
                  </a:lnTo>
                  <a:moveTo>
                    <a:pt x="14193" y="19844"/>
                  </a:moveTo>
                  <a:lnTo>
                    <a:pt x="14193" y="20809"/>
                  </a:lnTo>
                  <a:moveTo>
                    <a:pt x="14003" y="20334"/>
                  </a:moveTo>
                  <a:lnTo>
                    <a:pt x="14392" y="20334"/>
                  </a:lnTo>
                  <a:moveTo>
                    <a:pt x="14193" y="19844"/>
                  </a:moveTo>
                  <a:lnTo>
                    <a:pt x="14193" y="20809"/>
                  </a:lnTo>
                  <a:moveTo>
                    <a:pt x="14003" y="20334"/>
                  </a:moveTo>
                  <a:lnTo>
                    <a:pt x="14392" y="20334"/>
                  </a:lnTo>
                  <a:moveTo>
                    <a:pt x="14193" y="19844"/>
                  </a:moveTo>
                  <a:lnTo>
                    <a:pt x="14193" y="20809"/>
                  </a:lnTo>
                  <a:moveTo>
                    <a:pt x="14066" y="20334"/>
                  </a:moveTo>
                  <a:lnTo>
                    <a:pt x="14456" y="20334"/>
                  </a:lnTo>
                  <a:moveTo>
                    <a:pt x="14257" y="19844"/>
                  </a:moveTo>
                  <a:lnTo>
                    <a:pt x="14257" y="20809"/>
                  </a:lnTo>
                  <a:moveTo>
                    <a:pt x="14098" y="20334"/>
                  </a:moveTo>
                  <a:lnTo>
                    <a:pt x="14487" y="20334"/>
                  </a:lnTo>
                  <a:moveTo>
                    <a:pt x="14289" y="19844"/>
                  </a:moveTo>
                  <a:lnTo>
                    <a:pt x="14289" y="20809"/>
                  </a:lnTo>
                  <a:moveTo>
                    <a:pt x="14225" y="20334"/>
                  </a:moveTo>
                  <a:lnTo>
                    <a:pt x="14615" y="20334"/>
                  </a:lnTo>
                  <a:moveTo>
                    <a:pt x="14416" y="19844"/>
                  </a:moveTo>
                  <a:lnTo>
                    <a:pt x="14416" y="20809"/>
                  </a:lnTo>
                  <a:moveTo>
                    <a:pt x="14225" y="20334"/>
                  </a:moveTo>
                  <a:lnTo>
                    <a:pt x="14615" y="20334"/>
                  </a:lnTo>
                  <a:moveTo>
                    <a:pt x="14416" y="19844"/>
                  </a:moveTo>
                  <a:lnTo>
                    <a:pt x="14416" y="20809"/>
                  </a:lnTo>
                  <a:moveTo>
                    <a:pt x="14257" y="20334"/>
                  </a:moveTo>
                  <a:lnTo>
                    <a:pt x="14646" y="20334"/>
                  </a:lnTo>
                  <a:moveTo>
                    <a:pt x="14448" y="19844"/>
                  </a:moveTo>
                  <a:lnTo>
                    <a:pt x="14448" y="20809"/>
                  </a:lnTo>
                  <a:moveTo>
                    <a:pt x="14352" y="20334"/>
                  </a:moveTo>
                  <a:lnTo>
                    <a:pt x="14742" y="20334"/>
                  </a:lnTo>
                  <a:moveTo>
                    <a:pt x="14543" y="19844"/>
                  </a:moveTo>
                  <a:lnTo>
                    <a:pt x="14543" y="20809"/>
                  </a:lnTo>
                  <a:moveTo>
                    <a:pt x="14352" y="20334"/>
                  </a:moveTo>
                  <a:lnTo>
                    <a:pt x="14742" y="20334"/>
                  </a:lnTo>
                  <a:moveTo>
                    <a:pt x="14543" y="19844"/>
                  </a:moveTo>
                  <a:lnTo>
                    <a:pt x="14543" y="20809"/>
                  </a:lnTo>
                  <a:moveTo>
                    <a:pt x="15568" y="20334"/>
                  </a:moveTo>
                  <a:lnTo>
                    <a:pt x="15950" y="20334"/>
                  </a:lnTo>
                  <a:moveTo>
                    <a:pt x="15759" y="19844"/>
                  </a:moveTo>
                  <a:lnTo>
                    <a:pt x="15759" y="20809"/>
                  </a:lnTo>
                  <a:moveTo>
                    <a:pt x="15759" y="20334"/>
                  </a:moveTo>
                  <a:lnTo>
                    <a:pt x="16140" y="20334"/>
                  </a:lnTo>
                  <a:moveTo>
                    <a:pt x="15950" y="19844"/>
                  </a:moveTo>
                  <a:lnTo>
                    <a:pt x="15950" y="20809"/>
                  </a:lnTo>
                  <a:moveTo>
                    <a:pt x="15791" y="20682"/>
                  </a:moveTo>
                  <a:lnTo>
                    <a:pt x="16172" y="20682"/>
                  </a:lnTo>
                  <a:moveTo>
                    <a:pt x="15981" y="20192"/>
                  </a:moveTo>
                  <a:lnTo>
                    <a:pt x="15981" y="21157"/>
                  </a:lnTo>
                  <a:moveTo>
                    <a:pt x="15981" y="20682"/>
                  </a:moveTo>
                  <a:lnTo>
                    <a:pt x="16371" y="20682"/>
                  </a:lnTo>
                  <a:moveTo>
                    <a:pt x="16172" y="20192"/>
                  </a:moveTo>
                  <a:lnTo>
                    <a:pt x="16172" y="21157"/>
                  </a:lnTo>
                  <a:moveTo>
                    <a:pt x="16013" y="20682"/>
                  </a:moveTo>
                  <a:lnTo>
                    <a:pt x="16403" y="20682"/>
                  </a:lnTo>
                  <a:moveTo>
                    <a:pt x="16204" y="20192"/>
                  </a:moveTo>
                  <a:lnTo>
                    <a:pt x="16204" y="21157"/>
                  </a:lnTo>
                  <a:moveTo>
                    <a:pt x="16013" y="20682"/>
                  </a:moveTo>
                  <a:lnTo>
                    <a:pt x="16403" y="20682"/>
                  </a:lnTo>
                  <a:moveTo>
                    <a:pt x="16204" y="20192"/>
                  </a:moveTo>
                  <a:lnTo>
                    <a:pt x="16204" y="21157"/>
                  </a:lnTo>
                  <a:moveTo>
                    <a:pt x="17348" y="21125"/>
                  </a:moveTo>
                  <a:lnTo>
                    <a:pt x="17738" y="21125"/>
                  </a:lnTo>
                  <a:moveTo>
                    <a:pt x="17547" y="20635"/>
                  </a:moveTo>
                  <a:lnTo>
                    <a:pt x="17547" y="21600"/>
                  </a:lnTo>
                  <a:moveTo>
                    <a:pt x="17539" y="21125"/>
                  </a:moveTo>
                  <a:lnTo>
                    <a:pt x="17928" y="21125"/>
                  </a:lnTo>
                  <a:moveTo>
                    <a:pt x="17738" y="20635"/>
                  </a:moveTo>
                  <a:lnTo>
                    <a:pt x="17738" y="21600"/>
                  </a:lnTo>
                  <a:moveTo>
                    <a:pt x="17539" y="21125"/>
                  </a:moveTo>
                  <a:lnTo>
                    <a:pt x="17928" y="21125"/>
                  </a:lnTo>
                  <a:moveTo>
                    <a:pt x="17738" y="20635"/>
                  </a:moveTo>
                  <a:lnTo>
                    <a:pt x="17738" y="21600"/>
                  </a:lnTo>
                  <a:moveTo>
                    <a:pt x="17571" y="21125"/>
                  </a:moveTo>
                  <a:lnTo>
                    <a:pt x="17960" y="21125"/>
                  </a:lnTo>
                  <a:moveTo>
                    <a:pt x="17770" y="20635"/>
                  </a:moveTo>
                  <a:lnTo>
                    <a:pt x="17770" y="21600"/>
                  </a:lnTo>
                  <a:moveTo>
                    <a:pt x="17611" y="21125"/>
                  </a:moveTo>
                  <a:lnTo>
                    <a:pt x="17992" y="21125"/>
                  </a:lnTo>
                  <a:moveTo>
                    <a:pt x="17801" y="20635"/>
                  </a:moveTo>
                  <a:lnTo>
                    <a:pt x="17801" y="21600"/>
                  </a:lnTo>
                  <a:moveTo>
                    <a:pt x="17642" y="21125"/>
                  </a:moveTo>
                  <a:lnTo>
                    <a:pt x="18024" y="21125"/>
                  </a:lnTo>
                  <a:moveTo>
                    <a:pt x="17833" y="20635"/>
                  </a:moveTo>
                  <a:lnTo>
                    <a:pt x="17833" y="21600"/>
                  </a:lnTo>
                  <a:moveTo>
                    <a:pt x="18469" y="21125"/>
                  </a:moveTo>
                  <a:lnTo>
                    <a:pt x="18858" y="21125"/>
                  </a:lnTo>
                  <a:moveTo>
                    <a:pt x="18660" y="20635"/>
                  </a:moveTo>
                  <a:lnTo>
                    <a:pt x="18660" y="21600"/>
                  </a:lnTo>
                  <a:moveTo>
                    <a:pt x="19168" y="21125"/>
                  </a:moveTo>
                  <a:lnTo>
                    <a:pt x="19558" y="21125"/>
                  </a:lnTo>
                  <a:moveTo>
                    <a:pt x="19367" y="20635"/>
                  </a:moveTo>
                  <a:lnTo>
                    <a:pt x="19367" y="21600"/>
                  </a:lnTo>
                  <a:moveTo>
                    <a:pt x="19423" y="21125"/>
                  </a:moveTo>
                  <a:lnTo>
                    <a:pt x="19812" y="21125"/>
                  </a:lnTo>
                  <a:moveTo>
                    <a:pt x="19621" y="20635"/>
                  </a:moveTo>
                  <a:lnTo>
                    <a:pt x="19621" y="21600"/>
                  </a:lnTo>
                  <a:moveTo>
                    <a:pt x="19868" y="21125"/>
                  </a:moveTo>
                  <a:lnTo>
                    <a:pt x="20257" y="21125"/>
                  </a:lnTo>
                  <a:moveTo>
                    <a:pt x="20066" y="20635"/>
                  </a:moveTo>
                  <a:lnTo>
                    <a:pt x="20066" y="21600"/>
                  </a:lnTo>
                  <a:moveTo>
                    <a:pt x="20925" y="21125"/>
                  </a:moveTo>
                  <a:lnTo>
                    <a:pt x="21314" y="21125"/>
                  </a:lnTo>
                  <a:moveTo>
                    <a:pt x="21115" y="20635"/>
                  </a:moveTo>
                  <a:lnTo>
                    <a:pt x="21115" y="21600"/>
                  </a:lnTo>
                  <a:moveTo>
                    <a:pt x="20925" y="21125"/>
                  </a:moveTo>
                  <a:lnTo>
                    <a:pt x="21314" y="21125"/>
                  </a:lnTo>
                  <a:moveTo>
                    <a:pt x="21115" y="20635"/>
                  </a:moveTo>
                  <a:lnTo>
                    <a:pt x="21115" y="21600"/>
                  </a:lnTo>
                  <a:moveTo>
                    <a:pt x="21211" y="21125"/>
                  </a:moveTo>
                  <a:lnTo>
                    <a:pt x="21600" y="21125"/>
                  </a:lnTo>
                  <a:moveTo>
                    <a:pt x="21401" y="20635"/>
                  </a:moveTo>
                  <a:lnTo>
                    <a:pt x="21401" y="21600"/>
                  </a:lnTo>
                </a:path>
              </a:pathLst>
            </a:custGeom>
            <a:noFill/>
            <a:ln w="6350" cap="flat">
              <a:solidFill>
                <a:srgbClr val="1797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13" name="object 76"/>
            <p:cNvSpPr/>
            <p:nvPr/>
          </p:nvSpPr>
          <p:spPr>
            <a:xfrm>
              <a:off x="32765" y="134938"/>
              <a:ext cx="4299205" cy="21991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07" y="0"/>
                  </a:lnTo>
                  <a:lnTo>
                    <a:pt x="307" y="84"/>
                  </a:lnTo>
                  <a:lnTo>
                    <a:pt x="369" y="84"/>
                  </a:lnTo>
                  <a:lnTo>
                    <a:pt x="369" y="166"/>
                  </a:lnTo>
                  <a:lnTo>
                    <a:pt x="399" y="166"/>
                  </a:lnTo>
                  <a:lnTo>
                    <a:pt x="399" y="248"/>
                  </a:lnTo>
                  <a:lnTo>
                    <a:pt x="430" y="248"/>
                  </a:lnTo>
                  <a:lnTo>
                    <a:pt x="430" y="414"/>
                  </a:lnTo>
                  <a:lnTo>
                    <a:pt x="492" y="414"/>
                  </a:lnTo>
                  <a:lnTo>
                    <a:pt x="492" y="498"/>
                  </a:lnTo>
                  <a:lnTo>
                    <a:pt x="584" y="498"/>
                  </a:lnTo>
                  <a:lnTo>
                    <a:pt x="584" y="662"/>
                  </a:lnTo>
                  <a:lnTo>
                    <a:pt x="676" y="662"/>
                  </a:lnTo>
                  <a:lnTo>
                    <a:pt x="676" y="830"/>
                  </a:lnTo>
                  <a:lnTo>
                    <a:pt x="707" y="830"/>
                  </a:lnTo>
                  <a:lnTo>
                    <a:pt x="707" y="912"/>
                  </a:lnTo>
                  <a:lnTo>
                    <a:pt x="738" y="912"/>
                  </a:lnTo>
                  <a:lnTo>
                    <a:pt x="738" y="994"/>
                  </a:lnTo>
                  <a:lnTo>
                    <a:pt x="768" y="994"/>
                  </a:lnTo>
                  <a:lnTo>
                    <a:pt x="768" y="1160"/>
                  </a:lnTo>
                  <a:lnTo>
                    <a:pt x="799" y="1160"/>
                  </a:lnTo>
                  <a:lnTo>
                    <a:pt x="799" y="1242"/>
                  </a:lnTo>
                  <a:lnTo>
                    <a:pt x="829" y="1242"/>
                  </a:lnTo>
                  <a:lnTo>
                    <a:pt x="829" y="1326"/>
                  </a:lnTo>
                  <a:lnTo>
                    <a:pt x="1014" y="1326"/>
                  </a:lnTo>
                  <a:lnTo>
                    <a:pt x="1014" y="1408"/>
                  </a:lnTo>
                  <a:lnTo>
                    <a:pt x="1075" y="1408"/>
                  </a:lnTo>
                  <a:lnTo>
                    <a:pt x="1075" y="1491"/>
                  </a:lnTo>
                  <a:lnTo>
                    <a:pt x="1106" y="1491"/>
                  </a:lnTo>
                  <a:lnTo>
                    <a:pt x="1106" y="1822"/>
                  </a:lnTo>
                  <a:lnTo>
                    <a:pt x="1137" y="1822"/>
                  </a:lnTo>
                  <a:lnTo>
                    <a:pt x="1137" y="1905"/>
                  </a:lnTo>
                  <a:lnTo>
                    <a:pt x="1168" y="1905"/>
                  </a:lnTo>
                  <a:lnTo>
                    <a:pt x="1168" y="2071"/>
                  </a:lnTo>
                  <a:lnTo>
                    <a:pt x="1198" y="2071"/>
                  </a:lnTo>
                  <a:lnTo>
                    <a:pt x="1198" y="2154"/>
                  </a:lnTo>
                  <a:lnTo>
                    <a:pt x="1229" y="2154"/>
                  </a:lnTo>
                  <a:lnTo>
                    <a:pt x="1229" y="2238"/>
                  </a:lnTo>
                  <a:lnTo>
                    <a:pt x="1260" y="2238"/>
                  </a:lnTo>
                  <a:lnTo>
                    <a:pt x="1260" y="2486"/>
                  </a:lnTo>
                  <a:lnTo>
                    <a:pt x="1290" y="2486"/>
                  </a:lnTo>
                  <a:lnTo>
                    <a:pt x="1290" y="2739"/>
                  </a:lnTo>
                  <a:lnTo>
                    <a:pt x="1321" y="2739"/>
                  </a:lnTo>
                  <a:lnTo>
                    <a:pt x="1321" y="3074"/>
                  </a:lnTo>
                  <a:lnTo>
                    <a:pt x="1352" y="3074"/>
                  </a:lnTo>
                  <a:lnTo>
                    <a:pt x="1352" y="3156"/>
                  </a:lnTo>
                  <a:lnTo>
                    <a:pt x="1413" y="3156"/>
                  </a:lnTo>
                  <a:lnTo>
                    <a:pt x="1413" y="3324"/>
                  </a:lnTo>
                  <a:lnTo>
                    <a:pt x="1505" y="3324"/>
                  </a:lnTo>
                  <a:lnTo>
                    <a:pt x="1505" y="3407"/>
                  </a:lnTo>
                  <a:lnTo>
                    <a:pt x="1536" y="3407"/>
                  </a:lnTo>
                  <a:lnTo>
                    <a:pt x="1536" y="3490"/>
                  </a:lnTo>
                  <a:lnTo>
                    <a:pt x="1567" y="3490"/>
                  </a:lnTo>
                  <a:lnTo>
                    <a:pt x="1567" y="3575"/>
                  </a:lnTo>
                  <a:lnTo>
                    <a:pt x="1598" y="3575"/>
                  </a:lnTo>
                  <a:lnTo>
                    <a:pt x="1598" y="3659"/>
                  </a:lnTo>
                  <a:lnTo>
                    <a:pt x="1690" y="3659"/>
                  </a:lnTo>
                  <a:lnTo>
                    <a:pt x="1690" y="3911"/>
                  </a:lnTo>
                  <a:lnTo>
                    <a:pt x="1874" y="3911"/>
                  </a:lnTo>
                  <a:lnTo>
                    <a:pt x="1874" y="3993"/>
                  </a:lnTo>
                  <a:lnTo>
                    <a:pt x="1997" y="3993"/>
                  </a:lnTo>
                  <a:lnTo>
                    <a:pt x="1997" y="4076"/>
                  </a:lnTo>
                  <a:lnTo>
                    <a:pt x="2058" y="4076"/>
                  </a:lnTo>
                  <a:lnTo>
                    <a:pt x="2058" y="4160"/>
                  </a:lnTo>
                  <a:lnTo>
                    <a:pt x="2089" y="4160"/>
                  </a:lnTo>
                  <a:lnTo>
                    <a:pt x="2089" y="4245"/>
                  </a:lnTo>
                  <a:lnTo>
                    <a:pt x="2151" y="4245"/>
                  </a:lnTo>
                  <a:lnTo>
                    <a:pt x="2151" y="4328"/>
                  </a:lnTo>
                  <a:lnTo>
                    <a:pt x="2212" y="4328"/>
                  </a:lnTo>
                  <a:lnTo>
                    <a:pt x="2212" y="4412"/>
                  </a:lnTo>
                  <a:lnTo>
                    <a:pt x="2397" y="4412"/>
                  </a:lnTo>
                  <a:lnTo>
                    <a:pt x="2397" y="4579"/>
                  </a:lnTo>
                  <a:lnTo>
                    <a:pt x="2427" y="4579"/>
                  </a:lnTo>
                  <a:lnTo>
                    <a:pt x="2427" y="4749"/>
                  </a:lnTo>
                  <a:lnTo>
                    <a:pt x="2488" y="4749"/>
                  </a:lnTo>
                  <a:lnTo>
                    <a:pt x="2488" y="4832"/>
                  </a:lnTo>
                  <a:lnTo>
                    <a:pt x="2519" y="4832"/>
                  </a:lnTo>
                  <a:lnTo>
                    <a:pt x="2519" y="5002"/>
                  </a:lnTo>
                  <a:lnTo>
                    <a:pt x="2550" y="5002"/>
                  </a:lnTo>
                  <a:lnTo>
                    <a:pt x="2550" y="5170"/>
                  </a:lnTo>
                  <a:lnTo>
                    <a:pt x="2581" y="5170"/>
                  </a:lnTo>
                  <a:lnTo>
                    <a:pt x="2581" y="5424"/>
                  </a:lnTo>
                  <a:lnTo>
                    <a:pt x="2612" y="5424"/>
                  </a:lnTo>
                  <a:lnTo>
                    <a:pt x="2612" y="5676"/>
                  </a:lnTo>
                  <a:lnTo>
                    <a:pt x="2642" y="5676"/>
                  </a:lnTo>
                  <a:lnTo>
                    <a:pt x="2642" y="6015"/>
                  </a:lnTo>
                  <a:lnTo>
                    <a:pt x="2673" y="6015"/>
                  </a:lnTo>
                  <a:lnTo>
                    <a:pt x="2673" y="6100"/>
                  </a:lnTo>
                  <a:lnTo>
                    <a:pt x="2704" y="6100"/>
                  </a:lnTo>
                  <a:lnTo>
                    <a:pt x="2704" y="6268"/>
                  </a:lnTo>
                  <a:lnTo>
                    <a:pt x="2734" y="6268"/>
                  </a:lnTo>
                  <a:lnTo>
                    <a:pt x="2734" y="6353"/>
                  </a:lnTo>
                  <a:lnTo>
                    <a:pt x="2765" y="6353"/>
                  </a:lnTo>
                  <a:lnTo>
                    <a:pt x="2765" y="6523"/>
                  </a:lnTo>
                  <a:lnTo>
                    <a:pt x="2827" y="6523"/>
                  </a:lnTo>
                  <a:lnTo>
                    <a:pt x="2827" y="6777"/>
                  </a:lnTo>
                  <a:lnTo>
                    <a:pt x="2857" y="6777"/>
                  </a:lnTo>
                  <a:lnTo>
                    <a:pt x="2857" y="6861"/>
                  </a:lnTo>
                  <a:lnTo>
                    <a:pt x="2919" y="6861"/>
                  </a:lnTo>
                  <a:lnTo>
                    <a:pt x="2919" y="6946"/>
                  </a:lnTo>
                  <a:lnTo>
                    <a:pt x="2980" y="6946"/>
                  </a:lnTo>
                  <a:lnTo>
                    <a:pt x="2980" y="7030"/>
                  </a:lnTo>
                  <a:lnTo>
                    <a:pt x="3011" y="7030"/>
                  </a:lnTo>
                  <a:lnTo>
                    <a:pt x="3011" y="7200"/>
                  </a:lnTo>
                  <a:lnTo>
                    <a:pt x="3319" y="7200"/>
                  </a:lnTo>
                  <a:lnTo>
                    <a:pt x="3319" y="7453"/>
                  </a:lnTo>
                  <a:lnTo>
                    <a:pt x="3379" y="7453"/>
                  </a:lnTo>
                  <a:lnTo>
                    <a:pt x="3379" y="7622"/>
                  </a:lnTo>
                  <a:lnTo>
                    <a:pt x="3472" y="7622"/>
                  </a:lnTo>
                  <a:lnTo>
                    <a:pt x="3472" y="7708"/>
                  </a:lnTo>
                  <a:lnTo>
                    <a:pt x="3502" y="7708"/>
                  </a:lnTo>
                  <a:lnTo>
                    <a:pt x="3502" y="7794"/>
                  </a:lnTo>
                  <a:lnTo>
                    <a:pt x="3564" y="7794"/>
                  </a:lnTo>
                  <a:lnTo>
                    <a:pt x="3564" y="7877"/>
                  </a:lnTo>
                  <a:lnTo>
                    <a:pt x="3687" y="7877"/>
                  </a:lnTo>
                  <a:lnTo>
                    <a:pt x="3687" y="7962"/>
                  </a:lnTo>
                  <a:lnTo>
                    <a:pt x="3779" y="7962"/>
                  </a:lnTo>
                  <a:lnTo>
                    <a:pt x="3779" y="8047"/>
                  </a:lnTo>
                  <a:lnTo>
                    <a:pt x="3871" y="8047"/>
                  </a:lnTo>
                  <a:lnTo>
                    <a:pt x="3871" y="8132"/>
                  </a:lnTo>
                  <a:lnTo>
                    <a:pt x="3902" y="8132"/>
                  </a:lnTo>
                  <a:lnTo>
                    <a:pt x="3902" y="8215"/>
                  </a:lnTo>
                  <a:lnTo>
                    <a:pt x="4025" y="8215"/>
                  </a:lnTo>
                  <a:lnTo>
                    <a:pt x="4025" y="8300"/>
                  </a:lnTo>
                  <a:lnTo>
                    <a:pt x="4086" y="8300"/>
                  </a:lnTo>
                  <a:lnTo>
                    <a:pt x="4086" y="8385"/>
                  </a:lnTo>
                  <a:lnTo>
                    <a:pt x="4117" y="8385"/>
                  </a:lnTo>
                  <a:lnTo>
                    <a:pt x="4117" y="8555"/>
                  </a:lnTo>
                  <a:lnTo>
                    <a:pt x="4147" y="8555"/>
                  </a:lnTo>
                  <a:lnTo>
                    <a:pt x="4147" y="8723"/>
                  </a:lnTo>
                  <a:lnTo>
                    <a:pt x="4179" y="8723"/>
                  </a:lnTo>
                  <a:lnTo>
                    <a:pt x="4179" y="8808"/>
                  </a:lnTo>
                  <a:lnTo>
                    <a:pt x="4209" y="8808"/>
                  </a:lnTo>
                  <a:lnTo>
                    <a:pt x="4209" y="9316"/>
                  </a:lnTo>
                  <a:lnTo>
                    <a:pt x="4240" y="9316"/>
                  </a:lnTo>
                  <a:lnTo>
                    <a:pt x="4240" y="9654"/>
                  </a:lnTo>
                  <a:lnTo>
                    <a:pt x="4271" y="9654"/>
                  </a:lnTo>
                  <a:lnTo>
                    <a:pt x="4271" y="9995"/>
                  </a:lnTo>
                  <a:lnTo>
                    <a:pt x="4302" y="9995"/>
                  </a:lnTo>
                  <a:lnTo>
                    <a:pt x="4302" y="10335"/>
                  </a:lnTo>
                  <a:lnTo>
                    <a:pt x="4333" y="10335"/>
                  </a:lnTo>
                  <a:lnTo>
                    <a:pt x="4333" y="10761"/>
                  </a:lnTo>
                  <a:lnTo>
                    <a:pt x="4362" y="10761"/>
                  </a:lnTo>
                  <a:lnTo>
                    <a:pt x="4362" y="11018"/>
                  </a:lnTo>
                  <a:lnTo>
                    <a:pt x="4394" y="11018"/>
                  </a:lnTo>
                  <a:lnTo>
                    <a:pt x="4394" y="11104"/>
                  </a:lnTo>
                  <a:lnTo>
                    <a:pt x="4424" y="11104"/>
                  </a:lnTo>
                  <a:lnTo>
                    <a:pt x="4424" y="11189"/>
                  </a:lnTo>
                  <a:lnTo>
                    <a:pt x="4455" y="11189"/>
                  </a:lnTo>
                  <a:lnTo>
                    <a:pt x="4455" y="11277"/>
                  </a:lnTo>
                  <a:lnTo>
                    <a:pt x="4486" y="11277"/>
                  </a:lnTo>
                  <a:lnTo>
                    <a:pt x="4486" y="11449"/>
                  </a:lnTo>
                  <a:lnTo>
                    <a:pt x="4517" y="11449"/>
                  </a:lnTo>
                  <a:lnTo>
                    <a:pt x="4517" y="11620"/>
                  </a:lnTo>
                  <a:lnTo>
                    <a:pt x="4548" y="11620"/>
                  </a:lnTo>
                  <a:lnTo>
                    <a:pt x="4548" y="11878"/>
                  </a:lnTo>
                  <a:lnTo>
                    <a:pt x="4609" y="11878"/>
                  </a:lnTo>
                  <a:lnTo>
                    <a:pt x="4609" y="11963"/>
                  </a:lnTo>
                  <a:lnTo>
                    <a:pt x="4639" y="11963"/>
                  </a:lnTo>
                  <a:lnTo>
                    <a:pt x="4639" y="12050"/>
                  </a:lnTo>
                  <a:lnTo>
                    <a:pt x="4701" y="12050"/>
                  </a:lnTo>
                  <a:lnTo>
                    <a:pt x="4701" y="12222"/>
                  </a:lnTo>
                  <a:lnTo>
                    <a:pt x="4732" y="12222"/>
                  </a:lnTo>
                  <a:lnTo>
                    <a:pt x="4732" y="12393"/>
                  </a:lnTo>
                  <a:lnTo>
                    <a:pt x="4854" y="12393"/>
                  </a:lnTo>
                  <a:lnTo>
                    <a:pt x="4854" y="12480"/>
                  </a:lnTo>
                  <a:lnTo>
                    <a:pt x="5008" y="12480"/>
                  </a:lnTo>
                  <a:lnTo>
                    <a:pt x="5008" y="12565"/>
                  </a:lnTo>
                  <a:lnTo>
                    <a:pt x="5069" y="12565"/>
                  </a:lnTo>
                  <a:lnTo>
                    <a:pt x="5069" y="12652"/>
                  </a:lnTo>
                  <a:lnTo>
                    <a:pt x="5193" y="12652"/>
                  </a:lnTo>
                  <a:lnTo>
                    <a:pt x="5193" y="12737"/>
                  </a:lnTo>
                  <a:lnTo>
                    <a:pt x="5285" y="12737"/>
                  </a:lnTo>
                  <a:lnTo>
                    <a:pt x="5285" y="12823"/>
                  </a:lnTo>
                  <a:lnTo>
                    <a:pt x="5316" y="12823"/>
                  </a:lnTo>
                  <a:lnTo>
                    <a:pt x="5316" y="12909"/>
                  </a:lnTo>
                  <a:lnTo>
                    <a:pt x="5561" y="12909"/>
                  </a:lnTo>
                  <a:lnTo>
                    <a:pt x="5561" y="12994"/>
                  </a:lnTo>
                  <a:lnTo>
                    <a:pt x="5592" y="12994"/>
                  </a:lnTo>
                  <a:lnTo>
                    <a:pt x="5592" y="13254"/>
                  </a:lnTo>
                  <a:lnTo>
                    <a:pt x="5623" y="13254"/>
                  </a:lnTo>
                  <a:lnTo>
                    <a:pt x="5623" y="13338"/>
                  </a:lnTo>
                  <a:lnTo>
                    <a:pt x="5746" y="13338"/>
                  </a:lnTo>
                  <a:lnTo>
                    <a:pt x="5746" y="13426"/>
                  </a:lnTo>
                  <a:lnTo>
                    <a:pt x="5807" y="13426"/>
                  </a:lnTo>
                  <a:lnTo>
                    <a:pt x="5807" y="13511"/>
                  </a:lnTo>
                  <a:lnTo>
                    <a:pt x="5838" y="13511"/>
                  </a:lnTo>
                  <a:lnTo>
                    <a:pt x="5838" y="13598"/>
                  </a:lnTo>
                  <a:lnTo>
                    <a:pt x="5868" y="13598"/>
                  </a:lnTo>
                  <a:lnTo>
                    <a:pt x="5868" y="13683"/>
                  </a:lnTo>
                  <a:lnTo>
                    <a:pt x="5930" y="13683"/>
                  </a:lnTo>
                  <a:lnTo>
                    <a:pt x="5930" y="13855"/>
                  </a:lnTo>
                  <a:lnTo>
                    <a:pt x="5961" y="13855"/>
                  </a:lnTo>
                  <a:lnTo>
                    <a:pt x="5961" y="13941"/>
                  </a:lnTo>
                  <a:lnTo>
                    <a:pt x="5991" y="13941"/>
                  </a:lnTo>
                  <a:lnTo>
                    <a:pt x="5991" y="14027"/>
                  </a:lnTo>
                  <a:lnTo>
                    <a:pt x="6022" y="14027"/>
                  </a:lnTo>
                  <a:lnTo>
                    <a:pt x="6022" y="14370"/>
                  </a:lnTo>
                  <a:lnTo>
                    <a:pt x="6053" y="14370"/>
                  </a:lnTo>
                  <a:lnTo>
                    <a:pt x="6053" y="15059"/>
                  </a:lnTo>
                  <a:lnTo>
                    <a:pt x="6083" y="15059"/>
                  </a:lnTo>
                  <a:lnTo>
                    <a:pt x="6083" y="15232"/>
                  </a:lnTo>
                  <a:lnTo>
                    <a:pt x="6115" y="15232"/>
                  </a:lnTo>
                  <a:lnTo>
                    <a:pt x="6115" y="15319"/>
                  </a:lnTo>
                  <a:lnTo>
                    <a:pt x="6145" y="15319"/>
                  </a:lnTo>
                  <a:lnTo>
                    <a:pt x="6145" y="15407"/>
                  </a:lnTo>
                  <a:lnTo>
                    <a:pt x="6176" y="15407"/>
                  </a:lnTo>
                  <a:lnTo>
                    <a:pt x="6176" y="15495"/>
                  </a:lnTo>
                  <a:lnTo>
                    <a:pt x="6207" y="15495"/>
                  </a:lnTo>
                  <a:lnTo>
                    <a:pt x="6207" y="15669"/>
                  </a:lnTo>
                  <a:lnTo>
                    <a:pt x="6268" y="15669"/>
                  </a:lnTo>
                  <a:lnTo>
                    <a:pt x="6268" y="15756"/>
                  </a:lnTo>
                  <a:lnTo>
                    <a:pt x="6298" y="15756"/>
                  </a:lnTo>
                  <a:lnTo>
                    <a:pt x="6298" y="15842"/>
                  </a:lnTo>
                  <a:lnTo>
                    <a:pt x="6330" y="15842"/>
                  </a:lnTo>
                  <a:lnTo>
                    <a:pt x="6330" y="15931"/>
                  </a:lnTo>
                  <a:lnTo>
                    <a:pt x="6483" y="15931"/>
                  </a:lnTo>
                  <a:lnTo>
                    <a:pt x="6483" y="16017"/>
                  </a:lnTo>
                  <a:lnTo>
                    <a:pt x="6606" y="16017"/>
                  </a:lnTo>
                  <a:lnTo>
                    <a:pt x="6606" y="16104"/>
                  </a:lnTo>
                  <a:lnTo>
                    <a:pt x="6760" y="16104"/>
                  </a:lnTo>
                  <a:lnTo>
                    <a:pt x="6760" y="16191"/>
                  </a:lnTo>
                  <a:lnTo>
                    <a:pt x="7036" y="16191"/>
                  </a:lnTo>
                  <a:lnTo>
                    <a:pt x="7036" y="16279"/>
                  </a:lnTo>
                  <a:lnTo>
                    <a:pt x="7129" y="16279"/>
                  </a:lnTo>
                  <a:lnTo>
                    <a:pt x="7129" y="16367"/>
                  </a:lnTo>
                  <a:lnTo>
                    <a:pt x="7190" y="16367"/>
                  </a:lnTo>
                  <a:lnTo>
                    <a:pt x="7190" y="16454"/>
                  </a:lnTo>
                  <a:lnTo>
                    <a:pt x="7374" y="16454"/>
                  </a:lnTo>
                  <a:lnTo>
                    <a:pt x="7374" y="16544"/>
                  </a:lnTo>
                  <a:lnTo>
                    <a:pt x="7497" y="16544"/>
                  </a:lnTo>
                  <a:lnTo>
                    <a:pt x="7497" y="16632"/>
                  </a:lnTo>
                  <a:lnTo>
                    <a:pt x="7712" y="16632"/>
                  </a:lnTo>
                  <a:lnTo>
                    <a:pt x="7712" y="16719"/>
                  </a:lnTo>
                  <a:lnTo>
                    <a:pt x="7743" y="16719"/>
                  </a:lnTo>
                  <a:lnTo>
                    <a:pt x="7743" y="16899"/>
                  </a:lnTo>
                  <a:lnTo>
                    <a:pt x="7774" y="16899"/>
                  </a:lnTo>
                  <a:lnTo>
                    <a:pt x="7774" y="17345"/>
                  </a:lnTo>
                  <a:lnTo>
                    <a:pt x="7804" y="17345"/>
                  </a:lnTo>
                  <a:lnTo>
                    <a:pt x="7804" y="17527"/>
                  </a:lnTo>
                  <a:lnTo>
                    <a:pt x="7835" y="17527"/>
                  </a:lnTo>
                  <a:lnTo>
                    <a:pt x="7835" y="17711"/>
                  </a:lnTo>
                  <a:lnTo>
                    <a:pt x="7896" y="17711"/>
                  </a:lnTo>
                  <a:lnTo>
                    <a:pt x="7896" y="17802"/>
                  </a:lnTo>
                  <a:lnTo>
                    <a:pt x="7958" y="17802"/>
                  </a:lnTo>
                  <a:lnTo>
                    <a:pt x="7958" y="18077"/>
                  </a:lnTo>
                  <a:lnTo>
                    <a:pt x="7989" y="18077"/>
                  </a:lnTo>
                  <a:lnTo>
                    <a:pt x="7989" y="18170"/>
                  </a:lnTo>
                  <a:lnTo>
                    <a:pt x="8019" y="18170"/>
                  </a:lnTo>
                  <a:lnTo>
                    <a:pt x="8019" y="18263"/>
                  </a:lnTo>
                  <a:lnTo>
                    <a:pt x="8327" y="18263"/>
                  </a:lnTo>
                  <a:lnTo>
                    <a:pt x="8327" y="18356"/>
                  </a:lnTo>
                  <a:lnTo>
                    <a:pt x="8634" y="18356"/>
                  </a:lnTo>
                  <a:lnTo>
                    <a:pt x="8634" y="18448"/>
                  </a:lnTo>
                  <a:lnTo>
                    <a:pt x="8818" y="18448"/>
                  </a:lnTo>
                  <a:lnTo>
                    <a:pt x="8818" y="18541"/>
                  </a:lnTo>
                  <a:lnTo>
                    <a:pt x="9218" y="18541"/>
                  </a:lnTo>
                  <a:lnTo>
                    <a:pt x="9218" y="18636"/>
                  </a:lnTo>
                  <a:lnTo>
                    <a:pt x="9309" y="18636"/>
                  </a:lnTo>
                  <a:lnTo>
                    <a:pt x="9309" y="18730"/>
                  </a:lnTo>
                  <a:lnTo>
                    <a:pt x="9340" y="18730"/>
                  </a:lnTo>
                  <a:lnTo>
                    <a:pt x="9340" y="18826"/>
                  </a:lnTo>
                  <a:lnTo>
                    <a:pt x="9495" y="18826"/>
                  </a:lnTo>
                  <a:lnTo>
                    <a:pt x="9495" y="18922"/>
                  </a:lnTo>
                  <a:lnTo>
                    <a:pt x="9524" y="18922"/>
                  </a:lnTo>
                  <a:lnTo>
                    <a:pt x="9524" y="19119"/>
                  </a:lnTo>
                  <a:lnTo>
                    <a:pt x="9555" y="19119"/>
                  </a:lnTo>
                  <a:lnTo>
                    <a:pt x="9555" y="19217"/>
                  </a:lnTo>
                  <a:lnTo>
                    <a:pt x="9801" y="19217"/>
                  </a:lnTo>
                  <a:lnTo>
                    <a:pt x="9801" y="19326"/>
                  </a:lnTo>
                  <a:lnTo>
                    <a:pt x="9893" y="19326"/>
                  </a:lnTo>
                  <a:lnTo>
                    <a:pt x="9893" y="19433"/>
                  </a:lnTo>
                  <a:lnTo>
                    <a:pt x="9955" y="19433"/>
                  </a:lnTo>
                  <a:lnTo>
                    <a:pt x="9955" y="19542"/>
                  </a:lnTo>
                  <a:lnTo>
                    <a:pt x="9986" y="19542"/>
                  </a:lnTo>
                  <a:lnTo>
                    <a:pt x="9986" y="19649"/>
                  </a:lnTo>
                  <a:lnTo>
                    <a:pt x="10170" y="19649"/>
                  </a:lnTo>
                  <a:lnTo>
                    <a:pt x="10170" y="19758"/>
                  </a:lnTo>
                  <a:lnTo>
                    <a:pt x="11215" y="19758"/>
                  </a:lnTo>
                  <a:lnTo>
                    <a:pt x="11215" y="19881"/>
                  </a:lnTo>
                  <a:lnTo>
                    <a:pt x="12045" y="19881"/>
                  </a:lnTo>
                  <a:lnTo>
                    <a:pt x="12045" y="20025"/>
                  </a:lnTo>
                  <a:lnTo>
                    <a:pt x="12690" y="20025"/>
                  </a:lnTo>
                  <a:lnTo>
                    <a:pt x="12690" y="20174"/>
                  </a:lnTo>
                  <a:lnTo>
                    <a:pt x="12813" y="20174"/>
                  </a:lnTo>
                  <a:lnTo>
                    <a:pt x="12813" y="20333"/>
                  </a:lnTo>
                  <a:lnTo>
                    <a:pt x="12905" y="20333"/>
                  </a:lnTo>
                  <a:lnTo>
                    <a:pt x="12905" y="20492"/>
                  </a:lnTo>
                  <a:lnTo>
                    <a:pt x="12936" y="20492"/>
                  </a:lnTo>
                  <a:lnTo>
                    <a:pt x="12936" y="20654"/>
                  </a:lnTo>
                  <a:lnTo>
                    <a:pt x="14011" y="20654"/>
                  </a:lnTo>
                  <a:lnTo>
                    <a:pt x="14011" y="20848"/>
                  </a:lnTo>
                  <a:lnTo>
                    <a:pt x="16377" y="20848"/>
                  </a:lnTo>
                  <a:lnTo>
                    <a:pt x="16377" y="21178"/>
                  </a:lnTo>
                  <a:lnTo>
                    <a:pt x="16622" y="21178"/>
                  </a:lnTo>
                  <a:lnTo>
                    <a:pt x="16622" y="21600"/>
                  </a:lnTo>
                  <a:lnTo>
                    <a:pt x="21600" y="21600"/>
                  </a:lnTo>
                </a:path>
              </a:pathLst>
            </a:custGeom>
            <a:noFill/>
            <a:ln w="19050" cap="flat">
              <a:solidFill>
                <a:srgbClr val="1797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117" name="object 77"/>
            <p:cNvGrpSpPr/>
            <p:nvPr/>
          </p:nvGrpSpPr>
          <p:grpSpPr>
            <a:xfrm>
              <a:off x="1360044" y="-1"/>
              <a:ext cx="3480067" cy="839535"/>
              <a:chOff x="0" y="0"/>
              <a:chExt cx="3480066" cy="839533"/>
            </a:xfrm>
          </p:grpSpPr>
          <p:sp>
            <p:nvSpPr>
              <p:cNvPr id="1114" name="Rectangle"/>
              <p:cNvSpPr/>
              <p:nvPr/>
            </p:nvSpPr>
            <p:spPr>
              <a:xfrm>
                <a:off x="0" y="0"/>
                <a:ext cx="1135596" cy="401764"/>
              </a:xfrm>
              <a:prstGeom prst="rect">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15" name="Rectangle"/>
              <p:cNvSpPr/>
              <p:nvPr/>
            </p:nvSpPr>
            <p:spPr>
              <a:xfrm>
                <a:off x="1135634" y="401827"/>
                <a:ext cx="2344421" cy="437707"/>
              </a:xfrm>
              <a:prstGeom prst="rect">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16" name="Rectangle"/>
              <p:cNvSpPr/>
              <p:nvPr/>
            </p:nvSpPr>
            <p:spPr>
              <a:xfrm>
                <a:off x="1135634" y="0"/>
                <a:ext cx="2344433" cy="401764"/>
              </a:xfrm>
              <a:prstGeom prst="rect">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118" name="object 78"/>
            <p:cNvSpPr/>
            <p:nvPr/>
          </p:nvSpPr>
          <p:spPr>
            <a:xfrm>
              <a:off x="1360042" y="839534"/>
              <a:ext cx="3480056"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120" name="object 79"/>
          <p:cNvSpPr txBox="1"/>
          <p:nvPr/>
        </p:nvSpPr>
        <p:spPr>
          <a:xfrm>
            <a:off x="2553079" y="1772410"/>
            <a:ext cx="6825617" cy="272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100"/>
              </a:spcBef>
              <a:spcAft>
                <a:spcPts val="0"/>
              </a:spcAft>
              <a:buClrTx/>
              <a:buSzTx/>
              <a:buFontTx/>
              <a:buNone/>
              <a:tabLst>
                <a:tab pos="1625600" algn="l"/>
                <a:tab pos="2794000" algn="l"/>
                <a:tab pos="5867400" algn="l"/>
              </a:tabLst>
              <a:defRPr sz="1200" b="1">
                <a:solidFill>
                  <a:srgbClr val="171717"/>
                </a:solidFill>
                <a:latin typeface="Arial"/>
                <a:ea typeface="Arial"/>
                <a:cs typeface="Arial"/>
                <a:sym typeface="Arial"/>
              </a:defRPr>
            </a:pPr>
            <a:r>
              <a:rPr kumimoji="0" sz="1200" b="1" i="0" u="none" strike="noStrike" kern="0" cap="none" spc="0" normalizeH="0" baseline="0" noProof="0">
                <a:ln>
                  <a:noFill/>
                </a:ln>
                <a:solidFill>
                  <a:srgbClr val="171717"/>
                </a:solidFill>
                <a:effectLst/>
                <a:uLnTx/>
                <a:uFillTx/>
                <a:latin typeface="Arial"/>
                <a:cs typeface="Arial"/>
                <a:sym typeface="Arial"/>
              </a:rPr>
              <a:t>mPFS</a:t>
            </a:r>
            <a:r>
              <a:rPr kumimoji="0" sz="1200" b="0" i="0" u="none" strike="noStrike" kern="0" cap="none" spc="0" normalizeH="0" baseline="0" noProof="0">
                <a:ln>
                  <a:noFill/>
                </a:ln>
                <a:solidFill>
                  <a:srgbClr val="171717"/>
                </a:solidFill>
                <a:effectLst/>
                <a:uLnTx/>
                <a:uFillTx/>
                <a:latin typeface="Arial"/>
                <a:cs typeface="Arial"/>
                <a:sym typeface="Arial"/>
              </a:rPr>
              <a:t>, </a:t>
            </a:r>
            <a:r>
              <a:rPr kumimoji="0" sz="1200" b="0" i="0" u="none" strike="noStrike" kern="0" cap="none" spc="-10" normalizeH="0" baseline="0" noProof="0">
                <a:ln>
                  <a:noFill/>
                </a:ln>
                <a:solidFill>
                  <a:srgbClr val="171717"/>
                </a:solidFill>
                <a:effectLst/>
                <a:uLnTx/>
                <a:uFillTx/>
                <a:latin typeface="Arial"/>
                <a:cs typeface="Arial"/>
                <a:sym typeface="Arial"/>
              </a:rPr>
              <a:t>months</a:t>
            </a:r>
            <a:r>
              <a:rPr kumimoji="0" sz="1200" b="0" i="0" u="none" strike="noStrike" kern="0" cap="none" spc="0" normalizeH="0" baseline="0" noProof="0">
                <a:ln>
                  <a:noFill/>
                </a:ln>
                <a:solidFill>
                  <a:srgbClr val="171717"/>
                </a:solidFill>
                <a:effectLst/>
                <a:uLnTx/>
                <a:uFillTx/>
                <a:latin typeface="Arial"/>
                <a:cs typeface="Arial"/>
                <a:sym typeface="Arial"/>
              </a:rPr>
              <a:t>	</a:t>
            </a:r>
            <a:r>
              <a:rPr kumimoji="0" sz="1200" b="1" i="0" u="none" strike="noStrike" kern="0" cap="none" spc="-25" normalizeH="0" baseline="0" noProof="0">
                <a:ln>
                  <a:noFill/>
                </a:ln>
                <a:solidFill>
                  <a:srgbClr val="171717"/>
                </a:solidFill>
                <a:effectLst/>
                <a:uLnTx/>
                <a:uFillTx/>
                <a:latin typeface="Arial"/>
                <a:cs typeface="Arial"/>
                <a:sym typeface="Arial"/>
              </a:rPr>
              <a:t>6.2</a:t>
            </a:r>
            <a:r>
              <a:rPr kumimoji="0" sz="1200" b="1" i="0" u="none" strike="noStrike" kern="0" cap="none" spc="0" normalizeH="0" baseline="0" noProof="0">
                <a:ln>
                  <a:noFill/>
                </a:ln>
                <a:solidFill>
                  <a:srgbClr val="171717"/>
                </a:solidFill>
                <a:effectLst/>
                <a:uLnTx/>
                <a:uFillTx/>
                <a:latin typeface="Arial"/>
                <a:cs typeface="Arial"/>
                <a:sym typeface="Arial"/>
              </a:rPr>
              <a:t>	</a:t>
            </a:r>
            <a:r>
              <a:rPr kumimoji="0" sz="1200" b="1" i="0" u="none" strike="noStrike" kern="0" cap="none" spc="-25" normalizeH="0" baseline="0" noProof="0">
                <a:ln>
                  <a:noFill/>
                </a:ln>
                <a:solidFill>
                  <a:srgbClr val="171717"/>
                </a:solidFill>
                <a:effectLst/>
                <a:uLnTx/>
                <a:uFillTx/>
                <a:latin typeface="Arial"/>
                <a:cs typeface="Arial"/>
                <a:sym typeface="Arial"/>
              </a:rPr>
              <a:t>4.8</a:t>
            </a:r>
            <a:r>
              <a:rPr kumimoji="0" sz="1200" b="1" i="0" u="none" strike="noStrike" kern="0" cap="none" spc="0" normalizeH="0" baseline="0" noProof="0">
                <a:ln>
                  <a:noFill/>
                </a:ln>
                <a:solidFill>
                  <a:srgbClr val="171717"/>
                </a:solidFill>
                <a:effectLst/>
                <a:uLnTx/>
                <a:uFillTx/>
                <a:latin typeface="Arial"/>
                <a:cs typeface="Arial"/>
                <a:sym typeface="Arial"/>
              </a:rPr>
              <a:t>	</a:t>
            </a:r>
            <a:r>
              <a:rPr kumimoji="0" sz="1800" b="1" i="0" u="none" strike="noStrike" kern="0" cap="none" spc="0" normalizeH="0" baseline="2313" noProof="0">
                <a:ln>
                  <a:noFill/>
                </a:ln>
                <a:solidFill>
                  <a:srgbClr val="171717"/>
                </a:solidFill>
                <a:effectLst/>
                <a:uLnTx/>
                <a:uFillTx/>
                <a:latin typeface="Arial"/>
                <a:cs typeface="Arial"/>
                <a:sym typeface="Arial"/>
              </a:rPr>
              <a:t>mOS</a:t>
            </a:r>
            <a:r>
              <a:rPr kumimoji="0" sz="1800" b="0" i="0" u="none" strike="noStrike" kern="0" cap="none" spc="0" normalizeH="0" baseline="2313" noProof="0">
                <a:ln>
                  <a:noFill/>
                </a:ln>
                <a:solidFill>
                  <a:srgbClr val="171717"/>
                </a:solidFill>
                <a:effectLst/>
                <a:uLnTx/>
                <a:uFillTx/>
                <a:latin typeface="Arial"/>
                <a:cs typeface="Arial"/>
                <a:sym typeface="Arial"/>
              </a:rPr>
              <a:t>,</a:t>
            </a:r>
            <a:r>
              <a:rPr kumimoji="0" sz="1800" b="0" i="0" u="none" strike="noStrike" kern="0" cap="none" spc="-15" normalizeH="0" baseline="2313" noProof="0">
                <a:ln>
                  <a:noFill/>
                </a:ln>
                <a:solidFill>
                  <a:srgbClr val="171717"/>
                </a:solidFill>
                <a:effectLst/>
                <a:uLnTx/>
                <a:uFillTx/>
                <a:latin typeface="Arial"/>
                <a:cs typeface="Arial"/>
                <a:sym typeface="Arial"/>
              </a:rPr>
              <a:t> months</a:t>
            </a:r>
          </a:p>
        </p:txBody>
      </p:sp>
      <p:sp>
        <p:nvSpPr>
          <p:cNvPr id="1121" name="object 80"/>
          <p:cNvSpPr txBox="1"/>
          <p:nvPr/>
        </p:nvSpPr>
        <p:spPr>
          <a:xfrm>
            <a:off x="2553079" y="1955290"/>
            <a:ext cx="6480812" cy="2725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100"/>
              </a:spcBef>
              <a:spcAft>
                <a:spcPts val="0"/>
              </a:spcAft>
              <a:buClrTx/>
              <a:buSzTx/>
              <a:buFontTx/>
              <a:buNone/>
              <a:tabLst>
                <a:tab pos="1422400" algn="l"/>
                <a:tab pos="2590800" algn="l"/>
                <a:tab pos="5867400" algn="l"/>
              </a:tabLst>
              <a:defRPr sz="1200">
                <a:solidFill>
                  <a:srgbClr val="171717"/>
                </a:solidFill>
                <a:latin typeface="Arial"/>
                <a:ea typeface="Arial"/>
                <a:cs typeface="Arial"/>
                <a:sym typeface="Arial"/>
              </a:defRPr>
            </a:pPr>
            <a:r>
              <a:rPr kumimoji="0" sz="1200" b="0" i="0" u="none" strike="noStrike" kern="0" cap="none" spc="0" normalizeH="0" baseline="0" noProof="0">
                <a:ln>
                  <a:noFill/>
                </a:ln>
                <a:solidFill>
                  <a:srgbClr val="171717"/>
                </a:solidFill>
                <a:effectLst/>
                <a:uLnTx/>
                <a:uFillTx/>
                <a:latin typeface="Arial"/>
                <a:cs typeface="Arial"/>
                <a:sym typeface="Arial"/>
              </a:rPr>
              <a:t>(95%</a:t>
            </a:r>
            <a:r>
              <a:rPr kumimoji="0" sz="1200" b="0" i="0" u="none" strike="noStrike" kern="0" cap="none" spc="-55" normalizeH="0" baseline="0" noProof="0">
                <a:ln>
                  <a:noFill/>
                </a:ln>
                <a:solidFill>
                  <a:srgbClr val="171717"/>
                </a:solidFill>
                <a:effectLst/>
                <a:uLnTx/>
                <a:uFillTx/>
                <a:latin typeface="Arial"/>
                <a:cs typeface="Arial"/>
                <a:sym typeface="Arial"/>
              </a:rPr>
              <a:t> </a:t>
            </a:r>
            <a:r>
              <a:rPr kumimoji="0" sz="1200" b="0" i="0" u="none" strike="noStrike" kern="0" cap="none" spc="-25" normalizeH="0" baseline="0" noProof="0">
                <a:ln>
                  <a:noFill/>
                </a:ln>
                <a:solidFill>
                  <a:srgbClr val="171717"/>
                </a:solidFill>
                <a:effectLst/>
                <a:uLnTx/>
                <a:uFillTx/>
                <a:latin typeface="Arial"/>
                <a:cs typeface="Arial"/>
                <a:sym typeface="Arial"/>
              </a:rPr>
              <a:t>CI)</a:t>
            </a:r>
            <a:r>
              <a:rPr kumimoji="0" sz="1200" b="0" i="0" u="none" strike="noStrike" kern="0" cap="none" spc="0" normalizeH="0" baseline="0" noProof="0">
                <a:ln>
                  <a:noFill/>
                </a:ln>
                <a:solidFill>
                  <a:srgbClr val="171717"/>
                </a:solidFill>
                <a:effectLst/>
                <a:uLnTx/>
                <a:uFillTx/>
                <a:latin typeface="Arial"/>
                <a:cs typeface="Arial"/>
                <a:sym typeface="Arial"/>
              </a:rPr>
              <a:t>	</a:t>
            </a:r>
            <a:r>
              <a:rPr kumimoji="0" sz="1200" b="0" i="0" u="none" strike="noStrike" kern="0" cap="none" spc="-10" normalizeH="0" baseline="0" noProof="0">
                <a:ln>
                  <a:noFill/>
                </a:ln>
                <a:solidFill>
                  <a:srgbClr val="171717"/>
                </a:solidFill>
                <a:effectLst/>
                <a:uLnTx/>
                <a:uFillTx/>
                <a:latin typeface="Arial"/>
                <a:cs typeface="Arial"/>
                <a:sym typeface="Arial"/>
              </a:rPr>
              <a:t>(5.0–6.5)</a:t>
            </a:r>
            <a:r>
              <a:rPr kumimoji="0" sz="1200" b="0" i="0" u="none" strike="noStrike" kern="0" cap="none" spc="0" normalizeH="0" baseline="0" noProof="0">
                <a:ln>
                  <a:noFill/>
                </a:ln>
                <a:solidFill>
                  <a:srgbClr val="171717"/>
                </a:solidFill>
                <a:effectLst/>
                <a:uLnTx/>
                <a:uFillTx/>
                <a:latin typeface="Arial"/>
                <a:cs typeface="Arial"/>
                <a:sym typeface="Arial"/>
              </a:rPr>
              <a:t>	</a:t>
            </a:r>
            <a:r>
              <a:rPr kumimoji="0" sz="1200" b="0" i="0" u="none" strike="noStrike" kern="0" cap="none" spc="-10" normalizeH="0" baseline="0" noProof="0">
                <a:ln>
                  <a:noFill/>
                </a:ln>
                <a:solidFill>
                  <a:srgbClr val="171717"/>
                </a:solidFill>
                <a:effectLst/>
                <a:uLnTx/>
                <a:uFillTx/>
                <a:latin typeface="Arial"/>
                <a:cs typeface="Arial"/>
                <a:sym typeface="Arial"/>
              </a:rPr>
              <a:t>(4.6–5.8)</a:t>
            </a:r>
            <a:r>
              <a:rPr kumimoji="0" sz="1200" b="0" i="0" u="none" strike="noStrike" kern="0" cap="none" spc="0" normalizeH="0" baseline="0" noProof="0">
                <a:ln>
                  <a:noFill/>
                </a:ln>
                <a:solidFill>
                  <a:srgbClr val="171717"/>
                </a:solidFill>
                <a:effectLst/>
                <a:uLnTx/>
                <a:uFillTx/>
                <a:latin typeface="Arial"/>
                <a:cs typeface="Arial"/>
                <a:sym typeface="Arial"/>
              </a:rPr>
              <a:t>	</a:t>
            </a:r>
            <a:r>
              <a:rPr kumimoji="0" sz="1800" b="0" i="0" u="none" strike="noStrike" kern="0" cap="none" spc="0" normalizeH="0" baseline="2313" noProof="0">
                <a:ln>
                  <a:noFill/>
                </a:ln>
                <a:solidFill>
                  <a:srgbClr val="171717"/>
                </a:solidFill>
                <a:effectLst/>
                <a:uLnTx/>
                <a:uFillTx/>
                <a:latin typeface="Arial"/>
                <a:cs typeface="Arial"/>
                <a:sym typeface="Arial"/>
              </a:rPr>
              <a:t>(95%</a:t>
            </a:r>
            <a:r>
              <a:rPr kumimoji="0" sz="1800" b="0" i="0" u="none" strike="noStrike" kern="0" cap="none" spc="-82" normalizeH="0" baseline="2313" noProof="0">
                <a:ln>
                  <a:noFill/>
                </a:ln>
                <a:solidFill>
                  <a:srgbClr val="171717"/>
                </a:solidFill>
                <a:effectLst/>
                <a:uLnTx/>
                <a:uFillTx/>
                <a:latin typeface="Arial"/>
                <a:cs typeface="Arial"/>
                <a:sym typeface="Arial"/>
              </a:rPr>
              <a:t> </a:t>
            </a:r>
            <a:r>
              <a:rPr kumimoji="0" sz="1800" b="0" i="0" u="none" strike="noStrike" kern="0" cap="none" spc="-37" normalizeH="0" baseline="2313" noProof="0">
                <a:ln>
                  <a:noFill/>
                </a:ln>
                <a:solidFill>
                  <a:srgbClr val="171717"/>
                </a:solidFill>
                <a:effectLst/>
                <a:uLnTx/>
                <a:uFillTx/>
                <a:latin typeface="Arial"/>
                <a:cs typeface="Arial"/>
                <a:sym typeface="Arial"/>
              </a:rPr>
              <a:t>CI)</a:t>
            </a:r>
          </a:p>
        </p:txBody>
      </p:sp>
      <p:sp>
        <p:nvSpPr>
          <p:cNvPr id="1122" name="object 81"/>
          <p:cNvSpPr/>
          <p:nvPr/>
        </p:nvSpPr>
        <p:spPr>
          <a:xfrm>
            <a:off x="2565525" y="1539747"/>
            <a:ext cx="3480055" cy="1"/>
          </a:xfrm>
          <a:prstGeom prst="line">
            <a:avLst/>
          </a:prstGeom>
          <a:ln w="12700">
            <a:solidFill>
              <a:srgbClr val="0000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23" name="object 82"/>
          <p:cNvSpPr/>
          <p:nvPr/>
        </p:nvSpPr>
        <p:spPr>
          <a:xfrm>
            <a:off x="2565525" y="1320927"/>
            <a:ext cx="3480055" cy="1"/>
          </a:xfrm>
          <a:prstGeom prst="line">
            <a:avLst/>
          </a:prstGeom>
          <a:ln w="12700">
            <a:solidFill>
              <a:srgbClr val="0000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24" name="object 83"/>
          <p:cNvSpPr txBox="1"/>
          <p:nvPr/>
        </p:nvSpPr>
        <p:spPr>
          <a:xfrm>
            <a:off x="2553080" y="818387"/>
            <a:ext cx="6948169" cy="1136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49530" algn="ctr" defTabSz="914400" rtl="0" eaLnBrk="1" fontAlgn="auto" latinLnBrk="0" hangingPunct="0">
              <a:lnSpc>
                <a:spcPct val="100000"/>
              </a:lnSpc>
              <a:spcBef>
                <a:spcPts val="100"/>
              </a:spcBef>
              <a:spcAft>
                <a:spcPts val="0"/>
              </a:spcAft>
              <a:buClrTx/>
              <a:buSzTx/>
              <a:buFontTx/>
              <a:buNone/>
              <a:tabLst>
                <a:tab pos="5981700" algn="l"/>
              </a:tabLst>
              <a:defRPr sz="2000" b="1" spc="-25">
                <a:latin typeface="Arial"/>
                <a:ea typeface="Arial"/>
                <a:cs typeface="Arial"/>
                <a:sym typeface="Arial"/>
              </a:defRPr>
            </a:pPr>
            <a:r>
              <a:rPr kumimoji="0" sz="2000" b="1" i="0" u="none" strike="noStrike" kern="0" cap="none" spc="-25" normalizeH="0" baseline="0" noProof="0">
                <a:ln>
                  <a:noFill/>
                </a:ln>
                <a:solidFill>
                  <a:srgbClr val="000000"/>
                </a:solidFill>
                <a:effectLst/>
                <a:uLnTx/>
                <a:uFillTx/>
                <a:latin typeface="Arial"/>
                <a:cs typeface="Arial"/>
                <a:sym typeface="Arial"/>
              </a:rPr>
              <a:t>PFS</a:t>
            </a:r>
            <a:r>
              <a:rPr kumimoji="0" sz="2000" b="1" i="0" u="none" strike="noStrike" kern="0" cap="none" spc="0" normalizeH="0" baseline="0" noProof="0">
                <a:ln>
                  <a:noFill/>
                </a:ln>
                <a:solidFill>
                  <a:srgbClr val="000000"/>
                </a:solidFill>
                <a:effectLst/>
                <a:uLnTx/>
                <a:uFillTx/>
                <a:latin typeface="Arial"/>
                <a:cs typeface="Arial"/>
                <a:sym typeface="Arial"/>
              </a:rPr>
              <a:t>	</a:t>
            </a:r>
            <a:r>
              <a:rPr kumimoji="0" sz="3000" b="1" i="0" u="none" strike="noStrike" kern="0" cap="none" spc="-37" normalizeH="0" baseline="1387" noProof="0">
                <a:ln>
                  <a:noFill/>
                </a:ln>
                <a:solidFill>
                  <a:srgbClr val="000000"/>
                </a:solidFill>
                <a:effectLst/>
                <a:uLnTx/>
                <a:uFillTx/>
                <a:latin typeface="Arial"/>
                <a:cs typeface="Arial"/>
                <a:sym typeface="Arial"/>
              </a:rPr>
              <a:t>OS</a:t>
            </a:r>
          </a:p>
          <a:p>
            <a:pPr marL="0" marR="0" lvl="0" indent="1442719" algn="l" defTabSz="914400" rtl="0" eaLnBrk="1" fontAlgn="auto" latinLnBrk="0" hangingPunct="0">
              <a:lnSpc>
                <a:spcPct val="100000"/>
              </a:lnSpc>
              <a:spcBef>
                <a:spcPts val="1600"/>
              </a:spcBef>
              <a:spcAft>
                <a:spcPts val="0"/>
              </a:spcAft>
              <a:buClrTx/>
              <a:buSzTx/>
              <a:buFontTx/>
              <a:buNone/>
              <a:tabLst>
                <a:tab pos="2794000" algn="l"/>
              </a:tabLst>
              <a:defRPr sz="1200" b="1" spc="-10">
                <a:solidFill>
                  <a:srgbClr val="1797FF"/>
                </a:solidFill>
                <a:latin typeface="Arial"/>
                <a:ea typeface="Arial"/>
                <a:cs typeface="Arial"/>
                <a:sym typeface="Arial"/>
              </a:defRPr>
            </a:pPr>
            <a:r>
              <a:rPr kumimoji="0" sz="1200" b="1" i="0" u="none" strike="noStrike" kern="0" cap="none" spc="-10" normalizeH="0" baseline="0" noProof="0">
                <a:ln>
                  <a:noFill/>
                </a:ln>
                <a:solidFill>
                  <a:srgbClr val="1797FF"/>
                </a:solidFill>
                <a:effectLst/>
                <a:uLnTx/>
                <a:uFillTx/>
                <a:latin typeface="Arial"/>
                <a:cs typeface="Arial"/>
                <a:sym typeface="Arial"/>
              </a:rPr>
              <a:t>D+T+CT</a:t>
            </a:r>
            <a:r>
              <a:rPr kumimoji="0" sz="1200" b="1" i="0" u="none" strike="noStrike" kern="0" cap="none" spc="0" normalizeH="0" baseline="0" noProof="0">
                <a:ln>
                  <a:noFill/>
                </a:ln>
                <a:solidFill>
                  <a:srgbClr val="1797FF"/>
                </a:solidFill>
                <a:effectLst/>
                <a:uLnTx/>
                <a:uFillTx/>
                <a:latin typeface="Arial"/>
                <a:cs typeface="Arial"/>
                <a:sym typeface="Arial"/>
              </a:rPr>
              <a:t>	</a:t>
            </a:r>
            <a:r>
              <a:rPr kumimoji="0" sz="1200" b="1" i="0" u="none" strike="noStrike" kern="0" cap="none" spc="-25" normalizeH="0" baseline="0" noProof="0">
                <a:ln>
                  <a:noFill/>
                </a:ln>
                <a:solidFill>
                  <a:srgbClr val="C41F3D"/>
                </a:solidFill>
                <a:effectLst/>
                <a:uLnTx/>
                <a:uFillTx/>
                <a:latin typeface="Arial"/>
                <a:cs typeface="Arial"/>
                <a:sym typeface="Arial"/>
              </a:rPr>
              <a:t>CT</a:t>
            </a:r>
          </a:p>
          <a:p>
            <a:pPr marL="0" marR="0" lvl="0" indent="0" algn="ctr" defTabSz="914400" rtl="0" eaLnBrk="1" fontAlgn="auto" latinLnBrk="0" hangingPunct="0">
              <a:lnSpc>
                <a:spcPct val="100000"/>
              </a:lnSpc>
              <a:spcBef>
                <a:spcPts val="200"/>
              </a:spcBef>
              <a:spcAft>
                <a:spcPts val="0"/>
              </a:spcAft>
              <a:buClrTx/>
              <a:buSzTx/>
              <a:buFontTx/>
              <a:buNone/>
              <a:tabLst>
                <a:tab pos="1219200" algn="l"/>
                <a:tab pos="2387600" algn="l"/>
                <a:tab pos="5854700" algn="l"/>
              </a:tabLst>
              <a:defRPr sz="1200">
                <a:solidFill>
                  <a:srgbClr val="171717"/>
                </a:solidFill>
                <a:latin typeface="Arial"/>
                <a:ea typeface="Arial"/>
                <a:cs typeface="Arial"/>
                <a:sym typeface="Arial"/>
              </a:defRPr>
            </a:pPr>
            <a:r>
              <a:rPr kumimoji="0" sz="1200" b="0" i="0" u="none" strike="noStrike" kern="0" cap="none" spc="0" normalizeH="0" baseline="0" noProof="0">
                <a:ln>
                  <a:noFill/>
                </a:ln>
                <a:solidFill>
                  <a:srgbClr val="171717"/>
                </a:solidFill>
                <a:effectLst/>
                <a:uLnTx/>
                <a:uFillTx/>
                <a:latin typeface="Arial"/>
                <a:cs typeface="Arial"/>
                <a:sym typeface="Arial"/>
              </a:rPr>
              <a:t>Events,</a:t>
            </a:r>
            <a:r>
              <a:rPr kumimoji="0" sz="1200" b="0" i="0" u="none" strike="noStrike" kern="0" cap="none" spc="-20" normalizeH="0" baseline="0" noProof="0">
                <a:ln>
                  <a:noFill/>
                </a:ln>
                <a:solidFill>
                  <a:srgbClr val="171717"/>
                </a:solidFill>
                <a:effectLst/>
                <a:uLnTx/>
                <a:uFillTx/>
                <a:latin typeface="Arial"/>
                <a:cs typeface="Arial"/>
                <a:sym typeface="Arial"/>
              </a:rPr>
              <a:t> </a:t>
            </a:r>
            <a:r>
              <a:rPr kumimoji="0" sz="1200" b="0" i="0" u="none" strike="noStrike" kern="0" cap="none" spc="0" normalizeH="0" baseline="0" noProof="0">
                <a:ln>
                  <a:noFill/>
                </a:ln>
                <a:solidFill>
                  <a:srgbClr val="171717"/>
                </a:solidFill>
                <a:effectLst/>
                <a:uLnTx/>
                <a:uFillTx/>
                <a:latin typeface="Arial"/>
                <a:cs typeface="Arial"/>
                <a:sym typeface="Arial"/>
              </a:rPr>
              <a:t>n/N</a:t>
            </a:r>
            <a:r>
              <a:rPr kumimoji="0" sz="1200" b="0" i="0" u="none" strike="noStrike" kern="0" cap="none" spc="-5" normalizeH="0" baseline="0" noProof="0">
                <a:ln>
                  <a:noFill/>
                </a:ln>
                <a:solidFill>
                  <a:srgbClr val="171717"/>
                </a:solidFill>
                <a:effectLst/>
                <a:uLnTx/>
                <a:uFillTx/>
                <a:latin typeface="Arial"/>
                <a:cs typeface="Arial"/>
                <a:sym typeface="Arial"/>
              </a:rPr>
              <a:t> </a:t>
            </a:r>
            <a:r>
              <a:rPr kumimoji="0" sz="1200" b="0" i="0" u="none" strike="noStrike" kern="0" cap="none" spc="-25" normalizeH="0" baseline="0" noProof="0">
                <a:ln>
                  <a:noFill/>
                </a:ln>
                <a:solidFill>
                  <a:srgbClr val="171717"/>
                </a:solidFill>
                <a:effectLst/>
                <a:uLnTx/>
                <a:uFillTx/>
                <a:latin typeface="Arial"/>
                <a:cs typeface="Arial"/>
                <a:sym typeface="Arial"/>
              </a:rPr>
              <a:t>(%)</a:t>
            </a:r>
            <a:r>
              <a:rPr kumimoji="0" sz="1200" b="0" i="0" u="none" strike="noStrike" kern="0" cap="none" spc="0" normalizeH="0" baseline="0" noProof="0">
                <a:ln>
                  <a:noFill/>
                </a:ln>
                <a:solidFill>
                  <a:srgbClr val="171717"/>
                </a:solidFill>
                <a:effectLst/>
                <a:uLnTx/>
                <a:uFillTx/>
                <a:latin typeface="Arial"/>
                <a:cs typeface="Arial"/>
                <a:sym typeface="Arial"/>
              </a:rPr>
              <a:t>	</a:t>
            </a:r>
            <a:r>
              <a:rPr kumimoji="0" sz="1200" b="0" i="0" u="none" strike="noStrike" kern="0" cap="none" spc="-10" normalizeH="0" baseline="0" noProof="0">
                <a:ln>
                  <a:noFill/>
                </a:ln>
                <a:solidFill>
                  <a:srgbClr val="171717"/>
                </a:solidFill>
                <a:effectLst/>
                <a:uLnTx/>
                <a:uFillTx/>
                <a:latin typeface="Arial"/>
                <a:cs typeface="Arial"/>
                <a:sym typeface="Arial"/>
              </a:rPr>
              <a:t>238/338</a:t>
            </a:r>
            <a:r>
              <a:rPr kumimoji="0" sz="1200" b="0" i="0" u="none" strike="noStrike" kern="0" cap="none" spc="-15" normalizeH="0" baseline="0" noProof="0">
                <a:ln>
                  <a:noFill/>
                </a:ln>
                <a:solidFill>
                  <a:srgbClr val="171717"/>
                </a:solidFill>
                <a:effectLst/>
                <a:uLnTx/>
                <a:uFillTx/>
                <a:latin typeface="Arial"/>
                <a:cs typeface="Arial"/>
                <a:sym typeface="Arial"/>
              </a:rPr>
              <a:t> </a:t>
            </a:r>
            <a:r>
              <a:rPr kumimoji="0" sz="1200" b="0" i="0" u="none" strike="noStrike" kern="0" cap="none" spc="-10" normalizeH="0" baseline="0" noProof="0">
                <a:ln>
                  <a:noFill/>
                </a:ln>
                <a:solidFill>
                  <a:srgbClr val="171717"/>
                </a:solidFill>
                <a:effectLst/>
                <a:uLnTx/>
                <a:uFillTx/>
                <a:latin typeface="Arial"/>
                <a:cs typeface="Arial"/>
                <a:sym typeface="Arial"/>
              </a:rPr>
              <a:t>(70.4)</a:t>
            </a:r>
            <a:r>
              <a:rPr kumimoji="0" sz="1200" b="0" i="0" u="none" strike="noStrike" kern="0" cap="none" spc="0" normalizeH="0" baseline="0" noProof="0">
                <a:ln>
                  <a:noFill/>
                </a:ln>
                <a:solidFill>
                  <a:srgbClr val="171717"/>
                </a:solidFill>
                <a:effectLst/>
                <a:uLnTx/>
                <a:uFillTx/>
                <a:latin typeface="Arial"/>
                <a:cs typeface="Arial"/>
                <a:sym typeface="Arial"/>
              </a:rPr>
              <a:t>	258/337</a:t>
            </a:r>
            <a:r>
              <a:rPr kumimoji="0" sz="1200" b="0" i="0" u="none" strike="noStrike" kern="0" cap="none" spc="-80" normalizeH="0" baseline="0" noProof="0">
                <a:ln>
                  <a:noFill/>
                </a:ln>
                <a:solidFill>
                  <a:srgbClr val="171717"/>
                </a:solidFill>
                <a:effectLst/>
                <a:uLnTx/>
                <a:uFillTx/>
                <a:latin typeface="Arial"/>
                <a:cs typeface="Arial"/>
                <a:sym typeface="Arial"/>
              </a:rPr>
              <a:t> </a:t>
            </a:r>
            <a:r>
              <a:rPr kumimoji="0" sz="1200" b="0" i="0" u="none" strike="noStrike" kern="0" cap="none" spc="-10" normalizeH="0" baseline="0" noProof="0">
                <a:ln>
                  <a:noFill/>
                </a:ln>
                <a:solidFill>
                  <a:srgbClr val="171717"/>
                </a:solidFill>
                <a:effectLst/>
                <a:uLnTx/>
                <a:uFillTx/>
                <a:latin typeface="Arial"/>
                <a:cs typeface="Arial"/>
                <a:sym typeface="Arial"/>
              </a:rPr>
              <a:t>(76.6)</a:t>
            </a:r>
            <a:r>
              <a:rPr kumimoji="0" sz="1200" b="0" i="0" u="none" strike="noStrike" kern="0" cap="none" spc="0" normalizeH="0" baseline="0" noProof="0">
                <a:ln>
                  <a:noFill/>
                </a:ln>
                <a:solidFill>
                  <a:srgbClr val="171717"/>
                </a:solidFill>
                <a:effectLst/>
                <a:uLnTx/>
                <a:uFillTx/>
                <a:latin typeface="Arial"/>
                <a:cs typeface="Arial"/>
                <a:sym typeface="Arial"/>
              </a:rPr>
              <a:t>	</a:t>
            </a:r>
            <a:r>
              <a:rPr kumimoji="0" sz="1800" b="0" i="0" u="none" strike="noStrike" kern="0" cap="none" spc="0" normalizeH="0" baseline="2313" noProof="0">
                <a:ln>
                  <a:noFill/>
                </a:ln>
                <a:solidFill>
                  <a:srgbClr val="171717"/>
                </a:solidFill>
                <a:effectLst/>
                <a:uLnTx/>
                <a:uFillTx/>
                <a:latin typeface="Arial"/>
                <a:cs typeface="Arial"/>
                <a:sym typeface="Arial"/>
              </a:rPr>
              <a:t>Events,</a:t>
            </a:r>
            <a:r>
              <a:rPr kumimoji="0" sz="1800" b="0" i="0" u="none" strike="noStrike" kern="0" cap="none" spc="-44" normalizeH="0" baseline="2313" noProof="0">
                <a:ln>
                  <a:noFill/>
                </a:ln>
                <a:solidFill>
                  <a:srgbClr val="171717"/>
                </a:solidFill>
                <a:effectLst/>
                <a:uLnTx/>
                <a:uFillTx/>
                <a:latin typeface="Arial"/>
                <a:cs typeface="Arial"/>
                <a:sym typeface="Arial"/>
              </a:rPr>
              <a:t> </a:t>
            </a:r>
            <a:r>
              <a:rPr kumimoji="0" sz="1800" b="0" i="0" u="none" strike="noStrike" kern="0" cap="none" spc="0" normalizeH="0" baseline="2313" noProof="0">
                <a:ln>
                  <a:noFill/>
                </a:ln>
                <a:solidFill>
                  <a:srgbClr val="171717"/>
                </a:solidFill>
                <a:effectLst/>
                <a:uLnTx/>
                <a:uFillTx/>
                <a:latin typeface="Arial"/>
                <a:cs typeface="Arial"/>
                <a:sym typeface="Arial"/>
              </a:rPr>
              <a:t>n/N</a:t>
            </a:r>
            <a:r>
              <a:rPr kumimoji="0" sz="1800" b="0" i="0" u="none" strike="noStrike" kern="0" cap="none" spc="-7" normalizeH="0" baseline="2313" noProof="0">
                <a:ln>
                  <a:noFill/>
                </a:ln>
                <a:solidFill>
                  <a:srgbClr val="171717"/>
                </a:solidFill>
                <a:effectLst/>
                <a:uLnTx/>
                <a:uFillTx/>
                <a:latin typeface="Arial"/>
                <a:cs typeface="Arial"/>
                <a:sym typeface="Arial"/>
              </a:rPr>
              <a:t> </a:t>
            </a:r>
            <a:r>
              <a:rPr kumimoji="0" sz="1800" b="0" i="0" u="none" strike="noStrike" kern="0" cap="none" spc="-37" normalizeH="0" baseline="2313" noProof="0">
                <a:ln>
                  <a:noFill/>
                </a:ln>
                <a:solidFill>
                  <a:srgbClr val="171717"/>
                </a:solidFill>
                <a:effectLst/>
                <a:uLnTx/>
                <a:uFillTx/>
                <a:latin typeface="Arial"/>
                <a:cs typeface="Arial"/>
                <a:sym typeface="Arial"/>
              </a:rPr>
              <a:t>(%)</a:t>
            </a:r>
          </a:p>
        </p:txBody>
      </p:sp>
      <p:sp>
        <p:nvSpPr>
          <p:cNvPr id="1125" name="object 84"/>
          <p:cNvSpPr txBox="1"/>
          <p:nvPr/>
        </p:nvSpPr>
        <p:spPr>
          <a:xfrm>
            <a:off x="2553080" y="2174112"/>
            <a:ext cx="887095" cy="376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300"/>
              </a:spcBef>
              <a:spcAft>
                <a:spcPts val="0"/>
              </a:spcAft>
              <a:buClrTx/>
              <a:buSzTx/>
              <a:buFontTx/>
              <a:buNone/>
              <a:tabLst/>
              <a:defRPr sz="1200" b="1">
                <a:solidFill>
                  <a:srgbClr val="171717"/>
                </a:solidFill>
                <a:latin typeface="Arial"/>
                <a:ea typeface="Arial"/>
                <a:cs typeface="Arial"/>
                <a:sym typeface="Arial"/>
              </a:defRPr>
            </a:pPr>
            <a:r>
              <a:rPr kumimoji="0" sz="1200" b="1" i="0" u="none" strike="noStrike" kern="0" cap="none" spc="0" normalizeH="0" baseline="0" noProof="0">
                <a:ln>
                  <a:noFill/>
                </a:ln>
                <a:solidFill>
                  <a:srgbClr val="171717"/>
                </a:solidFill>
                <a:effectLst/>
                <a:uLnTx/>
                <a:uFillTx/>
                <a:latin typeface="Arial"/>
                <a:cs typeface="Arial"/>
                <a:sym typeface="Arial"/>
              </a:rPr>
              <a:t>HR</a:t>
            </a:r>
            <a:r>
              <a:rPr kumimoji="0" sz="1200" b="1" i="0" u="none" strike="noStrike" kern="0" cap="none" spc="-30" normalizeH="0" baseline="0" noProof="0">
                <a:ln>
                  <a:noFill/>
                </a:ln>
                <a:solidFill>
                  <a:srgbClr val="171717"/>
                </a:solidFill>
                <a:effectLst/>
                <a:uLnTx/>
                <a:uFillTx/>
                <a:latin typeface="Arial"/>
                <a:cs typeface="Arial"/>
                <a:sym typeface="Arial"/>
              </a:rPr>
              <a:t> </a:t>
            </a:r>
            <a:r>
              <a:rPr kumimoji="0" sz="1200" b="0" i="0" u="none" strike="noStrike" kern="0" cap="none" spc="0" normalizeH="0" baseline="0" noProof="0">
                <a:ln>
                  <a:noFill/>
                </a:ln>
                <a:solidFill>
                  <a:srgbClr val="171717"/>
                </a:solidFill>
                <a:effectLst/>
                <a:uLnTx/>
                <a:uFillTx/>
                <a:latin typeface="Arial"/>
                <a:cs typeface="Arial"/>
                <a:sym typeface="Arial"/>
              </a:rPr>
              <a:t>(95%</a:t>
            </a:r>
            <a:r>
              <a:rPr kumimoji="0" sz="1200" b="0" i="0" u="none" strike="noStrike" kern="0" cap="none" spc="-50" normalizeH="0" baseline="0" noProof="0">
                <a:ln>
                  <a:noFill/>
                </a:ln>
                <a:solidFill>
                  <a:srgbClr val="171717"/>
                </a:solidFill>
                <a:effectLst/>
                <a:uLnTx/>
                <a:uFillTx/>
                <a:latin typeface="Arial"/>
                <a:cs typeface="Arial"/>
                <a:sym typeface="Arial"/>
              </a:rPr>
              <a:t> </a:t>
            </a:r>
            <a:r>
              <a:rPr kumimoji="0" sz="1200" b="0" i="0" u="none" strike="noStrike" kern="0" cap="none" spc="-25" normalizeH="0" baseline="0" noProof="0">
                <a:ln>
                  <a:noFill/>
                </a:ln>
                <a:solidFill>
                  <a:srgbClr val="171717"/>
                </a:solidFill>
                <a:effectLst/>
                <a:uLnTx/>
                <a:uFillTx/>
                <a:latin typeface="Arial"/>
                <a:cs typeface="Arial"/>
                <a:sym typeface="Arial"/>
              </a:rPr>
              <a:t>CI)</a:t>
            </a:r>
          </a:p>
          <a:p>
            <a:pPr marL="0" marR="0" lvl="0" indent="12700" algn="l" defTabSz="914400" rtl="0" eaLnBrk="1" fontAlgn="auto" latinLnBrk="0" hangingPunct="0">
              <a:lnSpc>
                <a:spcPct val="100000"/>
              </a:lnSpc>
              <a:spcBef>
                <a:spcPts val="200"/>
              </a:spcBef>
              <a:spcAft>
                <a:spcPts val="0"/>
              </a:spcAft>
              <a:buClrTx/>
              <a:buSzTx/>
              <a:buFontTx/>
              <a:buNone/>
              <a:tabLst/>
              <a:defRPr sz="1200" spc="-10">
                <a:solidFill>
                  <a:srgbClr val="171717"/>
                </a:solidFill>
                <a:latin typeface="Arial"/>
                <a:ea typeface="Arial"/>
                <a:cs typeface="Arial"/>
                <a:sym typeface="Arial"/>
              </a:defRPr>
            </a:pPr>
            <a:r>
              <a:rPr kumimoji="0" sz="1200" b="0" i="0" u="none" strike="noStrike" kern="0" cap="none" spc="-10" normalizeH="0" baseline="0" noProof="0">
                <a:ln>
                  <a:noFill/>
                </a:ln>
                <a:solidFill>
                  <a:srgbClr val="171717"/>
                </a:solidFill>
                <a:effectLst/>
                <a:uLnTx/>
                <a:uFillTx/>
                <a:latin typeface="Arial"/>
                <a:cs typeface="Arial"/>
                <a:sym typeface="Arial"/>
              </a:rPr>
              <a:t>p-value</a:t>
            </a:r>
          </a:p>
        </p:txBody>
      </p:sp>
      <p:sp>
        <p:nvSpPr>
          <p:cNvPr id="1126" name="object 85"/>
          <p:cNvSpPr txBox="1"/>
          <p:nvPr/>
        </p:nvSpPr>
        <p:spPr>
          <a:xfrm>
            <a:off x="4302378" y="2174112"/>
            <a:ext cx="1144906" cy="376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300"/>
              </a:spcBef>
              <a:spcAft>
                <a:spcPts val="0"/>
              </a:spcAft>
              <a:buClrTx/>
              <a:buSzTx/>
              <a:buFontTx/>
              <a:buNone/>
              <a:tabLst/>
              <a:defRPr sz="1200" b="1">
                <a:solidFill>
                  <a:srgbClr val="171717"/>
                </a:solidFill>
                <a:latin typeface="Arial"/>
                <a:ea typeface="Arial"/>
                <a:cs typeface="Arial"/>
                <a:sym typeface="Arial"/>
              </a:defRPr>
            </a:pPr>
            <a:r>
              <a:rPr kumimoji="0" sz="1200" b="1" i="0" u="none" strike="noStrike" kern="0" cap="none" spc="0" normalizeH="0" baseline="0" noProof="0">
                <a:ln>
                  <a:noFill/>
                </a:ln>
                <a:solidFill>
                  <a:srgbClr val="171717"/>
                </a:solidFill>
                <a:effectLst/>
                <a:uLnTx/>
                <a:uFillTx/>
                <a:latin typeface="Arial"/>
                <a:cs typeface="Arial"/>
                <a:sym typeface="Arial"/>
              </a:rPr>
              <a:t>0.72</a:t>
            </a:r>
            <a:r>
              <a:rPr kumimoji="0" sz="1200" b="1" i="0" u="none" strike="noStrike" kern="0" cap="none" spc="-25" normalizeH="0" baseline="0" noProof="0">
                <a:ln>
                  <a:noFill/>
                </a:ln>
                <a:solidFill>
                  <a:srgbClr val="171717"/>
                </a:solidFill>
                <a:effectLst/>
                <a:uLnTx/>
                <a:uFillTx/>
                <a:latin typeface="Arial"/>
                <a:cs typeface="Arial"/>
                <a:sym typeface="Arial"/>
              </a:rPr>
              <a:t> </a:t>
            </a:r>
            <a:r>
              <a:rPr kumimoji="0" sz="1200" b="0" i="0" u="none" strike="noStrike" kern="0" cap="none" spc="-10" normalizeH="0" baseline="0" noProof="0">
                <a:ln>
                  <a:noFill/>
                </a:ln>
                <a:solidFill>
                  <a:srgbClr val="171717"/>
                </a:solidFill>
                <a:effectLst/>
                <a:uLnTx/>
                <a:uFillTx/>
                <a:latin typeface="Arial"/>
                <a:cs typeface="Arial"/>
                <a:sym typeface="Arial"/>
              </a:rPr>
              <a:t>(0.60–0.86)</a:t>
            </a:r>
          </a:p>
          <a:p>
            <a:pPr marL="0" marR="0" lvl="0" indent="295909" algn="l" defTabSz="914400" rtl="0" eaLnBrk="1" fontAlgn="auto" latinLnBrk="0" hangingPunct="0">
              <a:lnSpc>
                <a:spcPct val="100000"/>
              </a:lnSpc>
              <a:spcBef>
                <a:spcPts val="200"/>
              </a:spcBef>
              <a:spcAft>
                <a:spcPts val="0"/>
              </a:spcAft>
              <a:buClrTx/>
              <a:buSzTx/>
              <a:buFontTx/>
              <a:buNone/>
              <a:tabLst/>
              <a:defRPr sz="1200" spc="-10">
                <a:solidFill>
                  <a:srgbClr val="171717"/>
                </a:solidFill>
                <a:latin typeface="Arial"/>
                <a:ea typeface="Arial"/>
                <a:cs typeface="Arial"/>
                <a:sym typeface="Arial"/>
              </a:defRPr>
            </a:pPr>
            <a:r>
              <a:rPr kumimoji="0" sz="1200" b="0" i="0" u="none" strike="noStrike" kern="0" cap="none" spc="-10" normalizeH="0" baseline="0" noProof="0">
                <a:ln>
                  <a:noFill/>
                </a:ln>
                <a:solidFill>
                  <a:srgbClr val="171717"/>
                </a:solidFill>
                <a:effectLst/>
                <a:uLnTx/>
                <a:uFillTx/>
                <a:latin typeface="Arial"/>
                <a:cs typeface="Arial"/>
                <a:sym typeface="Arial"/>
              </a:rPr>
              <a:t>0.00031</a:t>
            </a:r>
          </a:p>
        </p:txBody>
      </p:sp>
      <p:sp>
        <p:nvSpPr>
          <p:cNvPr id="1127" name="object 86"/>
          <p:cNvSpPr txBox="1"/>
          <p:nvPr/>
        </p:nvSpPr>
        <p:spPr>
          <a:xfrm>
            <a:off x="420115" y="5711647"/>
            <a:ext cx="5261612"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84785" marR="0" lvl="0" indent="-172720" algn="l" defTabSz="914400" rtl="0" eaLnBrk="1" fontAlgn="auto" latinLnBrk="0" hangingPunct="0">
              <a:lnSpc>
                <a:spcPct val="100000"/>
              </a:lnSpc>
              <a:spcBef>
                <a:spcPts val="100"/>
              </a:spcBef>
              <a:spcAft>
                <a:spcPts val="0"/>
              </a:spcAft>
              <a:buClrTx/>
              <a:buSzPct val="100000"/>
              <a:buFontTx/>
              <a:buChar char="•"/>
              <a:tabLst>
                <a:tab pos="177800" algn="l"/>
              </a:tabLst>
              <a:defRPr sz="1200">
                <a:latin typeface="Arial"/>
                <a:ea typeface="Arial"/>
                <a:cs typeface="Arial"/>
                <a:sym typeface="Arial"/>
              </a:defRPr>
            </a:pPr>
            <a:r>
              <a:rPr kumimoji="0" sz="1200" b="0" i="0" u="none" strike="noStrike" kern="0" cap="none" spc="0" normalizeH="0" baseline="0" noProof="0">
                <a:ln>
                  <a:noFill/>
                </a:ln>
                <a:solidFill>
                  <a:srgbClr val="000000"/>
                </a:solidFill>
                <a:effectLst/>
                <a:uLnTx/>
                <a:uFillTx/>
                <a:latin typeface="Arial"/>
                <a:cs typeface="Arial"/>
                <a:sym typeface="Arial"/>
              </a:rPr>
              <a:t>Median</a:t>
            </a:r>
            <a:r>
              <a:rPr kumimoji="0" sz="1200" b="0" i="0" u="none" strike="noStrike" kern="0" cap="none" spc="-50" normalizeH="0" baseline="0" noProof="0">
                <a:ln>
                  <a:noFill/>
                </a:ln>
                <a:solidFill>
                  <a:srgbClr val="000000"/>
                </a:solidFill>
                <a:effectLst/>
                <a:uLnTx/>
                <a:uFillTx/>
                <a:latin typeface="Arial"/>
                <a:cs typeface="Arial"/>
                <a:sym typeface="Arial"/>
              </a:rPr>
              <a:t> </a:t>
            </a:r>
            <a:r>
              <a:rPr kumimoji="0" sz="1200" b="0" i="0" u="none" strike="noStrike" kern="0" cap="none" spc="-10" normalizeH="0" baseline="0" noProof="0">
                <a:ln>
                  <a:noFill/>
                </a:ln>
                <a:solidFill>
                  <a:srgbClr val="000000"/>
                </a:solidFill>
                <a:effectLst/>
                <a:uLnTx/>
                <a:uFillTx/>
                <a:latin typeface="Arial"/>
                <a:cs typeface="Arial"/>
                <a:sym typeface="Arial"/>
              </a:rPr>
              <a:t>follow-</a:t>
            </a:r>
            <a:r>
              <a:rPr kumimoji="0" sz="1200" b="0" i="0" u="none" strike="noStrike" kern="0" cap="none" spc="0" normalizeH="0" baseline="0" noProof="0">
                <a:ln>
                  <a:noFill/>
                </a:ln>
                <a:solidFill>
                  <a:srgbClr val="000000"/>
                </a:solidFill>
                <a:effectLst/>
                <a:uLnTx/>
                <a:uFillTx/>
                <a:latin typeface="Arial"/>
                <a:cs typeface="Arial"/>
                <a:sym typeface="Arial"/>
              </a:rPr>
              <a:t>up</a:t>
            </a:r>
            <a:r>
              <a:rPr kumimoji="0" sz="1200" b="0" i="0" u="none" strike="noStrike" kern="0" cap="none" spc="-3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in</a:t>
            </a:r>
            <a:r>
              <a:rPr kumimoji="0" sz="1200" b="0" i="0" u="none" strike="noStrike" kern="0" cap="none" spc="-1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censored</a:t>
            </a:r>
            <a:r>
              <a:rPr kumimoji="0" sz="1200" b="0" i="0" u="none" strike="noStrike" kern="0" cap="none" spc="-3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patients</a:t>
            </a:r>
            <a:r>
              <a:rPr kumimoji="0" sz="1200" b="0" i="0" u="none" strike="noStrike" kern="0" cap="none" spc="-3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at</a:t>
            </a:r>
            <a:r>
              <a:rPr kumimoji="0" sz="1200" b="0" i="0" u="none" strike="noStrike" kern="0" cap="none" spc="-1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DCO:</a:t>
            </a:r>
            <a:r>
              <a:rPr kumimoji="0" sz="1200" b="0" i="0" u="none" strike="noStrike" kern="0" cap="none" spc="1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10.3</a:t>
            </a:r>
            <a:r>
              <a:rPr kumimoji="0" sz="1200" b="0" i="0" u="none" strike="noStrike" kern="0" cap="none" spc="-3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months</a:t>
            </a:r>
            <a:r>
              <a:rPr kumimoji="0" sz="1200" b="0" i="0" u="none" strike="noStrike" kern="0" cap="none" spc="-2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(range</a:t>
            </a:r>
            <a:r>
              <a:rPr kumimoji="0" sz="1200" b="0" i="0" u="none" strike="noStrike" kern="0" cap="none" spc="-20" normalizeH="0" baseline="0" noProof="0">
                <a:ln>
                  <a:noFill/>
                </a:ln>
                <a:solidFill>
                  <a:srgbClr val="000000"/>
                </a:solidFill>
                <a:effectLst/>
                <a:uLnTx/>
                <a:uFillTx/>
                <a:latin typeface="Arial"/>
                <a:cs typeface="Arial"/>
                <a:sym typeface="Arial"/>
              </a:rPr>
              <a:t> </a:t>
            </a:r>
            <a:r>
              <a:rPr kumimoji="0" sz="1200" b="0" i="0" u="none" strike="noStrike" kern="0" cap="none" spc="-10" normalizeH="0" baseline="0" noProof="0">
                <a:ln>
                  <a:noFill/>
                </a:ln>
                <a:solidFill>
                  <a:srgbClr val="000000"/>
                </a:solidFill>
                <a:effectLst/>
                <a:uLnTx/>
                <a:uFillTx/>
                <a:latin typeface="Arial"/>
                <a:cs typeface="Arial"/>
                <a:sym typeface="Arial"/>
              </a:rPr>
              <a:t>0–23.1)</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 name="Title 1"/>
          <p:cNvSpPr txBox="1">
            <a:spLocks noGrp="1"/>
          </p:cNvSpPr>
          <p:nvPr>
            <p:ph type="title"/>
          </p:nvPr>
        </p:nvSpPr>
        <p:spPr>
          <a:xfrm>
            <a:off x="413715" y="271017"/>
            <a:ext cx="10700385" cy="452120"/>
          </a:xfrm>
          <a:prstGeom prst="rect">
            <a:avLst/>
          </a:prstGeom>
        </p:spPr>
        <p:txBody>
          <a:bodyPr>
            <a:normAutofit fontScale="90000"/>
          </a:bodyPr>
          <a:lstStyle/>
          <a:p>
            <a:endParaRPr/>
          </a:p>
        </p:txBody>
      </p:sp>
      <p:sp>
        <p:nvSpPr>
          <p:cNvPr id="1130" name="Text Placeholder 2"/>
          <p:cNvSpPr txBox="1">
            <a:spLocks noGrp="1"/>
          </p:cNvSpPr>
          <p:nvPr>
            <p:ph type="body" sz="quarter" idx="1"/>
          </p:nvPr>
        </p:nvSpPr>
        <p:spPr>
          <a:xfrm>
            <a:off x="6415913" y="1805303"/>
            <a:ext cx="5199380" cy="2997201"/>
          </a:xfrm>
          <a:prstGeom prst="rect">
            <a:avLst/>
          </a:prstGeom>
        </p:spPr>
        <p:txBody>
          <a:bodyPr/>
          <a:lstStyle/>
          <a:p>
            <a:endParaRPr/>
          </a:p>
        </p:txBody>
      </p:sp>
      <p:pic>
        <p:nvPicPr>
          <p:cNvPr id="1131"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213104" y="2193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lvl1pPr algn="l" defTabSz="455613" rtl="0" fontAlgn="base">
              <a:spcBef>
                <a:spcPct val="0"/>
              </a:spcBef>
              <a:spcAft>
                <a:spcPct val="0"/>
              </a:spcAft>
              <a:defRPr sz="3197" kern="1200">
                <a:solidFill>
                  <a:schemeClr val="tx1"/>
                </a:solidFill>
                <a:latin typeface="+mj-lt"/>
                <a:ea typeface="ヒラギノ角ゴ Pro W3" charset="0"/>
                <a:cs typeface="ヒラギノ角ゴ Pro W3" charset="0"/>
              </a:defRPr>
            </a:lvl1pPr>
            <a:lvl2pPr algn="ctr" defTabSz="455613" rtl="0" fontAlgn="base">
              <a:spcBef>
                <a:spcPct val="0"/>
              </a:spcBef>
              <a:spcAft>
                <a:spcPct val="0"/>
              </a:spcAft>
              <a:defRPr sz="4300">
                <a:solidFill>
                  <a:schemeClr val="tx1"/>
                </a:solidFill>
                <a:latin typeface="Calibri" charset="0"/>
                <a:ea typeface="ヒラギノ角ゴ Pro W3" charset="0"/>
                <a:cs typeface="ヒラギノ角ゴ Pro W3" charset="0"/>
              </a:defRPr>
            </a:lvl2pPr>
            <a:lvl3pPr algn="ctr" defTabSz="455613" rtl="0" fontAlgn="base">
              <a:spcBef>
                <a:spcPct val="0"/>
              </a:spcBef>
              <a:spcAft>
                <a:spcPct val="0"/>
              </a:spcAft>
              <a:defRPr sz="4300">
                <a:solidFill>
                  <a:schemeClr val="tx1"/>
                </a:solidFill>
                <a:latin typeface="Calibri" charset="0"/>
                <a:ea typeface="ヒラギノ角ゴ Pro W3" charset="0"/>
                <a:cs typeface="ヒラギノ角ゴ Pro W3" charset="0"/>
              </a:defRPr>
            </a:lvl3pPr>
            <a:lvl4pPr algn="ctr" defTabSz="455613" rtl="0" fontAlgn="base">
              <a:spcBef>
                <a:spcPct val="0"/>
              </a:spcBef>
              <a:spcAft>
                <a:spcPct val="0"/>
              </a:spcAft>
              <a:defRPr sz="4300">
                <a:solidFill>
                  <a:schemeClr val="tx1"/>
                </a:solidFill>
                <a:latin typeface="Calibri" charset="0"/>
                <a:ea typeface="ヒラギノ角ゴ Pro W3" charset="0"/>
                <a:cs typeface="ヒラギノ角ゴ Pro W3" charset="0"/>
              </a:defRPr>
            </a:lvl4pPr>
            <a:lvl5pPr algn="ctr" defTabSz="455613" rtl="0" fontAlgn="base">
              <a:spcBef>
                <a:spcPct val="0"/>
              </a:spcBef>
              <a:spcAft>
                <a:spcPct val="0"/>
              </a:spcAft>
              <a:defRPr sz="4300">
                <a:solidFill>
                  <a:schemeClr val="tx1"/>
                </a:solidFill>
                <a:latin typeface="Calibri" charset="0"/>
                <a:ea typeface="ヒラギノ角ゴ Pro W3" charset="0"/>
                <a:cs typeface="ヒラギノ角ゴ Pro W3" charset="0"/>
              </a:defRPr>
            </a:lvl5pPr>
            <a:lvl6pPr marL="456777" algn="ctr" defTabSz="456777" rtl="0" eaLnBrk="1" fontAlgn="base" hangingPunct="1">
              <a:spcBef>
                <a:spcPct val="0"/>
              </a:spcBef>
              <a:spcAft>
                <a:spcPct val="0"/>
              </a:spcAft>
              <a:defRPr sz="4396">
                <a:solidFill>
                  <a:schemeClr val="tx1"/>
                </a:solidFill>
                <a:latin typeface="Calibri" charset="0"/>
                <a:ea typeface="ヒラギノ角ゴ Pro W3" charset="0"/>
                <a:cs typeface="ヒラギノ角ゴ Pro W3" charset="0"/>
              </a:defRPr>
            </a:lvl6pPr>
            <a:lvl7pPr marL="913554" algn="ctr" defTabSz="456777" rtl="0" eaLnBrk="1" fontAlgn="base" hangingPunct="1">
              <a:spcBef>
                <a:spcPct val="0"/>
              </a:spcBef>
              <a:spcAft>
                <a:spcPct val="0"/>
              </a:spcAft>
              <a:defRPr sz="4396">
                <a:solidFill>
                  <a:schemeClr val="tx1"/>
                </a:solidFill>
                <a:latin typeface="Calibri" charset="0"/>
                <a:ea typeface="ヒラギノ角ゴ Pro W3" charset="0"/>
                <a:cs typeface="ヒラギノ角ゴ Pro W3" charset="0"/>
              </a:defRPr>
            </a:lvl7pPr>
            <a:lvl8pPr marL="1370331" algn="ctr" defTabSz="456777" rtl="0" eaLnBrk="1" fontAlgn="base" hangingPunct="1">
              <a:spcBef>
                <a:spcPct val="0"/>
              </a:spcBef>
              <a:spcAft>
                <a:spcPct val="0"/>
              </a:spcAft>
              <a:defRPr sz="4396">
                <a:solidFill>
                  <a:schemeClr val="tx1"/>
                </a:solidFill>
                <a:latin typeface="Calibri" charset="0"/>
                <a:ea typeface="ヒラギノ角ゴ Pro W3" charset="0"/>
                <a:cs typeface="ヒラギノ角ゴ Pro W3" charset="0"/>
              </a:defRPr>
            </a:lvl8pPr>
            <a:lvl9pPr marL="1827108" algn="ctr" defTabSz="456777" rtl="0" eaLnBrk="1" fontAlgn="base" hangingPunct="1">
              <a:spcBef>
                <a:spcPct val="0"/>
              </a:spcBef>
              <a:spcAft>
                <a:spcPct val="0"/>
              </a:spcAft>
              <a:defRPr sz="4396">
                <a:solidFill>
                  <a:schemeClr val="tx1"/>
                </a:solidFill>
                <a:latin typeface="Calibri" charset="0"/>
                <a:ea typeface="ヒラギノ角ゴ Pro W3" charset="0"/>
                <a:cs typeface="ヒラギノ角ゴ Pro W3" charset="0"/>
              </a:defRPr>
            </a:lvl9pPr>
          </a:lstStyle>
          <a:p>
            <a:r>
              <a:rPr lang="en-US" sz="4400" dirty="0" err="1">
                <a:solidFill>
                  <a:prstClr val="black"/>
                </a:solidFill>
              </a:rPr>
              <a:t>Neoadjuvant</a:t>
            </a:r>
            <a:r>
              <a:rPr lang="en-US" sz="4400" dirty="0">
                <a:solidFill>
                  <a:prstClr val="black"/>
                </a:solidFill>
              </a:rPr>
              <a:t> Immunotherapy in NSCLC</a:t>
            </a:r>
          </a:p>
          <a:p>
            <a:endParaRPr lang="en-US" sz="4400" dirty="0">
              <a:solidFill>
                <a:prstClr val="black"/>
              </a:solidFill>
            </a:endParaRPr>
          </a:p>
          <a:p>
            <a:pPr marL="571500" indent="-571500">
              <a:buFont typeface="Arial" panose="020B0604020202020204" pitchFamily="34" charset="0"/>
              <a:buChar char="•"/>
            </a:pPr>
            <a:r>
              <a:rPr lang="en-US" sz="4400" dirty="0">
                <a:solidFill>
                  <a:prstClr val="black"/>
                </a:solidFill>
              </a:rPr>
              <a:t>Checkmate 816</a:t>
            </a:r>
          </a:p>
          <a:p>
            <a:pPr marL="571500" indent="-571500">
              <a:buFont typeface="Arial" panose="020B0604020202020204" pitchFamily="34" charset="0"/>
              <a:buChar char="•"/>
            </a:pPr>
            <a:r>
              <a:rPr lang="en-US" sz="4400" dirty="0">
                <a:solidFill>
                  <a:prstClr val="black"/>
                </a:solidFill>
              </a:rPr>
              <a:t>NADIM II</a:t>
            </a:r>
          </a:p>
        </p:txBody>
      </p:sp>
      <p:pic>
        <p:nvPicPr>
          <p:cNvPr id="4" name="Picture 3"/>
          <p:cNvPicPr>
            <a:picLocks noChangeAspect="1"/>
          </p:cNvPicPr>
          <p:nvPr/>
        </p:nvPicPr>
        <p:blipFill>
          <a:blip r:embed="rId2"/>
          <a:stretch>
            <a:fillRect/>
          </a:stretch>
        </p:blipFill>
        <p:spPr>
          <a:xfrm>
            <a:off x="7826885" y="5503521"/>
            <a:ext cx="3901819" cy="1019555"/>
          </a:xfrm>
          <a:prstGeom prst="rect">
            <a:avLst/>
          </a:prstGeom>
        </p:spPr>
      </p:pic>
    </p:spTree>
    <p:extLst>
      <p:ext uri="{BB962C8B-B14F-4D97-AF65-F5344CB8AC3E}">
        <p14:creationId xmlns:p14="http://schemas.microsoft.com/office/powerpoint/2010/main" val="790432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 name="object 2"/>
          <p:cNvSpPr txBox="1">
            <a:spLocks noGrp="1"/>
          </p:cNvSpPr>
          <p:nvPr>
            <p:ph type="title"/>
          </p:nvPr>
        </p:nvSpPr>
        <p:spPr>
          <a:xfrm>
            <a:off x="413715" y="271017"/>
            <a:ext cx="10700385" cy="452120"/>
          </a:xfrm>
          <a:prstGeom prst="rect">
            <a:avLst/>
          </a:prstGeom>
        </p:spPr>
        <p:txBody>
          <a:bodyPr>
            <a:normAutofit fontScale="90000"/>
          </a:bodyPr>
          <a:lstStyle>
            <a:lvl1pPr indent="12700">
              <a:defRPr spc="-100"/>
            </a:lvl1pPr>
          </a:lstStyle>
          <a:p>
            <a:r>
              <a:t>Conclusions</a:t>
            </a:r>
          </a:p>
        </p:txBody>
      </p:sp>
      <p:sp>
        <p:nvSpPr>
          <p:cNvPr id="1134" name="object 3"/>
          <p:cNvSpPr txBox="1"/>
          <p:nvPr/>
        </p:nvSpPr>
        <p:spPr>
          <a:xfrm>
            <a:off x="427430" y="1176782"/>
            <a:ext cx="11276332" cy="4297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54965" marR="784225" lvl="0" indent="-342265" algn="l" defTabSz="914400" rtl="0" eaLnBrk="1" fontAlgn="auto" latinLnBrk="0" hangingPunct="0">
              <a:lnSpc>
                <a:spcPct val="100000"/>
              </a:lnSpc>
              <a:spcBef>
                <a:spcPts val="100"/>
              </a:spcBef>
              <a:spcAft>
                <a:spcPts val="0"/>
              </a:spcAft>
              <a:buClrTx/>
              <a:buSzPct val="100000"/>
              <a:buFontTx/>
              <a:buChar char="•"/>
              <a:tabLst>
                <a:tab pos="342900" algn="l"/>
                <a:tab pos="355600" algn="l"/>
              </a:tabLst>
              <a:defRPr>
                <a:latin typeface="Arial"/>
                <a:ea typeface="Arial"/>
                <a:cs typeface="Arial"/>
                <a:sym typeface="Arial"/>
              </a:defRPr>
            </a:pPr>
            <a:r>
              <a:rPr kumimoji="0" sz="1800" b="0" i="0" u="none" strike="noStrike" kern="0" cap="none" spc="0" normalizeH="0" baseline="0" noProof="0">
                <a:ln>
                  <a:noFill/>
                </a:ln>
                <a:solidFill>
                  <a:srgbClr val="000000"/>
                </a:solidFill>
                <a:effectLst/>
                <a:uLnTx/>
                <a:uFillTx/>
                <a:latin typeface="Arial"/>
                <a:cs typeface="Arial"/>
                <a:sym typeface="Arial"/>
              </a:rPr>
              <a:t>In</a:t>
            </a:r>
            <a:r>
              <a:rPr kumimoji="0" sz="1800" b="0" i="0" u="none" strike="noStrike" kern="0" cap="none" spc="-3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POSEIDON,</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PFS</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was</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significantly</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improved</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with</a:t>
            </a:r>
            <a:r>
              <a:rPr kumimoji="0" sz="1800" b="0" i="0" u="none" strike="noStrike" kern="0" cap="none" spc="2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first-line</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durvalumab</a:t>
            </a:r>
            <a:r>
              <a:rPr kumimoji="0" sz="1800" b="0" i="0" u="none" strike="noStrike" kern="0" cap="none" spc="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CT</a:t>
            </a:r>
            <a:r>
              <a:rPr kumimoji="0" sz="1800" b="0" i="0" u="none" strike="noStrike" kern="0" cap="none" spc="-6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vs</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CT</a:t>
            </a:r>
            <a:r>
              <a:rPr kumimoji="0" sz="1800" b="0" i="0" u="none" strike="noStrike" kern="0" cap="none" spc="-4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in</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patients </a:t>
            </a:r>
            <a:r>
              <a:rPr kumimoji="0" sz="1800" b="0" i="0" u="none" strike="noStrike" kern="0" cap="none" spc="-20" normalizeH="0" baseline="0" noProof="0">
                <a:ln>
                  <a:noFill/>
                </a:ln>
                <a:solidFill>
                  <a:srgbClr val="000000"/>
                </a:solidFill>
                <a:effectLst/>
                <a:uLnTx/>
                <a:uFillTx/>
                <a:latin typeface="Arial"/>
                <a:cs typeface="Arial"/>
                <a:sym typeface="Arial"/>
              </a:rPr>
              <a:t>with </a:t>
            </a:r>
            <a:r>
              <a:rPr kumimoji="0" sz="1800" b="0" i="0" u="none" strike="noStrike" kern="0" cap="none" spc="0" normalizeH="0" baseline="0" noProof="0">
                <a:ln>
                  <a:noFill/>
                </a:ln>
                <a:solidFill>
                  <a:srgbClr val="000000"/>
                </a:solidFill>
                <a:effectLst/>
                <a:uLnTx/>
                <a:uFillTx/>
                <a:latin typeface="Arial"/>
                <a:cs typeface="Arial"/>
                <a:sym typeface="Arial"/>
              </a:rPr>
              <a:t>mNSCLC,</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with</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a</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positive</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trend</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for</a:t>
            </a:r>
            <a:r>
              <a:rPr kumimoji="0" sz="1800" b="0" i="0" u="none" strike="noStrike" kern="0" cap="none" spc="-2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OS</a:t>
            </a:r>
            <a:r>
              <a:rPr kumimoji="0" sz="1800" b="0" i="0" u="none" strike="noStrike" kern="0" cap="none" spc="-3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that</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did</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not</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reach</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statistical</a:t>
            </a:r>
            <a:r>
              <a:rPr kumimoji="0" sz="1800" b="0" i="0" u="none" strike="noStrike" kern="0" cap="none" spc="-10" normalizeH="0" baseline="0" noProof="0">
                <a:ln>
                  <a:noFill/>
                </a:ln>
                <a:solidFill>
                  <a:srgbClr val="000000"/>
                </a:solidFill>
                <a:effectLst/>
                <a:uLnTx/>
                <a:uFillTx/>
                <a:latin typeface="Arial"/>
                <a:cs typeface="Arial"/>
                <a:sym typeface="Arial"/>
              </a:rPr>
              <a:t> significance</a:t>
            </a:r>
          </a:p>
          <a:p>
            <a:pPr marL="0" marR="0" lvl="0" indent="469900" algn="l" defTabSz="914400" rtl="0" eaLnBrk="1" fontAlgn="auto" latinLnBrk="0" hangingPunct="0">
              <a:lnSpc>
                <a:spcPct val="100000"/>
              </a:lnSpc>
              <a:spcBef>
                <a:spcPts val="600"/>
              </a:spcBef>
              <a:spcAft>
                <a:spcPts val="0"/>
              </a:spcAft>
              <a:buClrTx/>
              <a:buSzTx/>
              <a:buFontTx/>
              <a:buNone/>
              <a:tabLst>
                <a:tab pos="800100" algn="l"/>
              </a:tabLst>
              <a:defRPr sz="1700" spc="-50">
                <a:latin typeface="Arial"/>
                <a:ea typeface="Arial"/>
                <a:cs typeface="Arial"/>
                <a:sym typeface="Arial"/>
              </a:defRPr>
            </a:pPr>
            <a:r>
              <a:rPr kumimoji="0" sz="1700" b="0" i="0" u="none" strike="noStrike" kern="0" cap="none" spc="-50" normalizeH="0" baseline="0" noProof="0">
                <a:ln>
                  <a:noFill/>
                </a:ln>
                <a:solidFill>
                  <a:srgbClr val="000000"/>
                </a:solidFill>
                <a:effectLst/>
                <a:uLnTx/>
                <a:uFillTx/>
                <a:latin typeface="Arial"/>
                <a:cs typeface="Arial"/>
                <a:sym typeface="Arial"/>
              </a:rPr>
              <a:t>-</a:t>
            </a:r>
            <a:r>
              <a:rPr kumimoji="0" sz="1700" b="0" i="0" u="none" strike="noStrike" kern="0" cap="none" spc="0" normalizeH="0" baseline="0" noProof="0">
                <a:ln>
                  <a:noFill/>
                </a:ln>
                <a:solidFill>
                  <a:srgbClr val="000000"/>
                </a:solidFill>
                <a:effectLst/>
                <a:uLnTx/>
                <a:uFillTx/>
                <a:latin typeface="Arial"/>
                <a:cs typeface="Arial"/>
                <a:sym typeface="Arial"/>
              </a:rPr>
              <a:t>	PFS</a:t>
            </a:r>
            <a:r>
              <a:rPr kumimoji="0" sz="1700" b="0" i="0" u="none" strike="noStrike" kern="0" cap="none" spc="-1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HR</a:t>
            </a:r>
            <a:r>
              <a:rPr kumimoji="0" sz="1700" b="0" i="0" u="none" strike="noStrike" kern="0" cap="none" spc="-1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0.74 (95%</a:t>
            </a:r>
            <a:r>
              <a:rPr kumimoji="0" sz="1700" b="0" i="0" u="none" strike="noStrike" kern="0" cap="none" spc="-1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CI 0.62–0.89;</a:t>
            </a:r>
            <a:r>
              <a:rPr kumimoji="0" sz="1700" b="0" i="0" u="none" strike="noStrike" kern="0" cap="none" spc="5" normalizeH="0" baseline="0" noProof="0">
                <a:ln>
                  <a:noFill/>
                </a:ln>
                <a:solidFill>
                  <a:srgbClr val="000000"/>
                </a:solidFill>
                <a:effectLst/>
                <a:uLnTx/>
                <a:uFillTx/>
                <a:latin typeface="Arial"/>
                <a:cs typeface="Arial"/>
                <a:sym typeface="Arial"/>
              </a:rPr>
              <a:t> </a:t>
            </a:r>
            <a:r>
              <a:rPr kumimoji="0" sz="1700" b="0" i="0" u="none" strike="noStrike" kern="0" cap="none" spc="-10" normalizeH="0" baseline="0" noProof="0">
                <a:ln>
                  <a:noFill/>
                </a:ln>
                <a:solidFill>
                  <a:srgbClr val="000000"/>
                </a:solidFill>
                <a:effectLst/>
                <a:uLnTx/>
                <a:uFillTx/>
                <a:latin typeface="Arial"/>
                <a:cs typeface="Arial"/>
                <a:sym typeface="Arial"/>
              </a:rPr>
              <a:t>p=0.00093)</a:t>
            </a:r>
          </a:p>
          <a:p>
            <a:pPr marL="0" marR="0" lvl="0" indent="469900" algn="l" defTabSz="914400" rtl="0" eaLnBrk="1" fontAlgn="auto" latinLnBrk="0" hangingPunct="0">
              <a:lnSpc>
                <a:spcPct val="100000"/>
              </a:lnSpc>
              <a:spcBef>
                <a:spcPts val="600"/>
              </a:spcBef>
              <a:spcAft>
                <a:spcPts val="0"/>
              </a:spcAft>
              <a:buClrTx/>
              <a:buSzTx/>
              <a:buFontTx/>
              <a:buNone/>
              <a:tabLst>
                <a:tab pos="800100" algn="l"/>
              </a:tabLst>
              <a:defRPr sz="1700" spc="-50">
                <a:latin typeface="Arial"/>
                <a:ea typeface="Arial"/>
                <a:cs typeface="Arial"/>
                <a:sym typeface="Arial"/>
              </a:defRPr>
            </a:pPr>
            <a:r>
              <a:rPr kumimoji="0" sz="1700" b="0" i="0" u="none" strike="noStrike" kern="0" cap="none" spc="-50" normalizeH="0" baseline="0" noProof="0">
                <a:ln>
                  <a:noFill/>
                </a:ln>
                <a:solidFill>
                  <a:srgbClr val="000000"/>
                </a:solidFill>
                <a:effectLst/>
                <a:uLnTx/>
                <a:uFillTx/>
                <a:latin typeface="Arial"/>
                <a:cs typeface="Arial"/>
                <a:sym typeface="Arial"/>
              </a:rPr>
              <a:t>-</a:t>
            </a:r>
            <a:r>
              <a:rPr kumimoji="0" sz="1700" b="0" i="0" u="none" strike="noStrike" kern="0" cap="none" spc="0" normalizeH="0" baseline="0" noProof="0">
                <a:ln>
                  <a:noFill/>
                </a:ln>
                <a:solidFill>
                  <a:srgbClr val="000000"/>
                </a:solidFill>
                <a:effectLst/>
                <a:uLnTx/>
                <a:uFillTx/>
                <a:latin typeface="Arial"/>
                <a:cs typeface="Arial"/>
                <a:sym typeface="Arial"/>
              </a:rPr>
              <a:t>	OS</a:t>
            </a:r>
            <a:r>
              <a:rPr kumimoji="0" sz="1700" b="0" i="0" u="none" strike="noStrike" kern="0" cap="none" spc="-2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HR</a:t>
            </a:r>
            <a:r>
              <a:rPr kumimoji="0" sz="1700" b="0" i="0" u="none" strike="noStrike" kern="0" cap="none" spc="-1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0.86</a:t>
            </a:r>
            <a:r>
              <a:rPr kumimoji="0" sz="1700" b="0" i="0" u="none" strike="noStrike" kern="0" cap="none" spc="5"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(95%</a:t>
            </a:r>
            <a:r>
              <a:rPr kumimoji="0" sz="1700" b="0" i="0" u="none" strike="noStrike" kern="0" cap="none" spc="-1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CI 0.72–1.02;</a:t>
            </a:r>
            <a:r>
              <a:rPr kumimoji="0" sz="1700" b="0" i="0" u="none" strike="noStrike" kern="0" cap="none" spc="10" normalizeH="0" baseline="0" noProof="0">
                <a:ln>
                  <a:noFill/>
                </a:ln>
                <a:solidFill>
                  <a:srgbClr val="000000"/>
                </a:solidFill>
                <a:effectLst/>
                <a:uLnTx/>
                <a:uFillTx/>
                <a:latin typeface="Arial"/>
                <a:cs typeface="Arial"/>
                <a:sym typeface="Arial"/>
              </a:rPr>
              <a:t> </a:t>
            </a:r>
            <a:r>
              <a:rPr kumimoji="0" sz="1700" b="0" i="0" u="none" strike="noStrike" kern="0" cap="none" spc="-10" normalizeH="0" baseline="0" noProof="0">
                <a:ln>
                  <a:noFill/>
                </a:ln>
                <a:solidFill>
                  <a:srgbClr val="000000"/>
                </a:solidFill>
                <a:effectLst/>
                <a:uLnTx/>
                <a:uFillTx/>
                <a:latin typeface="Arial"/>
                <a:cs typeface="Arial"/>
                <a:sym typeface="Arial"/>
              </a:rPr>
              <a:t>p=0.07581)</a:t>
            </a:r>
          </a:p>
          <a:p>
            <a:pPr marL="354965" marR="262254" lvl="0" indent="-342265" algn="l" defTabSz="914400" rtl="0" eaLnBrk="1" fontAlgn="auto" latinLnBrk="0" hangingPunct="0">
              <a:lnSpc>
                <a:spcPct val="100000"/>
              </a:lnSpc>
              <a:spcBef>
                <a:spcPts val="1200"/>
              </a:spcBef>
              <a:spcAft>
                <a:spcPts val="0"/>
              </a:spcAft>
              <a:buClrTx/>
              <a:buSzPct val="100000"/>
              <a:buFontTx/>
              <a:buChar char="•"/>
              <a:tabLst>
                <a:tab pos="342900" algn="l"/>
                <a:tab pos="355600" algn="l"/>
              </a:tabLst>
              <a:defRPr>
                <a:latin typeface="Arial"/>
                <a:ea typeface="Arial"/>
                <a:cs typeface="Arial"/>
                <a:sym typeface="Arial"/>
              </a:defRPr>
            </a:pPr>
            <a:r>
              <a:rPr kumimoji="0" sz="1800" b="0" i="0" u="none" strike="noStrike" kern="0" cap="none" spc="0" normalizeH="0" baseline="0" noProof="0">
                <a:ln>
                  <a:noFill/>
                </a:ln>
                <a:solidFill>
                  <a:srgbClr val="000000"/>
                </a:solidFill>
                <a:effectLst/>
                <a:uLnTx/>
                <a:uFillTx/>
                <a:latin typeface="Arial"/>
                <a:cs typeface="Arial"/>
                <a:sym typeface="Arial"/>
              </a:rPr>
              <a:t>First-line</a:t>
            </a:r>
            <a:r>
              <a:rPr kumimoji="0" sz="1800" b="0" i="0" u="none" strike="noStrike" kern="0" cap="none" spc="-3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durvalumab +</a:t>
            </a:r>
            <a:r>
              <a:rPr kumimoji="0" sz="1800" b="0" i="0" u="none" strike="noStrike" kern="0" cap="none" spc="-2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tremelimumab</a:t>
            </a:r>
            <a:r>
              <a:rPr kumimoji="0" sz="1800" b="0" i="0" u="none" strike="noStrike" kern="0" cap="none" spc="-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CT</a:t>
            </a:r>
            <a:r>
              <a:rPr kumimoji="0" sz="1800" b="0" i="0" u="none" strike="noStrike" kern="0" cap="none" spc="-5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demonstrated</a:t>
            </a:r>
            <a:r>
              <a:rPr kumimoji="0" sz="1800" b="0" i="0" u="none" strike="noStrike" kern="0" cap="none" spc="-2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statistically</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significant</a:t>
            </a:r>
            <a:r>
              <a:rPr kumimoji="0" sz="1800" b="0" i="0" u="none" strike="noStrike" kern="0" cap="none" spc="-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and</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clinically </a:t>
            </a:r>
            <a:r>
              <a:rPr kumimoji="0" sz="1800" b="0" i="0" u="none" strike="noStrike" kern="0" cap="none" spc="-10" normalizeH="0" baseline="0" noProof="0">
                <a:ln>
                  <a:noFill/>
                </a:ln>
                <a:solidFill>
                  <a:srgbClr val="000000"/>
                </a:solidFill>
                <a:effectLst/>
                <a:uLnTx/>
                <a:uFillTx/>
                <a:latin typeface="Arial"/>
                <a:cs typeface="Arial"/>
                <a:sym typeface="Arial"/>
              </a:rPr>
              <a:t>meaningful </a:t>
            </a:r>
            <a:r>
              <a:rPr kumimoji="0" sz="1800" b="0" i="0" u="none" strike="noStrike" kern="0" cap="none" spc="0" normalizeH="0" baseline="0" noProof="0">
                <a:ln>
                  <a:noFill/>
                </a:ln>
                <a:solidFill>
                  <a:srgbClr val="000000"/>
                </a:solidFill>
                <a:effectLst/>
                <a:uLnTx/>
                <a:uFillTx/>
                <a:latin typeface="Arial"/>
                <a:cs typeface="Arial"/>
                <a:sym typeface="Arial"/>
              </a:rPr>
              <a:t>improvements</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in</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both</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PFS</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and</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OS</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vs</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CT</a:t>
            </a:r>
            <a:r>
              <a:rPr kumimoji="0" sz="1800" b="0" i="0" u="none" strike="noStrike" kern="0" cap="none" spc="-4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in</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patients with</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10" normalizeH="0" baseline="0" noProof="0">
                <a:ln>
                  <a:noFill/>
                </a:ln>
                <a:solidFill>
                  <a:srgbClr val="000000"/>
                </a:solidFill>
                <a:effectLst/>
                <a:uLnTx/>
                <a:uFillTx/>
                <a:latin typeface="Arial"/>
                <a:cs typeface="Arial"/>
                <a:sym typeface="Arial"/>
              </a:rPr>
              <a:t>mNSCLC</a:t>
            </a:r>
          </a:p>
          <a:p>
            <a:pPr marL="0" marR="0" lvl="0" indent="469900" algn="l" defTabSz="914400" rtl="0" eaLnBrk="1" fontAlgn="auto" latinLnBrk="0" hangingPunct="0">
              <a:lnSpc>
                <a:spcPct val="100000"/>
              </a:lnSpc>
              <a:spcBef>
                <a:spcPts val="600"/>
              </a:spcBef>
              <a:spcAft>
                <a:spcPts val="0"/>
              </a:spcAft>
              <a:buClrTx/>
              <a:buSzTx/>
              <a:buFontTx/>
              <a:buNone/>
              <a:tabLst>
                <a:tab pos="800100" algn="l"/>
              </a:tabLst>
              <a:defRPr sz="1700" spc="-50">
                <a:latin typeface="Arial"/>
                <a:ea typeface="Arial"/>
                <a:cs typeface="Arial"/>
                <a:sym typeface="Arial"/>
              </a:defRPr>
            </a:pPr>
            <a:r>
              <a:rPr kumimoji="0" sz="1700" b="0" i="0" u="none" strike="noStrike" kern="0" cap="none" spc="-50" normalizeH="0" baseline="0" noProof="0">
                <a:ln>
                  <a:noFill/>
                </a:ln>
                <a:solidFill>
                  <a:srgbClr val="000000"/>
                </a:solidFill>
                <a:effectLst/>
                <a:uLnTx/>
                <a:uFillTx/>
                <a:latin typeface="Arial"/>
                <a:cs typeface="Arial"/>
                <a:sym typeface="Arial"/>
              </a:rPr>
              <a:t>-</a:t>
            </a:r>
            <a:r>
              <a:rPr kumimoji="0" sz="1700" b="0" i="0" u="none" strike="noStrike" kern="0" cap="none" spc="0" normalizeH="0" baseline="0" noProof="0">
                <a:ln>
                  <a:noFill/>
                </a:ln>
                <a:solidFill>
                  <a:srgbClr val="000000"/>
                </a:solidFill>
                <a:effectLst/>
                <a:uLnTx/>
                <a:uFillTx/>
                <a:latin typeface="Arial"/>
                <a:cs typeface="Arial"/>
                <a:sym typeface="Arial"/>
              </a:rPr>
              <a:t>	PFS</a:t>
            </a:r>
            <a:r>
              <a:rPr kumimoji="0" sz="1700" b="0" i="0" u="none" strike="noStrike" kern="0" cap="none" spc="-1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HR</a:t>
            </a:r>
            <a:r>
              <a:rPr kumimoji="0" sz="1700" b="0" i="0" u="none" strike="noStrike" kern="0" cap="none" spc="-1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0.72 (95%</a:t>
            </a:r>
            <a:r>
              <a:rPr kumimoji="0" sz="1700" b="0" i="0" u="none" strike="noStrike" kern="0" cap="none" spc="-1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CI 0.60–0.86;</a:t>
            </a:r>
            <a:r>
              <a:rPr kumimoji="0" sz="1700" b="0" i="0" u="none" strike="noStrike" kern="0" cap="none" spc="5" normalizeH="0" baseline="0" noProof="0">
                <a:ln>
                  <a:noFill/>
                </a:ln>
                <a:solidFill>
                  <a:srgbClr val="000000"/>
                </a:solidFill>
                <a:effectLst/>
                <a:uLnTx/>
                <a:uFillTx/>
                <a:latin typeface="Arial"/>
                <a:cs typeface="Arial"/>
                <a:sym typeface="Arial"/>
              </a:rPr>
              <a:t> </a:t>
            </a:r>
            <a:r>
              <a:rPr kumimoji="0" sz="1700" b="0" i="0" u="none" strike="noStrike" kern="0" cap="none" spc="-10" normalizeH="0" baseline="0" noProof="0">
                <a:ln>
                  <a:noFill/>
                </a:ln>
                <a:solidFill>
                  <a:srgbClr val="000000"/>
                </a:solidFill>
                <a:effectLst/>
                <a:uLnTx/>
                <a:uFillTx/>
                <a:latin typeface="Arial"/>
                <a:cs typeface="Arial"/>
                <a:sym typeface="Arial"/>
              </a:rPr>
              <a:t>p=0.00031)</a:t>
            </a:r>
          </a:p>
          <a:p>
            <a:pPr marL="0" marR="0" lvl="0" indent="469900" algn="l" defTabSz="914400" rtl="0" eaLnBrk="1" fontAlgn="auto" latinLnBrk="0" hangingPunct="0">
              <a:lnSpc>
                <a:spcPct val="100000"/>
              </a:lnSpc>
              <a:spcBef>
                <a:spcPts val="600"/>
              </a:spcBef>
              <a:spcAft>
                <a:spcPts val="0"/>
              </a:spcAft>
              <a:buClrTx/>
              <a:buSzTx/>
              <a:buFontTx/>
              <a:buNone/>
              <a:tabLst>
                <a:tab pos="800100" algn="l"/>
              </a:tabLst>
              <a:defRPr sz="1700" spc="-50">
                <a:latin typeface="Arial"/>
                <a:ea typeface="Arial"/>
                <a:cs typeface="Arial"/>
                <a:sym typeface="Arial"/>
              </a:defRPr>
            </a:pPr>
            <a:r>
              <a:rPr kumimoji="0" sz="1700" b="0" i="0" u="none" strike="noStrike" kern="0" cap="none" spc="-50" normalizeH="0" baseline="0" noProof="0">
                <a:ln>
                  <a:noFill/>
                </a:ln>
                <a:solidFill>
                  <a:srgbClr val="000000"/>
                </a:solidFill>
                <a:effectLst/>
                <a:uLnTx/>
                <a:uFillTx/>
                <a:latin typeface="Arial"/>
                <a:cs typeface="Arial"/>
                <a:sym typeface="Arial"/>
              </a:rPr>
              <a:t>-</a:t>
            </a:r>
            <a:r>
              <a:rPr kumimoji="0" sz="1700" b="0" i="0" u="none" strike="noStrike" kern="0" cap="none" spc="0" normalizeH="0" baseline="0" noProof="0">
                <a:ln>
                  <a:noFill/>
                </a:ln>
                <a:solidFill>
                  <a:srgbClr val="000000"/>
                </a:solidFill>
                <a:effectLst/>
                <a:uLnTx/>
                <a:uFillTx/>
                <a:latin typeface="Arial"/>
                <a:cs typeface="Arial"/>
                <a:sym typeface="Arial"/>
              </a:rPr>
              <a:t>	OS</a:t>
            </a:r>
            <a:r>
              <a:rPr kumimoji="0" sz="1700" b="0" i="0" u="none" strike="noStrike" kern="0" cap="none" spc="-2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HR</a:t>
            </a:r>
            <a:r>
              <a:rPr kumimoji="0" sz="1700" b="0" i="0" u="none" strike="noStrike" kern="0" cap="none" spc="-1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0.77</a:t>
            </a:r>
            <a:r>
              <a:rPr kumimoji="0" sz="1700" b="0" i="0" u="none" strike="noStrike" kern="0" cap="none" spc="5"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(95%</a:t>
            </a:r>
            <a:r>
              <a:rPr kumimoji="0" sz="1700" b="0" i="0" u="none" strike="noStrike" kern="0" cap="none" spc="-1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CI 0.65–0.92;</a:t>
            </a:r>
            <a:r>
              <a:rPr kumimoji="0" sz="1700" b="0" i="0" u="none" strike="noStrike" kern="0" cap="none" spc="10" normalizeH="0" baseline="0" noProof="0">
                <a:ln>
                  <a:noFill/>
                </a:ln>
                <a:solidFill>
                  <a:srgbClr val="000000"/>
                </a:solidFill>
                <a:effectLst/>
                <a:uLnTx/>
                <a:uFillTx/>
                <a:latin typeface="Arial"/>
                <a:cs typeface="Arial"/>
                <a:sym typeface="Arial"/>
              </a:rPr>
              <a:t> </a:t>
            </a:r>
            <a:r>
              <a:rPr kumimoji="0" sz="1700" b="0" i="0" u="none" strike="noStrike" kern="0" cap="none" spc="-10" normalizeH="0" baseline="0" noProof="0">
                <a:ln>
                  <a:noFill/>
                </a:ln>
                <a:solidFill>
                  <a:srgbClr val="000000"/>
                </a:solidFill>
                <a:effectLst/>
                <a:uLnTx/>
                <a:uFillTx/>
                <a:latin typeface="Arial"/>
                <a:cs typeface="Arial"/>
                <a:sym typeface="Arial"/>
              </a:rPr>
              <a:t>p=0.00304)</a:t>
            </a:r>
          </a:p>
          <a:p>
            <a:pPr marL="812165" marR="0" lvl="1" indent="-342265" algn="l" defTabSz="914400" rtl="0" eaLnBrk="1" fontAlgn="auto" latinLnBrk="0" hangingPunct="0">
              <a:lnSpc>
                <a:spcPct val="100000"/>
              </a:lnSpc>
              <a:spcBef>
                <a:spcPts val="600"/>
              </a:spcBef>
              <a:spcAft>
                <a:spcPts val="0"/>
              </a:spcAft>
              <a:buClrTx/>
              <a:buSzPct val="100000"/>
              <a:buFontTx/>
              <a:buChar char="-"/>
              <a:tabLst>
                <a:tab pos="800100" algn="l"/>
                <a:tab pos="812800" algn="l"/>
              </a:tabLst>
              <a:defRPr sz="1700">
                <a:latin typeface="Arial"/>
                <a:ea typeface="Arial"/>
                <a:cs typeface="Arial"/>
                <a:sym typeface="Arial"/>
              </a:defRPr>
            </a:pPr>
            <a:r>
              <a:rPr kumimoji="0" sz="1700" b="0" i="0" u="none" strike="noStrike" kern="0" cap="none" spc="0" normalizeH="0" baseline="0" noProof="0">
                <a:ln>
                  <a:noFill/>
                </a:ln>
                <a:solidFill>
                  <a:srgbClr val="000000"/>
                </a:solidFill>
                <a:effectLst/>
                <a:uLnTx/>
                <a:uFillTx/>
                <a:latin typeface="Arial"/>
                <a:cs typeface="Arial"/>
                <a:sym typeface="Arial"/>
              </a:rPr>
              <a:t>OS</a:t>
            </a:r>
            <a:r>
              <a:rPr kumimoji="0" sz="1700" b="0" i="0" u="none" strike="noStrike" kern="0" cap="none" spc="-4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and</a:t>
            </a:r>
            <a:r>
              <a:rPr kumimoji="0" sz="1700" b="0" i="0" u="none" strike="noStrike" kern="0" cap="none" spc="-2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PFS</a:t>
            </a:r>
            <a:r>
              <a:rPr kumimoji="0" sz="1700" b="0" i="0" u="none" strike="noStrike" kern="0" cap="none" spc="-25"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benefit</a:t>
            </a:r>
            <a:r>
              <a:rPr kumimoji="0" sz="1700" b="0" i="0" u="none" strike="noStrike" kern="0" cap="none" spc="-5"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were</a:t>
            </a:r>
            <a:r>
              <a:rPr kumimoji="0" sz="1700" b="0" i="0" u="none" strike="noStrike" kern="0" cap="none" spc="-15"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more</a:t>
            </a:r>
            <a:r>
              <a:rPr kumimoji="0" sz="1700" b="0" i="0" u="none" strike="noStrike" kern="0" cap="none" spc="-2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prominent</a:t>
            </a:r>
            <a:r>
              <a:rPr kumimoji="0" sz="1700" b="0" i="0" u="none" strike="noStrike" kern="0" cap="none" spc="-2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among</a:t>
            </a:r>
            <a:r>
              <a:rPr kumimoji="0" sz="1700" b="0" i="0" u="none" strike="noStrike" kern="0" cap="none" spc="-5"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patients</a:t>
            </a:r>
            <a:r>
              <a:rPr kumimoji="0" sz="1700" b="0" i="0" u="none" strike="noStrike" kern="0" cap="none" spc="-15"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with</a:t>
            </a:r>
            <a:r>
              <a:rPr kumimoji="0" sz="1700" b="0" i="0" u="none" strike="noStrike" kern="0" cap="none" spc="-15" normalizeH="0" baseline="0" noProof="0">
                <a:ln>
                  <a:noFill/>
                </a:ln>
                <a:solidFill>
                  <a:srgbClr val="000000"/>
                </a:solidFill>
                <a:effectLst/>
                <a:uLnTx/>
                <a:uFillTx/>
                <a:latin typeface="Arial"/>
                <a:cs typeface="Arial"/>
                <a:sym typeface="Arial"/>
              </a:rPr>
              <a:t> </a:t>
            </a:r>
            <a:r>
              <a:rPr kumimoji="0" sz="1700" b="0" i="0" u="none" strike="noStrike" kern="0" cap="none" spc="-10" normalizeH="0" baseline="0" noProof="0">
                <a:ln>
                  <a:noFill/>
                </a:ln>
                <a:solidFill>
                  <a:srgbClr val="000000"/>
                </a:solidFill>
                <a:effectLst/>
                <a:uLnTx/>
                <a:uFillTx/>
                <a:latin typeface="Arial"/>
                <a:cs typeface="Arial"/>
                <a:sym typeface="Arial"/>
              </a:rPr>
              <a:t>non-</a:t>
            </a:r>
            <a:r>
              <a:rPr kumimoji="0" sz="1700" b="0" i="0" u="none" strike="noStrike" kern="0" cap="none" spc="0" normalizeH="0" baseline="0" noProof="0">
                <a:ln>
                  <a:noFill/>
                </a:ln>
                <a:solidFill>
                  <a:srgbClr val="000000"/>
                </a:solidFill>
                <a:effectLst/>
                <a:uLnTx/>
                <a:uFillTx/>
                <a:latin typeface="Arial"/>
                <a:cs typeface="Arial"/>
                <a:sym typeface="Arial"/>
              </a:rPr>
              <a:t>squamous</a:t>
            </a:r>
            <a:r>
              <a:rPr kumimoji="0" sz="1700" b="0" i="0" u="none" strike="noStrike" kern="0" cap="none" spc="-5"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(than</a:t>
            </a:r>
            <a:r>
              <a:rPr kumimoji="0" sz="1700" b="0" i="0" u="none" strike="noStrike" kern="0" cap="none" spc="-2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squamous) </a:t>
            </a:r>
            <a:r>
              <a:rPr kumimoji="0" sz="1700" b="0" i="0" u="none" strike="noStrike" kern="0" cap="none" spc="-10" normalizeH="0" baseline="0" noProof="0">
                <a:ln>
                  <a:noFill/>
                </a:ln>
                <a:solidFill>
                  <a:srgbClr val="000000"/>
                </a:solidFill>
                <a:effectLst/>
                <a:uLnTx/>
                <a:uFillTx/>
                <a:latin typeface="Arial"/>
                <a:cs typeface="Arial"/>
                <a:sym typeface="Arial"/>
              </a:rPr>
              <a:t>histology</a:t>
            </a:r>
          </a:p>
          <a:p>
            <a:pPr marL="354965" marR="425450" lvl="0" indent="-342265" algn="l" defTabSz="914400" rtl="0" eaLnBrk="1" fontAlgn="auto" latinLnBrk="0" hangingPunct="0">
              <a:lnSpc>
                <a:spcPct val="100000"/>
              </a:lnSpc>
              <a:spcBef>
                <a:spcPts val="1200"/>
              </a:spcBef>
              <a:spcAft>
                <a:spcPts val="0"/>
              </a:spcAft>
              <a:buClrTx/>
              <a:buSzPct val="100000"/>
              <a:buFontTx/>
              <a:buChar char="•"/>
              <a:tabLst>
                <a:tab pos="342900" algn="l"/>
                <a:tab pos="355600" algn="l"/>
              </a:tabLst>
              <a:defRPr>
                <a:latin typeface="Arial"/>
                <a:ea typeface="Arial"/>
                <a:cs typeface="Arial"/>
                <a:sym typeface="Arial"/>
              </a:defRPr>
            </a:pPr>
            <a:r>
              <a:rPr kumimoji="0" sz="1800" b="0" i="0" u="none" strike="noStrike" kern="0" cap="none" spc="0" normalizeH="0" baseline="0" noProof="0">
                <a:ln>
                  <a:noFill/>
                </a:ln>
                <a:solidFill>
                  <a:srgbClr val="000000"/>
                </a:solidFill>
                <a:effectLst/>
                <a:uLnTx/>
                <a:uFillTx/>
                <a:latin typeface="Arial"/>
                <a:cs typeface="Arial"/>
                <a:sym typeface="Arial"/>
              </a:rPr>
              <a:t>Overall,</a:t>
            </a:r>
            <a:r>
              <a:rPr kumimoji="0" sz="1800" b="0" i="0" u="none" strike="noStrike" kern="0" cap="none" spc="-2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the</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safety</a:t>
            </a:r>
            <a:r>
              <a:rPr kumimoji="0" sz="1800" b="0" i="0" u="none" strike="noStrike" kern="0" cap="none" spc="-2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profile</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was</a:t>
            </a:r>
            <a:r>
              <a:rPr kumimoji="0" sz="1800" b="0" i="0" u="none" strike="noStrike" kern="0" cap="none" spc="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similar</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across</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all</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three</a:t>
            </a:r>
            <a:r>
              <a:rPr kumimoji="0" sz="1800" b="0" i="0" u="none" strike="noStrike" kern="0" cap="none" spc="-2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arms,</a:t>
            </a:r>
            <a:r>
              <a:rPr kumimoji="0" sz="1800" b="0" i="0" u="none" strike="noStrike" kern="0" cap="none" spc="-3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with</a:t>
            </a:r>
            <a:r>
              <a:rPr kumimoji="0" sz="1800" b="0" i="0" u="none" strike="noStrike" kern="0" cap="none" spc="2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no</a:t>
            </a:r>
            <a:r>
              <a:rPr kumimoji="0" sz="1800" b="0" i="0" u="none" strike="noStrike" kern="0" cap="none" spc="-3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new</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safety</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signals identified.</a:t>
            </a:r>
            <a:r>
              <a:rPr kumimoji="0" sz="1800" b="0" i="0" u="none" strike="noStrike" kern="0" cap="none" spc="-95" normalizeH="0" baseline="0" noProof="0">
                <a:ln>
                  <a:noFill/>
                </a:ln>
                <a:solidFill>
                  <a:srgbClr val="000000"/>
                </a:solidFill>
                <a:effectLst/>
                <a:uLnTx/>
                <a:uFillTx/>
                <a:latin typeface="Arial"/>
                <a:cs typeface="Arial"/>
                <a:sym typeface="Arial"/>
              </a:rPr>
              <a:t> </a:t>
            </a:r>
            <a:r>
              <a:rPr kumimoji="0" sz="1800" b="0" i="0" u="none" strike="noStrike" kern="0" cap="none" spc="-10" normalizeH="0" baseline="0" noProof="0">
                <a:ln>
                  <a:noFill/>
                </a:ln>
                <a:solidFill>
                  <a:srgbClr val="000000"/>
                </a:solidFill>
                <a:effectLst/>
                <a:uLnTx/>
                <a:uFillTx/>
                <a:latin typeface="Arial"/>
                <a:cs typeface="Arial"/>
                <a:sym typeface="Arial"/>
              </a:rPr>
              <a:t>Adding </a:t>
            </a:r>
            <a:r>
              <a:rPr kumimoji="0" sz="1800" b="0" i="0" u="none" strike="noStrike" kern="0" cap="none" spc="0" normalizeH="0" baseline="0" noProof="0">
                <a:ln>
                  <a:noFill/>
                </a:ln>
                <a:solidFill>
                  <a:srgbClr val="000000"/>
                </a:solidFill>
                <a:effectLst/>
                <a:uLnTx/>
                <a:uFillTx/>
                <a:latin typeface="Arial"/>
                <a:cs typeface="Arial"/>
                <a:sym typeface="Arial"/>
              </a:rPr>
              <a:t>tremelimumab</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to</a:t>
            </a:r>
            <a:r>
              <a:rPr kumimoji="0" sz="1800" b="0" i="0" u="none" strike="noStrike" kern="0" cap="none" spc="-2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durvalumab</a:t>
            </a:r>
            <a:r>
              <a:rPr kumimoji="0" sz="1800" b="0" i="0" u="none" strike="noStrike" kern="0" cap="none" spc="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CT</a:t>
            </a:r>
            <a:r>
              <a:rPr kumimoji="0" sz="1800" b="0" i="0" u="none" strike="noStrike" kern="0" cap="none" spc="-5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did</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not</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lead</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to</a:t>
            </a:r>
            <a:r>
              <a:rPr kumimoji="0" sz="1800" b="0" i="0" u="none" strike="noStrike" kern="0" cap="none" spc="-15"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a</a:t>
            </a:r>
            <a:r>
              <a:rPr kumimoji="0" sz="1800" b="0" i="0" u="none" strike="noStrike" kern="0" cap="none" spc="-2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meaningful increase</a:t>
            </a:r>
            <a:r>
              <a:rPr kumimoji="0" sz="1800" b="0" i="0" u="none" strike="noStrike" kern="0" cap="none" spc="-1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in</a:t>
            </a:r>
            <a:r>
              <a:rPr kumimoji="0" sz="1800" b="0" i="0" u="none" strike="noStrike" kern="0" cap="none" spc="-20" normalizeH="0" baseline="0" noProof="0">
                <a:ln>
                  <a:noFill/>
                </a:ln>
                <a:solidFill>
                  <a:srgbClr val="000000"/>
                </a:solidFill>
                <a:effectLst/>
                <a:uLnTx/>
                <a:uFillTx/>
                <a:latin typeface="Arial"/>
                <a:cs typeface="Arial"/>
                <a:sym typeface="Arial"/>
              </a:rPr>
              <a:t> </a:t>
            </a:r>
            <a:r>
              <a:rPr kumimoji="0" sz="1800" b="0" i="0" u="none" strike="noStrike" kern="0" cap="none" spc="0" normalizeH="0" baseline="0" noProof="0">
                <a:ln>
                  <a:noFill/>
                </a:ln>
                <a:solidFill>
                  <a:srgbClr val="000000"/>
                </a:solidFill>
                <a:effectLst/>
                <a:uLnTx/>
                <a:uFillTx/>
                <a:latin typeface="Arial"/>
                <a:cs typeface="Arial"/>
                <a:sym typeface="Arial"/>
              </a:rPr>
              <a:t>treatment</a:t>
            </a:r>
            <a:r>
              <a:rPr kumimoji="0" sz="1800" b="0" i="0" u="none" strike="noStrike" kern="0" cap="none" spc="-10" normalizeH="0" baseline="0" noProof="0">
                <a:ln>
                  <a:noFill/>
                </a:ln>
                <a:solidFill>
                  <a:srgbClr val="000000"/>
                </a:solidFill>
                <a:effectLst/>
                <a:uLnTx/>
                <a:uFillTx/>
                <a:latin typeface="Arial"/>
                <a:cs typeface="Arial"/>
                <a:sym typeface="Arial"/>
              </a:rPr>
              <a:t> discontinuation</a:t>
            </a:r>
          </a:p>
          <a:p>
            <a:pPr marL="756284" marR="0" lvl="1" indent="-287020" algn="l" defTabSz="914400" rtl="0" eaLnBrk="1" fontAlgn="auto" latinLnBrk="0" hangingPunct="0">
              <a:lnSpc>
                <a:spcPct val="100000"/>
              </a:lnSpc>
              <a:spcBef>
                <a:spcPts val="600"/>
              </a:spcBef>
              <a:spcAft>
                <a:spcPts val="0"/>
              </a:spcAft>
              <a:buClrTx/>
              <a:buSzPct val="100000"/>
              <a:buFontTx/>
              <a:buChar char="-"/>
              <a:tabLst>
                <a:tab pos="749300" algn="l"/>
                <a:tab pos="749300" algn="l"/>
              </a:tabLst>
              <a:defRPr sz="1700">
                <a:latin typeface="Arial"/>
                <a:ea typeface="Arial"/>
                <a:cs typeface="Arial"/>
                <a:sym typeface="Arial"/>
              </a:defRPr>
            </a:pPr>
            <a:r>
              <a:rPr kumimoji="0" sz="1700" b="0" i="0" u="none" strike="noStrike" kern="0" cap="none" spc="0" normalizeH="0" baseline="0" noProof="0">
                <a:ln>
                  <a:noFill/>
                </a:ln>
                <a:solidFill>
                  <a:srgbClr val="000000"/>
                </a:solidFill>
                <a:effectLst/>
                <a:uLnTx/>
                <a:uFillTx/>
                <a:latin typeface="Arial"/>
                <a:cs typeface="Arial"/>
                <a:sym typeface="Arial"/>
              </a:rPr>
              <a:t>TRAE</a:t>
            </a:r>
            <a:r>
              <a:rPr kumimoji="0" sz="1700" b="0" i="0" u="none" strike="noStrike" kern="0" cap="none" spc="-45"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discontinuation</a:t>
            </a:r>
            <a:r>
              <a:rPr kumimoji="0" sz="1700" b="0" i="0" u="none" strike="noStrike" kern="0" cap="none" spc="-5"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rate</a:t>
            </a:r>
            <a:r>
              <a:rPr kumimoji="0" sz="1700" b="0" i="0" u="none" strike="noStrike" kern="0" cap="none" spc="-3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15.5%</a:t>
            </a:r>
            <a:r>
              <a:rPr kumimoji="0" sz="1700" b="0" i="0" u="none" strike="noStrike" kern="0" cap="none" spc="-2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and</a:t>
            </a:r>
            <a:r>
              <a:rPr kumimoji="0" sz="1700" b="0" i="0" u="none" strike="noStrike" kern="0" cap="none" spc="-3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14.1%</a:t>
            </a:r>
            <a:r>
              <a:rPr kumimoji="0" sz="1700" b="0" i="0" u="none" strike="noStrike" kern="0" cap="none" spc="-3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with</a:t>
            </a:r>
            <a:r>
              <a:rPr kumimoji="0" sz="1700" b="0" i="0" u="none" strike="noStrike" kern="0" cap="none" spc="-15"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D+T+CT</a:t>
            </a:r>
            <a:r>
              <a:rPr kumimoji="0" sz="1700" b="0" i="0" u="none" strike="noStrike" kern="0" cap="none" spc="-30" normalizeH="0" baseline="0" noProof="0">
                <a:ln>
                  <a:noFill/>
                </a:ln>
                <a:solidFill>
                  <a:srgbClr val="000000"/>
                </a:solidFill>
                <a:effectLst/>
                <a:uLnTx/>
                <a:uFillTx/>
                <a:latin typeface="Arial"/>
                <a:cs typeface="Arial"/>
                <a:sym typeface="Arial"/>
              </a:rPr>
              <a:t> </a:t>
            </a:r>
            <a:r>
              <a:rPr kumimoji="0" sz="1700" b="0" i="0" u="none" strike="noStrike" kern="0" cap="none" spc="0" normalizeH="0" baseline="0" noProof="0">
                <a:ln>
                  <a:noFill/>
                </a:ln>
                <a:solidFill>
                  <a:srgbClr val="000000"/>
                </a:solidFill>
                <a:effectLst/>
                <a:uLnTx/>
                <a:uFillTx/>
                <a:latin typeface="Arial"/>
                <a:cs typeface="Arial"/>
                <a:sym typeface="Arial"/>
              </a:rPr>
              <a:t>and</a:t>
            </a:r>
            <a:r>
              <a:rPr kumimoji="0" sz="1700" b="0" i="0" u="none" strike="noStrike" kern="0" cap="none" spc="-30" normalizeH="0" baseline="0" noProof="0">
                <a:ln>
                  <a:noFill/>
                </a:ln>
                <a:solidFill>
                  <a:srgbClr val="000000"/>
                </a:solidFill>
                <a:effectLst/>
                <a:uLnTx/>
                <a:uFillTx/>
                <a:latin typeface="Arial"/>
                <a:cs typeface="Arial"/>
                <a:sym typeface="Arial"/>
              </a:rPr>
              <a:t> </a:t>
            </a:r>
            <a:r>
              <a:rPr kumimoji="0" sz="1700" b="0" i="0" u="none" strike="noStrike" kern="0" cap="none" spc="-20" normalizeH="0" baseline="0" noProof="0">
                <a:ln>
                  <a:noFill/>
                </a:ln>
                <a:solidFill>
                  <a:srgbClr val="000000"/>
                </a:solidFill>
                <a:effectLst/>
                <a:uLnTx/>
                <a:uFillTx/>
                <a:latin typeface="Arial"/>
                <a:cs typeface="Arial"/>
                <a:sym typeface="Arial"/>
              </a:rPr>
              <a:t>D+CT, </a:t>
            </a:r>
            <a:r>
              <a:rPr kumimoji="0" sz="1700" b="0" i="0" u="none" strike="noStrike" kern="0" cap="none" spc="-10" normalizeH="0" baseline="0" noProof="0">
                <a:ln>
                  <a:noFill/>
                </a:ln>
                <a:solidFill>
                  <a:srgbClr val="000000"/>
                </a:solidFill>
                <a:effectLst/>
                <a:uLnTx/>
                <a:uFillTx/>
                <a:latin typeface="Arial"/>
                <a:cs typeface="Arial"/>
                <a:sym typeface="Arial"/>
              </a:rPr>
              <a:t>respectively</a:t>
            </a:r>
          </a:p>
          <a:p>
            <a:pPr marL="354965" marR="0" lvl="0" indent="-342265" algn="l" defTabSz="914400" rtl="0" eaLnBrk="1" fontAlgn="auto" latinLnBrk="0" hangingPunct="0">
              <a:lnSpc>
                <a:spcPct val="100000"/>
              </a:lnSpc>
              <a:spcBef>
                <a:spcPts val="1200"/>
              </a:spcBef>
              <a:spcAft>
                <a:spcPts val="0"/>
              </a:spcAft>
              <a:buClrTx/>
              <a:buSzPct val="100000"/>
              <a:buFont typeface="Arial"/>
              <a:buChar char="•"/>
              <a:tabLst>
                <a:tab pos="342900" algn="l"/>
                <a:tab pos="355600" algn="l"/>
              </a:tabLst>
              <a:defRPr b="1">
                <a:latin typeface="Arial"/>
                <a:ea typeface="Arial"/>
                <a:cs typeface="Arial"/>
                <a:sym typeface="Arial"/>
              </a:defRPr>
            </a:pPr>
            <a:r>
              <a:rPr kumimoji="0" sz="1800" b="1" i="0" u="none" strike="noStrike" kern="0" cap="none" spc="0" normalizeH="0" baseline="0" noProof="0">
                <a:ln>
                  <a:noFill/>
                </a:ln>
                <a:solidFill>
                  <a:srgbClr val="000000"/>
                </a:solidFill>
                <a:effectLst/>
                <a:uLnTx/>
                <a:uFillTx/>
                <a:latin typeface="Arial"/>
                <a:cs typeface="Arial"/>
                <a:sym typeface="Arial"/>
              </a:rPr>
              <a:t>Durvalumab</a:t>
            </a:r>
            <a:r>
              <a:rPr kumimoji="0" sz="1800" b="1" i="0" u="none" strike="noStrike" kern="0" cap="none" spc="20" normalizeH="0" baseline="0" noProof="0">
                <a:ln>
                  <a:noFill/>
                </a:ln>
                <a:solidFill>
                  <a:srgbClr val="000000"/>
                </a:solidFill>
                <a:effectLst/>
                <a:uLnTx/>
                <a:uFillTx/>
                <a:latin typeface="Arial"/>
                <a:cs typeface="Arial"/>
                <a:sym typeface="Arial"/>
              </a:rPr>
              <a:t> </a:t>
            </a:r>
            <a:r>
              <a:rPr kumimoji="0" sz="1800" b="1" i="0" u="none" strike="noStrike" kern="0" cap="none" spc="0" normalizeH="0" baseline="0" noProof="0">
                <a:ln>
                  <a:noFill/>
                </a:ln>
                <a:solidFill>
                  <a:srgbClr val="000000"/>
                </a:solidFill>
                <a:effectLst/>
                <a:uLnTx/>
                <a:uFillTx/>
                <a:latin typeface="Arial"/>
                <a:cs typeface="Arial"/>
                <a:sym typeface="Arial"/>
              </a:rPr>
              <a:t>+</a:t>
            </a:r>
            <a:r>
              <a:rPr kumimoji="0" sz="1800" b="1" i="0" u="none" strike="noStrike" kern="0" cap="none" spc="-10" normalizeH="0" baseline="0" noProof="0">
                <a:ln>
                  <a:noFill/>
                </a:ln>
                <a:solidFill>
                  <a:srgbClr val="000000"/>
                </a:solidFill>
                <a:effectLst/>
                <a:uLnTx/>
                <a:uFillTx/>
                <a:latin typeface="Arial"/>
                <a:cs typeface="Arial"/>
                <a:sym typeface="Arial"/>
              </a:rPr>
              <a:t> </a:t>
            </a:r>
            <a:r>
              <a:rPr kumimoji="0" sz="1800" b="1" i="0" u="none" strike="noStrike" kern="0" cap="none" spc="0" normalizeH="0" baseline="0" noProof="0">
                <a:ln>
                  <a:noFill/>
                </a:ln>
                <a:solidFill>
                  <a:srgbClr val="000000"/>
                </a:solidFill>
                <a:effectLst/>
                <a:uLnTx/>
                <a:uFillTx/>
                <a:latin typeface="Arial"/>
                <a:cs typeface="Arial"/>
                <a:sym typeface="Arial"/>
              </a:rPr>
              <a:t>tremelimumab</a:t>
            </a:r>
            <a:r>
              <a:rPr kumimoji="0" sz="1800" b="1" i="0" u="none" strike="noStrike" kern="0" cap="none" spc="-5" normalizeH="0" baseline="0" noProof="0">
                <a:ln>
                  <a:noFill/>
                </a:ln>
                <a:solidFill>
                  <a:srgbClr val="000000"/>
                </a:solidFill>
                <a:effectLst/>
                <a:uLnTx/>
                <a:uFillTx/>
                <a:latin typeface="Arial"/>
                <a:cs typeface="Arial"/>
                <a:sym typeface="Arial"/>
              </a:rPr>
              <a:t> </a:t>
            </a:r>
            <a:r>
              <a:rPr kumimoji="0" sz="1800" b="1" i="0" u="none" strike="noStrike" kern="0" cap="none" spc="0" normalizeH="0" baseline="0" noProof="0">
                <a:ln>
                  <a:noFill/>
                </a:ln>
                <a:solidFill>
                  <a:srgbClr val="000000"/>
                </a:solidFill>
                <a:effectLst/>
                <a:uLnTx/>
                <a:uFillTx/>
                <a:latin typeface="Arial"/>
                <a:cs typeface="Arial"/>
                <a:sym typeface="Arial"/>
              </a:rPr>
              <a:t>+</a:t>
            </a:r>
            <a:r>
              <a:rPr kumimoji="0" sz="1800" b="1" i="0" u="none" strike="noStrike" kern="0" cap="none" spc="-15" normalizeH="0" baseline="0" noProof="0">
                <a:ln>
                  <a:noFill/>
                </a:ln>
                <a:solidFill>
                  <a:srgbClr val="000000"/>
                </a:solidFill>
                <a:effectLst/>
                <a:uLnTx/>
                <a:uFillTx/>
                <a:latin typeface="Arial"/>
                <a:cs typeface="Arial"/>
                <a:sym typeface="Arial"/>
              </a:rPr>
              <a:t> </a:t>
            </a:r>
            <a:r>
              <a:rPr kumimoji="0" sz="1800" b="1" i="0" u="none" strike="noStrike" kern="0" cap="none" spc="0" normalizeH="0" baseline="0" noProof="0">
                <a:ln>
                  <a:noFill/>
                </a:ln>
                <a:solidFill>
                  <a:srgbClr val="000000"/>
                </a:solidFill>
                <a:effectLst/>
                <a:uLnTx/>
                <a:uFillTx/>
                <a:latin typeface="Arial"/>
                <a:cs typeface="Arial"/>
                <a:sym typeface="Arial"/>
              </a:rPr>
              <a:t>CT</a:t>
            </a:r>
            <a:r>
              <a:rPr kumimoji="0" sz="1800" b="1" i="0" u="none" strike="noStrike" kern="0" cap="none" spc="-10" normalizeH="0" baseline="0" noProof="0">
                <a:ln>
                  <a:noFill/>
                </a:ln>
                <a:solidFill>
                  <a:srgbClr val="000000"/>
                </a:solidFill>
                <a:effectLst/>
                <a:uLnTx/>
                <a:uFillTx/>
                <a:latin typeface="Arial"/>
                <a:cs typeface="Arial"/>
                <a:sym typeface="Arial"/>
              </a:rPr>
              <a:t> </a:t>
            </a:r>
            <a:r>
              <a:rPr kumimoji="0" sz="1800" b="1" i="0" u="none" strike="noStrike" kern="0" cap="none" spc="0" normalizeH="0" baseline="0" noProof="0">
                <a:ln>
                  <a:noFill/>
                </a:ln>
                <a:solidFill>
                  <a:srgbClr val="000000"/>
                </a:solidFill>
                <a:effectLst/>
                <a:uLnTx/>
                <a:uFillTx/>
                <a:latin typeface="Arial"/>
                <a:cs typeface="Arial"/>
                <a:sym typeface="Arial"/>
              </a:rPr>
              <a:t>represents</a:t>
            </a:r>
            <a:r>
              <a:rPr kumimoji="0" sz="1800" b="1" i="0" u="none" strike="noStrike" kern="0" cap="none" spc="-10" normalizeH="0" baseline="0" noProof="0">
                <a:ln>
                  <a:noFill/>
                </a:ln>
                <a:solidFill>
                  <a:srgbClr val="000000"/>
                </a:solidFill>
                <a:effectLst/>
                <a:uLnTx/>
                <a:uFillTx/>
                <a:latin typeface="Arial"/>
                <a:cs typeface="Arial"/>
                <a:sym typeface="Arial"/>
              </a:rPr>
              <a:t> </a:t>
            </a:r>
            <a:r>
              <a:rPr kumimoji="0" sz="1800" b="1" i="0" u="none" strike="noStrike" kern="0" cap="none" spc="0" normalizeH="0" baseline="0" noProof="0">
                <a:ln>
                  <a:noFill/>
                </a:ln>
                <a:solidFill>
                  <a:srgbClr val="000000"/>
                </a:solidFill>
                <a:effectLst/>
                <a:uLnTx/>
                <a:uFillTx/>
                <a:latin typeface="Arial"/>
                <a:cs typeface="Arial"/>
                <a:sym typeface="Arial"/>
              </a:rPr>
              <a:t>a</a:t>
            </a:r>
            <a:r>
              <a:rPr kumimoji="0" sz="1800" b="1" i="0" u="none" strike="noStrike" kern="0" cap="none" spc="-20" normalizeH="0" baseline="0" noProof="0">
                <a:ln>
                  <a:noFill/>
                </a:ln>
                <a:solidFill>
                  <a:srgbClr val="000000"/>
                </a:solidFill>
                <a:effectLst/>
                <a:uLnTx/>
                <a:uFillTx/>
                <a:latin typeface="Arial"/>
                <a:cs typeface="Arial"/>
                <a:sym typeface="Arial"/>
              </a:rPr>
              <a:t> </a:t>
            </a:r>
            <a:r>
              <a:rPr kumimoji="0" sz="1800" b="1" i="0" u="none" strike="noStrike" kern="0" cap="none" spc="0" normalizeH="0" baseline="0" noProof="0">
                <a:ln>
                  <a:noFill/>
                </a:ln>
                <a:solidFill>
                  <a:srgbClr val="000000"/>
                </a:solidFill>
                <a:effectLst/>
                <a:uLnTx/>
                <a:uFillTx/>
                <a:latin typeface="Arial"/>
                <a:cs typeface="Arial"/>
                <a:sym typeface="Arial"/>
              </a:rPr>
              <a:t>potential</a:t>
            </a:r>
            <a:r>
              <a:rPr kumimoji="0" sz="1800" b="1" i="0" u="none" strike="noStrike" kern="0" cap="none" spc="-25" normalizeH="0" baseline="0" noProof="0">
                <a:ln>
                  <a:noFill/>
                </a:ln>
                <a:solidFill>
                  <a:srgbClr val="000000"/>
                </a:solidFill>
                <a:effectLst/>
                <a:uLnTx/>
                <a:uFillTx/>
                <a:latin typeface="Arial"/>
                <a:cs typeface="Arial"/>
                <a:sym typeface="Arial"/>
              </a:rPr>
              <a:t> </a:t>
            </a:r>
            <a:r>
              <a:rPr kumimoji="0" sz="1800" b="1" i="0" u="none" strike="noStrike" kern="0" cap="none" spc="0" normalizeH="0" baseline="0" noProof="0">
                <a:ln>
                  <a:noFill/>
                </a:ln>
                <a:solidFill>
                  <a:srgbClr val="000000"/>
                </a:solidFill>
                <a:effectLst/>
                <a:uLnTx/>
                <a:uFillTx/>
                <a:latin typeface="Arial"/>
                <a:cs typeface="Arial"/>
                <a:sym typeface="Arial"/>
              </a:rPr>
              <a:t>new</a:t>
            </a:r>
            <a:r>
              <a:rPr kumimoji="0" sz="1800" b="1" i="0" u="none" strike="noStrike" kern="0" cap="none" spc="-25" normalizeH="0" baseline="0" noProof="0">
                <a:ln>
                  <a:noFill/>
                </a:ln>
                <a:solidFill>
                  <a:srgbClr val="000000"/>
                </a:solidFill>
                <a:effectLst/>
                <a:uLnTx/>
                <a:uFillTx/>
                <a:latin typeface="Arial"/>
                <a:cs typeface="Arial"/>
                <a:sym typeface="Arial"/>
              </a:rPr>
              <a:t> </a:t>
            </a:r>
            <a:r>
              <a:rPr kumimoji="0" sz="1800" b="1" i="0" u="none" strike="noStrike" kern="0" cap="none" spc="0" normalizeH="0" baseline="0" noProof="0">
                <a:ln>
                  <a:noFill/>
                </a:ln>
                <a:solidFill>
                  <a:srgbClr val="000000"/>
                </a:solidFill>
                <a:effectLst/>
                <a:uLnTx/>
                <a:uFillTx/>
                <a:latin typeface="Arial"/>
                <a:cs typeface="Arial"/>
                <a:sym typeface="Arial"/>
              </a:rPr>
              <a:t>first-line</a:t>
            </a:r>
            <a:r>
              <a:rPr kumimoji="0" sz="1800" b="1" i="0" u="none" strike="noStrike" kern="0" cap="none" spc="-15" normalizeH="0" baseline="0" noProof="0">
                <a:ln>
                  <a:noFill/>
                </a:ln>
                <a:solidFill>
                  <a:srgbClr val="000000"/>
                </a:solidFill>
                <a:effectLst/>
                <a:uLnTx/>
                <a:uFillTx/>
                <a:latin typeface="Arial"/>
                <a:cs typeface="Arial"/>
                <a:sym typeface="Arial"/>
              </a:rPr>
              <a:t> </a:t>
            </a:r>
            <a:r>
              <a:rPr kumimoji="0" sz="1800" b="1" i="0" u="none" strike="noStrike" kern="0" cap="none" spc="0" normalizeH="0" baseline="0" noProof="0">
                <a:ln>
                  <a:noFill/>
                </a:ln>
                <a:solidFill>
                  <a:srgbClr val="000000"/>
                </a:solidFill>
                <a:effectLst/>
                <a:uLnTx/>
                <a:uFillTx/>
                <a:latin typeface="Arial"/>
                <a:cs typeface="Arial"/>
                <a:sym typeface="Arial"/>
              </a:rPr>
              <a:t>treatment option</a:t>
            </a:r>
            <a:r>
              <a:rPr kumimoji="0" sz="1800" b="1" i="0" u="none" strike="noStrike" kern="0" cap="none" spc="-34" normalizeH="0" baseline="0" noProof="0">
                <a:ln>
                  <a:noFill/>
                </a:ln>
                <a:solidFill>
                  <a:srgbClr val="000000"/>
                </a:solidFill>
                <a:effectLst/>
                <a:uLnTx/>
                <a:uFillTx/>
                <a:latin typeface="Arial"/>
                <a:cs typeface="Arial"/>
                <a:sym typeface="Arial"/>
              </a:rPr>
              <a:t> </a:t>
            </a:r>
            <a:r>
              <a:rPr kumimoji="0" sz="1800" b="1" i="0" u="none" strike="noStrike" kern="0" cap="none" spc="0" normalizeH="0" baseline="0" noProof="0">
                <a:ln>
                  <a:noFill/>
                </a:ln>
                <a:solidFill>
                  <a:srgbClr val="000000"/>
                </a:solidFill>
                <a:effectLst/>
                <a:uLnTx/>
                <a:uFillTx/>
                <a:latin typeface="Arial"/>
                <a:cs typeface="Arial"/>
                <a:sym typeface="Arial"/>
              </a:rPr>
              <a:t>for</a:t>
            </a:r>
            <a:r>
              <a:rPr kumimoji="0" sz="1800" b="1" i="0" u="none" strike="noStrike" kern="0" cap="none" spc="-25" normalizeH="0" baseline="0" noProof="0">
                <a:ln>
                  <a:noFill/>
                </a:ln>
                <a:solidFill>
                  <a:srgbClr val="000000"/>
                </a:solidFill>
                <a:effectLst/>
                <a:uLnTx/>
                <a:uFillTx/>
                <a:latin typeface="Arial"/>
                <a:cs typeface="Arial"/>
                <a:sym typeface="Arial"/>
              </a:rPr>
              <a:t> </a:t>
            </a:r>
            <a:r>
              <a:rPr kumimoji="0" sz="1800" b="1" i="0" u="none" strike="noStrike" kern="0" cap="none" spc="-10" normalizeH="0" baseline="0" noProof="0">
                <a:ln>
                  <a:noFill/>
                </a:ln>
                <a:solidFill>
                  <a:srgbClr val="000000"/>
                </a:solidFill>
                <a:effectLst/>
                <a:uLnTx/>
                <a:uFillTx/>
                <a:latin typeface="Arial"/>
                <a:cs typeface="Arial"/>
                <a:sym typeface="Arial"/>
              </a:rPr>
              <a:t>mNSCLC</a:t>
            </a:r>
          </a:p>
        </p:txBody>
      </p:sp>
      <p:sp>
        <p:nvSpPr>
          <p:cNvPr id="1135" name="object 4"/>
          <p:cNvSpPr txBox="1"/>
          <p:nvPr/>
        </p:nvSpPr>
        <p:spPr>
          <a:xfrm>
            <a:off x="9765538" y="6639458"/>
            <a:ext cx="2013586"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100"/>
              </a:spcBef>
              <a:spcAft>
                <a:spcPts val="0"/>
              </a:spcAft>
              <a:buClrTx/>
              <a:buSzTx/>
              <a:buFontTx/>
              <a:buNone/>
              <a:tabLst/>
              <a:defRPr sz="900">
                <a:solidFill>
                  <a:srgbClr val="FFFFFF"/>
                </a:solidFill>
                <a:latin typeface="Arial"/>
                <a:ea typeface="Arial"/>
                <a:cs typeface="Arial"/>
                <a:sym typeface="Arial"/>
              </a:defRPr>
            </a:pPr>
            <a:r>
              <a:rPr kumimoji="0" sz="900" b="0" i="0" u="none" strike="noStrike" kern="0" cap="none" spc="0" normalizeH="0" baseline="0" noProof="0">
                <a:ln>
                  <a:noFill/>
                </a:ln>
                <a:solidFill>
                  <a:srgbClr val="FFFFFF"/>
                </a:solidFill>
                <a:effectLst/>
                <a:uLnTx/>
                <a:uFillTx/>
                <a:latin typeface="Arial"/>
                <a:cs typeface="Arial"/>
                <a:sym typeface="Arial"/>
              </a:rPr>
              <a:t>TRAE, treatment-related</a:t>
            </a:r>
            <a:r>
              <a:rPr kumimoji="0" sz="900" b="0" i="0" u="none" strike="noStrike" kern="0" cap="none" spc="-45" normalizeH="0" baseline="0" noProof="0">
                <a:ln>
                  <a:noFill/>
                </a:ln>
                <a:solidFill>
                  <a:srgbClr val="FFFFFF"/>
                </a:solidFill>
                <a:effectLst/>
                <a:uLnTx/>
                <a:uFillTx/>
                <a:latin typeface="Arial"/>
                <a:cs typeface="Arial"/>
                <a:sym typeface="Arial"/>
              </a:rPr>
              <a:t> </a:t>
            </a:r>
            <a:r>
              <a:rPr kumimoji="0" sz="900" b="0" i="0" u="none" strike="noStrike" kern="0" cap="none" spc="0" normalizeH="0" baseline="0" noProof="0">
                <a:ln>
                  <a:noFill/>
                </a:ln>
                <a:solidFill>
                  <a:srgbClr val="FFFFFF"/>
                </a:solidFill>
                <a:effectLst/>
                <a:uLnTx/>
                <a:uFillTx/>
                <a:latin typeface="Arial"/>
                <a:cs typeface="Arial"/>
                <a:sym typeface="Arial"/>
              </a:rPr>
              <a:t>adverse</a:t>
            </a:r>
            <a:r>
              <a:rPr kumimoji="0" sz="900" b="0" i="0" u="none" strike="noStrike" kern="0" cap="none" spc="-15" normalizeH="0" baseline="0" noProof="0">
                <a:ln>
                  <a:noFill/>
                </a:ln>
                <a:solidFill>
                  <a:srgbClr val="FFFFFF"/>
                </a:solidFill>
                <a:effectLst/>
                <a:uLnTx/>
                <a:uFillTx/>
                <a:latin typeface="Arial"/>
                <a:cs typeface="Arial"/>
                <a:sym typeface="Arial"/>
              </a:rPr>
              <a:t> </a:t>
            </a:r>
            <a:r>
              <a:rPr kumimoji="0" sz="900" b="0" i="0" u="none" strike="noStrike" kern="0" cap="none" spc="-10" normalizeH="0" baseline="0" noProof="0">
                <a:ln>
                  <a:noFill/>
                </a:ln>
                <a:solidFill>
                  <a:srgbClr val="FFFFFF"/>
                </a:solidFill>
                <a:effectLst/>
                <a:uLnTx/>
                <a:uFillTx/>
                <a:latin typeface="Arial"/>
                <a:cs typeface="Arial"/>
                <a:sym typeface="Arial"/>
              </a:rPr>
              <a:t>event</a:t>
            </a:r>
          </a:p>
        </p:txBody>
      </p:sp>
      <p:sp>
        <p:nvSpPr>
          <p:cNvPr id="1136" name="Arrow: Right 4"/>
          <p:cNvSpPr/>
          <p:nvPr/>
        </p:nvSpPr>
        <p:spPr>
          <a:xfrm>
            <a:off x="195308" y="3009530"/>
            <a:ext cx="399496" cy="745725"/>
          </a:xfrm>
          <a:prstGeom prst="rightArrow">
            <a:avLst>
              <a:gd name="adj1" fmla="val 50000"/>
              <a:gd name="adj2" fmla="val 50000"/>
            </a:avLst>
          </a:prstGeom>
          <a:solidFill>
            <a:schemeClr val="accent1"/>
          </a:solidFill>
          <a:ln w="25400">
            <a:solidFill>
              <a:srgbClr val="3A5E8A"/>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0000"/>
                </a:solidFill>
              </a:defRPr>
            </a:pPr>
            <a:endParaRPr kumimoji="0" sz="1800" b="0" i="0" u="none" strike="noStrike" kern="0" cap="none" spc="0" normalizeH="0" baseline="0" noProof="0">
              <a:ln>
                <a:noFill/>
              </a:ln>
              <a:solidFill>
                <a:srgbClr val="FF0000"/>
              </a:solidFill>
              <a:effectLst/>
              <a:uLnTx/>
              <a:uFillTx/>
              <a:latin typeface="Calibri"/>
              <a:cs typeface="Calibri"/>
              <a:sym typeface="Calibri"/>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Title 1"/>
          <p:cNvSpPr txBox="1">
            <a:spLocks noGrp="1"/>
          </p:cNvSpPr>
          <p:nvPr>
            <p:ph type="title"/>
          </p:nvPr>
        </p:nvSpPr>
        <p:spPr>
          <a:xfrm>
            <a:off x="609600" y="516317"/>
            <a:ext cx="10972800" cy="810105"/>
          </a:xfrm>
          <a:prstGeom prst="rect">
            <a:avLst/>
          </a:prstGeom>
        </p:spPr>
        <p:txBody>
          <a:bodyPr/>
          <a:lstStyle>
            <a:lvl1pPr algn="ctr">
              <a:defRPr b="1"/>
            </a:lvl1pPr>
          </a:lstStyle>
          <a:p>
            <a:r>
              <a:t>First Line Lung Cancer Therapy with no actionable genes </a:t>
            </a:r>
          </a:p>
        </p:txBody>
      </p:sp>
      <p:sp>
        <p:nvSpPr>
          <p:cNvPr id="1139" name="Content Placeholder 2"/>
          <p:cNvSpPr txBox="1">
            <a:spLocks noGrp="1"/>
          </p:cNvSpPr>
          <p:nvPr>
            <p:ph type="body" idx="1"/>
          </p:nvPr>
        </p:nvSpPr>
        <p:spPr>
          <a:xfrm>
            <a:off x="609601" y="1313720"/>
            <a:ext cx="10972801" cy="4730219"/>
          </a:xfrm>
          <a:prstGeom prst="rect">
            <a:avLst/>
          </a:prstGeom>
        </p:spPr>
        <p:txBody>
          <a:bodyPr/>
          <a:lstStyle/>
          <a:p>
            <a:pPr marL="0" indent="0">
              <a:spcBef>
                <a:spcPts val="400"/>
              </a:spcBef>
              <a:buSzTx/>
              <a:buNone/>
              <a:defRPr sz="2000" b="1">
                <a:solidFill>
                  <a:schemeClr val="accent5"/>
                </a:solidFill>
                <a:effectLst>
                  <a:outerShdw blurRad="38100" dist="38100" dir="2700000" rotWithShape="0">
                    <a:srgbClr val="000000">
                      <a:alpha val="43137"/>
                    </a:srgbClr>
                  </a:outerShdw>
                </a:effectLst>
              </a:defRPr>
            </a:pPr>
            <a:r>
              <a:t>Chemotherapy/IO Combinations</a:t>
            </a:r>
          </a:p>
          <a:p>
            <a:pPr>
              <a:spcBef>
                <a:spcPts val="400"/>
              </a:spcBef>
              <a:defRPr sz="2000">
                <a:effectLst>
                  <a:outerShdw blurRad="38100" dist="38100" dir="2700000" rotWithShape="0">
                    <a:srgbClr val="000000">
                      <a:alpha val="43137"/>
                    </a:srgbClr>
                  </a:outerShdw>
                </a:effectLst>
              </a:defRPr>
            </a:pPr>
            <a:r>
              <a:t>Carboplatin/Pemetrexed/Pembrolizumab 					[Keynote 189]  </a:t>
            </a:r>
          </a:p>
          <a:p>
            <a:pPr>
              <a:spcBef>
                <a:spcPts val="400"/>
              </a:spcBef>
              <a:defRPr sz="2000">
                <a:effectLst>
                  <a:outerShdw blurRad="38100" dist="38100" dir="2700000" rotWithShape="0">
                    <a:srgbClr val="000000">
                      <a:alpha val="43137"/>
                    </a:srgbClr>
                  </a:outerShdw>
                </a:effectLst>
              </a:defRPr>
            </a:pPr>
            <a:r>
              <a:t>Carboplatin/Paclitaxel/Bevacizumab/Atezolizumab 			[IMPOWER 150]</a:t>
            </a:r>
          </a:p>
          <a:p>
            <a:pPr>
              <a:spcBef>
                <a:spcPts val="400"/>
              </a:spcBef>
              <a:defRPr sz="2000">
                <a:effectLst>
                  <a:outerShdw blurRad="38100" dist="38100" dir="2700000" rotWithShape="0">
                    <a:srgbClr val="000000">
                      <a:alpha val="43137"/>
                    </a:srgbClr>
                  </a:outerShdw>
                </a:effectLst>
              </a:defRPr>
            </a:pPr>
            <a:r>
              <a:t>Carboplatin/Paclitaxel or nab-paclitaxel/Pembrolizumab 		[Keynote 407]</a:t>
            </a:r>
          </a:p>
          <a:p>
            <a:pPr>
              <a:spcBef>
                <a:spcPts val="400"/>
              </a:spcBef>
              <a:defRPr sz="2000">
                <a:effectLst>
                  <a:outerShdw blurRad="38100" dist="38100" dir="2700000" rotWithShape="0">
                    <a:srgbClr val="000000">
                      <a:alpha val="43137"/>
                    </a:srgbClr>
                  </a:outerShdw>
                </a:effectLst>
              </a:defRPr>
            </a:pPr>
            <a:r>
              <a:t>Cemiplimab/Chemotherapy								[Empower Lung-3]</a:t>
            </a:r>
          </a:p>
          <a:p>
            <a:pPr>
              <a:spcBef>
                <a:spcPts val="400"/>
              </a:spcBef>
              <a:defRPr sz="2000">
                <a:effectLst>
                  <a:outerShdw blurRad="38100" dist="38100" dir="2700000" rotWithShape="0">
                    <a:srgbClr val="000000">
                      <a:alpha val="43137"/>
                    </a:srgbClr>
                  </a:outerShdw>
                </a:effectLst>
              </a:defRPr>
            </a:pPr>
            <a:r>
              <a:t>Durvalumab + Tremelimumab/Chemotherapy 				[Poseidon 3]</a:t>
            </a:r>
          </a:p>
          <a:p>
            <a:pPr marL="0" indent="0">
              <a:spcBef>
                <a:spcPts val="400"/>
              </a:spcBef>
              <a:buSzTx/>
              <a:buNone/>
              <a:defRPr sz="2000" b="1">
                <a:solidFill>
                  <a:schemeClr val="accent5"/>
                </a:solidFill>
                <a:effectLst>
                  <a:outerShdw blurRad="38100" dist="38100" dir="2700000" rotWithShape="0">
                    <a:srgbClr val="000000">
                      <a:alpha val="43137"/>
                    </a:srgbClr>
                  </a:outerShdw>
                </a:effectLst>
              </a:defRPr>
            </a:pPr>
            <a:r>
              <a:t>IO single Agent (PDL1&gt;50%)</a:t>
            </a:r>
          </a:p>
          <a:p>
            <a:pPr>
              <a:spcBef>
                <a:spcPts val="400"/>
              </a:spcBef>
              <a:defRPr sz="2000">
                <a:effectLst>
                  <a:outerShdw blurRad="38100" dist="38100" dir="2700000" rotWithShape="0">
                    <a:srgbClr val="000000">
                      <a:alpha val="43137"/>
                    </a:srgbClr>
                  </a:outerShdw>
                </a:effectLst>
              </a:defRPr>
            </a:pPr>
            <a:r>
              <a:t>Pembrolizumab 											[Keynote 024 and 042]</a:t>
            </a:r>
          </a:p>
          <a:p>
            <a:pPr>
              <a:spcBef>
                <a:spcPts val="400"/>
              </a:spcBef>
              <a:defRPr sz="2000">
                <a:effectLst>
                  <a:outerShdw blurRad="38100" dist="38100" dir="2700000" rotWithShape="0">
                    <a:srgbClr val="000000">
                      <a:alpha val="43137"/>
                    </a:srgbClr>
                  </a:outerShdw>
                </a:effectLst>
              </a:defRPr>
            </a:pPr>
            <a:r>
              <a:t>Atezolizumab 												[IMPOWER 110]</a:t>
            </a:r>
          </a:p>
          <a:p>
            <a:pPr>
              <a:spcBef>
                <a:spcPts val="400"/>
              </a:spcBef>
              <a:defRPr sz="2000">
                <a:effectLst>
                  <a:outerShdw blurRad="38100" dist="38100" dir="2700000" rotWithShape="0">
                    <a:srgbClr val="000000">
                      <a:alpha val="43137"/>
                    </a:srgbClr>
                  </a:outerShdw>
                </a:effectLst>
              </a:defRPr>
            </a:pPr>
            <a:r>
              <a:t>Cemiplimab 												[Empower Lung-1]</a:t>
            </a:r>
          </a:p>
          <a:p>
            <a:pPr marL="0" indent="0">
              <a:spcBef>
                <a:spcPts val="400"/>
              </a:spcBef>
              <a:buSzTx/>
              <a:buNone/>
              <a:defRPr sz="2000" b="1">
                <a:solidFill>
                  <a:schemeClr val="accent5"/>
                </a:solidFill>
                <a:effectLst>
                  <a:outerShdw blurRad="38100" dist="38100" dir="2700000" rotWithShape="0">
                    <a:srgbClr val="000000">
                      <a:alpha val="43137"/>
                    </a:srgbClr>
                  </a:outerShdw>
                </a:effectLst>
              </a:defRPr>
            </a:pPr>
            <a:r>
              <a:t>Immunotherapy combinations:</a:t>
            </a:r>
          </a:p>
          <a:p>
            <a:pPr>
              <a:spcBef>
                <a:spcPts val="400"/>
              </a:spcBef>
              <a:defRPr sz="2000">
                <a:effectLst>
                  <a:outerShdw blurRad="38100" dist="38100" dir="2700000" rotWithShape="0">
                    <a:srgbClr val="000000">
                      <a:alpha val="43137"/>
                    </a:srgbClr>
                  </a:outerShdw>
                </a:effectLst>
              </a:defRPr>
            </a:pPr>
            <a:r>
              <a:t>Ipilimumab and Nivolumab 									[Checkmate 227]</a:t>
            </a:r>
          </a:p>
          <a:p>
            <a:pPr>
              <a:spcBef>
                <a:spcPts val="400"/>
              </a:spcBef>
              <a:defRPr sz="2000">
                <a:effectLst>
                  <a:outerShdw blurRad="38100" dist="38100" dir="2700000" rotWithShape="0">
                    <a:srgbClr val="000000">
                      <a:alpha val="43137"/>
                    </a:srgbClr>
                  </a:outerShdw>
                </a:effectLst>
              </a:defRPr>
            </a:pPr>
            <a:r>
              <a:t>Ipilimumab and Nivolumab plus 2 cycles of chemotherapy 		[Checkmate 9LA]</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1" name="object 3"/>
          <p:cNvGraphicFramePr/>
          <p:nvPr/>
        </p:nvGraphicFramePr>
        <p:xfrm>
          <a:off x="354842" y="2156347"/>
          <a:ext cx="11300346" cy="3822468"/>
        </p:xfrm>
        <a:graphic>
          <a:graphicData uri="http://schemas.openxmlformats.org/drawingml/2006/table">
            <a:tbl>
              <a:tblPr/>
              <a:tblGrid>
                <a:gridCol w="1717432">
                  <a:extLst>
                    <a:ext uri="{9D8B030D-6E8A-4147-A177-3AD203B41FA5}">
                      <a16:colId xmlns:a16="http://schemas.microsoft.com/office/drawing/2014/main" val="20000"/>
                    </a:ext>
                  </a:extLst>
                </a:gridCol>
                <a:gridCol w="1717432">
                  <a:extLst>
                    <a:ext uri="{9D8B030D-6E8A-4147-A177-3AD203B41FA5}">
                      <a16:colId xmlns:a16="http://schemas.microsoft.com/office/drawing/2014/main" val="20001"/>
                    </a:ext>
                  </a:extLst>
                </a:gridCol>
                <a:gridCol w="1717431">
                  <a:extLst>
                    <a:ext uri="{9D8B030D-6E8A-4147-A177-3AD203B41FA5}">
                      <a16:colId xmlns:a16="http://schemas.microsoft.com/office/drawing/2014/main" val="20002"/>
                    </a:ext>
                  </a:extLst>
                </a:gridCol>
                <a:gridCol w="1717431">
                  <a:extLst>
                    <a:ext uri="{9D8B030D-6E8A-4147-A177-3AD203B41FA5}">
                      <a16:colId xmlns:a16="http://schemas.microsoft.com/office/drawing/2014/main" val="20003"/>
                    </a:ext>
                  </a:extLst>
                </a:gridCol>
                <a:gridCol w="1717431">
                  <a:extLst>
                    <a:ext uri="{9D8B030D-6E8A-4147-A177-3AD203B41FA5}">
                      <a16:colId xmlns:a16="http://schemas.microsoft.com/office/drawing/2014/main" val="20004"/>
                    </a:ext>
                  </a:extLst>
                </a:gridCol>
                <a:gridCol w="2713189">
                  <a:extLst>
                    <a:ext uri="{9D8B030D-6E8A-4147-A177-3AD203B41FA5}">
                      <a16:colId xmlns:a16="http://schemas.microsoft.com/office/drawing/2014/main" val="20005"/>
                    </a:ext>
                  </a:extLst>
                </a:gridCol>
              </a:tblGrid>
              <a:tr h="2092769">
                <a:tc>
                  <a:txBody>
                    <a:bodyPr/>
                    <a:lstStyle/>
                    <a:p>
                      <a:pPr algn="ctr" defTabSz="456777">
                        <a:defRPr sz="2000">
                          <a:latin typeface="Arial"/>
                          <a:ea typeface="Arial"/>
                          <a:cs typeface="Arial"/>
                          <a:sym typeface="Arial"/>
                        </a:defRPr>
                      </a:pPr>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indent="464819" algn="ctr" defTabSz="456777">
                        <a:defRPr sz="2000">
                          <a:latin typeface="Arial"/>
                          <a:ea typeface="Arial"/>
                          <a:cs typeface="Arial"/>
                          <a:sym typeface="Arial"/>
                        </a:defRPr>
                      </a:pPr>
                      <a:r>
                        <a:t>KN</a:t>
                      </a:r>
                      <a:r>
                        <a:rPr spc="-9"/>
                        <a:t> </a:t>
                      </a:r>
                      <a:r>
                        <a:t>24</a:t>
                      </a:r>
                    </a:p>
                    <a:p>
                      <a:pPr indent="464819" algn="ctr">
                        <a:defRPr sz="2000">
                          <a:latin typeface="Arial"/>
                          <a:ea typeface="Arial"/>
                          <a:cs typeface="Arial"/>
                          <a:sym typeface="Arial"/>
                        </a:defRPr>
                      </a:pPr>
                      <a:endParaRPr/>
                    </a:p>
                    <a:p>
                      <a:pPr indent="464819" algn="ctr">
                        <a:defRPr sz="2000">
                          <a:latin typeface="Arial"/>
                          <a:ea typeface="Arial"/>
                          <a:cs typeface="Arial"/>
                          <a:sym typeface="Arial"/>
                        </a:defRPr>
                      </a:pPr>
                      <a:r>
                        <a:t>(</a:t>
                      </a:r>
                      <a:r>
                        <a:rPr spc="9"/>
                        <a:t>T</a:t>
                      </a:r>
                      <a:r>
                        <a:t>PS</a:t>
                      </a:r>
                      <a:r>
                        <a:rPr spc="-25"/>
                        <a:t> </a:t>
                      </a:r>
                      <a:r>
                        <a:t>&gt; </a:t>
                      </a:r>
                      <a:r>
                        <a:rPr spc="-4"/>
                        <a:t>50%)</a:t>
                      </a:r>
                    </a:p>
                    <a:p>
                      <a:pPr indent="464819" algn="ctr" defTabSz="456777">
                        <a:defRPr sz="2000">
                          <a:latin typeface="Arial"/>
                          <a:ea typeface="Arial"/>
                          <a:cs typeface="Arial"/>
                          <a:sym typeface="Arial"/>
                        </a:defRPr>
                      </a:pPr>
                      <a:endParaRPr spc="-4"/>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marL="634" marR="316229" indent="323215" algn="ctr" defTabSz="456777">
                        <a:defRPr sz="2000">
                          <a:latin typeface="Arial"/>
                          <a:ea typeface="Arial"/>
                          <a:cs typeface="Arial"/>
                          <a:sym typeface="Arial"/>
                        </a:defRPr>
                      </a:pPr>
                      <a:r>
                        <a:t>KN </a:t>
                      </a:r>
                      <a:r>
                        <a:rPr spc="-9"/>
                        <a:t>4</a:t>
                      </a:r>
                      <a:r>
                        <a:t>2 </a:t>
                      </a:r>
                    </a:p>
                    <a:p>
                      <a:pPr marL="634" marR="316229" indent="323215" algn="ctr" defTabSz="456777">
                        <a:defRPr sz="2000">
                          <a:latin typeface="Arial"/>
                          <a:ea typeface="Arial"/>
                          <a:cs typeface="Arial"/>
                          <a:sym typeface="Arial"/>
                        </a:defRPr>
                      </a:pPr>
                      <a:endParaRPr/>
                    </a:p>
                    <a:p>
                      <a:pPr marL="634" marR="316229" indent="323215" algn="ctr" defTabSz="456777">
                        <a:defRPr sz="2000">
                          <a:latin typeface="Arial"/>
                          <a:ea typeface="Arial"/>
                          <a:cs typeface="Arial"/>
                          <a:sym typeface="Arial"/>
                        </a:defRPr>
                      </a:pPr>
                      <a:r>
                        <a:t>(</a:t>
                      </a:r>
                      <a:r>
                        <a:rPr spc="9"/>
                        <a:t>T</a:t>
                      </a:r>
                      <a:r>
                        <a:t>PS</a:t>
                      </a:r>
                      <a:r>
                        <a:rPr spc="-25"/>
                        <a:t> </a:t>
                      </a:r>
                      <a:r>
                        <a:t>&gt; </a:t>
                      </a:r>
                      <a:r>
                        <a:rPr spc="-4"/>
                        <a:t>50%)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marL="634" marR="316229" indent="323215" algn="ctr" defTabSz="456777">
                        <a:defRPr sz="2000">
                          <a:latin typeface="Arial"/>
                          <a:ea typeface="Arial"/>
                          <a:cs typeface="Arial"/>
                          <a:sym typeface="Arial"/>
                        </a:defRPr>
                      </a:pPr>
                      <a:r>
                        <a:t>IMPW 10</a:t>
                      </a:r>
                    </a:p>
                    <a:p>
                      <a:pPr marL="634" marR="316229" indent="323215" algn="ctr" defTabSz="456777">
                        <a:defRPr sz="2000">
                          <a:latin typeface="Arial"/>
                          <a:ea typeface="Arial"/>
                          <a:cs typeface="Arial"/>
                          <a:sym typeface="Arial"/>
                        </a:defRPr>
                      </a:pPr>
                      <a:r>
                        <a:t>TC3/IC3 (&gt;50% and &gt;10%)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marR="316229" indent="327025" algn="ctr" defTabSz="456777">
                        <a:defRPr sz="2000">
                          <a:latin typeface="Arial"/>
                          <a:ea typeface="Arial"/>
                          <a:cs typeface="Arial"/>
                          <a:sym typeface="Arial"/>
                        </a:defRPr>
                      </a:pPr>
                      <a:r>
                        <a:t>KN </a:t>
                      </a:r>
                      <a:r>
                        <a:rPr spc="-9"/>
                        <a:t>4</a:t>
                      </a:r>
                      <a:r>
                        <a:t>07 </a:t>
                      </a:r>
                    </a:p>
                    <a:p>
                      <a:pPr marR="316229" indent="327025" algn="ctr" defTabSz="456777">
                        <a:defRPr sz="2000">
                          <a:latin typeface="Arial"/>
                          <a:ea typeface="Arial"/>
                          <a:cs typeface="Arial"/>
                          <a:sym typeface="Arial"/>
                        </a:defRPr>
                      </a:pPr>
                      <a:endParaRPr/>
                    </a:p>
                    <a:p>
                      <a:pPr marR="316229" indent="327025" algn="ctr" defTabSz="456777">
                        <a:defRPr sz="2000">
                          <a:latin typeface="Arial"/>
                          <a:ea typeface="Arial"/>
                          <a:cs typeface="Arial"/>
                          <a:sym typeface="Arial"/>
                        </a:defRPr>
                      </a:pPr>
                      <a:r>
                        <a:t>(</a:t>
                      </a:r>
                      <a:r>
                        <a:rPr spc="9"/>
                        <a:t>T</a:t>
                      </a:r>
                      <a:r>
                        <a:t>PS</a:t>
                      </a:r>
                      <a:r>
                        <a:rPr spc="-25"/>
                        <a:t> </a:t>
                      </a:r>
                      <a:r>
                        <a:t>&gt; </a:t>
                      </a:r>
                      <a:r>
                        <a:rPr spc="-4"/>
                        <a:t>50%)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BD4B5"/>
                    </a:solidFill>
                  </a:tcPr>
                </a:tc>
                <a:tc>
                  <a:txBody>
                    <a:bodyPr/>
                    <a:lstStyle/>
                    <a:p>
                      <a:pPr marR="315595" indent="327659" algn="ctr" defTabSz="456777">
                        <a:defRPr sz="2000">
                          <a:latin typeface="Arial"/>
                          <a:ea typeface="Arial"/>
                          <a:cs typeface="Arial"/>
                          <a:sym typeface="Arial"/>
                        </a:defRPr>
                      </a:pPr>
                      <a:r>
                        <a:t>KN </a:t>
                      </a:r>
                      <a:r>
                        <a:rPr spc="-9"/>
                        <a:t>1</a:t>
                      </a:r>
                      <a:r>
                        <a:t>89 </a:t>
                      </a:r>
                    </a:p>
                    <a:p>
                      <a:pPr marR="315595" indent="327659" algn="ctr" defTabSz="456777">
                        <a:defRPr sz="2000">
                          <a:latin typeface="Arial"/>
                          <a:ea typeface="Arial"/>
                          <a:cs typeface="Arial"/>
                          <a:sym typeface="Arial"/>
                        </a:defRPr>
                      </a:pPr>
                      <a:endParaRPr/>
                    </a:p>
                    <a:p>
                      <a:pPr marR="315595" indent="327659" algn="ctr" defTabSz="456777">
                        <a:defRPr sz="2000">
                          <a:latin typeface="Arial"/>
                          <a:ea typeface="Arial"/>
                          <a:cs typeface="Arial"/>
                          <a:sym typeface="Arial"/>
                        </a:defRPr>
                      </a:pPr>
                      <a:r>
                        <a:t>(</a:t>
                      </a:r>
                      <a:r>
                        <a:rPr spc="9"/>
                        <a:t>T</a:t>
                      </a:r>
                      <a:r>
                        <a:t>PS</a:t>
                      </a:r>
                      <a:r>
                        <a:rPr spc="-25"/>
                        <a:t> </a:t>
                      </a:r>
                      <a:r>
                        <a:t>&gt; </a:t>
                      </a:r>
                      <a:r>
                        <a:rPr spc="-4"/>
                        <a:t>50%)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BD4B5"/>
                    </a:solidFill>
                  </a:tcPr>
                </a:tc>
                <a:extLst>
                  <a:ext uri="{0D108BD9-81ED-4DB2-BD59-A6C34878D82A}">
                    <a16:rowId xmlns:a16="http://schemas.microsoft.com/office/drawing/2014/main" val="10000"/>
                  </a:ext>
                </a:extLst>
              </a:tr>
              <a:tr h="864867">
                <a:tc>
                  <a:txBody>
                    <a:bodyPr/>
                    <a:lstStyle/>
                    <a:p>
                      <a:pPr marL="271779" marR="259715" indent="-271779" algn="ctr" defTabSz="456777">
                        <a:defRPr sz="1800"/>
                      </a:pPr>
                      <a:r>
                        <a:rPr sz="2000">
                          <a:latin typeface="Arial"/>
                          <a:ea typeface="Arial"/>
                          <a:cs typeface="Arial"/>
                          <a:sym typeface="Arial"/>
                        </a:rPr>
                        <a:t>ORR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58ED5"/>
                    </a:solidFill>
                  </a:tcPr>
                </a:tc>
                <a:tc>
                  <a:txBody>
                    <a:bodyPr/>
                    <a:lstStyle/>
                    <a:p>
                      <a:pPr algn="ctr" defTabSz="456777">
                        <a:defRPr sz="1800"/>
                      </a:pPr>
                      <a:r>
                        <a:rPr sz="2000" spc="-4">
                          <a:latin typeface="Arial"/>
                          <a:ea typeface="Arial"/>
                          <a:cs typeface="Arial"/>
                          <a:sym typeface="Arial"/>
                        </a:rPr>
                        <a:t>45%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58ED5"/>
                    </a:solidFill>
                  </a:tcPr>
                </a:tc>
                <a:tc>
                  <a:txBody>
                    <a:bodyPr/>
                    <a:lstStyle/>
                    <a:p>
                      <a:pPr indent="459105" algn="ctr" defTabSz="456777">
                        <a:defRPr sz="2000">
                          <a:latin typeface="Arial"/>
                          <a:ea typeface="Arial"/>
                          <a:cs typeface="Arial"/>
                          <a:sym typeface="Arial"/>
                        </a:defRPr>
                      </a:pPr>
                      <a:r>
                        <a:t>3</a:t>
                      </a:r>
                      <a:r>
                        <a:rPr spc="-9"/>
                        <a:t>9</a:t>
                      </a:r>
                      <a:r>
                        <a:t>.5%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58ED5"/>
                    </a:solidFill>
                  </a:tcPr>
                </a:tc>
                <a:tc>
                  <a:txBody>
                    <a:bodyPr/>
                    <a:lstStyle/>
                    <a:p>
                      <a:pPr algn="ctr" defTabSz="456777">
                        <a:defRPr sz="1800"/>
                      </a:pPr>
                      <a:r>
                        <a:rPr sz="2000">
                          <a:latin typeface="Arial"/>
                          <a:ea typeface="Arial"/>
                          <a:cs typeface="Arial"/>
                          <a:sym typeface="Arial"/>
                        </a:rPr>
                        <a:t>30.7%</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58ED5"/>
                    </a:solidFill>
                  </a:tcPr>
                </a:tc>
                <a:tc>
                  <a:txBody>
                    <a:bodyPr/>
                    <a:lstStyle/>
                    <a:p>
                      <a:pPr indent="459105" algn="ctr" defTabSz="456777">
                        <a:defRPr sz="2000">
                          <a:latin typeface="Arial"/>
                          <a:ea typeface="Arial"/>
                          <a:cs typeface="Arial"/>
                          <a:sym typeface="Arial"/>
                        </a:defRPr>
                      </a:pPr>
                      <a:r>
                        <a:t>6</a:t>
                      </a:r>
                      <a:r>
                        <a:rPr spc="-9"/>
                        <a:t>0</a:t>
                      </a:r>
                      <a:r>
                        <a:t>.3%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58ED5"/>
                    </a:solidFill>
                  </a:tcPr>
                </a:tc>
                <a:tc>
                  <a:txBody>
                    <a:bodyPr/>
                    <a:lstStyle/>
                    <a:p>
                      <a:pPr indent="459740" algn="ctr" defTabSz="456777">
                        <a:defRPr sz="2000">
                          <a:latin typeface="Arial"/>
                          <a:ea typeface="Arial"/>
                          <a:cs typeface="Arial"/>
                          <a:sym typeface="Arial"/>
                        </a:defRPr>
                      </a:pPr>
                      <a:r>
                        <a:t>6</a:t>
                      </a:r>
                      <a:r>
                        <a:rPr spc="-9"/>
                        <a:t>1</a:t>
                      </a:r>
                      <a:r>
                        <a:t>.4%</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58ED5"/>
                    </a:solidFill>
                  </a:tcPr>
                </a:tc>
                <a:extLst>
                  <a:ext uri="{0D108BD9-81ED-4DB2-BD59-A6C34878D82A}">
                    <a16:rowId xmlns:a16="http://schemas.microsoft.com/office/drawing/2014/main" val="10001"/>
                  </a:ext>
                </a:extLst>
              </a:tr>
              <a:tr h="864832">
                <a:tc>
                  <a:txBody>
                    <a:bodyPr/>
                    <a:lstStyle/>
                    <a:p>
                      <a:pPr algn="ctr" defTabSz="456777">
                        <a:defRPr sz="1800"/>
                      </a:pPr>
                      <a:r>
                        <a:rPr sz="2000">
                          <a:latin typeface="Arial"/>
                          <a:ea typeface="Arial"/>
                          <a:cs typeface="Arial"/>
                          <a:sym typeface="Arial"/>
                        </a:rPr>
                        <a:t>DOR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indent="1270" algn="ctr" defTabSz="456777">
                        <a:defRPr sz="2000" spc="-4">
                          <a:latin typeface="Arial"/>
                          <a:ea typeface="Arial"/>
                          <a:cs typeface="Arial"/>
                          <a:sym typeface="Arial"/>
                        </a:defRPr>
                      </a:pPr>
                      <a:r>
                        <a:t>N</a:t>
                      </a:r>
                      <a:r>
                        <a:rPr spc="0"/>
                        <a:t>r (1.</a:t>
                      </a:r>
                      <a:r>
                        <a:t>8</a:t>
                      </a:r>
                      <a:r>
                        <a:rPr spc="0"/>
                        <a:t>-2</a:t>
                      </a:r>
                      <a:r>
                        <a:rPr spc="-9"/>
                        <a:t>0</a:t>
                      </a:r>
                      <a:r>
                        <a:rPr spc="0"/>
                        <a:t>.6</a:t>
                      </a:r>
                    </a:p>
                    <a:p>
                      <a:pPr indent="635" algn="ctr" defTabSz="456777">
                        <a:defRPr sz="2000">
                          <a:latin typeface="Arial"/>
                          <a:ea typeface="Arial"/>
                          <a:cs typeface="Arial"/>
                          <a:sym typeface="Arial"/>
                        </a:defRPr>
                      </a:pPr>
                      <a:r>
                        <a:t>m)</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indent="433069" algn="ctr" defTabSz="456777">
                        <a:defRPr sz="2000">
                          <a:latin typeface="Arial"/>
                          <a:ea typeface="Arial"/>
                          <a:cs typeface="Arial"/>
                          <a:sym typeface="Arial"/>
                        </a:defRPr>
                      </a:pPr>
                      <a:r>
                        <a:t>2</a:t>
                      </a:r>
                      <a:r>
                        <a:rPr spc="-9"/>
                        <a:t>0</a:t>
                      </a:r>
                      <a:r>
                        <a:t>.2 m</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456777">
                        <a:defRPr sz="1800"/>
                      </a:pPr>
                      <a:r>
                        <a:rPr sz="2000">
                          <a:latin typeface="Arial"/>
                          <a:ea typeface="Arial"/>
                          <a:cs typeface="Arial"/>
                          <a:sym typeface="Arial"/>
                        </a:rPr>
                        <a:t>Nr (1.8-29.3m)</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marR="152400" indent="497205" algn="ctr" defTabSz="456777">
                        <a:defRPr sz="2000">
                          <a:latin typeface="Arial"/>
                          <a:ea typeface="Arial"/>
                          <a:cs typeface="Arial"/>
                          <a:sym typeface="Arial"/>
                        </a:defRPr>
                      </a:pPr>
                      <a:r>
                        <a:t>7.7</a:t>
                      </a:r>
                      <a:r>
                        <a:rPr spc="-9"/>
                        <a:t> </a:t>
                      </a:r>
                      <a:r>
                        <a:t>m (a</a:t>
                      </a:r>
                      <a:r>
                        <a:rPr spc="-9"/>
                        <a:t>l</a:t>
                      </a:r>
                      <a:r>
                        <a:t>l</a:t>
                      </a:r>
                      <a:r>
                        <a:rPr spc="9"/>
                        <a:t> </a:t>
                      </a:r>
                      <a:r>
                        <a:t>p</a:t>
                      </a:r>
                      <a:r>
                        <a:rPr spc="-9"/>
                        <a:t>a</a:t>
                      </a:r>
                      <a:r>
                        <a:t>tie</a:t>
                      </a:r>
                      <a:r>
                        <a:rPr spc="-9"/>
                        <a:t>n</a:t>
                      </a:r>
                      <a:r>
                        <a:t>ts)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BD4B5"/>
                    </a:solidFill>
                  </a:tcPr>
                </a:tc>
                <a:tc>
                  <a:txBody>
                    <a:bodyPr/>
                    <a:lstStyle/>
                    <a:p>
                      <a:pPr marR="151764" indent="433705" algn="ctr" defTabSz="456777">
                        <a:defRPr sz="2000">
                          <a:latin typeface="Arial"/>
                          <a:ea typeface="Arial"/>
                          <a:cs typeface="Arial"/>
                          <a:sym typeface="Arial"/>
                        </a:defRPr>
                      </a:pPr>
                      <a:r>
                        <a:t>1</a:t>
                      </a:r>
                      <a:r>
                        <a:rPr spc="-9"/>
                        <a:t>1</a:t>
                      </a:r>
                      <a:r>
                        <a:t>.2 m (a</a:t>
                      </a:r>
                      <a:r>
                        <a:rPr spc="-9"/>
                        <a:t>l</a:t>
                      </a:r>
                      <a:r>
                        <a:t>l</a:t>
                      </a:r>
                      <a:r>
                        <a:rPr spc="9"/>
                        <a:t> </a:t>
                      </a:r>
                      <a:r>
                        <a:t>p</a:t>
                      </a:r>
                      <a:r>
                        <a:rPr spc="-9"/>
                        <a:t>a</a:t>
                      </a:r>
                      <a:r>
                        <a:t>tie</a:t>
                      </a:r>
                      <a:r>
                        <a:rPr spc="-9"/>
                        <a:t>n</a:t>
                      </a:r>
                      <a:r>
                        <a:t>ts)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BD4B5"/>
                    </a:solidFill>
                  </a:tcPr>
                </a:tc>
                <a:extLst>
                  <a:ext uri="{0D108BD9-81ED-4DB2-BD59-A6C34878D82A}">
                    <a16:rowId xmlns:a16="http://schemas.microsoft.com/office/drawing/2014/main" val="10002"/>
                  </a:ext>
                </a:extLst>
              </a:tr>
            </a:tbl>
          </a:graphicData>
        </a:graphic>
      </p:graphicFrame>
      <p:sp>
        <p:nvSpPr>
          <p:cNvPr id="1142" name="object 2"/>
          <p:cNvSpPr txBox="1"/>
          <p:nvPr/>
        </p:nvSpPr>
        <p:spPr>
          <a:xfrm>
            <a:off x="2882662" y="897748"/>
            <a:ext cx="8772526" cy="394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0"/>
              </a:spcBef>
              <a:spcAft>
                <a:spcPts val="0"/>
              </a:spcAft>
              <a:buClrTx/>
              <a:buSzTx/>
              <a:buFontTx/>
              <a:buNone/>
              <a:tabLst/>
              <a:defRPr sz="2800" spc="-20">
                <a:latin typeface="Arial"/>
                <a:ea typeface="Arial"/>
                <a:cs typeface="Arial"/>
                <a:sym typeface="Arial"/>
              </a:defRPr>
            </a:pPr>
            <a:r>
              <a:rPr kumimoji="0" sz="2800" b="0" i="0" u="none" strike="noStrike" kern="0" cap="none" spc="-20" normalizeH="0" baseline="0" noProof="0">
                <a:ln>
                  <a:noFill/>
                </a:ln>
                <a:solidFill>
                  <a:srgbClr val="000000"/>
                </a:solidFill>
                <a:effectLst/>
                <a:uLnTx/>
                <a:uFillTx/>
                <a:latin typeface="Arial"/>
                <a:cs typeface="Arial"/>
                <a:sym typeface="Arial"/>
              </a:rPr>
              <a:t>ORR</a:t>
            </a:r>
            <a:r>
              <a:rPr kumimoji="0" sz="2800" b="0" i="0" u="none" strike="noStrike" kern="0" cap="none" spc="5" normalizeH="0" baseline="0" noProof="0">
                <a:ln>
                  <a:noFill/>
                </a:ln>
                <a:solidFill>
                  <a:srgbClr val="000000"/>
                </a:solidFill>
                <a:effectLst/>
                <a:uLnTx/>
                <a:uFillTx/>
                <a:latin typeface="Arial"/>
                <a:cs typeface="Arial"/>
                <a:sym typeface="Arial"/>
              </a:rPr>
              <a:t> </a:t>
            </a:r>
            <a:r>
              <a:rPr kumimoji="0" sz="2800" b="0" i="0" u="none" strike="noStrike" kern="0" cap="none" spc="-15" normalizeH="0" baseline="0" noProof="0">
                <a:ln>
                  <a:noFill/>
                </a:ln>
                <a:solidFill>
                  <a:srgbClr val="000000"/>
                </a:solidFill>
                <a:effectLst/>
                <a:uLnTx/>
                <a:uFillTx/>
                <a:latin typeface="Arial"/>
                <a:cs typeface="Arial"/>
                <a:sym typeface="Arial"/>
              </a:rPr>
              <a:t>sl</a:t>
            </a:r>
            <a:r>
              <a:rPr kumimoji="0" sz="2800" b="0" i="0" u="none" strike="noStrike" kern="0" cap="none" spc="-5" normalizeH="0" baseline="0" noProof="0">
                <a:ln>
                  <a:noFill/>
                </a:ln>
                <a:solidFill>
                  <a:srgbClr val="000000"/>
                </a:solidFill>
                <a:effectLst/>
                <a:uLnTx/>
                <a:uFillTx/>
                <a:latin typeface="Arial"/>
                <a:cs typeface="Arial"/>
                <a:sym typeface="Arial"/>
              </a:rPr>
              <a:t>i</a:t>
            </a:r>
            <a:r>
              <a:rPr kumimoji="0" sz="2800" b="0" i="0" u="none" strike="noStrike" kern="0" cap="none" spc="-20" normalizeH="0" baseline="0" noProof="0">
                <a:ln>
                  <a:noFill/>
                </a:ln>
                <a:solidFill>
                  <a:srgbClr val="000000"/>
                </a:solidFill>
                <a:effectLst/>
                <a:uLnTx/>
                <a:uFillTx/>
                <a:latin typeface="Arial"/>
                <a:cs typeface="Arial"/>
                <a:sym typeface="Arial"/>
              </a:rPr>
              <a:t>gh</a:t>
            </a:r>
            <a:r>
              <a:rPr kumimoji="0" sz="2800" b="0" i="0" u="none" strike="noStrike" kern="0" cap="none" spc="-5" normalizeH="0" baseline="0" noProof="0">
                <a:ln>
                  <a:noFill/>
                </a:ln>
                <a:solidFill>
                  <a:srgbClr val="000000"/>
                </a:solidFill>
                <a:effectLst/>
                <a:uLnTx/>
                <a:uFillTx/>
                <a:latin typeface="Arial"/>
                <a:cs typeface="Arial"/>
                <a:sym typeface="Arial"/>
              </a:rPr>
              <a:t>t</a:t>
            </a:r>
            <a:r>
              <a:rPr kumimoji="0" sz="2800" b="0" i="0" u="none" strike="noStrike" kern="0" cap="none" spc="-15" normalizeH="0" baseline="0" noProof="0">
                <a:ln>
                  <a:noFill/>
                </a:ln>
                <a:solidFill>
                  <a:srgbClr val="000000"/>
                </a:solidFill>
                <a:effectLst/>
                <a:uLnTx/>
                <a:uFillTx/>
                <a:latin typeface="Arial"/>
                <a:cs typeface="Arial"/>
                <a:sym typeface="Arial"/>
              </a:rPr>
              <a:t>ly</a:t>
            </a:r>
            <a:r>
              <a:rPr kumimoji="0" sz="2800" b="0" i="0" u="none" strike="noStrike" kern="0" cap="none" spc="10" normalizeH="0" baseline="0" noProof="0">
                <a:ln>
                  <a:noFill/>
                </a:ln>
                <a:solidFill>
                  <a:srgbClr val="000000"/>
                </a:solidFill>
                <a:effectLst/>
                <a:uLnTx/>
                <a:uFillTx/>
                <a:latin typeface="Arial"/>
                <a:cs typeface="Arial"/>
                <a:sym typeface="Arial"/>
              </a:rPr>
              <a:t> </a:t>
            </a:r>
            <a:r>
              <a:rPr kumimoji="0" sz="2800" b="0" i="0" u="none" strike="noStrike" kern="0" cap="none" spc="-15" normalizeH="0" baseline="0" noProof="0">
                <a:ln>
                  <a:noFill/>
                </a:ln>
                <a:solidFill>
                  <a:srgbClr val="000000"/>
                </a:solidFill>
                <a:effectLst/>
                <a:uLnTx/>
                <a:uFillTx/>
                <a:latin typeface="Arial"/>
                <a:cs typeface="Arial"/>
                <a:sym typeface="Arial"/>
              </a:rPr>
              <a:t>in</a:t>
            </a:r>
            <a:r>
              <a:rPr kumimoji="0" sz="2800" b="0" i="0" u="none" strike="noStrike" kern="0" cap="none" spc="-5" normalizeH="0" baseline="0" noProof="0">
                <a:ln>
                  <a:noFill/>
                </a:ln>
                <a:solidFill>
                  <a:srgbClr val="000000"/>
                </a:solidFill>
                <a:effectLst/>
                <a:uLnTx/>
                <a:uFillTx/>
                <a:latin typeface="Arial"/>
                <a:cs typeface="Arial"/>
                <a:sym typeface="Arial"/>
              </a:rPr>
              <a:t> </a:t>
            </a:r>
            <a:r>
              <a:rPr kumimoji="0" sz="2800" b="0" i="0" u="none" strike="noStrike" kern="0" cap="none" spc="-15" normalizeH="0" baseline="0" noProof="0">
                <a:ln>
                  <a:noFill/>
                </a:ln>
                <a:solidFill>
                  <a:srgbClr val="000000"/>
                </a:solidFill>
                <a:effectLst/>
                <a:uLnTx/>
                <a:uFillTx/>
                <a:latin typeface="Arial"/>
                <a:cs typeface="Arial"/>
                <a:sym typeface="Arial"/>
              </a:rPr>
              <a:t>fa</a:t>
            </a:r>
            <a:r>
              <a:rPr kumimoji="0" sz="2800" b="0" i="0" u="none" strike="noStrike" kern="0" cap="none" spc="-10" normalizeH="0" baseline="0" noProof="0">
                <a:ln>
                  <a:noFill/>
                </a:ln>
                <a:solidFill>
                  <a:srgbClr val="000000"/>
                </a:solidFill>
                <a:effectLst/>
                <a:uLnTx/>
                <a:uFillTx/>
                <a:latin typeface="Arial"/>
                <a:cs typeface="Arial"/>
                <a:sym typeface="Arial"/>
              </a:rPr>
              <a:t>v</a:t>
            </a:r>
            <a:r>
              <a:rPr kumimoji="0" sz="2800" b="0" i="0" u="none" strike="noStrike" kern="0" cap="none" spc="-15" normalizeH="0" baseline="0" noProof="0">
                <a:ln>
                  <a:noFill/>
                </a:ln>
                <a:solidFill>
                  <a:srgbClr val="000000"/>
                </a:solidFill>
                <a:effectLst/>
                <a:uLnTx/>
                <a:uFillTx/>
                <a:latin typeface="Arial"/>
                <a:cs typeface="Arial"/>
                <a:sym typeface="Arial"/>
              </a:rPr>
              <a:t>or</a:t>
            </a:r>
            <a:r>
              <a:rPr kumimoji="0" sz="2800" b="0" i="0" u="none" strike="noStrike" kern="0" cap="none" spc="10" normalizeH="0" baseline="0" noProof="0">
                <a:ln>
                  <a:noFill/>
                </a:ln>
                <a:solidFill>
                  <a:srgbClr val="000000"/>
                </a:solidFill>
                <a:effectLst/>
                <a:uLnTx/>
                <a:uFillTx/>
                <a:latin typeface="Arial"/>
                <a:cs typeface="Arial"/>
                <a:sym typeface="Arial"/>
              </a:rPr>
              <a:t> </a:t>
            </a:r>
            <a:r>
              <a:rPr kumimoji="0" sz="2800" b="0" i="0" u="none" strike="noStrike" kern="0" cap="none" spc="-15" normalizeH="0" baseline="0" noProof="0">
                <a:ln>
                  <a:noFill/>
                </a:ln>
                <a:solidFill>
                  <a:srgbClr val="000000"/>
                </a:solidFill>
                <a:effectLst/>
                <a:uLnTx/>
                <a:uFillTx/>
                <a:latin typeface="Arial"/>
                <a:cs typeface="Arial"/>
                <a:sym typeface="Arial"/>
              </a:rPr>
              <a:t>of</a:t>
            </a:r>
            <a:r>
              <a:rPr kumimoji="0" sz="2800" b="0" i="0" u="none" strike="noStrike" kern="0" cap="none" spc="-10" normalizeH="0" baseline="0" noProof="0">
                <a:ln>
                  <a:noFill/>
                </a:ln>
                <a:solidFill>
                  <a:srgbClr val="000000"/>
                </a:solidFill>
                <a:effectLst/>
                <a:uLnTx/>
                <a:uFillTx/>
                <a:latin typeface="Arial"/>
                <a:cs typeface="Arial"/>
                <a:sym typeface="Arial"/>
              </a:rPr>
              <a:t> </a:t>
            </a:r>
            <a:r>
              <a:rPr kumimoji="0" sz="2800" b="0" i="0" u="none" strike="noStrike" kern="0" cap="none" spc="-15" normalizeH="0" baseline="0" noProof="0">
                <a:ln>
                  <a:noFill/>
                </a:ln>
                <a:solidFill>
                  <a:srgbClr val="000000"/>
                </a:solidFill>
                <a:effectLst/>
                <a:uLnTx/>
                <a:uFillTx/>
                <a:latin typeface="Arial"/>
                <a:cs typeface="Arial"/>
                <a:sym typeface="Arial"/>
              </a:rPr>
              <a:t>co</a:t>
            </a:r>
            <a:r>
              <a:rPr kumimoji="0" sz="2800" b="0" i="0" u="none" strike="noStrike" kern="0" cap="none" spc="-20" normalizeH="0" baseline="0" noProof="0">
                <a:ln>
                  <a:noFill/>
                </a:ln>
                <a:solidFill>
                  <a:srgbClr val="000000"/>
                </a:solidFill>
                <a:effectLst/>
                <a:uLnTx/>
                <a:uFillTx/>
                <a:latin typeface="Arial"/>
                <a:cs typeface="Arial"/>
                <a:sym typeface="Arial"/>
              </a:rPr>
              <a:t>mbin</a:t>
            </a:r>
            <a:r>
              <a:rPr kumimoji="0" sz="2800" b="0" i="0" u="none" strike="noStrike" kern="0" cap="none" spc="-15" normalizeH="0" baseline="0" noProof="0">
                <a:ln>
                  <a:noFill/>
                </a:ln>
                <a:solidFill>
                  <a:srgbClr val="000000"/>
                </a:solidFill>
                <a:effectLst/>
                <a:uLnTx/>
                <a:uFillTx/>
                <a:latin typeface="Arial"/>
                <a:cs typeface="Arial"/>
                <a:sym typeface="Arial"/>
              </a:rPr>
              <a:t>a</a:t>
            </a:r>
            <a:r>
              <a:rPr kumimoji="0" sz="2800" b="0" i="0" u="none" strike="noStrike" kern="0" cap="none" spc="-10" normalizeH="0" baseline="0" noProof="0">
                <a:ln>
                  <a:noFill/>
                </a:ln>
                <a:solidFill>
                  <a:srgbClr val="000000"/>
                </a:solidFill>
                <a:effectLst/>
                <a:uLnTx/>
                <a:uFillTx/>
                <a:latin typeface="Arial"/>
                <a:cs typeface="Arial"/>
                <a:sym typeface="Arial"/>
              </a:rPr>
              <a:t>ti</a:t>
            </a:r>
            <a:r>
              <a:rPr kumimoji="0" sz="2800" b="0" i="0" u="none" strike="noStrike" kern="0" cap="none" spc="-15" normalizeH="0" baseline="0" noProof="0">
                <a:ln>
                  <a:noFill/>
                </a:ln>
                <a:solidFill>
                  <a:srgbClr val="000000"/>
                </a:solidFill>
                <a:effectLst/>
                <a:uLnTx/>
                <a:uFillTx/>
                <a:latin typeface="Arial"/>
                <a:cs typeface="Arial"/>
                <a:sym typeface="Arial"/>
              </a:rPr>
              <a:t>o</a:t>
            </a:r>
            <a:r>
              <a:rPr kumimoji="0" sz="2800" b="0" i="0" u="none" strike="noStrike" kern="0" cap="none" spc="-20" normalizeH="0" baseline="0" noProof="0">
                <a:ln>
                  <a:noFill/>
                </a:ln>
                <a:solidFill>
                  <a:srgbClr val="000000"/>
                </a:solidFill>
                <a:effectLst/>
                <a:uLnTx/>
                <a:uFillTx/>
                <a:latin typeface="Arial"/>
                <a:cs typeface="Arial"/>
                <a:sym typeface="Arial"/>
              </a:rPr>
              <a:t>n chemo+IO</a:t>
            </a:r>
          </a:p>
        </p:txBody>
      </p:sp>
      <p:sp>
        <p:nvSpPr>
          <p:cNvPr id="1143" name="object 4"/>
          <p:cNvSpPr txBox="1"/>
          <p:nvPr/>
        </p:nvSpPr>
        <p:spPr>
          <a:xfrm>
            <a:off x="5031354" y="6328743"/>
            <a:ext cx="6223636" cy="172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0"/>
              </a:spcBef>
              <a:spcAft>
                <a:spcPts val="0"/>
              </a:spcAft>
              <a:buClrTx/>
              <a:buSzTx/>
              <a:buFontTx/>
              <a:buNone/>
              <a:tabLst/>
              <a:defRPr sz="1200">
                <a:latin typeface="Arial"/>
                <a:ea typeface="Arial"/>
                <a:cs typeface="Arial"/>
                <a:sym typeface="Arial"/>
              </a:defRPr>
            </a:pPr>
            <a:r>
              <a:rPr kumimoji="0" sz="1200" b="0" i="0" u="none" strike="noStrike" kern="0" cap="none" spc="0" normalizeH="0" baseline="0" noProof="0">
                <a:ln>
                  <a:noFill/>
                </a:ln>
                <a:solidFill>
                  <a:srgbClr val="000000"/>
                </a:solidFill>
                <a:effectLst/>
                <a:uLnTx/>
                <a:uFillTx/>
                <a:latin typeface="Arial"/>
                <a:cs typeface="Arial"/>
                <a:sym typeface="Arial"/>
              </a:rPr>
              <a:t>Reck</a:t>
            </a:r>
            <a:r>
              <a:rPr kumimoji="0" sz="1200" b="0" i="0" u="none" strike="noStrike" kern="0" cap="none" spc="-10" normalizeH="0" baseline="0" noProof="0">
                <a:ln>
                  <a:noFill/>
                </a:ln>
                <a:solidFill>
                  <a:srgbClr val="000000"/>
                </a:solidFill>
                <a:effectLst/>
                <a:uLnTx/>
                <a:uFillTx/>
                <a:latin typeface="Arial"/>
                <a:cs typeface="Arial"/>
                <a:sym typeface="Arial"/>
              </a:rPr>
              <a:t> </a:t>
            </a:r>
            <a:r>
              <a:rPr kumimoji="0" sz="1200" b="0" i="0" u="none" strike="noStrike" kern="0" cap="none" spc="-5" normalizeH="0" baseline="0" noProof="0">
                <a:ln>
                  <a:noFill/>
                </a:ln>
                <a:solidFill>
                  <a:srgbClr val="000000"/>
                </a:solidFill>
                <a:effectLst/>
                <a:uLnTx/>
                <a:uFillTx/>
                <a:latin typeface="Arial"/>
                <a:cs typeface="Arial"/>
                <a:sym typeface="Arial"/>
              </a:rPr>
              <a:t>M</a:t>
            </a:r>
            <a:r>
              <a:rPr kumimoji="0" sz="1200" b="0" i="0" u="none" strike="noStrike" kern="0" cap="none" spc="0" normalizeH="0" baseline="0" noProof="0">
                <a:ln>
                  <a:noFill/>
                </a:ln>
                <a:solidFill>
                  <a:srgbClr val="000000"/>
                </a:solidFill>
                <a:effectLst/>
                <a:uLnTx/>
                <a:uFillTx/>
                <a:latin typeface="Arial"/>
                <a:cs typeface="Arial"/>
                <a:sym typeface="Arial"/>
              </a:rPr>
              <a:t>,</a:t>
            </a:r>
            <a:r>
              <a:rPr kumimoji="0" sz="1200" b="0" i="0" u="none" strike="noStrike" kern="0" cap="none" spc="1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NEJM 2016,</a:t>
            </a:r>
            <a:r>
              <a:rPr kumimoji="0" sz="1200" b="0" i="0" u="none" strike="noStrike" kern="0" cap="none" spc="-35" normalizeH="0" baseline="0" noProof="0">
                <a:ln>
                  <a:noFill/>
                </a:ln>
                <a:solidFill>
                  <a:srgbClr val="000000"/>
                </a:solidFill>
                <a:effectLst/>
                <a:uLnTx/>
                <a:uFillTx/>
                <a:latin typeface="Arial"/>
                <a:cs typeface="Arial"/>
                <a:sym typeface="Arial"/>
              </a:rPr>
              <a:t> </a:t>
            </a:r>
            <a:r>
              <a:rPr kumimoji="0" sz="1200" b="0" i="0" u="none" strike="noStrike" kern="0" cap="none" spc="-5" normalizeH="0" baseline="0" noProof="0">
                <a:ln>
                  <a:noFill/>
                </a:ln>
                <a:solidFill>
                  <a:srgbClr val="000000"/>
                </a:solidFill>
                <a:effectLst/>
                <a:uLnTx/>
                <a:uFillTx/>
                <a:latin typeface="Arial"/>
                <a:cs typeface="Arial"/>
                <a:sym typeface="Arial"/>
              </a:rPr>
              <a:t>M</a:t>
            </a:r>
            <a:r>
              <a:rPr kumimoji="0" sz="1200" b="0" i="0" u="none" strike="noStrike" kern="0" cap="none" spc="0" normalizeH="0" baseline="0" noProof="0">
                <a:ln>
                  <a:noFill/>
                </a:ln>
                <a:solidFill>
                  <a:srgbClr val="000000"/>
                </a:solidFill>
                <a:effectLst/>
                <a:uLnTx/>
                <a:uFillTx/>
                <a:latin typeface="Arial"/>
                <a:cs typeface="Arial"/>
                <a:sym typeface="Arial"/>
              </a:rPr>
              <a:t>ok T et al,</a:t>
            </a:r>
            <a:r>
              <a:rPr kumimoji="0" sz="1200" b="0" i="0" u="none" strike="noStrike" kern="0" cap="none" spc="-1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Lancet</a:t>
            </a:r>
            <a:r>
              <a:rPr kumimoji="0" sz="1200" b="0" i="0" u="none" strike="noStrike" kern="0" cap="none" spc="-3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2019,</a:t>
            </a:r>
            <a:r>
              <a:rPr kumimoji="0" sz="1200" b="0" i="0" u="none" strike="noStrike" kern="0" cap="none" spc="-3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Paz</a:t>
            </a:r>
            <a:r>
              <a:rPr kumimoji="0" sz="1200" b="0" i="0" u="none" strike="noStrike" kern="0" cap="none" spc="-1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Ares, NEJM</a:t>
            </a:r>
            <a:r>
              <a:rPr kumimoji="0" sz="1200" b="0" i="0" u="none" strike="noStrike" kern="0" cap="none" spc="-5" normalizeH="0" baseline="0" noProof="0">
                <a:ln>
                  <a:noFill/>
                </a:ln>
                <a:solidFill>
                  <a:srgbClr val="000000"/>
                </a:solidFill>
                <a:effectLst/>
                <a:uLnTx/>
                <a:uFillTx/>
                <a:latin typeface="Arial"/>
                <a:cs typeface="Arial"/>
                <a:sym typeface="Arial"/>
              </a:rPr>
              <a:t> </a:t>
            </a:r>
            <a:r>
              <a:rPr kumimoji="0" sz="1200" b="0" i="0" u="none" strike="noStrike" kern="0" cap="none" spc="5" normalizeH="0" baseline="0" noProof="0">
                <a:ln>
                  <a:noFill/>
                </a:ln>
                <a:solidFill>
                  <a:srgbClr val="000000"/>
                </a:solidFill>
                <a:effectLst/>
                <a:uLnTx/>
                <a:uFillTx/>
                <a:latin typeface="Arial"/>
                <a:cs typeface="Arial"/>
                <a:sym typeface="Arial"/>
              </a:rPr>
              <a:t>2</a:t>
            </a:r>
            <a:r>
              <a:rPr kumimoji="0" sz="1200" b="0" i="0" u="none" strike="noStrike" kern="0" cap="none" spc="0" normalizeH="0" baseline="0" noProof="0">
                <a:ln>
                  <a:noFill/>
                </a:ln>
                <a:solidFill>
                  <a:srgbClr val="000000"/>
                </a:solidFill>
                <a:effectLst/>
                <a:uLnTx/>
                <a:uFillTx/>
                <a:latin typeface="Arial"/>
                <a:cs typeface="Arial"/>
                <a:sym typeface="Arial"/>
              </a:rPr>
              <a:t>01</a:t>
            </a:r>
            <a:r>
              <a:rPr kumimoji="0" sz="1200" b="0" i="0" u="none" strike="noStrike" kern="0" cap="none" spc="-10" normalizeH="0" baseline="0" noProof="0">
                <a:ln>
                  <a:noFill/>
                </a:ln>
                <a:solidFill>
                  <a:srgbClr val="000000"/>
                </a:solidFill>
                <a:effectLst/>
                <a:uLnTx/>
                <a:uFillTx/>
                <a:latin typeface="Arial"/>
                <a:cs typeface="Arial"/>
                <a:sym typeface="Arial"/>
              </a:rPr>
              <a:t>8</a:t>
            </a:r>
            <a:r>
              <a:rPr kumimoji="0" sz="1200" b="0" i="0" u="none" strike="noStrike" kern="0" cap="none" spc="0" normalizeH="0" baseline="0" noProof="0">
                <a:ln>
                  <a:noFill/>
                </a:ln>
                <a:solidFill>
                  <a:srgbClr val="000000"/>
                </a:solidFill>
                <a:effectLst/>
                <a:uLnTx/>
                <a:uFillTx/>
                <a:latin typeface="Arial"/>
                <a:cs typeface="Arial"/>
                <a:sym typeface="Arial"/>
              </a:rPr>
              <a:t>,</a:t>
            </a:r>
            <a:r>
              <a:rPr kumimoji="0" sz="1200" b="0" i="0" u="none" strike="noStrike" kern="0" cap="none" spc="15"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G</a:t>
            </a:r>
            <a:r>
              <a:rPr kumimoji="0" sz="1200" b="0" i="0" u="none" strike="noStrike" kern="0" cap="none" spc="5" normalizeH="0" baseline="0" noProof="0">
                <a:ln>
                  <a:noFill/>
                </a:ln>
                <a:solidFill>
                  <a:srgbClr val="000000"/>
                </a:solidFill>
                <a:effectLst/>
                <a:uLnTx/>
                <a:uFillTx/>
                <a:latin typeface="Arial"/>
                <a:cs typeface="Arial"/>
                <a:sym typeface="Arial"/>
              </a:rPr>
              <a:t>h</a:t>
            </a:r>
            <a:r>
              <a:rPr kumimoji="0" sz="1200" b="0" i="0" u="none" strike="noStrike" kern="0" cap="none" spc="0" normalizeH="0" baseline="0" noProof="0">
                <a:ln>
                  <a:noFill/>
                </a:ln>
                <a:solidFill>
                  <a:srgbClr val="000000"/>
                </a:solidFill>
                <a:effectLst/>
                <a:uLnTx/>
                <a:uFillTx/>
                <a:latin typeface="Arial"/>
                <a:cs typeface="Arial"/>
                <a:sym typeface="Arial"/>
              </a:rPr>
              <a:t>and</a:t>
            </a:r>
            <a:r>
              <a:rPr kumimoji="0" sz="1200" b="0" i="0" u="none" strike="noStrike" kern="0" cap="none" spc="-10" normalizeH="0" baseline="0" noProof="0">
                <a:ln>
                  <a:noFill/>
                </a:ln>
                <a:solidFill>
                  <a:srgbClr val="000000"/>
                </a:solidFill>
                <a:effectLst/>
                <a:uLnTx/>
                <a:uFillTx/>
                <a:latin typeface="Arial"/>
                <a:cs typeface="Arial"/>
                <a:sym typeface="Arial"/>
              </a:rPr>
              <a:t>i</a:t>
            </a:r>
            <a:r>
              <a:rPr kumimoji="0" sz="1200" b="0" i="0" u="none" strike="noStrike" kern="0" cap="none" spc="0" normalizeH="0" baseline="0" noProof="0">
                <a:ln>
                  <a:noFill/>
                </a:ln>
                <a:solidFill>
                  <a:srgbClr val="000000"/>
                </a:solidFill>
                <a:effectLst/>
                <a:uLnTx/>
                <a:uFillTx/>
                <a:latin typeface="Arial"/>
                <a:cs typeface="Arial"/>
                <a:sym typeface="Arial"/>
              </a:rPr>
              <a:t>,</a:t>
            </a:r>
            <a:r>
              <a:rPr kumimoji="0" sz="1200" b="0" i="0" u="none" strike="noStrike" kern="0" cap="none" spc="-20" normalizeH="0" baseline="0" noProof="0">
                <a:ln>
                  <a:noFill/>
                </a:ln>
                <a:solidFill>
                  <a:srgbClr val="000000"/>
                </a:solidFill>
                <a:effectLst/>
                <a:uLnTx/>
                <a:uFillTx/>
                <a:latin typeface="Arial"/>
                <a:cs typeface="Arial"/>
                <a:sym typeface="Arial"/>
              </a:rPr>
              <a:t> </a:t>
            </a:r>
            <a:r>
              <a:rPr kumimoji="0" sz="1200" b="0" i="0" u="none" strike="noStrike" kern="0" cap="none" spc="0" normalizeH="0" baseline="0" noProof="0">
                <a:ln>
                  <a:noFill/>
                </a:ln>
                <a:solidFill>
                  <a:srgbClr val="000000"/>
                </a:solidFill>
                <a:effectLst/>
                <a:uLnTx/>
                <a:uFillTx/>
                <a:latin typeface="Arial"/>
                <a:cs typeface="Arial"/>
                <a:sym typeface="Arial"/>
              </a:rPr>
              <a:t>NEJM 2018</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5" name="object 3"/>
          <p:cNvGraphicFramePr/>
          <p:nvPr/>
        </p:nvGraphicFramePr>
        <p:xfrm>
          <a:off x="781664" y="1932039"/>
          <a:ext cx="10810571" cy="4601494"/>
        </p:xfrm>
        <a:graphic>
          <a:graphicData uri="http://schemas.openxmlformats.org/drawingml/2006/table">
            <a:tbl>
              <a:tblPr/>
              <a:tblGrid>
                <a:gridCol w="1759107">
                  <a:extLst>
                    <a:ext uri="{9D8B030D-6E8A-4147-A177-3AD203B41FA5}">
                      <a16:colId xmlns:a16="http://schemas.microsoft.com/office/drawing/2014/main" val="20000"/>
                    </a:ext>
                  </a:extLst>
                </a:gridCol>
                <a:gridCol w="1278575">
                  <a:extLst>
                    <a:ext uri="{9D8B030D-6E8A-4147-A177-3AD203B41FA5}">
                      <a16:colId xmlns:a16="http://schemas.microsoft.com/office/drawing/2014/main" val="20001"/>
                    </a:ext>
                  </a:extLst>
                </a:gridCol>
                <a:gridCol w="984289">
                  <a:extLst>
                    <a:ext uri="{9D8B030D-6E8A-4147-A177-3AD203B41FA5}">
                      <a16:colId xmlns:a16="http://schemas.microsoft.com/office/drawing/2014/main" val="20002"/>
                    </a:ext>
                  </a:extLst>
                </a:gridCol>
                <a:gridCol w="1131433">
                  <a:extLst>
                    <a:ext uri="{9D8B030D-6E8A-4147-A177-3AD203B41FA5}">
                      <a16:colId xmlns:a16="http://schemas.microsoft.com/office/drawing/2014/main" val="20003"/>
                    </a:ext>
                  </a:extLst>
                </a:gridCol>
                <a:gridCol w="1131433">
                  <a:extLst>
                    <a:ext uri="{9D8B030D-6E8A-4147-A177-3AD203B41FA5}">
                      <a16:colId xmlns:a16="http://schemas.microsoft.com/office/drawing/2014/main" val="20004"/>
                    </a:ext>
                  </a:extLst>
                </a:gridCol>
                <a:gridCol w="1131433">
                  <a:extLst>
                    <a:ext uri="{9D8B030D-6E8A-4147-A177-3AD203B41FA5}">
                      <a16:colId xmlns:a16="http://schemas.microsoft.com/office/drawing/2014/main" val="20005"/>
                    </a:ext>
                  </a:extLst>
                </a:gridCol>
                <a:gridCol w="1131433">
                  <a:extLst>
                    <a:ext uri="{9D8B030D-6E8A-4147-A177-3AD203B41FA5}">
                      <a16:colId xmlns:a16="http://schemas.microsoft.com/office/drawing/2014/main" val="20006"/>
                    </a:ext>
                  </a:extLst>
                </a:gridCol>
                <a:gridCol w="1131433">
                  <a:extLst>
                    <a:ext uri="{9D8B030D-6E8A-4147-A177-3AD203B41FA5}">
                      <a16:colId xmlns:a16="http://schemas.microsoft.com/office/drawing/2014/main" val="20007"/>
                    </a:ext>
                  </a:extLst>
                </a:gridCol>
                <a:gridCol w="1131433">
                  <a:extLst>
                    <a:ext uri="{9D8B030D-6E8A-4147-A177-3AD203B41FA5}">
                      <a16:colId xmlns:a16="http://schemas.microsoft.com/office/drawing/2014/main" val="20008"/>
                    </a:ext>
                  </a:extLst>
                </a:gridCol>
              </a:tblGrid>
              <a:tr h="697309">
                <a:tc>
                  <a:txBody>
                    <a:bodyPr/>
                    <a:lstStyle/>
                    <a:p>
                      <a:pPr algn="l" defTabSz="456777">
                        <a:defRPr sz="1600" b="1"/>
                      </a:pPr>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gridSpan="2">
                  <a:txBody>
                    <a:bodyPr/>
                    <a:lstStyle/>
                    <a:p>
                      <a:pPr algn="ctr" defTabSz="456777">
                        <a:defRPr sz="1600" b="1" spc="-5"/>
                      </a:pPr>
                      <a:r>
                        <a:t>KN</a:t>
                      </a:r>
                      <a:r>
                        <a:rPr spc="0"/>
                        <a:t>-</a:t>
                      </a:r>
                      <a:r>
                        <a:t>42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hMerge="1">
                  <a:txBody>
                    <a:bodyPr/>
                    <a:lstStyle/>
                    <a:p>
                      <a:endParaRPr lang="en-US"/>
                    </a:p>
                  </a:txBody>
                  <a:tcPr/>
                </a:tc>
                <a:tc gridSpan="2">
                  <a:txBody>
                    <a:bodyPr/>
                    <a:lstStyle/>
                    <a:p>
                      <a:pPr marR="400050" indent="581659" algn="l" defTabSz="456777">
                        <a:defRPr sz="1600" b="1" spc="-5"/>
                      </a:pPr>
                      <a:r>
                        <a:t>KN</a:t>
                      </a:r>
                      <a:r>
                        <a:rPr spc="0"/>
                        <a:t>-</a:t>
                      </a:r>
                      <a:r>
                        <a:t>24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hMerge="1">
                  <a:txBody>
                    <a:bodyPr/>
                    <a:lstStyle/>
                    <a:p>
                      <a:endParaRPr lang="en-US"/>
                    </a:p>
                  </a:txBody>
                  <a:tcPr/>
                </a:tc>
                <a:tc gridSpan="2">
                  <a:txBody>
                    <a:bodyPr/>
                    <a:lstStyle/>
                    <a:p>
                      <a:pPr algn="ctr" defTabSz="456777">
                        <a:defRPr sz="1600" b="1" spc="-5"/>
                      </a:pPr>
                      <a:r>
                        <a:t>KN</a:t>
                      </a:r>
                      <a:r>
                        <a:rPr spc="0"/>
                        <a:t>-</a:t>
                      </a:r>
                      <a:r>
                        <a:t>189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hMerge="1">
                  <a:txBody>
                    <a:bodyPr/>
                    <a:lstStyle/>
                    <a:p>
                      <a:endParaRPr lang="en-US"/>
                    </a:p>
                  </a:txBody>
                  <a:tcPr/>
                </a:tc>
                <a:tc gridSpan="2">
                  <a:txBody>
                    <a:bodyPr/>
                    <a:lstStyle/>
                    <a:p>
                      <a:pPr algn="ctr" defTabSz="456777">
                        <a:defRPr sz="1600" b="1" spc="-5"/>
                      </a:pPr>
                      <a:r>
                        <a:t>KN</a:t>
                      </a:r>
                      <a:r>
                        <a:rPr spc="0"/>
                        <a:t>-</a:t>
                      </a:r>
                      <a:r>
                        <a:t>407</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hMerge="1">
                  <a:txBody>
                    <a:bodyPr/>
                    <a:lstStyle/>
                    <a:p>
                      <a:endParaRPr lang="en-US"/>
                    </a:p>
                  </a:txBody>
                  <a:tcPr/>
                </a:tc>
                <a:extLst>
                  <a:ext uri="{0D108BD9-81ED-4DB2-BD59-A6C34878D82A}">
                    <a16:rowId xmlns:a16="http://schemas.microsoft.com/office/drawing/2014/main" val="10000"/>
                  </a:ext>
                </a:extLst>
              </a:tr>
              <a:tr h="822062">
                <a:tc>
                  <a:txBody>
                    <a:bodyPr/>
                    <a:lstStyle/>
                    <a:p>
                      <a:pPr algn="l" defTabSz="456777">
                        <a:defRPr sz="1600" b="1"/>
                      </a:pPr>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indent="140335" algn="l" defTabSz="456777">
                        <a:defRPr sz="1600" b="1" spc="-5"/>
                      </a:pPr>
                      <a:r>
                        <a:t>P</a:t>
                      </a:r>
                      <a:r>
                        <a:rPr spc="0"/>
                        <a:t>embro</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algn="ctr" defTabSz="456777">
                        <a:defRPr sz="1800"/>
                      </a:pPr>
                      <a:r>
                        <a:rPr sz="1600" b="1" spc="-5"/>
                        <a:t>CT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indent="140970" algn="l" defTabSz="456777">
                        <a:defRPr sz="1600" b="1" spc="-5"/>
                      </a:pPr>
                      <a:r>
                        <a:t>P</a:t>
                      </a:r>
                      <a:r>
                        <a:rPr spc="0"/>
                        <a:t>embro</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algn="ctr" defTabSz="456777">
                        <a:defRPr sz="1800"/>
                      </a:pPr>
                      <a:r>
                        <a:rPr sz="1600" b="1" spc="-5"/>
                        <a:t>CT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algn="ctr" defTabSz="456777">
                        <a:defRPr sz="1600" b="1" spc="-5"/>
                      </a:pPr>
                      <a:r>
                        <a:t>P</a:t>
                      </a:r>
                      <a:r>
                        <a:rPr spc="0"/>
                        <a:t>embro</a:t>
                      </a:r>
                    </a:p>
                    <a:p>
                      <a:pPr algn="ctr" defTabSz="456777">
                        <a:defRPr sz="1600" b="1"/>
                      </a:pPr>
                      <a:r>
                        <a:t>+</a:t>
                      </a:r>
                      <a:r>
                        <a:rPr spc="-15"/>
                        <a:t> </a:t>
                      </a:r>
                      <a:r>
                        <a:rPr spc="-10"/>
                        <a:t>C</a:t>
                      </a:r>
                      <a:r>
                        <a:t>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algn="ctr" defTabSz="456777">
                        <a:defRPr sz="1800"/>
                      </a:pPr>
                      <a:r>
                        <a:rPr sz="1600" b="1" spc="-5"/>
                        <a:t>CT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indent="635" algn="ctr" defTabSz="456777">
                        <a:defRPr sz="1600" b="1" spc="-5"/>
                      </a:pPr>
                      <a:r>
                        <a:t>P</a:t>
                      </a:r>
                      <a:r>
                        <a:rPr spc="0"/>
                        <a:t>embro</a:t>
                      </a:r>
                    </a:p>
                    <a:p>
                      <a:pPr indent="635" algn="ctr" defTabSz="456777">
                        <a:defRPr sz="1600" b="1"/>
                      </a:pPr>
                      <a:r>
                        <a:t>+</a:t>
                      </a:r>
                      <a:r>
                        <a:rPr spc="-15"/>
                        <a:t> </a:t>
                      </a:r>
                      <a:r>
                        <a:rPr spc="-10"/>
                        <a:t>C</a:t>
                      </a:r>
                      <a:r>
                        <a:t>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algn="ctr" defTabSz="456777">
                        <a:defRPr sz="1800"/>
                      </a:pPr>
                      <a:r>
                        <a:rPr sz="1600" b="1" spc="-5"/>
                        <a:t>CT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extLst>
                  <a:ext uri="{0D108BD9-81ED-4DB2-BD59-A6C34878D82A}">
                    <a16:rowId xmlns:a16="http://schemas.microsoft.com/office/drawing/2014/main" val="10001"/>
                  </a:ext>
                </a:extLst>
              </a:tr>
              <a:tr h="825874">
                <a:tc>
                  <a:txBody>
                    <a:bodyPr/>
                    <a:lstStyle/>
                    <a:p>
                      <a:pPr indent="190500" algn="l" defTabSz="456777">
                        <a:defRPr sz="1600" b="1" spc="-5"/>
                      </a:pPr>
                      <a:r>
                        <a:t>A</a:t>
                      </a:r>
                      <a:r>
                        <a:rPr spc="-10"/>
                        <a:t>l</a:t>
                      </a:r>
                      <a:r>
                        <a:rPr spc="0"/>
                        <a:t>l</a:t>
                      </a:r>
                      <a:r>
                        <a:rPr spc="10"/>
                        <a:t> </a:t>
                      </a:r>
                      <a:r>
                        <a:rPr spc="5"/>
                        <a:t>T</a:t>
                      </a:r>
                      <a:r>
                        <a:rPr spc="-10"/>
                        <a:t>R</a:t>
                      </a:r>
                      <a:r>
                        <a:t>A</a:t>
                      </a:r>
                      <a:r>
                        <a:rPr spc="0"/>
                        <a:t>E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indent="187960" algn="l" defTabSz="456777">
                        <a:defRPr sz="1600" b="1"/>
                      </a:pPr>
                      <a:r>
                        <a:t>6</a:t>
                      </a:r>
                      <a:r>
                        <a:rPr spc="-5"/>
                        <a:t>2</a:t>
                      </a:r>
                      <a:r>
                        <a:t>.7%</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indent="187960" algn="l" defTabSz="456777">
                        <a:defRPr sz="1600" b="1"/>
                      </a:pPr>
                      <a:r>
                        <a:t>8</a:t>
                      </a:r>
                      <a:r>
                        <a:rPr spc="-5"/>
                        <a:t>9</a:t>
                      </a:r>
                      <a:r>
                        <a:t>.9%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indent="187960" algn="l" defTabSz="456777">
                        <a:defRPr sz="1600" b="1"/>
                      </a:pPr>
                      <a:r>
                        <a:t>7</a:t>
                      </a:r>
                      <a:r>
                        <a:rPr spc="-5"/>
                        <a:t>6</a:t>
                      </a:r>
                      <a:r>
                        <a:t>.6%</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indent="187960" algn="l" defTabSz="456777">
                        <a:defRPr sz="1600" b="1"/>
                      </a:pPr>
                      <a:r>
                        <a:t>9</a:t>
                      </a:r>
                      <a:r>
                        <a:rPr spc="-5"/>
                        <a:t>0</a:t>
                      </a:r>
                      <a: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indent="187960" algn="l" defTabSz="456777">
                        <a:defRPr sz="1600" b="1"/>
                      </a:pPr>
                      <a:r>
                        <a:t>9</a:t>
                      </a:r>
                      <a:r>
                        <a:rPr spc="-5"/>
                        <a:t>9</a:t>
                      </a:r>
                      <a:r>
                        <a:t>.8%</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indent="187960" algn="l" defTabSz="456777">
                        <a:defRPr sz="1600" b="1"/>
                      </a:pPr>
                      <a:r>
                        <a:t>9</a:t>
                      </a:r>
                      <a:r>
                        <a:rPr spc="-5"/>
                        <a:t>9</a:t>
                      </a:r>
                      <a: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indent="188595" algn="l" defTabSz="456777">
                        <a:defRPr sz="1600" b="1"/>
                      </a:pPr>
                      <a:r>
                        <a:t>9</a:t>
                      </a:r>
                      <a:r>
                        <a:rPr spc="-5"/>
                        <a:t>8</a:t>
                      </a:r>
                      <a: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indent="188595" algn="l" defTabSz="456777">
                        <a:defRPr sz="1600" b="1"/>
                      </a:pPr>
                      <a:r>
                        <a:t>9</a:t>
                      </a:r>
                      <a:r>
                        <a:rPr spc="-5"/>
                        <a:t>7</a:t>
                      </a:r>
                      <a:r>
                        <a:t>.9%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extLst>
                  <a:ext uri="{0D108BD9-81ED-4DB2-BD59-A6C34878D82A}">
                    <a16:rowId xmlns:a16="http://schemas.microsoft.com/office/drawing/2014/main" val="10002"/>
                  </a:ext>
                </a:extLst>
              </a:tr>
              <a:tr h="697309">
                <a:tc>
                  <a:txBody>
                    <a:bodyPr/>
                    <a:lstStyle/>
                    <a:p>
                      <a:pPr marR="281940" indent="288925" algn="l" defTabSz="456777">
                        <a:defRPr sz="1600" b="1"/>
                      </a:pPr>
                      <a:r>
                        <a:t>Gra</a:t>
                      </a:r>
                      <a:r>
                        <a:rPr spc="-5"/>
                        <a:t>d</a:t>
                      </a:r>
                      <a:r>
                        <a:t>e</a:t>
                      </a:r>
                      <a:r>
                        <a:rPr spc="-35"/>
                        <a:t> </a:t>
                      </a:r>
                      <a:r>
                        <a:t>3-5 </a:t>
                      </a:r>
                      <a:r>
                        <a:rPr spc="5"/>
                        <a:t>T</a:t>
                      </a:r>
                      <a:r>
                        <a:rPr spc="-10"/>
                        <a:t>R</a:t>
                      </a:r>
                      <a:r>
                        <a:rPr spc="-5"/>
                        <a:t>A</a:t>
                      </a:r>
                      <a:r>
                        <a:t>E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tc>
                  <a:txBody>
                    <a:bodyPr/>
                    <a:lstStyle/>
                    <a:p>
                      <a:pPr indent="187960" algn="l" defTabSz="456777">
                        <a:defRPr sz="1600" b="1"/>
                      </a:pPr>
                      <a:r>
                        <a:t>1</a:t>
                      </a:r>
                      <a:r>
                        <a:rPr spc="-5"/>
                        <a:t>7</a:t>
                      </a:r>
                      <a:r>
                        <a:t>.8%</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tc>
                  <a:txBody>
                    <a:bodyPr/>
                    <a:lstStyle/>
                    <a:p>
                      <a:pPr algn="l" defTabSz="456777">
                        <a:defRPr sz="1800"/>
                      </a:pPr>
                      <a:r>
                        <a:rPr sz="1600" b="1" spc="-5"/>
                        <a:t>41%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tc>
                  <a:txBody>
                    <a:bodyPr/>
                    <a:lstStyle/>
                    <a:p>
                      <a:pPr indent="187960" algn="l" defTabSz="456777">
                        <a:defRPr sz="1600" b="1"/>
                      </a:pPr>
                      <a:r>
                        <a:t>3</a:t>
                      </a:r>
                      <a:r>
                        <a:rPr spc="-5"/>
                        <a:t>1</a:t>
                      </a:r>
                      <a: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tc>
                  <a:txBody>
                    <a:bodyPr/>
                    <a:lstStyle/>
                    <a:p>
                      <a:pPr indent="187960" algn="l" defTabSz="456777">
                        <a:defRPr sz="1600" b="1"/>
                      </a:pPr>
                      <a:r>
                        <a:t>5</a:t>
                      </a:r>
                      <a:r>
                        <a:rPr spc="-5"/>
                        <a:t>3</a:t>
                      </a:r>
                      <a:r>
                        <a:t>.3%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tc>
                  <a:txBody>
                    <a:bodyPr/>
                    <a:lstStyle/>
                    <a:p>
                      <a:pPr indent="187960" algn="l" defTabSz="456777">
                        <a:defRPr sz="1600" b="1"/>
                      </a:pPr>
                      <a:r>
                        <a:t>6</a:t>
                      </a:r>
                      <a:r>
                        <a:rPr spc="-5"/>
                        <a:t>7</a:t>
                      </a:r>
                      <a: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tc>
                  <a:txBody>
                    <a:bodyPr/>
                    <a:lstStyle/>
                    <a:p>
                      <a:pPr indent="187960" algn="l" defTabSz="456777">
                        <a:defRPr sz="1600" b="1"/>
                      </a:pPr>
                      <a:r>
                        <a:t>6</a:t>
                      </a:r>
                      <a:r>
                        <a:rPr spc="-5"/>
                        <a:t>5</a:t>
                      </a:r>
                      <a:r>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tc>
                  <a:txBody>
                    <a:bodyPr/>
                    <a:lstStyle/>
                    <a:p>
                      <a:pPr indent="188595" algn="l" defTabSz="456777">
                        <a:defRPr sz="1600" b="1"/>
                      </a:pPr>
                      <a:r>
                        <a:t>6</a:t>
                      </a:r>
                      <a:r>
                        <a:rPr spc="-5"/>
                        <a:t>9</a:t>
                      </a:r>
                      <a:r>
                        <a:t>.8%</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tc>
                  <a:txBody>
                    <a:bodyPr/>
                    <a:lstStyle/>
                    <a:p>
                      <a:pPr indent="188595" algn="l" defTabSz="456777">
                        <a:defRPr sz="1600" b="1"/>
                      </a:pPr>
                      <a:r>
                        <a:t>6</a:t>
                      </a:r>
                      <a:r>
                        <a:rPr spc="-5"/>
                        <a:t>8</a:t>
                      </a:r>
                      <a:r>
                        <a:t>.2%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extLst>
                  <a:ext uri="{0D108BD9-81ED-4DB2-BD59-A6C34878D82A}">
                    <a16:rowId xmlns:a16="http://schemas.microsoft.com/office/drawing/2014/main" val="10003"/>
                  </a:ext>
                </a:extLst>
              </a:tr>
              <a:tr h="1045963">
                <a:tc>
                  <a:txBody>
                    <a:bodyPr/>
                    <a:lstStyle/>
                    <a:p>
                      <a:pPr indent="126364" algn="l" defTabSz="456777">
                        <a:defRPr sz="1600" b="1" spc="-10"/>
                      </a:pPr>
                      <a:r>
                        <a:t>Di</a:t>
                      </a:r>
                      <a:r>
                        <a:rPr spc="0"/>
                        <a:t>sc</a:t>
                      </a:r>
                      <a:r>
                        <a:t>o</a:t>
                      </a:r>
                      <a:r>
                        <a:rPr spc="0"/>
                        <a:t>nt</a:t>
                      </a:r>
                      <a:r>
                        <a:rPr spc="-5"/>
                        <a:t>i</a:t>
                      </a:r>
                      <a:r>
                        <a:rPr spc="0"/>
                        <a:t>n</a:t>
                      </a:r>
                      <a:r>
                        <a:t>u</a:t>
                      </a:r>
                      <a:r>
                        <a:rPr spc="0"/>
                        <a:t>at</a:t>
                      </a:r>
                      <a:r>
                        <a:rPr spc="-5"/>
                        <a:t>i</a:t>
                      </a:r>
                      <a:r>
                        <a:rPr spc="0"/>
                        <a:t>on</a:t>
                      </a:r>
                    </a:p>
                    <a:p>
                      <a:pPr indent="176529" algn="l" defTabSz="456777">
                        <a:defRPr sz="1600" b="1"/>
                      </a:pPr>
                      <a:r>
                        <a:t>rate</a:t>
                      </a:r>
                      <a:r>
                        <a:rPr spc="-30"/>
                        <a:t> </a:t>
                      </a:r>
                      <a:r>
                        <a:rPr spc="5"/>
                        <a:t>(</a:t>
                      </a:r>
                      <a:r>
                        <a:rPr spc="-5"/>
                        <a:t>an</a:t>
                      </a:r>
                      <a:r>
                        <a:rPr spc="-15"/>
                        <a:t>y</a:t>
                      </a:r>
                      <a:r>
                        <a:t>)</a:t>
                      </a:r>
                      <a:r>
                        <a:rPr spc="-5"/>
                        <a:t> </a:t>
                      </a:r>
                      <a:r>
                        <a: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defTabSz="456777">
                        <a:defRPr sz="1800"/>
                      </a:pPr>
                      <a:r>
                        <a:rPr sz="1600" b="1" spc="-5"/>
                        <a:t>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algn="l" defTabSz="456777">
                        <a:defRPr sz="1800"/>
                      </a:pPr>
                      <a:r>
                        <a:rPr sz="1600" b="1"/>
                        <a:t>9.4%</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indent="187960" algn="l" defTabSz="456777">
                        <a:defRPr sz="1600" b="1"/>
                      </a:pPr>
                      <a:r>
                        <a:t>1</a:t>
                      </a:r>
                      <a:r>
                        <a:rPr spc="-10"/>
                        <a:t>3</a:t>
                      </a:r>
                      <a:r>
                        <a:t>.6%</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indent="187960" algn="l" defTabSz="456777">
                        <a:defRPr sz="1600" b="1"/>
                      </a:pPr>
                      <a:r>
                        <a:t>1</a:t>
                      </a:r>
                      <a:r>
                        <a:rPr spc="-10"/>
                        <a:t>0</a:t>
                      </a:r>
                      <a:r>
                        <a:t>.7%</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indent="187960" algn="l" defTabSz="456777">
                        <a:defRPr sz="1600" b="1"/>
                      </a:pPr>
                      <a:r>
                        <a:t>2</a:t>
                      </a:r>
                      <a:r>
                        <a:rPr spc="-10"/>
                        <a:t>7</a:t>
                      </a:r>
                      <a:r>
                        <a:t>.7%</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indent="187960" algn="l" defTabSz="456777">
                        <a:defRPr sz="1600" b="1"/>
                      </a:pPr>
                      <a:r>
                        <a:t>1</a:t>
                      </a:r>
                      <a:r>
                        <a:rPr spc="-10"/>
                        <a:t>4</a:t>
                      </a:r>
                      <a:r>
                        <a:t>.9%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indent="188595" algn="l" defTabSz="456777">
                        <a:defRPr sz="1600" b="1"/>
                      </a:pPr>
                      <a:r>
                        <a:t>2</a:t>
                      </a:r>
                      <a:r>
                        <a:rPr spc="-10"/>
                        <a:t>3</a:t>
                      </a:r>
                      <a:r>
                        <a:t>.4%</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indent="188595" algn="l" defTabSz="456777">
                        <a:defRPr sz="1600" b="1"/>
                      </a:pPr>
                      <a:r>
                        <a:t>1</a:t>
                      </a:r>
                      <a:r>
                        <a:rPr spc="-10"/>
                        <a:t>1</a:t>
                      </a:r>
                      <a:r>
                        <a:t>.8%</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extLst>
                  <a:ext uri="{0D108BD9-81ED-4DB2-BD59-A6C34878D82A}">
                    <a16:rowId xmlns:a16="http://schemas.microsoft.com/office/drawing/2014/main" val="10004"/>
                  </a:ext>
                </a:extLst>
              </a:tr>
              <a:tr h="512976">
                <a:tc>
                  <a:txBody>
                    <a:bodyPr/>
                    <a:lstStyle/>
                    <a:p>
                      <a:pPr indent="215900" algn="l" defTabSz="456777">
                        <a:defRPr sz="1600" b="1" spc="-5"/>
                      </a:pPr>
                      <a:r>
                        <a:t>Le</a:t>
                      </a:r>
                      <a:r>
                        <a:rPr spc="0"/>
                        <a:t>d</a:t>
                      </a:r>
                      <a:r>
                        <a:rPr spc="-10"/>
                        <a:t> </a:t>
                      </a:r>
                      <a:r>
                        <a:rPr spc="5"/>
                        <a:t>t</a:t>
                      </a:r>
                      <a:r>
                        <a:rPr spc="0"/>
                        <a:t>o</a:t>
                      </a:r>
                      <a:r>
                        <a:rPr spc="-20"/>
                        <a:t> </a:t>
                      </a:r>
                      <a:r>
                        <a:rPr spc="0"/>
                        <a:t>d</a:t>
                      </a:r>
                      <a:r>
                        <a:t>e</a:t>
                      </a:r>
                      <a:r>
                        <a:rPr spc="0"/>
                        <a:t>ath</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6777">
                        <a:defRPr sz="1800"/>
                      </a:pPr>
                      <a:r>
                        <a:rPr sz="1600" b="1"/>
                        <a:t>0.2%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algn="ctr" defTabSz="456777">
                        <a:defRPr sz="1800"/>
                      </a:pPr>
                      <a:r>
                        <a:rPr sz="1600" b="1" spc="-5"/>
                        <a:t>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algn="l" defTabSz="456777">
                        <a:defRPr sz="1800"/>
                      </a:pPr>
                      <a:r>
                        <a:rPr sz="1600" b="1"/>
                        <a:t>1.3%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algn="l" defTabSz="456777">
                        <a:defRPr sz="1800"/>
                      </a:pPr>
                      <a:r>
                        <a:rPr sz="1600" b="1"/>
                        <a:t>2.0%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3D69B"/>
                    </a:solidFill>
                  </a:tcPr>
                </a:tc>
                <a:tc>
                  <a:txBody>
                    <a:bodyPr/>
                    <a:lstStyle/>
                    <a:p>
                      <a:pPr algn="l" defTabSz="456777">
                        <a:defRPr sz="1800"/>
                      </a:pPr>
                      <a:r>
                        <a:rPr sz="1600" b="1"/>
                        <a:t>6.7%</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algn="l" defTabSz="456777">
                        <a:defRPr sz="1800"/>
                      </a:pPr>
                      <a:r>
                        <a:rPr sz="1600" b="1"/>
                        <a:t>5.9%</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algn="l" defTabSz="456777">
                        <a:defRPr sz="1800"/>
                      </a:pPr>
                      <a:r>
                        <a:rPr sz="1600" b="1"/>
                        <a:t>8.3%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tc>
                  <a:txBody>
                    <a:bodyPr/>
                    <a:lstStyle/>
                    <a:p>
                      <a:pPr algn="l" defTabSz="456777">
                        <a:defRPr sz="1800"/>
                      </a:pPr>
                      <a:r>
                        <a:rPr sz="1600" b="1"/>
                        <a:t>6.4%</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9CDE5"/>
                    </a:solidFill>
                  </a:tcPr>
                </a:tc>
                <a:extLst>
                  <a:ext uri="{0D108BD9-81ED-4DB2-BD59-A6C34878D82A}">
                    <a16:rowId xmlns:a16="http://schemas.microsoft.com/office/drawing/2014/main" val="10005"/>
                  </a:ext>
                </a:extLst>
              </a:tr>
            </a:tbl>
          </a:graphicData>
        </a:graphic>
      </p:graphicFrame>
      <p:sp>
        <p:nvSpPr>
          <p:cNvPr id="1146" name="object 2"/>
          <p:cNvSpPr txBox="1">
            <a:spLocks noGrp="1"/>
          </p:cNvSpPr>
          <p:nvPr>
            <p:ph type="title"/>
          </p:nvPr>
        </p:nvSpPr>
        <p:spPr>
          <a:xfrm>
            <a:off x="1281011" y="675061"/>
            <a:ext cx="8271362" cy="956278"/>
          </a:xfrm>
          <a:prstGeom prst="rect">
            <a:avLst/>
          </a:prstGeom>
        </p:spPr>
        <p:txBody>
          <a:bodyPr lIns="0" tIns="0" rIns="0" bIns="0"/>
          <a:lstStyle>
            <a:lvl1pPr indent="3435350" algn="ctr">
              <a:defRPr sz="2800" b="1" spc="-100"/>
            </a:lvl1pPr>
          </a:lstStyle>
          <a:p>
            <a:r>
              <a:t>Adverse Events more prevalent with Chemo/IO</a:t>
            </a:r>
          </a:p>
        </p:txBody>
      </p:sp>
      <p:pic>
        <p:nvPicPr>
          <p:cNvPr id="1147" name="Picture 1" descr="Picture 1"/>
          <p:cNvPicPr>
            <a:picLocks noChangeAspect="1"/>
          </p:cNvPicPr>
          <p:nvPr/>
        </p:nvPicPr>
        <p:blipFill>
          <a:blip r:embed="rId2"/>
          <a:stretch>
            <a:fillRect/>
          </a:stretch>
        </p:blipFill>
        <p:spPr>
          <a:xfrm>
            <a:off x="5591886" y="6533532"/>
            <a:ext cx="6352585" cy="329214"/>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Title 1"/>
          <p:cNvSpPr txBox="1">
            <a:spLocks noGrp="1"/>
          </p:cNvSpPr>
          <p:nvPr>
            <p:ph type="title"/>
          </p:nvPr>
        </p:nvSpPr>
        <p:spPr>
          <a:xfrm>
            <a:off x="2437059" y="2571750"/>
            <a:ext cx="7317880" cy="322958"/>
          </a:xfrm>
          <a:prstGeom prst="rect">
            <a:avLst/>
          </a:prstGeom>
        </p:spPr>
        <p:txBody>
          <a:bodyPr/>
          <a:lstStyle>
            <a:lvl1pPr>
              <a:defRPr sz="600" b="1">
                <a:latin typeface="Arial"/>
                <a:ea typeface="Arial"/>
                <a:cs typeface="Arial"/>
                <a:sym typeface="Arial"/>
              </a:defRPr>
            </a:lvl1pPr>
          </a:lstStyle>
          <a:p>
            <a:r>
              <a:t>Outcomes of anti-PD-(L)1 therapy with or without  chemotherapy (chemo) for first-line (1L) treatment of advanced non-small cell lung cancer (NSCLC) with PD-L1 score ≥50%: FDA Pooled Analysis </a:t>
            </a:r>
          </a:p>
        </p:txBody>
      </p:sp>
      <p:pic>
        <p:nvPicPr>
          <p:cNvPr id="1150" name="Picture 2" descr="Picture 2"/>
          <p:cNvPicPr>
            <a:picLocks noChangeAspect="1"/>
          </p:cNvPicPr>
          <p:nvPr/>
        </p:nvPicPr>
        <p:blipFill>
          <a:blip r:embed="rId2"/>
          <a:stretch>
            <a:fillRect/>
          </a:stretch>
        </p:blipFill>
        <p:spPr>
          <a:xfrm>
            <a:off x="389862" y="0"/>
            <a:ext cx="11413764" cy="6420242"/>
          </a:xfrm>
          <a:prstGeom prst="rect">
            <a:avLst/>
          </a:prstGeom>
          <a:ln w="12700">
            <a:miter lim="400000"/>
          </a:ln>
        </p:spPr>
      </p:pic>
      <p:sp>
        <p:nvSpPr>
          <p:cNvPr id="1151" name="Title 1"/>
          <p:cNvSpPr txBox="1"/>
          <p:nvPr/>
        </p:nvSpPr>
        <p:spPr>
          <a:xfrm>
            <a:off x="363997" y="6569773"/>
            <a:ext cx="11447748" cy="14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defTabSz="457200">
              <a:lnSpc>
                <a:spcPct val="112000"/>
              </a:lnSpc>
              <a:defRPr sz="1100">
                <a:latin typeface="Arial"/>
                <a:ea typeface="Arial"/>
                <a:cs typeface="Arial"/>
                <a:sym typeface="Arial"/>
              </a:defRPr>
            </a:lvl1pPr>
          </a:lstStyle>
          <a:p>
            <a:pPr marL="0" marR="0" lvl="0" indent="0" algn="ctr" defTabSz="457200" rtl="0" eaLnBrk="1" fontAlgn="auto" latinLnBrk="0" hangingPunct="0">
              <a:lnSpc>
                <a:spcPct val="112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a:cs typeface="Arial"/>
                <a:sym typeface="Arial"/>
              </a:rPr>
              <a:t>Content of this presentation is the property of the author, licensed by ASCO. Permission required for reuse.</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Title 1"/>
          <p:cNvSpPr txBox="1">
            <a:spLocks noGrp="1"/>
          </p:cNvSpPr>
          <p:nvPr>
            <p:ph type="title"/>
          </p:nvPr>
        </p:nvSpPr>
        <p:spPr>
          <a:xfrm>
            <a:off x="2437059" y="2571750"/>
            <a:ext cx="7317880" cy="322958"/>
          </a:xfrm>
          <a:prstGeom prst="rect">
            <a:avLst/>
          </a:prstGeom>
        </p:spPr>
        <p:txBody>
          <a:bodyPr/>
          <a:lstStyle>
            <a:lvl1pPr>
              <a:defRPr sz="600" b="1">
                <a:latin typeface="Arial"/>
                <a:ea typeface="Arial"/>
                <a:cs typeface="Arial"/>
                <a:sym typeface="Arial"/>
              </a:defRPr>
            </a:lvl1pPr>
          </a:lstStyle>
          <a:p>
            <a:r>
              <a:t>Clinical trials of first-line Chemo-IO and IO regimens included in FDA pooled analysis</a:t>
            </a:r>
          </a:p>
        </p:txBody>
      </p:sp>
      <p:pic>
        <p:nvPicPr>
          <p:cNvPr id="1154" name="Picture 2" descr="Picture 2"/>
          <p:cNvPicPr>
            <a:picLocks noChangeAspect="1"/>
          </p:cNvPicPr>
          <p:nvPr/>
        </p:nvPicPr>
        <p:blipFill>
          <a:blip r:embed="rId2"/>
          <a:stretch>
            <a:fillRect/>
          </a:stretch>
        </p:blipFill>
        <p:spPr>
          <a:xfrm>
            <a:off x="389862" y="0"/>
            <a:ext cx="11413764" cy="6420242"/>
          </a:xfrm>
          <a:prstGeom prst="rect">
            <a:avLst/>
          </a:prstGeom>
          <a:ln w="12700">
            <a:miter lim="400000"/>
          </a:ln>
        </p:spPr>
      </p:pic>
      <p:sp>
        <p:nvSpPr>
          <p:cNvPr id="1155" name="Title 1"/>
          <p:cNvSpPr txBox="1"/>
          <p:nvPr/>
        </p:nvSpPr>
        <p:spPr>
          <a:xfrm>
            <a:off x="363997" y="6569773"/>
            <a:ext cx="11447748" cy="14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defTabSz="457200">
              <a:lnSpc>
                <a:spcPct val="112000"/>
              </a:lnSpc>
              <a:defRPr sz="1100">
                <a:latin typeface="Arial"/>
                <a:ea typeface="Arial"/>
                <a:cs typeface="Arial"/>
                <a:sym typeface="Arial"/>
              </a:defRPr>
            </a:lvl1pPr>
          </a:lstStyle>
          <a:p>
            <a:pPr marL="0" marR="0" lvl="0" indent="0" algn="ctr" defTabSz="457200" rtl="0" eaLnBrk="1" fontAlgn="auto" latinLnBrk="0" hangingPunct="0">
              <a:lnSpc>
                <a:spcPct val="112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a:cs typeface="Arial"/>
                <a:sym typeface="Arial"/>
              </a:rPr>
              <a:t>Content of this presentation is the property of the author, licensed by ASCO. Permission required for reuse.</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Title 1"/>
          <p:cNvSpPr txBox="1">
            <a:spLocks noGrp="1"/>
          </p:cNvSpPr>
          <p:nvPr>
            <p:ph type="title"/>
          </p:nvPr>
        </p:nvSpPr>
        <p:spPr>
          <a:xfrm>
            <a:off x="895351" y="569912"/>
            <a:ext cx="10407651" cy="1141413"/>
          </a:xfrm>
          <a:prstGeom prst="rect">
            <a:avLst/>
          </a:prstGeom>
        </p:spPr>
        <p:txBody>
          <a:bodyPr/>
          <a:lstStyle/>
          <a:p>
            <a:endParaRPr/>
          </a:p>
        </p:txBody>
      </p:sp>
      <p:sp>
        <p:nvSpPr>
          <p:cNvPr id="1158" name="Content Placeholder 2"/>
          <p:cNvSpPr txBox="1">
            <a:spLocks noGrp="1"/>
          </p:cNvSpPr>
          <p:nvPr>
            <p:ph type="body" idx="1"/>
          </p:nvPr>
        </p:nvSpPr>
        <p:spPr>
          <a:xfrm>
            <a:off x="895351" y="1906588"/>
            <a:ext cx="10407651" cy="4316414"/>
          </a:xfrm>
          <a:prstGeom prst="rect">
            <a:avLst/>
          </a:prstGeom>
        </p:spPr>
        <p:txBody>
          <a:bodyPr/>
          <a:lstStyle/>
          <a:p>
            <a:endParaRPr/>
          </a:p>
        </p:txBody>
      </p:sp>
      <p:pic>
        <p:nvPicPr>
          <p:cNvPr id="1159" name="Picture 3" descr="Picture 3"/>
          <p:cNvPicPr>
            <a:picLocks noChangeAspect="1"/>
          </p:cNvPicPr>
          <p:nvPr/>
        </p:nvPicPr>
        <p:blipFill>
          <a:blip r:embed="rId2"/>
          <a:stretch>
            <a:fillRect/>
          </a:stretch>
        </p:blipFill>
        <p:spPr>
          <a:xfrm>
            <a:off x="876300" y="600075"/>
            <a:ext cx="10439400" cy="5657850"/>
          </a:xfrm>
          <a:prstGeom prst="rect">
            <a:avLst/>
          </a:prstGeom>
          <a:ln w="12700">
            <a:miter lim="400000"/>
          </a:ln>
        </p:spPr>
      </p:pic>
      <p:sp>
        <p:nvSpPr>
          <p:cNvPr id="1160" name="Rectangle 4"/>
          <p:cNvSpPr/>
          <p:nvPr/>
        </p:nvSpPr>
        <p:spPr>
          <a:xfrm>
            <a:off x="6946710" y="2797792"/>
            <a:ext cx="1596790" cy="2279177"/>
          </a:xfrm>
          <a:prstGeom prst="rect">
            <a:avLst/>
          </a:prstGeom>
          <a:ln w="38100">
            <a:solidFill>
              <a:srgbClr val="FF00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FFFFFF"/>
                </a:solidFill>
                <a:latin typeface="Times New Roman"/>
                <a:ea typeface="Times New Roman"/>
                <a:cs typeface="Times New Roman"/>
                <a:sym typeface="Times New Roman"/>
              </a:defRPr>
            </a:pPr>
            <a:endParaRPr kumimoji="0" sz="2400" b="0" i="0" u="none" strike="noStrike" kern="0" cap="none" spc="0" normalizeH="0" baseline="0" noProof="0">
              <a:ln>
                <a:noFill/>
              </a:ln>
              <a:solidFill>
                <a:srgbClr val="FFFFFF"/>
              </a:solidFill>
              <a:effectLst/>
              <a:uLnTx/>
              <a:uFillTx/>
              <a:latin typeface="Times New Roman"/>
              <a:cs typeface="Times New Roman"/>
              <a:sym typeface="Times New Roman"/>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Rectangle 3"/>
          <p:cNvSpPr txBox="1">
            <a:spLocks noGrp="1"/>
          </p:cNvSpPr>
          <p:nvPr>
            <p:ph type="sldNum" sz="quarter" idx="2"/>
          </p:nvPr>
        </p:nvSpPr>
        <p:spPr>
          <a:xfrm>
            <a:off x="11792770" y="6512072"/>
            <a:ext cx="259530" cy="2392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333F7F"/>
                </a:solidFill>
                <a:effectLst/>
                <a:uLnTx/>
                <a:uFillTx/>
                <a:latin typeface="Arial"/>
                <a:cs typeface="Arial"/>
                <a:sym typeface="Arial"/>
              </a:rPr>
              <a:pPr marL="0" marR="0" lvl="0" indent="0" algn="r" defTabSz="914400" rtl="0" eaLnBrk="1" fontAlgn="auto" latinLnBrk="0" hangingPunct="0">
                <a:lnSpc>
                  <a:spcPct val="100000"/>
                </a:lnSpc>
                <a:spcBef>
                  <a:spcPts val="0"/>
                </a:spcBef>
                <a:spcAft>
                  <a:spcPts val="0"/>
                </a:spcAft>
                <a:buClrTx/>
                <a:buSzTx/>
                <a:buFontTx/>
                <a:buNone/>
                <a:tabLst/>
                <a:defRPr/>
              </a:pPr>
              <a:t>57</a:t>
            </a:fld>
            <a:endParaRPr kumimoji="0" sz="1100" b="0" i="0" u="none" strike="noStrike" kern="0" cap="none" spc="0" normalizeH="0" baseline="0" noProof="0">
              <a:ln>
                <a:noFill/>
              </a:ln>
              <a:solidFill>
                <a:srgbClr val="333F7F"/>
              </a:solidFill>
              <a:effectLst/>
              <a:uLnTx/>
              <a:uFillTx/>
              <a:latin typeface="Arial"/>
              <a:cs typeface="Arial"/>
              <a:sym typeface="Arial"/>
            </a:endParaRPr>
          </a:p>
        </p:txBody>
      </p:sp>
      <p:sp>
        <p:nvSpPr>
          <p:cNvPr id="1163" name="Title 1"/>
          <p:cNvSpPr txBox="1">
            <a:spLocks noGrp="1"/>
          </p:cNvSpPr>
          <p:nvPr>
            <p:ph type="title"/>
          </p:nvPr>
        </p:nvSpPr>
        <p:spPr>
          <a:xfrm>
            <a:off x="195942" y="257175"/>
            <a:ext cx="11737910" cy="1068388"/>
          </a:xfrm>
          <a:prstGeom prst="rect">
            <a:avLst/>
          </a:prstGeom>
        </p:spPr>
        <p:txBody>
          <a:bodyPr/>
          <a:lstStyle>
            <a:lvl1pPr defTabSz="832104">
              <a:defRPr sz="3276"/>
            </a:lvl1pPr>
          </a:lstStyle>
          <a:p>
            <a:r>
              <a:t>Targeting angiogenesis to overcome ICI resistance</a:t>
            </a:r>
          </a:p>
        </p:txBody>
      </p:sp>
      <p:pic>
        <p:nvPicPr>
          <p:cNvPr id="1164" name="Content Placeholder 4" descr="Content Placeholder 4"/>
          <p:cNvPicPr>
            <a:picLocks noChangeAspect="1"/>
          </p:cNvPicPr>
          <p:nvPr/>
        </p:nvPicPr>
        <p:blipFill>
          <a:blip r:embed="rId2"/>
          <a:stretch>
            <a:fillRect/>
          </a:stretch>
        </p:blipFill>
        <p:spPr>
          <a:xfrm>
            <a:off x="481753" y="1651000"/>
            <a:ext cx="11164994" cy="4665663"/>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Title 1"/>
          <p:cNvSpPr txBox="1">
            <a:spLocks noGrp="1"/>
          </p:cNvSpPr>
          <p:nvPr>
            <p:ph type="title"/>
          </p:nvPr>
        </p:nvSpPr>
        <p:spPr>
          <a:xfrm>
            <a:off x="2437059" y="2571750"/>
            <a:ext cx="7317880" cy="322958"/>
          </a:xfrm>
          <a:prstGeom prst="rect">
            <a:avLst/>
          </a:prstGeom>
        </p:spPr>
        <p:txBody>
          <a:bodyPr/>
          <a:lstStyle>
            <a:lvl1pPr>
              <a:defRPr sz="600" b="1">
                <a:latin typeface="Arial"/>
                <a:ea typeface="Arial"/>
                <a:cs typeface="Arial"/>
                <a:sym typeface="Arial"/>
              </a:defRPr>
            </a:lvl1pPr>
          </a:lstStyle>
          <a:p>
            <a:r>
              <a:t>Overall survival from a phase II randomized study of ramucirumab plus pembrolizumab versus standard of care for advanced non-small cell lung cancer previously treated with immunotherapy—Lung-MAP non-matched sub-study S1800A</a:t>
            </a:r>
          </a:p>
        </p:txBody>
      </p:sp>
      <p:pic>
        <p:nvPicPr>
          <p:cNvPr id="1167" name="Picture 2" descr="Picture 2"/>
          <p:cNvPicPr>
            <a:picLocks noChangeAspect="1"/>
          </p:cNvPicPr>
          <p:nvPr/>
        </p:nvPicPr>
        <p:blipFill>
          <a:blip r:embed="rId2"/>
          <a:stretch>
            <a:fillRect/>
          </a:stretch>
        </p:blipFill>
        <p:spPr>
          <a:xfrm>
            <a:off x="-139700" y="0"/>
            <a:ext cx="12192000" cy="68580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Title 1"/>
          <p:cNvSpPr txBox="1">
            <a:spLocks noGrp="1"/>
          </p:cNvSpPr>
          <p:nvPr>
            <p:ph type="title"/>
          </p:nvPr>
        </p:nvSpPr>
        <p:spPr>
          <a:xfrm>
            <a:off x="2437059" y="2571750"/>
            <a:ext cx="7317880" cy="322958"/>
          </a:xfrm>
          <a:prstGeom prst="rect">
            <a:avLst/>
          </a:prstGeom>
        </p:spPr>
        <p:txBody>
          <a:bodyPr/>
          <a:lstStyle>
            <a:lvl1pPr>
              <a:defRPr sz="600" b="1">
                <a:latin typeface="Arial"/>
                <a:ea typeface="Arial"/>
                <a:cs typeface="Arial"/>
                <a:sym typeface="Arial"/>
              </a:defRPr>
            </a:lvl1pPr>
          </a:lstStyle>
          <a:p>
            <a:r>
              <a:t>Overall survival</a:t>
            </a:r>
          </a:p>
        </p:txBody>
      </p:sp>
      <p:pic>
        <p:nvPicPr>
          <p:cNvPr id="1170"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691604"/>
          </a:xfrm>
          <a:prstGeom prst="rect">
            <a:avLst/>
          </a:prstGeom>
        </p:spPr>
      </p:pic>
      <p:sp>
        <p:nvSpPr>
          <p:cNvPr id="2" name="Rectangle 1"/>
          <p:cNvSpPr/>
          <p:nvPr/>
        </p:nvSpPr>
        <p:spPr>
          <a:xfrm>
            <a:off x="7779224" y="1523653"/>
            <a:ext cx="4293074" cy="79646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FDA approved 3/2022</a:t>
            </a:r>
          </a:p>
        </p:txBody>
      </p:sp>
    </p:spTree>
    <p:extLst>
      <p:ext uri="{BB962C8B-B14F-4D97-AF65-F5344CB8AC3E}">
        <p14:creationId xmlns:p14="http://schemas.microsoft.com/office/powerpoint/2010/main" val="14994245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Title 1"/>
          <p:cNvSpPr txBox="1">
            <a:spLocks noGrp="1"/>
          </p:cNvSpPr>
          <p:nvPr>
            <p:ph type="title"/>
          </p:nvPr>
        </p:nvSpPr>
        <p:spPr>
          <a:xfrm>
            <a:off x="2437059" y="2571749"/>
            <a:ext cx="7317879" cy="322957"/>
          </a:xfrm>
          <a:prstGeom prst="rect">
            <a:avLst/>
          </a:prstGeom>
        </p:spPr>
        <p:txBody>
          <a:bodyPr/>
          <a:lstStyle>
            <a:lvl1pPr>
              <a:defRPr sz="600" b="1">
                <a:latin typeface="Arial"/>
                <a:ea typeface="Arial"/>
                <a:cs typeface="Arial"/>
                <a:sym typeface="Arial"/>
              </a:defRPr>
            </a:lvl1pPr>
          </a:lstStyle>
          <a:p>
            <a:r>
              <a:t>S1800A Schema—Randomized Phase II trial</a:t>
            </a:r>
          </a:p>
        </p:txBody>
      </p:sp>
      <p:pic>
        <p:nvPicPr>
          <p:cNvPr id="1173" name="Picture 2" descr="Picture 2"/>
          <p:cNvPicPr>
            <a:picLocks noChangeAspect="1"/>
          </p:cNvPicPr>
          <p:nvPr/>
        </p:nvPicPr>
        <p:blipFill>
          <a:blip r:embed="rId2"/>
          <a:stretch>
            <a:fillRect/>
          </a:stretch>
        </p:blipFill>
        <p:spPr>
          <a:xfrm>
            <a:off x="92467" y="1267027"/>
            <a:ext cx="12000217" cy="5113225"/>
          </a:xfrm>
          <a:prstGeom prst="rect">
            <a:avLst/>
          </a:prstGeom>
          <a:ln w="12700">
            <a:miter lim="400000"/>
          </a:ln>
        </p:spPr>
      </p:pic>
      <p:sp>
        <p:nvSpPr>
          <p:cNvPr id="1174" name="TextBox 2"/>
          <p:cNvSpPr txBox="1"/>
          <p:nvPr/>
        </p:nvSpPr>
        <p:spPr>
          <a:xfrm>
            <a:off x="45720" y="6488103"/>
            <a:ext cx="9188369"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46" rtl="0" eaLnBrk="1" fontAlgn="auto" latinLnBrk="0" hangingPunct="0">
              <a:lnSpc>
                <a:spcPct val="100000"/>
              </a:lnSpc>
              <a:spcBef>
                <a:spcPts val="0"/>
              </a:spcBef>
              <a:spcAft>
                <a:spcPts val="0"/>
              </a:spcAft>
              <a:buClrTx/>
              <a:buSzTx/>
              <a:buFontTx/>
              <a:buNone/>
              <a:tabLst/>
              <a:defRPr sz="1100" b="1">
                <a:latin typeface="Arial"/>
                <a:ea typeface="Arial"/>
                <a:cs typeface="Arial"/>
                <a:sym typeface="Arial"/>
              </a:defRPr>
            </a:pPr>
            <a:r>
              <a:rPr kumimoji="0" sz="1100" b="1" i="0" u="none" strike="noStrike" kern="0" cap="none" spc="0" normalizeH="0" baseline="0" noProof="0">
                <a:ln>
                  <a:noFill/>
                </a:ln>
                <a:solidFill>
                  <a:srgbClr val="000000"/>
                </a:solidFill>
                <a:effectLst/>
                <a:uLnTx/>
                <a:uFillTx/>
                <a:latin typeface="Arial"/>
                <a:cs typeface="Arial"/>
                <a:sym typeface="Arial"/>
              </a:rPr>
              <a:t>Reckamp KL, et al. Presented at: ASCO;2022. Abstract 9004.</a:t>
            </a:r>
          </a:p>
        </p:txBody>
      </p:sp>
      <p:sp>
        <p:nvSpPr>
          <p:cNvPr id="1175" name="TextBox 6"/>
          <p:cNvSpPr txBox="1"/>
          <p:nvPr/>
        </p:nvSpPr>
        <p:spPr>
          <a:xfrm>
            <a:off x="2007816" y="294812"/>
            <a:ext cx="8960362"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FFFFFF"/>
                </a:solidFill>
                <a:effectLst/>
                <a:uLnTx/>
                <a:uFillTx/>
                <a:latin typeface="Calibri"/>
                <a:cs typeface="Calibri"/>
                <a:sym typeface="Calibri"/>
              </a:rPr>
              <a:t>PRAGMATICA LUNG, Phase 3 trial ongoing……..</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 name="Picture 5" descr="Picture 5"/>
          <p:cNvPicPr>
            <a:picLocks noChangeAspect="1"/>
          </p:cNvPicPr>
          <p:nvPr/>
        </p:nvPicPr>
        <p:blipFill>
          <a:blip r:embed="rId2"/>
          <a:stretch>
            <a:fillRect/>
          </a:stretch>
        </p:blipFill>
        <p:spPr>
          <a:xfrm>
            <a:off x="719090" y="683019"/>
            <a:ext cx="10161727" cy="5491963"/>
          </a:xfrm>
          <a:prstGeom prst="rect">
            <a:avLst/>
          </a:prstGeom>
          <a:ln w="12700">
            <a:miter lim="400000"/>
          </a:ln>
        </p:spPr>
      </p:pic>
      <p:sp>
        <p:nvSpPr>
          <p:cNvPr id="1178" name="T cell immunoglobulin and ITIM domain"/>
          <p:cNvSpPr txBox="1"/>
          <p:nvPr/>
        </p:nvSpPr>
        <p:spPr>
          <a:xfrm>
            <a:off x="5855122" y="951056"/>
            <a:ext cx="3790651"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Calibri"/>
                <a:cs typeface="Calibri"/>
                <a:sym typeface="Calibri"/>
              </a:rPr>
              <a:t>T cell immunoglobulin and ITIM domain</a:t>
            </a:r>
          </a:p>
        </p:txBody>
      </p:sp>
      <p:sp>
        <p:nvSpPr>
          <p:cNvPr id="1179" name="Reduce immunosuppression of T/NK cells and promoting anti tumor activity"/>
          <p:cNvSpPr txBox="1"/>
          <p:nvPr/>
        </p:nvSpPr>
        <p:spPr>
          <a:xfrm>
            <a:off x="1575222" y="6297756"/>
            <a:ext cx="7126671"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Calibri"/>
                <a:cs typeface="Calibri"/>
                <a:sym typeface="Calibri"/>
              </a:rPr>
              <a:t>Reduce immunosuppression of T/NK cells and promoting anti tumor activity</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 name="Rectangle 3"/>
          <p:cNvSpPr txBox="1">
            <a:spLocks noGrp="1"/>
          </p:cNvSpPr>
          <p:nvPr>
            <p:ph type="sldNum" sz="quarter" idx="2"/>
          </p:nvPr>
        </p:nvSpPr>
        <p:spPr>
          <a:xfrm>
            <a:off x="11792770" y="6512072"/>
            <a:ext cx="259530" cy="2392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333F7F"/>
                </a:solidFill>
                <a:effectLst/>
                <a:uLnTx/>
                <a:uFillTx/>
                <a:latin typeface="Arial"/>
                <a:cs typeface="Arial"/>
                <a:sym typeface="Arial"/>
              </a:rPr>
              <a:pPr marL="0" marR="0" lvl="0" indent="0" algn="r" defTabSz="914400" rtl="0" eaLnBrk="1" fontAlgn="auto" latinLnBrk="0" hangingPunct="0">
                <a:lnSpc>
                  <a:spcPct val="100000"/>
                </a:lnSpc>
                <a:spcBef>
                  <a:spcPts val="0"/>
                </a:spcBef>
                <a:spcAft>
                  <a:spcPts val="0"/>
                </a:spcAft>
                <a:buClrTx/>
                <a:buSzTx/>
                <a:buFontTx/>
                <a:buNone/>
                <a:tabLst/>
                <a:defRPr/>
              </a:pPr>
              <a:t>62</a:t>
            </a:fld>
            <a:endParaRPr kumimoji="0" sz="1100" b="0" i="0" u="none" strike="noStrike" kern="0" cap="none" spc="0" normalizeH="0" baseline="0" noProof="0">
              <a:ln>
                <a:noFill/>
              </a:ln>
              <a:solidFill>
                <a:srgbClr val="333F7F"/>
              </a:solidFill>
              <a:effectLst/>
              <a:uLnTx/>
              <a:uFillTx/>
              <a:latin typeface="Arial"/>
              <a:cs typeface="Arial"/>
              <a:sym typeface="Arial"/>
            </a:endParaRPr>
          </a:p>
        </p:txBody>
      </p:sp>
      <p:pic>
        <p:nvPicPr>
          <p:cNvPr id="1182" name="Content Placeholder 4" descr="Content Placeholder 4"/>
          <p:cNvPicPr>
            <a:picLocks noChangeAspect="1"/>
          </p:cNvPicPr>
          <p:nvPr/>
        </p:nvPicPr>
        <p:blipFill>
          <a:blip r:embed="rId2"/>
          <a:stretch>
            <a:fillRect/>
          </a:stretch>
        </p:blipFill>
        <p:spPr>
          <a:xfrm>
            <a:off x="817412" y="751821"/>
            <a:ext cx="10557176" cy="5666907"/>
          </a:xfrm>
          <a:prstGeom prst="rect">
            <a:avLst/>
          </a:prstGeom>
          <a:ln w="12700">
            <a:miter lim="400000"/>
          </a:ln>
        </p:spPr>
      </p:pic>
      <p:sp>
        <p:nvSpPr>
          <p:cNvPr id="1183" name="Rectangle 1"/>
          <p:cNvSpPr/>
          <p:nvPr/>
        </p:nvSpPr>
        <p:spPr>
          <a:xfrm>
            <a:off x="1944210" y="1961964"/>
            <a:ext cx="4151791" cy="301842"/>
          </a:xfrm>
          <a:prstGeom prst="rect">
            <a:avLst/>
          </a:prstGeom>
          <a:ln w="57150">
            <a:solidFill>
              <a:srgbClr val="FF0000"/>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184" name="Rectangle 2"/>
          <p:cNvSpPr/>
          <p:nvPr/>
        </p:nvSpPr>
        <p:spPr>
          <a:xfrm>
            <a:off x="6095999" y="1961964"/>
            <a:ext cx="2604119" cy="301842"/>
          </a:xfrm>
          <a:prstGeom prst="rect">
            <a:avLst/>
          </a:prstGeom>
          <a:ln w="76200">
            <a:solidFill>
              <a:srgbClr val="92D050"/>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185" name="Rectangle 5"/>
          <p:cNvSpPr/>
          <p:nvPr/>
        </p:nvSpPr>
        <p:spPr>
          <a:xfrm>
            <a:off x="8700117" y="1961964"/>
            <a:ext cx="2604118" cy="301842"/>
          </a:xfrm>
          <a:prstGeom prst="rect">
            <a:avLst/>
          </a:prstGeom>
          <a:ln w="76200">
            <a:solidFill>
              <a:srgbClr val="FFC000"/>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186" name="Rectangle 6"/>
          <p:cNvSpPr/>
          <p:nvPr/>
        </p:nvSpPr>
        <p:spPr>
          <a:xfrm>
            <a:off x="8700116" y="6418727"/>
            <a:ext cx="2805345" cy="439272"/>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8" name="Picture 2" descr="Picture 2"/>
          <p:cNvPicPr>
            <a:picLocks noChangeAspect="1"/>
          </p:cNvPicPr>
          <p:nvPr/>
        </p:nvPicPr>
        <p:blipFill>
          <a:blip r:embed="rId2"/>
          <a:stretch>
            <a:fillRect/>
          </a:stretch>
        </p:blipFill>
        <p:spPr>
          <a:xfrm>
            <a:off x="147872" y="1089671"/>
            <a:ext cx="11936991" cy="4937331"/>
          </a:xfrm>
          <a:prstGeom prst="rect">
            <a:avLst/>
          </a:prstGeom>
          <a:ln w="12700">
            <a:miter lim="400000"/>
          </a:ln>
        </p:spPr>
      </p:pic>
      <p:sp>
        <p:nvSpPr>
          <p:cNvPr id="1189" name="Titolo 1"/>
          <p:cNvSpPr txBox="1"/>
          <p:nvPr/>
        </p:nvSpPr>
        <p:spPr>
          <a:xfrm>
            <a:off x="889726" y="34718"/>
            <a:ext cx="9954554" cy="8297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685834">
              <a:lnSpc>
                <a:spcPct val="90000"/>
              </a:lnSpc>
              <a:defRPr sz="2600" b="1">
                <a:solidFill>
                  <a:srgbClr val="FFFFFF"/>
                </a:solidFill>
                <a:latin typeface="Arial"/>
                <a:ea typeface="Arial"/>
                <a:cs typeface="Arial"/>
                <a:sym typeface="Arial"/>
              </a:defRPr>
            </a:lvl1pPr>
          </a:lstStyle>
          <a:p>
            <a:pPr marL="0" marR="0" lvl="0" indent="0" algn="ctr" defTabSz="685834" rtl="0" eaLnBrk="1" fontAlgn="auto" latinLnBrk="0" hangingPunct="0">
              <a:lnSpc>
                <a:spcPct val="90000"/>
              </a:lnSpc>
              <a:spcBef>
                <a:spcPts val="0"/>
              </a:spcBef>
              <a:spcAft>
                <a:spcPts val="0"/>
              </a:spcAft>
              <a:buClrTx/>
              <a:buSzTx/>
              <a:buFontTx/>
              <a:buNone/>
              <a:tabLst/>
              <a:defRPr/>
            </a:pPr>
            <a:r>
              <a:rPr kumimoji="0" sz="2600" b="1" i="0" u="none" strike="noStrike" kern="0" cap="none" spc="0" normalizeH="0" baseline="0" noProof="0">
                <a:ln>
                  <a:noFill/>
                </a:ln>
                <a:solidFill>
                  <a:srgbClr val="FFFFFF"/>
                </a:solidFill>
                <a:effectLst/>
                <a:uLnTx/>
                <a:uFillTx/>
                <a:latin typeface="Arial"/>
                <a:cs typeface="Arial"/>
                <a:sym typeface="Arial"/>
              </a:rPr>
              <a:t>CITYSCAPE: Randomized Phase 2 Study of Tiragolumab + Atezolizumab in PD-L1+ Patients with NSCLC</a:t>
            </a:r>
          </a:p>
        </p:txBody>
      </p:sp>
      <p:sp>
        <p:nvSpPr>
          <p:cNvPr id="1190" name="TextBox 7"/>
          <p:cNvSpPr txBox="1"/>
          <p:nvPr/>
        </p:nvSpPr>
        <p:spPr>
          <a:xfrm>
            <a:off x="45721" y="6419575"/>
            <a:ext cx="5856685"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defTabSz="914446">
              <a:defRPr sz="1200" b="1">
                <a:latin typeface="Arial"/>
                <a:ea typeface="Arial"/>
                <a:cs typeface="Arial"/>
                <a:sym typeface="Arial"/>
              </a:defRPr>
            </a:lvl1pPr>
          </a:lstStyle>
          <a:p>
            <a:pPr marL="0" marR="0" lvl="0" indent="0" algn="l" defTabSz="914446"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00000"/>
                </a:solidFill>
                <a:effectLst/>
                <a:uLnTx/>
                <a:uFillTx/>
                <a:latin typeface="Arial"/>
                <a:cs typeface="Arial"/>
                <a:sym typeface="Arial"/>
              </a:rPr>
              <a:t>Rodriguez-Abreu D, et al. Presented at: ASCO;2020.</a:t>
            </a:r>
          </a:p>
        </p:txBody>
      </p:sp>
      <p:sp>
        <p:nvSpPr>
          <p:cNvPr id="1191" name="TextBox 8"/>
          <p:cNvSpPr txBox="1"/>
          <p:nvPr/>
        </p:nvSpPr>
        <p:spPr>
          <a:xfrm>
            <a:off x="45721" y="6202785"/>
            <a:ext cx="12100568" cy="239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defTabSz="914446">
              <a:defRPr sz="1100" b="1">
                <a:latin typeface="Arial"/>
                <a:ea typeface="Arial"/>
                <a:cs typeface="Arial"/>
                <a:sym typeface="Arial"/>
              </a:defRPr>
            </a:lvl1pPr>
          </a:lstStyle>
          <a:p>
            <a:pPr marL="0" marR="0" lvl="0" indent="0" algn="l" defTabSz="914446"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a:ln>
                  <a:noFill/>
                </a:ln>
                <a:solidFill>
                  <a:srgbClr val="000000"/>
                </a:solidFill>
                <a:effectLst/>
                <a:uLnTx/>
                <a:uFillTx/>
                <a:latin typeface="Arial"/>
                <a:cs typeface="Arial"/>
                <a:sym typeface="Arial"/>
              </a:rPr>
              <a:t>IHC, immunohistochemistry; PROs, patient-reported outcomes; TPS, tumor proportion score.</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 name="Picture 2" descr="Picture 2"/>
          <p:cNvPicPr>
            <a:picLocks noChangeAspect="1"/>
          </p:cNvPicPr>
          <p:nvPr/>
        </p:nvPicPr>
        <p:blipFill>
          <a:blip r:embed="rId2"/>
          <a:stretch>
            <a:fillRect/>
          </a:stretch>
        </p:blipFill>
        <p:spPr>
          <a:xfrm>
            <a:off x="325120" y="1337158"/>
            <a:ext cx="11001295" cy="4691929"/>
          </a:xfrm>
          <a:prstGeom prst="rect">
            <a:avLst/>
          </a:prstGeom>
          <a:ln w="12700">
            <a:miter lim="400000"/>
          </a:ln>
        </p:spPr>
      </p:pic>
      <p:sp>
        <p:nvSpPr>
          <p:cNvPr id="1194" name="Titolo 1"/>
          <p:cNvSpPr txBox="1"/>
          <p:nvPr/>
        </p:nvSpPr>
        <p:spPr>
          <a:xfrm>
            <a:off x="702468" y="-1"/>
            <a:ext cx="10491315" cy="1001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defTabSz="685834">
              <a:lnSpc>
                <a:spcPct val="90000"/>
              </a:lnSpc>
              <a:defRPr sz="3000" b="1">
                <a:solidFill>
                  <a:srgbClr val="FFFFFF"/>
                </a:solidFill>
                <a:latin typeface="Arial"/>
                <a:ea typeface="Arial"/>
                <a:cs typeface="Arial"/>
                <a:sym typeface="Arial"/>
              </a:defRPr>
            </a:lvl1pPr>
          </a:lstStyle>
          <a:p>
            <a:pPr marL="0" marR="0" lvl="0" indent="0" algn="ctr" defTabSz="685834" rtl="0" eaLnBrk="1" fontAlgn="auto" latinLnBrk="0" hangingPunct="0">
              <a:lnSpc>
                <a:spcPct val="90000"/>
              </a:lnSpc>
              <a:spcBef>
                <a:spcPts val="0"/>
              </a:spcBef>
              <a:spcAft>
                <a:spcPts val="0"/>
              </a:spcAft>
              <a:buClrTx/>
              <a:buSzTx/>
              <a:buFontTx/>
              <a:buNone/>
              <a:tabLst/>
              <a:defRPr/>
            </a:pPr>
            <a:r>
              <a:rPr kumimoji="0" sz="3000" b="1" i="0" u="none" strike="noStrike" kern="0" cap="none" spc="0" normalizeH="0" baseline="0" noProof="0">
                <a:ln>
                  <a:noFill/>
                </a:ln>
                <a:solidFill>
                  <a:srgbClr val="FFFFFF"/>
                </a:solidFill>
                <a:effectLst/>
                <a:uLnTx/>
                <a:uFillTx/>
                <a:latin typeface="Arial"/>
                <a:cs typeface="Arial"/>
                <a:sym typeface="Arial"/>
              </a:rPr>
              <a:t>Investigator-Assessed PFS: PD-L1 Subgroups</a:t>
            </a:r>
          </a:p>
        </p:txBody>
      </p:sp>
      <p:sp>
        <p:nvSpPr>
          <p:cNvPr id="1195" name="TextBox 7"/>
          <p:cNvSpPr txBox="1"/>
          <p:nvPr/>
        </p:nvSpPr>
        <p:spPr>
          <a:xfrm>
            <a:off x="45721" y="6386598"/>
            <a:ext cx="5856685"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defTabSz="914446">
              <a:defRPr sz="1400" b="1">
                <a:latin typeface="Arial"/>
                <a:ea typeface="Arial"/>
                <a:cs typeface="Arial"/>
                <a:sym typeface="Arial"/>
              </a:defRPr>
            </a:lvl1pPr>
          </a:lstStyle>
          <a:p>
            <a:pPr marL="0" marR="0" lvl="0" indent="0" algn="l" defTabSz="914446"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000000"/>
                </a:solidFill>
                <a:effectLst/>
                <a:uLnTx/>
                <a:uFillTx/>
                <a:latin typeface="Arial"/>
                <a:cs typeface="Arial"/>
                <a:sym typeface="Arial"/>
              </a:rPr>
              <a:t>Rodriguez-Abreu D, et al. Presented at: ASCO;2020.</a:t>
            </a:r>
          </a:p>
        </p:txBody>
      </p:sp>
      <p:sp>
        <p:nvSpPr>
          <p:cNvPr id="1196" name="TextBox 8"/>
          <p:cNvSpPr txBox="1"/>
          <p:nvPr/>
        </p:nvSpPr>
        <p:spPr>
          <a:xfrm>
            <a:off x="6497826" y="6055568"/>
            <a:ext cx="5648461" cy="61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r" defTabSz="914446" rtl="0" eaLnBrk="1" fontAlgn="auto" latinLnBrk="0" hangingPunct="0">
              <a:lnSpc>
                <a:spcPct val="100000"/>
              </a:lnSpc>
              <a:spcBef>
                <a:spcPts val="0"/>
              </a:spcBef>
              <a:spcAft>
                <a:spcPts val="0"/>
              </a:spcAft>
              <a:buClrTx/>
              <a:buSzTx/>
              <a:buFontTx/>
              <a:buNone/>
              <a:tabLst/>
              <a:defRPr sz="1200">
                <a:solidFill>
                  <a:srgbClr val="7F7F7F"/>
                </a:solidFill>
                <a:latin typeface="Arial"/>
                <a:ea typeface="Arial"/>
                <a:cs typeface="Arial"/>
                <a:sym typeface="Arial"/>
              </a:defRPr>
            </a:pPr>
            <a:r>
              <a:rPr kumimoji="0" sz="1200" b="0" i="0" u="none" strike="noStrike" kern="0" cap="none" spc="0" normalizeH="0" baseline="0" noProof="0">
                <a:ln>
                  <a:noFill/>
                </a:ln>
                <a:solidFill>
                  <a:srgbClr val="7F7F7F"/>
                </a:solidFill>
                <a:effectLst/>
                <a:uLnTx/>
                <a:uFillTx/>
                <a:latin typeface="Arial"/>
                <a:cs typeface="Arial"/>
                <a:sym typeface="Arial"/>
              </a:rPr>
              <a:t>*Unstratified. </a:t>
            </a:r>
          </a:p>
          <a:p>
            <a:pPr marL="0" marR="0" lvl="0" indent="0" algn="r" defTabSz="914446" rtl="0" eaLnBrk="1" fontAlgn="auto" latinLnBrk="0" hangingPunct="0">
              <a:lnSpc>
                <a:spcPct val="100000"/>
              </a:lnSpc>
              <a:spcBef>
                <a:spcPts val="0"/>
              </a:spcBef>
              <a:spcAft>
                <a:spcPts val="0"/>
              </a:spcAft>
              <a:buClrTx/>
              <a:buSzTx/>
              <a:buFontTx/>
              <a:buNone/>
              <a:tabLst/>
              <a:defRPr sz="1200">
                <a:solidFill>
                  <a:srgbClr val="7F7F7F"/>
                </a:solidFill>
                <a:latin typeface="Arial"/>
                <a:ea typeface="Arial"/>
                <a:cs typeface="Arial"/>
                <a:sym typeface="Arial"/>
              </a:defRPr>
            </a:pPr>
            <a:r>
              <a:rPr kumimoji="0" sz="1200" b="0" i="0" u="none" strike="noStrike" kern="0" cap="none" spc="0" normalizeH="0" baseline="0" noProof="0">
                <a:ln>
                  <a:noFill/>
                </a:ln>
                <a:solidFill>
                  <a:srgbClr val="7F7F7F"/>
                </a:solidFill>
                <a:effectLst/>
                <a:uLnTx/>
                <a:uFillTx/>
                <a:latin typeface="Arial"/>
                <a:cs typeface="Arial"/>
                <a:sym typeface="Arial"/>
              </a:rPr>
              <a:t>Updated analysis data cut-off: 16 August 2021 (median follow-up: 30.4 months)</a:t>
            </a:r>
          </a:p>
          <a:p>
            <a:pPr marL="0" marR="0" lvl="0" indent="0" algn="r" defTabSz="914446" rtl="0" eaLnBrk="1" fontAlgn="auto" latinLnBrk="0" hangingPunct="0">
              <a:lnSpc>
                <a:spcPct val="100000"/>
              </a:lnSpc>
              <a:spcBef>
                <a:spcPts val="0"/>
              </a:spcBef>
              <a:spcAft>
                <a:spcPts val="0"/>
              </a:spcAft>
              <a:buClrTx/>
              <a:buSzTx/>
              <a:buFontTx/>
              <a:buNone/>
              <a:tabLst/>
              <a:defRPr sz="1200">
                <a:solidFill>
                  <a:srgbClr val="7F7F7F"/>
                </a:solidFill>
                <a:latin typeface="Arial"/>
                <a:ea typeface="Arial"/>
                <a:cs typeface="Arial"/>
                <a:sym typeface="Arial"/>
              </a:defRPr>
            </a:pPr>
            <a:r>
              <a:rPr kumimoji="0" sz="1200" b="0" i="0" u="none" strike="noStrike" kern="0" cap="none" spc="0" normalizeH="0" baseline="0" noProof="0">
                <a:ln>
                  <a:noFill/>
                </a:ln>
                <a:solidFill>
                  <a:srgbClr val="7F7F7F"/>
                </a:solidFill>
                <a:effectLst/>
                <a:uLnTx/>
                <a:uFillTx/>
                <a:latin typeface="Arial"/>
                <a:cs typeface="Arial"/>
                <a:sym typeface="Arial"/>
              </a:rPr>
              <a:t>PD-L1 status determined by 22c3 IHC assay. </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 name="Title 1"/>
          <p:cNvSpPr txBox="1">
            <a:spLocks noGrp="1"/>
          </p:cNvSpPr>
          <p:nvPr>
            <p:ph type="title"/>
          </p:nvPr>
        </p:nvSpPr>
        <p:spPr>
          <a:xfrm>
            <a:off x="2437059" y="2571750"/>
            <a:ext cx="7317880" cy="322958"/>
          </a:xfrm>
          <a:prstGeom prst="rect">
            <a:avLst/>
          </a:prstGeom>
        </p:spPr>
        <p:txBody>
          <a:bodyPr/>
          <a:lstStyle>
            <a:lvl1pPr>
              <a:defRPr sz="600" b="1">
                <a:latin typeface="Arial"/>
                <a:ea typeface="Arial"/>
                <a:cs typeface="Arial"/>
                <a:sym typeface="Arial"/>
              </a:defRPr>
            </a:lvl1pPr>
          </a:lstStyle>
          <a:p>
            <a:r>
              <a:t>ARC-7: Randomized, Open-label, Phase 2 Study in First-Line, Metastatic, PD-L1-High NSCLC</a:t>
            </a:r>
          </a:p>
        </p:txBody>
      </p:sp>
      <p:pic>
        <p:nvPicPr>
          <p:cNvPr id="1199" name="Picture 2" descr="Picture 2"/>
          <p:cNvPicPr>
            <a:picLocks noChangeAspect="1"/>
          </p:cNvPicPr>
          <p:nvPr/>
        </p:nvPicPr>
        <p:blipFill>
          <a:blip r:embed="rId2"/>
          <a:stretch>
            <a:fillRect/>
          </a:stretch>
        </p:blipFill>
        <p:spPr>
          <a:xfrm>
            <a:off x="516862" y="0"/>
            <a:ext cx="10859920" cy="6108705"/>
          </a:xfrm>
          <a:prstGeom prst="rect">
            <a:avLst/>
          </a:prstGeom>
          <a:ln w="12700">
            <a:miter lim="400000"/>
          </a:ln>
        </p:spPr>
      </p:pic>
      <p:sp>
        <p:nvSpPr>
          <p:cNvPr id="1200" name="Title 1"/>
          <p:cNvSpPr txBox="1"/>
          <p:nvPr/>
        </p:nvSpPr>
        <p:spPr>
          <a:xfrm>
            <a:off x="363997" y="6036373"/>
            <a:ext cx="11447748" cy="14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defTabSz="214335">
              <a:lnSpc>
                <a:spcPct val="112000"/>
              </a:lnSpc>
              <a:defRPr sz="1100">
                <a:latin typeface="Arial"/>
                <a:ea typeface="Arial"/>
                <a:cs typeface="Arial"/>
                <a:sym typeface="Arial"/>
              </a:defRPr>
            </a:lvl1pPr>
          </a:lstStyle>
          <a:p>
            <a:pPr marL="0" marR="0" lvl="0" indent="0" algn="ctr" defTabSz="214335" rtl="0" eaLnBrk="1" fontAlgn="auto" latinLnBrk="0" hangingPunct="0">
              <a:lnSpc>
                <a:spcPct val="112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a:cs typeface="Arial"/>
                <a:sym typeface="Arial"/>
              </a:rPr>
              <a:t>Content of this presentation is the property of the author, licensed by ASCO. Permission required for reuse.</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Title 1"/>
          <p:cNvSpPr txBox="1">
            <a:spLocks noGrp="1"/>
          </p:cNvSpPr>
          <p:nvPr>
            <p:ph type="title"/>
          </p:nvPr>
        </p:nvSpPr>
        <p:spPr>
          <a:xfrm>
            <a:off x="2437059" y="2571750"/>
            <a:ext cx="7317880" cy="322958"/>
          </a:xfrm>
          <a:prstGeom prst="rect">
            <a:avLst/>
          </a:prstGeom>
        </p:spPr>
        <p:txBody>
          <a:bodyPr/>
          <a:lstStyle>
            <a:lvl1pPr>
              <a:defRPr sz="600" b="1">
                <a:latin typeface="Arial"/>
                <a:ea typeface="Arial"/>
                <a:cs typeface="Arial"/>
                <a:sym typeface="Arial"/>
              </a:defRPr>
            </a:lvl1pPr>
          </a:lstStyle>
          <a:p>
            <a:r>
              <a:t>Progression-Free Survival (mITT)&lt;br /&gt;Zim Monotherapy vs. Dom + Zim Doublet</a:t>
            </a:r>
          </a:p>
        </p:txBody>
      </p:sp>
      <p:pic>
        <p:nvPicPr>
          <p:cNvPr id="1203" name="Picture 2" descr="Picture 2"/>
          <p:cNvPicPr>
            <a:picLocks noChangeAspect="1"/>
          </p:cNvPicPr>
          <p:nvPr/>
        </p:nvPicPr>
        <p:blipFill>
          <a:blip r:embed="rId2"/>
          <a:stretch>
            <a:fillRect/>
          </a:stretch>
        </p:blipFill>
        <p:spPr>
          <a:xfrm>
            <a:off x="389862" y="0"/>
            <a:ext cx="11413764" cy="6420242"/>
          </a:xfrm>
          <a:prstGeom prst="rect">
            <a:avLst/>
          </a:prstGeom>
          <a:ln w="12700">
            <a:miter lim="400000"/>
          </a:ln>
        </p:spPr>
      </p:pic>
      <p:sp>
        <p:nvSpPr>
          <p:cNvPr id="1204" name="Title 1"/>
          <p:cNvSpPr txBox="1"/>
          <p:nvPr/>
        </p:nvSpPr>
        <p:spPr>
          <a:xfrm>
            <a:off x="363997" y="6569773"/>
            <a:ext cx="11447748" cy="14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defTabSz="214335">
              <a:lnSpc>
                <a:spcPct val="112000"/>
              </a:lnSpc>
              <a:defRPr sz="1100">
                <a:latin typeface="Arial"/>
                <a:ea typeface="Arial"/>
                <a:cs typeface="Arial"/>
                <a:sym typeface="Arial"/>
              </a:defRPr>
            </a:lvl1pPr>
          </a:lstStyle>
          <a:p>
            <a:pPr marL="0" marR="0" lvl="0" indent="0" algn="ctr" defTabSz="214335" rtl="0" eaLnBrk="1" fontAlgn="auto" latinLnBrk="0" hangingPunct="0">
              <a:lnSpc>
                <a:spcPct val="112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a:cs typeface="Arial"/>
                <a:sym typeface="Arial"/>
              </a:rPr>
              <a:t>Content of this presentation is the property of the author, licensed by ASCO. Permission required for reuse.</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 name="Title 1"/>
          <p:cNvSpPr txBox="1">
            <a:spLocks noGrp="1"/>
          </p:cNvSpPr>
          <p:nvPr>
            <p:ph type="title"/>
          </p:nvPr>
        </p:nvSpPr>
        <p:spPr>
          <a:xfrm>
            <a:off x="2437059" y="2571750"/>
            <a:ext cx="7317880" cy="322958"/>
          </a:xfrm>
          <a:prstGeom prst="rect">
            <a:avLst/>
          </a:prstGeom>
        </p:spPr>
        <p:txBody>
          <a:bodyPr/>
          <a:lstStyle>
            <a:lvl1pPr>
              <a:defRPr sz="600" b="1">
                <a:latin typeface="Arial"/>
                <a:ea typeface="Arial"/>
                <a:cs typeface="Arial"/>
                <a:sym typeface="Arial"/>
              </a:defRPr>
            </a:lvl1pPr>
          </a:lstStyle>
          <a:p>
            <a:r>
              <a:t>Conclusions</a:t>
            </a:r>
          </a:p>
        </p:txBody>
      </p:sp>
      <p:pic>
        <p:nvPicPr>
          <p:cNvPr id="1207" name="Picture 2" descr="Picture 2"/>
          <p:cNvPicPr>
            <a:picLocks noChangeAspect="1"/>
          </p:cNvPicPr>
          <p:nvPr/>
        </p:nvPicPr>
        <p:blipFill>
          <a:blip r:embed="rId2"/>
          <a:stretch>
            <a:fillRect/>
          </a:stretch>
        </p:blipFill>
        <p:spPr>
          <a:xfrm>
            <a:off x="389862" y="0"/>
            <a:ext cx="11413764" cy="6420242"/>
          </a:xfrm>
          <a:prstGeom prst="rect">
            <a:avLst/>
          </a:prstGeom>
          <a:ln w="12700">
            <a:miter lim="400000"/>
          </a:ln>
        </p:spPr>
      </p:pic>
      <p:sp>
        <p:nvSpPr>
          <p:cNvPr id="1208" name="Title 1"/>
          <p:cNvSpPr txBox="1"/>
          <p:nvPr/>
        </p:nvSpPr>
        <p:spPr>
          <a:xfrm>
            <a:off x="363997" y="6569773"/>
            <a:ext cx="11447748" cy="14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defTabSz="214335">
              <a:lnSpc>
                <a:spcPct val="112000"/>
              </a:lnSpc>
              <a:defRPr sz="1100">
                <a:latin typeface="Arial"/>
                <a:ea typeface="Arial"/>
                <a:cs typeface="Arial"/>
                <a:sym typeface="Arial"/>
              </a:defRPr>
            </a:lvl1pPr>
          </a:lstStyle>
          <a:p>
            <a:pPr marL="0" marR="0" lvl="0" indent="0" algn="ctr" defTabSz="214335" rtl="0" eaLnBrk="1" fontAlgn="auto" latinLnBrk="0" hangingPunct="0">
              <a:lnSpc>
                <a:spcPct val="112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a:cs typeface="Arial"/>
                <a:sym typeface="Arial"/>
              </a:rPr>
              <a:t>Content of this presentation is the property of the author, licensed by ASCO. Permission required for reuse.</a:t>
            </a:r>
          </a:p>
        </p:txBody>
      </p:sp>
      <p:sp>
        <p:nvSpPr>
          <p:cNvPr id="1209" name="Straight Arrow Connector 7"/>
          <p:cNvSpPr/>
          <p:nvPr/>
        </p:nvSpPr>
        <p:spPr>
          <a:xfrm>
            <a:off x="683580" y="2201661"/>
            <a:ext cx="568171" cy="239698"/>
          </a:xfrm>
          <a:prstGeom prst="line">
            <a:avLst/>
          </a:prstGeom>
          <a:ln w="76200">
            <a:solidFill>
              <a:srgbClr val="FFFF00"/>
            </a:solidFill>
            <a:tailEnd type="triangle"/>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10" name="Straight Arrow Connector 8"/>
          <p:cNvSpPr/>
          <p:nvPr/>
        </p:nvSpPr>
        <p:spPr>
          <a:xfrm>
            <a:off x="683580" y="3836632"/>
            <a:ext cx="568171" cy="239698"/>
          </a:xfrm>
          <a:prstGeom prst="line">
            <a:avLst/>
          </a:prstGeom>
          <a:ln w="76200">
            <a:solidFill>
              <a:srgbClr val="FFFF00"/>
            </a:solidFill>
            <a:tailEnd type="triangle"/>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Rectangle 1"/>
          <p:cNvSpPr txBox="1"/>
          <p:nvPr/>
        </p:nvSpPr>
        <p:spPr>
          <a:xfrm>
            <a:off x="2932359" y="2426215"/>
            <a:ext cx="6101250" cy="1111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8000"/>
            </a:pPr>
            <a:r>
              <a:rPr kumimoji="0" sz="8000" b="0" i="0" u="none" strike="noStrike" kern="0" cap="none" spc="0" normalizeH="0" baseline="0" noProof="0">
                <a:ln>
                  <a:noFill/>
                </a:ln>
                <a:solidFill>
                  <a:srgbClr val="000000"/>
                </a:solidFill>
                <a:effectLst/>
                <a:uLnTx/>
                <a:uFillTx/>
                <a:latin typeface="Calibri"/>
                <a:cs typeface="Calibri"/>
                <a:sym typeface="Calibri"/>
              </a:rPr>
              <a:t>Thanks</a:t>
            </a:r>
            <a:r>
              <a:rPr kumimoji="0" sz="1800" b="0" i="0" u="none" strike="noStrike" kern="0" cap="none" spc="0" normalizeH="0" baseline="0" noProof="0">
                <a:ln>
                  <a:noFill/>
                </a:ln>
                <a:solidFill>
                  <a:srgbClr val="BA4D47"/>
                </a:solidFill>
                <a:effectLst/>
                <a:uLnTx/>
                <a:uFillTx/>
                <a:latin typeface="Calibri"/>
                <a:cs typeface="Calibri"/>
                <a:sym typeface="Calibri"/>
              </a:rPr>
              <a:t> </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15076-DBA1-D5C5-A31A-634B8301EF0C}"/>
              </a:ext>
            </a:extLst>
          </p:cNvPr>
          <p:cNvSpPr/>
          <p:nvPr/>
        </p:nvSpPr>
        <p:spPr>
          <a:xfrm>
            <a:off x="5640" y="3445918"/>
            <a:ext cx="12161972" cy="584327"/>
          </a:xfrm>
          <a:prstGeom prst="rect">
            <a:avLst/>
          </a:prstGeom>
        </p:spPr>
        <p:txBody>
          <a:bodyPr wrap="square">
            <a:spAutoFit/>
          </a:bodyPr>
          <a:lstStyle/>
          <a:p>
            <a:pPr algn="ctr" defTabSz="1218072" fontAlgn="base">
              <a:spcBef>
                <a:spcPct val="0"/>
              </a:spcBef>
              <a:spcAft>
                <a:spcPct val="0"/>
              </a:spcAft>
            </a:pPr>
            <a:r>
              <a:rPr lang="en-US" sz="3197" spc="799" dirty="0">
                <a:solidFill>
                  <a:srgbClr val="FFC82C"/>
                </a:solidFill>
                <a:latin typeface="Corporate A Medium" panose="02000503080000020004" pitchFamily="2" charset="0"/>
                <a:ea typeface="ＭＳ Ｐゴシック" charset="0"/>
              </a:rPr>
              <a:t>Lung Cancer</a:t>
            </a:r>
          </a:p>
        </p:txBody>
      </p:sp>
      <p:sp>
        <p:nvSpPr>
          <p:cNvPr id="3" name="Rectangle 2">
            <a:extLst>
              <a:ext uri="{FF2B5EF4-FFF2-40B4-BE49-F238E27FC236}">
                <a16:creationId xmlns:a16="http://schemas.microsoft.com/office/drawing/2014/main" id="{1FE53E99-9D97-9543-891B-6D21CCF7E15F}"/>
              </a:ext>
            </a:extLst>
          </p:cNvPr>
          <p:cNvSpPr/>
          <p:nvPr/>
        </p:nvSpPr>
        <p:spPr>
          <a:xfrm>
            <a:off x="-14833" y="4094737"/>
            <a:ext cx="12161972" cy="420243"/>
          </a:xfrm>
          <a:prstGeom prst="rect">
            <a:avLst/>
          </a:prstGeom>
        </p:spPr>
        <p:txBody>
          <a:bodyPr wrap="square">
            <a:spAutoFit/>
          </a:bodyPr>
          <a:lstStyle/>
          <a:p>
            <a:pPr algn="ctr" defTabSz="1218072" fontAlgn="base">
              <a:spcBef>
                <a:spcPct val="0"/>
              </a:spcBef>
              <a:spcAft>
                <a:spcPct val="0"/>
              </a:spcAft>
            </a:pPr>
            <a:r>
              <a:rPr lang="en-US" sz="2131" dirty="0">
                <a:solidFill>
                  <a:prstClr val="white"/>
                </a:solidFill>
                <a:latin typeface="Corporate S Demi" panose="02020500000000000000" pitchFamily="18" charset="0"/>
                <a:ea typeface="ＭＳ Ｐゴシック" charset="0"/>
              </a:rPr>
              <a:t>Wednesday, June 26, 2024</a:t>
            </a:r>
          </a:p>
        </p:txBody>
      </p:sp>
      <p:pic>
        <p:nvPicPr>
          <p:cNvPr id="4" name="Picture 3">
            <a:extLst>
              <a:ext uri="{FF2B5EF4-FFF2-40B4-BE49-F238E27FC236}">
                <a16:creationId xmlns:a16="http://schemas.microsoft.com/office/drawing/2014/main" id="{9C2FE95F-1C0C-5974-CBD5-47E17E3134F6}"/>
              </a:ext>
            </a:extLst>
          </p:cNvPr>
          <p:cNvPicPr>
            <a:picLocks noChangeAspect="1"/>
          </p:cNvPicPr>
          <p:nvPr/>
        </p:nvPicPr>
        <p:blipFill>
          <a:blip r:embed="rId2"/>
          <a:stretch>
            <a:fillRect/>
          </a:stretch>
        </p:blipFill>
        <p:spPr>
          <a:xfrm>
            <a:off x="5640" y="5642786"/>
            <a:ext cx="2913328" cy="1067875"/>
          </a:xfrm>
          <a:prstGeom prst="rect">
            <a:avLst/>
          </a:prstGeom>
        </p:spPr>
      </p:pic>
      <p:sp>
        <p:nvSpPr>
          <p:cNvPr id="5" name="Rectangle 4">
            <a:extLst>
              <a:ext uri="{FF2B5EF4-FFF2-40B4-BE49-F238E27FC236}">
                <a16:creationId xmlns:a16="http://schemas.microsoft.com/office/drawing/2014/main" id="{EB5A52AF-5D1A-FAD5-A5D5-FA82FF9FF7E7}"/>
              </a:ext>
            </a:extLst>
          </p:cNvPr>
          <p:cNvSpPr/>
          <p:nvPr/>
        </p:nvSpPr>
        <p:spPr>
          <a:xfrm>
            <a:off x="10553892" y="590201"/>
            <a:ext cx="627872" cy="276264"/>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3197">
              <a:solidFill>
                <a:prstClr val="white"/>
              </a:solidFill>
              <a:latin typeface="Calibri" panose="020F0502020204030204"/>
            </a:endParaRPr>
          </a:p>
        </p:txBody>
      </p:sp>
    </p:spTree>
    <p:extLst>
      <p:ext uri="{BB962C8B-B14F-4D97-AF65-F5344CB8AC3E}">
        <p14:creationId xmlns:p14="http://schemas.microsoft.com/office/powerpoint/2010/main" val="1009541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3935" y="569168"/>
            <a:ext cx="11968065" cy="6098516"/>
          </a:xfrm>
          <a:prstGeom prst="rect">
            <a:avLst/>
          </a:prstGeom>
        </p:spPr>
      </p:pic>
    </p:spTree>
    <p:extLst>
      <p:ext uri="{BB962C8B-B14F-4D97-AF65-F5344CB8AC3E}">
        <p14:creationId xmlns:p14="http://schemas.microsoft.com/office/powerpoint/2010/main" val="19000009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64906" y="2071980"/>
            <a:ext cx="10862189" cy="3122337"/>
          </a:xfrm>
        </p:spPr>
        <p:txBody>
          <a:bodyPr/>
          <a:lstStyle/>
          <a:p>
            <a:r>
              <a:rPr lang="en-US" b="1" dirty="0">
                <a:solidFill>
                  <a:srgbClr val="002E51"/>
                </a:solidFill>
              </a:rPr>
              <a:t>Meri Muminovic, MD</a:t>
            </a:r>
          </a:p>
          <a:p>
            <a:r>
              <a:rPr lang="en-US" dirty="0">
                <a:solidFill>
                  <a:srgbClr val="002E51"/>
                </a:solidFill>
              </a:rPr>
              <a:t>Thoracic Oncology Program </a:t>
            </a:r>
          </a:p>
          <a:p>
            <a:r>
              <a:rPr lang="en-US" dirty="0">
                <a:solidFill>
                  <a:srgbClr val="002E51"/>
                </a:solidFill>
              </a:rPr>
              <a:t>Memorial Cancer Institute/Memorial Healthcare System</a:t>
            </a:r>
          </a:p>
          <a:p>
            <a:r>
              <a:rPr lang="en-US" dirty="0">
                <a:solidFill>
                  <a:srgbClr val="002E51"/>
                </a:solidFill>
              </a:rPr>
              <a:t>Miramar, FL</a:t>
            </a:r>
          </a:p>
        </p:txBody>
      </p:sp>
    </p:spTree>
    <p:extLst>
      <p:ext uri="{BB962C8B-B14F-4D97-AF65-F5344CB8AC3E}">
        <p14:creationId xmlns:p14="http://schemas.microsoft.com/office/powerpoint/2010/main" val="38965207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32748" y="1556427"/>
            <a:ext cx="8526505" cy="3884297"/>
          </a:xfrm>
        </p:spPr>
        <p:txBody>
          <a:bodyPr/>
          <a:lstStyle/>
          <a:p>
            <a:endParaRPr lang="en-US" dirty="0"/>
          </a:p>
          <a:p>
            <a:endParaRPr lang="en-US" dirty="0"/>
          </a:p>
          <a:p>
            <a:r>
              <a:rPr lang="en-US" sz="4796" dirty="0"/>
              <a:t>Case #1 </a:t>
            </a:r>
          </a:p>
          <a:p>
            <a:endParaRPr lang="en-US" dirty="0">
              <a:solidFill>
                <a:srgbClr val="002E51"/>
              </a:solidFill>
            </a:endParaRPr>
          </a:p>
        </p:txBody>
      </p:sp>
    </p:spTree>
    <p:extLst>
      <p:ext uri="{BB962C8B-B14F-4D97-AF65-F5344CB8AC3E}">
        <p14:creationId xmlns:p14="http://schemas.microsoft.com/office/powerpoint/2010/main" val="12497126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714C79-9C8A-8543-95A1-153235DD6B18}"/>
              </a:ext>
            </a:extLst>
          </p:cNvPr>
          <p:cNvSpPr>
            <a:spLocks noGrp="1"/>
          </p:cNvSpPr>
          <p:nvPr>
            <p:ph sz="half" idx="1"/>
          </p:nvPr>
        </p:nvSpPr>
        <p:spPr/>
        <p:txBody>
          <a:bodyPr/>
          <a:lstStyle/>
          <a:p>
            <a:pPr marL="0" indent="0">
              <a:buNone/>
            </a:pPr>
            <a:r>
              <a:rPr lang="en-US" sz="2131" dirty="0"/>
              <a:t>Name: SC</a:t>
            </a:r>
          </a:p>
          <a:p>
            <a:pPr marL="0" indent="0">
              <a:buNone/>
            </a:pPr>
            <a:endParaRPr lang="en-US" sz="2131" dirty="0"/>
          </a:p>
          <a:p>
            <a:pPr marL="0" indent="0">
              <a:buNone/>
            </a:pPr>
            <a:r>
              <a:rPr lang="en-US" sz="2131" dirty="0"/>
              <a:t>Age: 77</a:t>
            </a:r>
          </a:p>
          <a:p>
            <a:pPr marL="0" indent="0">
              <a:buNone/>
            </a:pPr>
            <a:endParaRPr lang="en-US" sz="2131" dirty="0"/>
          </a:p>
          <a:p>
            <a:pPr marL="0" indent="0">
              <a:buNone/>
            </a:pPr>
            <a:r>
              <a:rPr lang="en-US" sz="2131" dirty="0"/>
              <a:t>Gender: Female</a:t>
            </a:r>
          </a:p>
          <a:p>
            <a:pPr marL="0" indent="0">
              <a:buNone/>
            </a:pPr>
            <a:endParaRPr lang="en-US" sz="2131" dirty="0"/>
          </a:p>
          <a:p>
            <a:pPr marL="0" indent="0">
              <a:buNone/>
            </a:pPr>
            <a:r>
              <a:rPr lang="en-US" sz="2131" dirty="0"/>
              <a:t>Medical History:</a:t>
            </a:r>
          </a:p>
          <a:p>
            <a:r>
              <a:rPr lang="en-US" sz="2131" dirty="0"/>
              <a:t>Osteoporosis</a:t>
            </a:r>
          </a:p>
          <a:p>
            <a:r>
              <a:rPr lang="en-US" sz="2131" dirty="0"/>
              <a:t>Hyperlipidemia</a:t>
            </a:r>
          </a:p>
          <a:p>
            <a:r>
              <a:rPr lang="en-US" sz="2131" dirty="0"/>
              <a:t>Never smoker </a:t>
            </a:r>
          </a:p>
          <a:p>
            <a:endParaRPr lang="en-US" dirty="0"/>
          </a:p>
        </p:txBody>
      </p:sp>
      <p:sp>
        <p:nvSpPr>
          <p:cNvPr id="3" name="Content Placeholder 2">
            <a:extLst>
              <a:ext uri="{FF2B5EF4-FFF2-40B4-BE49-F238E27FC236}">
                <a16:creationId xmlns:a16="http://schemas.microsoft.com/office/drawing/2014/main" id="{10C955D4-6EBA-BCE2-60D5-6994ADC1A393}"/>
              </a:ext>
            </a:extLst>
          </p:cNvPr>
          <p:cNvSpPr>
            <a:spLocks noGrp="1"/>
          </p:cNvSpPr>
          <p:nvPr>
            <p:ph sz="half" idx="2"/>
          </p:nvPr>
        </p:nvSpPr>
        <p:spPr/>
        <p:txBody>
          <a:bodyPr/>
          <a:lstStyle/>
          <a:p>
            <a:r>
              <a:rPr lang="en-US" sz="2398" dirty="0"/>
              <a:t>Symptoms:</a:t>
            </a:r>
          </a:p>
          <a:p>
            <a:pPr lvl="1"/>
            <a:r>
              <a:rPr lang="en-US" sz="2398" dirty="0"/>
              <a:t>Persistent cough</a:t>
            </a:r>
          </a:p>
          <a:p>
            <a:pPr lvl="1"/>
            <a:r>
              <a:rPr lang="en-US" sz="2398" dirty="0"/>
              <a:t>Denies weight loss, shortness of breath, hemoptysis and dysphagia </a:t>
            </a:r>
          </a:p>
          <a:p>
            <a:pPr marL="0" indent="0">
              <a:buNone/>
            </a:pPr>
            <a:endParaRPr lang="en-US" dirty="0"/>
          </a:p>
        </p:txBody>
      </p:sp>
      <p:sp>
        <p:nvSpPr>
          <p:cNvPr id="4" name="Title 3">
            <a:extLst>
              <a:ext uri="{FF2B5EF4-FFF2-40B4-BE49-F238E27FC236}">
                <a16:creationId xmlns:a16="http://schemas.microsoft.com/office/drawing/2014/main" id="{4DA2DA64-BAA9-A256-F71F-88780FCFCEC0}"/>
              </a:ext>
            </a:extLst>
          </p:cNvPr>
          <p:cNvSpPr>
            <a:spLocks noGrp="1"/>
          </p:cNvSpPr>
          <p:nvPr>
            <p:ph type="title"/>
          </p:nvPr>
        </p:nvSpPr>
        <p:spPr/>
        <p:txBody>
          <a:bodyPr/>
          <a:lstStyle/>
          <a:p>
            <a:r>
              <a:rPr lang="en-US" dirty="0"/>
              <a:t>Patient Profile and Initial Presentation</a:t>
            </a:r>
          </a:p>
        </p:txBody>
      </p:sp>
    </p:spTree>
    <p:extLst>
      <p:ext uri="{BB962C8B-B14F-4D97-AF65-F5344CB8AC3E}">
        <p14:creationId xmlns:p14="http://schemas.microsoft.com/office/powerpoint/2010/main" val="42288495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defTabSz="1218072">
              <a:spcBef>
                <a:spcPct val="0"/>
              </a:spcBef>
              <a:buNone/>
              <a:defRPr/>
            </a:pPr>
            <a:r>
              <a:rPr lang="en-US" sz="1865" dirty="0"/>
              <a:t>CT screening CAD: </a:t>
            </a:r>
            <a:r>
              <a:rPr lang="en-US" sz="1865" dirty="0">
                <a:latin typeface="Arial" panose="020B0604020202020204" pitchFamily="34" charset="0"/>
              </a:rPr>
              <a:t>September 5, 2023 which demonstrated a 4 x 4.4 cm mass in the left upper lobe of the lung with enlarged mediastinal lymph nodes. </a:t>
            </a:r>
          </a:p>
          <a:p>
            <a:pPr marL="0" indent="0" defTabSz="1218072">
              <a:spcBef>
                <a:spcPct val="0"/>
              </a:spcBef>
              <a:buNone/>
              <a:defRPr/>
            </a:pPr>
            <a:endParaRPr lang="en-US" sz="1865" dirty="0">
              <a:latin typeface="Arial" panose="020B0604020202020204" pitchFamily="34" charset="0"/>
            </a:endParaRPr>
          </a:p>
          <a:p>
            <a:pPr marL="0" indent="0" defTabSz="1218072">
              <a:spcBef>
                <a:spcPct val="0"/>
              </a:spcBef>
              <a:buNone/>
              <a:defRPr/>
            </a:pPr>
            <a:r>
              <a:rPr lang="en-US" sz="1865" dirty="0">
                <a:latin typeface="Arial" panose="020B0604020202020204" pitchFamily="34" charset="0"/>
              </a:rPr>
              <a:t>PET scan: September 28, 2023 which demonstrated a hypermetabolic 4.2 x 3.8 x 5.0 cm left upper lobe perihilar mass abutting the major fissure with associated hypermetabolic enlarged mediastinal and left hilar lymph nodes. </a:t>
            </a:r>
          </a:p>
          <a:p>
            <a:pPr marL="0" indent="0" defTabSz="1218072">
              <a:spcBef>
                <a:spcPct val="0"/>
              </a:spcBef>
              <a:buNone/>
              <a:defRPr/>
            </a:pPr>
            <a:endParaRPr lang="en-US" sz="1865" dirty="0">
              <a:latin typeface="Arial" panose="020B0604020202020204" pitchFamily="34" charset="0"/>
            </a:endParaRPr>
          </a:p>
          <a:p>
            <a:pPr marL="0" indent="0" defTabSz="1218072">
              <a:spcBef>
                <a:spcPct val="0"/>
              </a:spcBef>
              <a:buNone/>
              <a:defRPr/>
            </a:pPr>
            <a:r>
              <a:rPr lang="en-US" sz="1865" dirty="0">
                <a:latin typeface="Arial" panose="020B0604020202020204" pitchFamily="34" charset="0"/>
              </a:rPr>
              <a:t>Brain MRI: November 20, 2023 no evidence of disease </a:t>
            </a:r>
          </a:p>
          <a:p>
            <a:endParaRPr lang="en-US" dirty="0">
              <a:solidFill>
                <a:srgbClr val="002E51"/>
              </a:solidFill>
            </a:endParaRPr>
          </a:p>
        </p:txBody>
      </p:sp>
      <p:sp>
        <p:nvSpPr>
          <p:cNvPr id="3" name="Content Placeholder 2"/>
          <p:cNvSpPr>
            <a:spLocks noGrp="1"/>
          </p:cNvSpPr>
          <p:nvPr>
            <p:ph sz="half" idx="2"/>
          </p:nvPr>
        </p:nvSpPr>
        <p:spPr/>
        <p:txBody>
          <a:bodyPr/>
          <a:lstStyle/>
          <a:p>
            <a:pPr marL="0" indent="0">
              <a:buNone/>
            </a:pPr>
            <a:r>
              <a:rPr lang="en-US" sz="1865" dirty="0"/>
              <a:t>Evaluation: </a:t>
            </a:r>
          </a:p>
          <a:p>
            <a:r>
              <a:rPr lang="en-US" sz="1865" dirty="0"/>
              <a:t>EBUS with lymph node biopsy 4L LN </a:t>
            </a:r>
          </a:p>
          <a:p>
            <a:r>
              <a:rPr lang="en-US" sz="1865" dirty="0"/>
              <a:t>Pathology results: NSCLC, adenocarcinoma </a:t>
            </a:r>
          </a:p>
          <a:p>
            <a:endParaRPr lang="en-US" sz="1865" dirty="0"/>
          </a:p>
          <a:p>
            <a:pPr marL="0" indent="0">
              <a:buNone/>
            </a:pPr>
            <a:r>
              <a:rPr lang="en-US" sz="1865" dirty="0"/>
              <a:t>Molecular Testing:</a:t>
            </a:r>
          </a:p>
          <a:p>
            <a:r>
              <a:rPr lang="en-US" sz="1865" dirty="0"/>
              <a:t>Guardant NGS EGFR L858R</a:t>
            </a:r>
          </a:p>
          <a:p>
            <a:r>
              <a:rPr lang="en-US" sz="1865" dirty="0"/>
              <a:t>CARIS NGS EGFR exon 21</a:t>
            </a:r>
          </a:p>
          <a:p>
            <a:r>
              <a:rPr lang="en-US" sz="1865" dirty="0"/>
              <a:t>PD-L1 1%</a:t>
            </a:r>
          </a:p>
          <a:p>
            <a:endParaRPr lang="en-US" dirty="0">
              <a:solidFill>
                <a:srgbClr val="002E51"/>
              </a:solidFill>
            </a:endParaRPr>
          </a:p>
        </p:txBody>
      </p:sp>
      <p:sp>
        <p:nvSpPr>
          <p:cNvPr id="4" name="Title 3"/>
          <p:cNvSpPr>
            <a:spLocks noGrp="1"/>
          </p:cNvSpPr>
          <p:nvPr>
            <p:ph type="title"/>
          </p:nvPr>
        </p:nvSpPr>
        <p:spPr/>
        <p:txBody>
          <a:bodyPr/>
          <a:lstStyle/>
          <a:p>
            <a:r>
              <a:rPr lang="en-US" dirty="0">
                <a:solidFill>
                  <a:srgbClr val="002E51"/>
                </a:solidFill>
              </a:rPr>
              <a:t>Diagnostic Work-Up</a:t>
            </a:r>
          </a:p>
        </p:txBody>
      </p:sp>
    </p:spTree>
    <p:extLst>
      <p:ext uri="{BB962C8B-B14F-4D97-AF65-F5344CB8AC3E}">
        <p14:creationId xmlns:p14="http://schemas.microsoft.com/office/powerpoint/2010/main" val="10376786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32748" y="1556427"/>
            <a:ext cx="8526505" cy="3884297"/>
          </a:xfrm>
        </p:spPr>
        <p:txBody>
          <a:bodyPr/>
          <a:lstStyle/>
          <a:p>
            <a:pPr algn="l"/>
            <a:r>
              <a:rPr lang="en-US" sz="1865" dirty="0"/>
              <a:t>Initial Decision: </a:t>
            </a:r>
          </a:p>
          <a:p>
            <a:pPr marL="380648" indent="-380648" algn="l">
              <a:buFont typeface="Arial" panose="020B0604020202020204" pitchFamily="34" charset="0"/>
              <a:buChar char="•"/>
            </a:pPr>
            <a:r>
              <a:rPr lang="en-US" sz="1865" dirty="0"/>
              <a:t>Stage IIIA disease (T2N2M0) she underwent chemoradiation due to not being surgical candidate. </a:t>
            </a:r>
          </a:p>
          <a:p>
            <a:pPr marL="380648" indent="-380648" algn="l">
              <a:buFont typeface="Arial" panose="020B0604020202020204" pitchFamily="34" charset="0"/>
              <a:buChar char="•"/>
            </a:pPr>
            <a:r>
              <a:rPr lang="en-US" sz="1865" dirty="0"/>
              <a:t>Radiation 200 </a:t>
            </a:r>
            <a:r>
              <a:rPr lang="en-US" sz="1865" dirty="0" err="1"/>
              <a:t>cGy</a:t>
            </a:r>
            <a:r>
              <a:rPr lang="en-US" sz="1865" dirty="0"/>
              <a:t> x 30 fractions + chemotherapy (carboplatin and pemetrexed x 3 cycles)</a:t>
            </a:r>
          </a:p>
          <a:p>
            <a:pPr marL="380648" indent="-380648" algn="l">
              <a:buFont typeface="Arial" panose="020B0604020202020204" pitchFamily="34" charset="0"/>
              <a:buChar char="•"/>
            </a:pPr>
            <a:r>
              <a:rPr lang="en-US" sz="1865" dirty="0"/>
              <a:t>Given the presence of an EGFR mutation, the patient was a candidate for targeted therapy and following chemoradiation the patient was started on adjuvant Osimertinib 01/2024. </a:t>
            </a:r>
          </a:p>
          <a:p>
            <a:pPr algn="l"/>
            <a:endParaRPr lang="en-US" sz="1865" dirty="0"/>
          </a:p>
          <a:p>
            <a:pPr algn="l"/>
            <a:r>
              <a:rPr lang="en-US" sz="1865" dirty="0"/>
              <a:t>Therapy:</a:t>
            </a:r>
          </a:p>
          <a:p>
            <a:pPr marL="380648" indent="-380648" algn="l">
              <a:buFont typeface="Arial" panose="020B0604020202020204" pitchFamily="34" charset="0"/>
              <a:buChar char="•"/>
            </a:pPr>
            <a:r>
              <a:rPr lang="en-US" sz="1865" dirty="0"/>
              <a:t>Osimertinib (3</a:t>
            </a:r>
            <a:r>
              <a:rPr lang="en-US" sz="1865" baseline="30000" dirty="0"/>
              <a:t>rd</a:t>
            </a:r>
            <a:r>
              <a:rPr lang="en-US" sz="1865" dirty="0"/>
              <a:t> generation) EGFR tyrosine kinase inhibitor (TKI)</a:t>
            </a:r>
          </a:p>
          <a:p>
            <a:pPr lvl="1" algn="l"/>
            <a:r>
              <a:rPr lang="en-US" sz="1865" dirty="0"/>
              <a:t>Dosage: 80 mg orally daily </a:t>
            </a:r>
          </a:p>
          <a:p>
            <a:pPr algn="l"/>
            <a:endParaRPr lang="en-US" dirty="0"/>
          </a:p>
        </p:txBody>
      </p:sp>
      <p:sp>
        <p:nvSpPr>
          <p:cNvPr id="3" name="Title 3">
            <a:extLst>
              <a:ext uri="{FF2B5EF4-FFF2-40B4-BE49-F238E27FC236}">
                <a16:creationId xmlns:a16="http://schemas.microsoft.com/office/drawing/2014/main" id="{5E379534-2919-6F80-A0F6-A2A321287AD0}"/>
              </a:ext>
            </a:extLst>
          </p:cNvPr>
          <p:cNvSpPr>
            <a:spLocks noGrp="1"/>
          </p:cNvSpPr>
          <p:nvPr>
            <p:ph type="title"/>
          </p:nvPr>
        </p:nvSpPr>
        <p:spPr>
          <a:xfrm>
            <a:off x="5639" y="169797"/>
            <a:ext cx="12180722" cy="1048277"/>
          </a:xfrm>
        </p:spPr>
        <p:txBody>
          <a:bodyPr/>
          <a:lstStyle/>
          <a:p>
            <a:r>
              <a:rPr lang="en-US" dirty="0"/>
              <a:t>Treatment Plan</a:t>
            </a:r>
            <a:endParaRPr lang="en-US" b="1" dirty="0">
              <a:solidFill>
                <a:srgbClr val="002E51"/>
              </a:solidFill>
            </a:endParaRPr>
          </a:p>
        </p:txBody>
      </p:sp>
    </p:spTree>
    <p:extLst>
      <p:ext uri="{BB962C8B-B14F-4D97-AF65-F5344CB8AC3E}">
        <p14:creationId xmlns:p14="http://schemas.microsoft.com/office/powerpoint/2010/main" val="2095515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5354" y="1032794"/>
            <a:ext cx="11362018" cy="4698137"/>
          </a:xfrm>
        </p:spPr>
        <p:txBody>
          <a:bodyPr/>
          <a:lstStyle/>
          <a:p>
            <a:pPr algn="l"/>
            <a:r>
              <a:rPr lang="en-US" sz="1865" b="1" dirty="0"/>
              <a:t>1 month follow-up:</a:t>
            </a:r>
          </a:p>
          <a:p>
            <a:pPr lvl="1" algn="l"/>
            <a:r>
              <a:rPr lang="en-US" sz="1865" dirty="0"/>
              <a:t>Subjective: Significant improvement in cough </a:t>
            </a:r>
          </a:p>
          <a:p>
            <a:pPr lvl="1" algn="l"/>
            <a:r>
              <a:rPr lang="en-US" sz="1865" dirty="0"/>
              <a:t>Imaging: Treatment response, decrease in size of the LUL mass and adenopathy </a:t>
            </a:r>
          </a:p>
          <a:p>
            <a:pPr lvl="1" algn="l"/>
            <a:r>
              <a:rPr lang="en-US" sz="1865" dirty="0"/>
              <a:t>Side effects: Mild diarrhea and fatigue </a:t>
            </a:r>
          </a:p>
          <a:p>
            <a:pPr algn="l"/>
            <a:r>
              <a:rPr lang="en-US" sz="1865" b="1" dirty="0"/>
              <a:t>3 month follow-up: *Osimertinib held x 1 month*</a:t>
            </a:r>
          </a:p>
          <a:p>
            <a:pPr lvl="1" algn="l"/>
            <a:r>
              <a:rPr lang="en-US" sz="1865" dirty="0"/>
              <a:t>Subjective: Further improvement in respiratory symptoms  </a:t>
            </a:r>
          </a:p>
          <a:p>
            <a:pPr lvl="1" algn="l"/>
            <a:r>
              <a:rPr lang="en-US" sz="1865" dirty="0"/>
              <a:t>Imaging: Since 09/2023 improved LUL and resolved adenopathy, radiation pneumonitis changes noted</a:t>
            </a:r>
          </a:p>
          <a:p>
            <a:pPr lvl="1" algn="l"/>
            <a:r>
              <a:rPr lang="en-US" sz="1865" dirty="0"/>
              <a:t>Side effects: Mild diarrhea and cough, managed with supportive care</a:t>
            </a:r>
          </a:p>
          <a:p>
            <a:pPr algn="l"/>
            <a:r>
              <a:rPr lang="en-US" sz="1865" b="1" dirty="0"/>
              <a:t>6 month follow-up:</a:t>
            </a:r>
          </a:p>
          <a:p>
            <a:pPr lvl="1" algn="l"/>
            <a:r>
              <a:rPr lang="en-US" sz="1865" dirty="0"/>
              <a:t>Subjective: Stable, with no new complaints</a:t>
            </a:r>
          </a:p>
          <a:p>
            <a:pPr lvl="1" algn="l"/>
            <a:r>
              <a:rPr lang="en-US" sz="1865" dirty="0"/>
              <a:t>Imaging: Stable disease with some further reduction in tumor burden, radiation pneumonitis changes noted on CT (improved from previous) </a:t>
            </a:r>
          </a:p>
          <a:p>
            <a:pPr lvl="1" algn="l"/>
            <a:r>
              <a:rPr lang="en-US" sz="1865" dirty="0"/>
              <a:t>Side effects: Persistent mild diarrhea managed with supportive care. </a:t>
            </a:r>
          </a:p>
          <a:p>
            <a:pPr algn="l"/>
            <a:endParaRPr lang="en-US" dirty="0"/>
          </a:p>
        </p:txBody>
      </p:sp>
      <p:sp>
        <p:nvSpPr>
          <p:cNvPr id="3" name="Title 3">
            <a:extLst>
              <a:ext uri="{FF2B5EF4-FFF2-40B4-BE49-F238E27FC236}">
                <a16:creationId xmlns:a16="http://schemas.microsoft.com/office/drawing/2014/main" id="{5E379534-2919-6F80-A0F6-A2A321287AD0}"/>
              </a:ext>
            </a:extLst>
          </p:cNvPr>
          <p:cNvSpPr>
            <a:spLocks noGrp="1"/>
          </p:cNvSpPr>
          <p:nvPr>
            <p:ph type="title"/>
          </p:nvPr>
        </p:nvSpPr>
        <p:spPr>
          <a:xfrm>
            <a:off x="5639" y="169797"/>
            <a:ext cx="12180722" cy="1048277"/>
          </a:xfrm>
        </p:spPr>
        <p:txBody>
          <a:bodyPr/>
          <a:lstStyle/>
          <a:p>
            <a:r>
              <a:rPr lang="en-US" dirty="0"/>
              <a:t>Follow-up and Response </a:t>
            </a:r>
            <a:endParaRPr lang="en-US" b="1" dirty="0">
              <a:solidFill>
                <a:srgbClr val="002E51"/>
              </a:solidFill>
            </a:endParaRPr>
          </a:p>
        </p:txBody>
      </p:sp>
    </p:spTree>
    <p:extLst>
      <p:ext uri="{BB962C8B-B14F-4D97-AF65-F5344CB8AC3E}">
        <p14:creationId xmlns:p14="http://schemas.microsoft.com/office/powerpoint/2010/main" val="1673536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5354" y="1032794"/>
            <a:ext cx="11362018" cy="4698137"/>
          </a:xfrm>
        </p:spPr>
        <p:txBody>
          <a:bodyPr/>
          <a:lstStyle/>
          <a:p>
            <a:pPr algn="l"/>
            <a:endParaRPr lang="en-US" sz="2131" b="1" dirty="0"/>
          </a:p>
          <a:p>
            <a:pPr algn="l"/>
            <a:r>
              <a:rPr lang="en-US" sz="2131" b="1" dirty="0"/>
              <a:t>Efficacy</a:t>
            </a:r>
            <a:r>
              <a:rPr lang="en-US" sz="2131" dirty="0"/>
              <a:t>: The patient demonstrated a significant partial response to </a:t>
            </a:r>
            <a:r>
              <a:rPr lang="en-US" sz="2131" dirty="0" err="1"/>
              <a:t>osimertinib</a:t>
            </a:r>
            <a:r>
              <a:rPr lang="en-US" sz="2131" dirty="0"/>
              <a:t> with manageable side effects. The presence of an EGFR exon 19 deletion mutation typically predicts a good response to EGFR TKIs.</a:t>
            </a:r>
          </a:p>
          <a:p>
            <a:pPr algn="l"/>
            <a:endParaRPr lang="en-US" sz="2131" dirty="0"/>
          </a:p>
          <a:p>
            <a:pPr algn="l"/>
            <a:r>
              <a:rPr lang="en-US" sz="2131" b="1" dirty="0"/>
              <a:t>Management of Side Effects</a:t>
            </a:r>
            <a:r>
              <a:rPr lang="en-US" sz="2131" dirty="0"/>
              <a:t>: The patient's side effects were mild and managed conservatively with symptomatic treatment.</a:t>
            </a:r>
          </a:p>
          <a:p>
            <a:pPr algn="l"/>
            <a:endParaRPr lang="en-US" sz="2131" dirty="0"/>
          </a:p>
          <a:p>
            <a:pPr algn="l"/>
            <a:r>
              <a:rPr lang="en-US" sz="2131" b="1" dirty="0"/>
              <a:t>Prognosis</a:t>
            </a:r>
            <a:r>
              <a:rPr lang="en-US" sz="2131" dirty="0"/>
              <a:t>: Continued surveillance and regular follow-up imaging are essential to monitor for progression or recurrence. The patient is expected to continue on </a:t>
            </a:r>
            <a:r>
              <a:rPr lang="en-US" sz="2131" dirty="0" err="1"/>
              <a:t>osimertinib</a:t>
            </a:r>
            <a:r>
              <a:rPr lang="en-US" sz="2131" dirty="0"/>
              <a:t> as long as the disease remains stable and side effects are tolerable.</a:t>
            </a:r>
          </a:p>
          <a:p>
            <a:pPr algn="l"/>
            <a:endParaRPr lang="en-US" dirty="0"/>
          </a:p>
        </p:txBody>
      </p:sp>
      <p:sp>
        <p:nvSpPr>
          <p:cNvPr id="3" name="Title 3">
            <a:extLst>
              <a:ext uri="{FF2B5EF4-FFF2-40B4-BE49-F238E27FC236}">
                <a16:creationId xmlns:a16="http://schemas.microsoft.com/office/drawing/2014/main" id="{5E379534-2919-6F80-A0F6-A2A321287AD0}"/>
              </a:ext>
            </a:extLst>
          </p:cNvPr>
          <p:cNvSpPr>
            <a:spLocks noGrp="1"/>
          </p:cNvSpPr>
          <p:nvPr>
            <p:ph type="title"/>
          </p:nvPr>
        </p:nvSpPr>
        <p:spPr>
          <a:xfrm>
            <a:off x="5639" y="169797"/>
            <a:ext cx="12180722" cy="1048277"/>
          </a:xfrm>
        </p:spPr>
        <p:txBody>
          <a:bodyPr/>
          <a:lstStyle/>
          <a:p>
            <a:r>
              <a:rPr lang="en-US" dirty="0"/>
              <a:t>Follow-up and Response </a:t>
            </a:r>
            <a:endParaRPr lang="en-US" b="1" dirty="0">
              <a:solidFill>
                <a:srgbClr val="002E51"/>
              </a:solidFill>
            </a:endParaRPr>
          </a:p>
        </p:txBody>
      </p:sp>
    </p:spTree>
    <p:extLst>
      <p:ext uri="{BB962C8B-B14F-4D97-AF65-F5344CB8AC3E}">
        <p14:creationId xmlns:p14="http://schemas.microsoft.com/office/powerpoint/2010/main" val="25301172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5354" y="1032794"/>
            <a:ext cx="11362018" cy="4698137"/>
          </a:xfrm>
        </p:spPr>
        <p:txBody>
          <a:bodyPr/>
          <a:lstStyle/>
          <a:p>
            <a:pPr algn="l"/>
            <a:endParaRPr lang="en-US" sz="2131" dirty="0">
              <a:solidFill>
                <a:srgbClr val="000000"/>
              </a:solidFill>
              <a:latin typeface="-webkit-standard"/>
            </a:endParaRPr>
          </a:p>
          <a:p>
            <a:pPr algn="l"/>
            <a:endParaRPr lang="en-US" sz="2131" dirty="0">
              <a:solidFill>
                <a:srgbClr val="000000"/>
              </a:solidFill>
              <a:latin typeface="-webkit-standard"/>
            </a:endParaRPr>
          </a:p>
          <a:p>
            <a:pPr algn="l"/>
            <a:endParaRPr lang="en-US" sz="2131" dirty="0">
              <a:solidFill>
                <a:srgbClr val="000000"/>
              </a:solidFill>
              <a:latin typeface="-webkit-standard"/>
            </a:endParaRPr>
          </a:p>
          <a:p>
            <a:pPr algn="l"/>
            <a:endParaRPr lang="en-US" sz="2131" dirty="0">
              <a:solidFill>
                <a:srgbClr val="000000"/>
              </a:solidFill>
              <a:latin typeface="-webkit-standard"/>
            </a:endParaRPr>
          </a:p>
          <a:p>
            <a:pPr algn="l"/>
            <a:r>
              <a:rPr lang="en-US" sz="2398" dirty="0">
                <a:latin typeface="-webkit-standard"/>
              </a:rPr>
              <a:t>This case highlights the potential of targeted therapy in managing unresectable stage III EGFR mutated NSCLC. </a:t>
            </a:r>
          </a:p>
          <a:p>
            <a:pPr algn="l"/>
            <a:endParaRPr lang="en-US" dirty="0"/>
          </a:p>
        </p:txBody>
      </p:sp>
      <p:sp>
        <p:nvSpPr>
          <p:cNvPr id="3" name="Title 3">
            <a:extLst>
              <a:ext uri="{FF2B5EF4-FFF2-40B4-BE49-F238E27FC236}">
                <a16:creationId xmlns:a16="http://schemas.microsoft.com/office/drawing/2014/main" id="{5E379534-2919-6F80-A0F6-A2A321287AD0}"/>
              </a:ext>
            </a:extLst>
          </p:cNvPr>
          <p:cNvSpPr>
            <a:spLocks noGrp="1"/>
          </p:cNvSpPr>
          <p:nvPr>
            <p:ph type="title"/>
          </p:nvPr>
        </p:nvSpPr>
        <p:spPr>
          <a:xfrm>
            <a:off x="5639" y="169797"/>
            <a:ext cx="12180722" cy="1048277"/>
          </a:xfrm>
        </p:spPr>
        <p:txBody>
          <a:bodyPr/>
          <a:lstStyle/>
          <a:p>
            <a:r>
              <a:rPr lang="en-US" dirty="0"/>
              <a:t>Conclusion </a:t>
            </a:r>
            <a:endParaRPr lang="en-US" b="1" dirty="0">
              <a:solidFill>
                <a:srgbClr val="002E51"/>
              </a:solidFill>
            </a:endParaRPr>
          </a:p>
        </p:txBody>
      </p:sp>
    </p:spTree>
    <p:extLst>
      <p:ext uri="{BB962C8B-B14F-4D97-AF65-F5344CB8AC3E}">
        <p14:creationId xmlns:p14="http://schemas.microsoft.com/office/powerpoint/2010/main" val="2067323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FD5249-5BD5-7409-2A01-5FF9F1AA1086}"/>
              </a:ext>
            </a:extLst>
          </p:cNvPr>
          <p:cNvSpPr>
            <a:spLocks noGrp="1"/>
          </p:cNvSpPr>
          <p:nvPr>
            <p:ph idx="1"/>
          </p:nvPr>
        </p:nvSpPr>
        <p:spPr>
          <a:xfrm>
            <a:off x="779414" y="1402436"/>
            <a:ext cx="10353613" cy="4192489"/>
          </a:xfrm>
        </p:spPr>
        <p:txBody>
          <a:bodyPr/>
          <a:lstStyle/>
          <a:p>
            <a:endParaRPr lang="en-US" sz="2131" dirty="0">
              <a:solidFill>
                <a:srgbClr val="4D4D4D"/>
              </a:solidFill>
              <a:latin typeface="OTNEJMQuadraat"/>
            </a:endParaRPr>
          </a:p>
          <a:p>
            <a:endParaRPr lang="en-US" sz="2131" dirty="0">
              <a:solidFill>
                <a:srgbClr val="4D4D4D"/>
              </a:solidFill>
              <a:latin typeface="OTNEJMQuadraat"/>
            </a:endParaRPr>
          </a:p>
          <a:p>
            <a:endParaRPr lang="en-US" sz="2131" dirty="0">
              <a:solidFill>
                <a:srgbClr val="4D4D4D"/>
              </a:solidFill>
              <a:latin typeface="OTNEJMQuadraat"/>
            </a:endParaRPr>
          </a:p>
          <a:p>
            <a:endParaRPr lang="en-US" sz="2131" dirty="0">
              <a:solidFill>
                <a:srgbClr val="4D4D4D"/>
              </a:solidFill>
              <a:latin typeface="OTNEJMQuadraat"/>
            </a:endParaRPr>
          </a:p>
          <a:p>
            <a:pPr marL="0" indent="0">
              <a:buNone/>
            </a:pPr>
            <a:r>
              <a:rPr lang="en-US" sz="2131" dirty="0">
                <a:solidFill>
                  <a:srgbClr val="4D4D4D"/>
                </a:solidFill>
                <a:latin typeface="OTNEJMQuadraat"/>
              </a:rPr>
              <a:t>Phase 3, double-blind, placebo-controlled trial, randomly assigned patients with unresectable </a:t>
            </a:r>
            <a:r>
              <a:rPr lang="en-US" sz="2131" i="1" dirty="0">
                <a:solidFill>
                  <a:srgbClr val="4D4D4D"/>
                </a:solidFill>
                <a:latin typeface="OTNEJMQuadraat"/>
              </a:rPr>
              <a:t>EGFR</a:t>
            </a:r>
            <a:r>
              <a:rPr lang="en-US" sz="2131" dirty="0">
                <a:solidFill>
                  <a:srgbClr val="4D4D4D"/>
                </a:solidFill>
                <a:latin typeface="OTNEJMQuadraat"/>
              </a:rPr>
              <a:t>-mutated stage III NSCLC without progression during or after chemoradiotherapy to receive </a:t>
            </a:r>
            <a:r>
              <a:rPr lang="en-US" sz="2131" dirty="0" err="1">
                <a:solidFill>
                  <a:srgbClr val="4D4D4D"/>
                </a:solidFill>
                <a:latin typeface="OTNEJMQuadraat"/>
              </a:rPr>
              <a:t>osimertinib</a:t>
            </a:r>
            <a:r>
              <a:rPr lang="en-US" sz="2131" dirty="0">
                <a:solidFill>
                  <a:srgbClr val="4D4D4D"/>
                </a:solidFill>
                <a:latin typeface="OTNEJMQuadraat"/>
              </a:rPr>
              <a:t> or placebo until disease progression occurred or the regimen was discontinued. The primary end point was progression-free survival. </a:t>
            </a:r>
            <a:endParaRPr lang="en-US" sz="2131" dirty="0">
              <a:solidFill>
                <a:srgbClr val="000000"/>
              </a:solidFill>
              <a:latin typeface="-webkit-standard"/>
            </a:endParaRPr>
          </a:p>
          <a:p>
            <a:endParaRPr lang="en-US" dirty="0"/>
          </a:p>
        </p:txBody>
      </p:sp>
      <p:pic>
        <p:nvPicPr>
          <p:cNvPr id="5" name="Picture 4">
            <a:extLst>
              <a:ext uri="{FF2B5EF4-FFF2-40B4-BE49-F238E27FC236}">
                <a16:creationId xmlns:a16="http://schemas.microsoft.com/office/drawing/2014/main" id="{2A0DB9C9-318F-A157-7E0F-5BBDEBBF34BA}"/>
              </a:ext>
            </a:extLst>
          </p:cNvPr>
          <p:cNvPicPr>
            <a:picLocks noChangeAspect="1"/>
          </p:cNvPicPr>
          <p:nvPr/>
        </p:nvPicPr>
        <p:blipFill>
          <a:blip r:embed="rId2"/>
          <a:stretch>
            <a:fillRect/>
          </a:stretch>
        </p:blipFill>
        <p:spPr>
          <a:xfrm>
            <a:off x="779414" y="208466"/>
            <a:ext cx="10353613" cy="2363324"/>
          </a:xfrm>
          <a:prstGeom prst="rect">
            <a:avLst/>
          </a:prstGeom>
        </p:spPr>
      </p:pic>
    </p:spTree>
    <p:extLst>
      <p:ext uri="{BB962C8B-B14F-4D97-AF65-F5344CB8AC3E}">
        <p14:creationId xmlns:p14="http://schemas.microsoft.com/office/powerpoint/2010/main" val="39673276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CB7DEE-E356-C3DC-20E2-7FDDE253FC61}"/>
              </a:ext>
            </a:extLst>
          </p:cNvPr>
          <p:cNvSpPr txBox="1">
            <a:spLocks/>
          </p:cNvSpPr>
          <p:nvPr/>
        </p:nvSpPr>
        <p:spPr>
          <a:xfrm>
            <a:off x="5639" y="169796"/>
            <a:ext cx="12180722" cy="1340768"/>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Background</a:t>
            </a:r>
            <a:endParaRPr lang="en-US" sz="4796" kern="0" dirty="0">
              <a:latin typeface="Arial"/>
              <a:ea typeface="ＭＳ Ｐゴシック"/>
            </a:endParaRPr>
          </a:p>
        </p:txBody>
      </p:sp>
      <p:sp>
        <p:nvSpPr>
          <p:cNvPr id="4" name="TextBox 3">
            <a:extLst>
              <a:ext uri="{FF2B5EF4-FFF2-40B4-BE49-F238E27FC236}">
                <a16:creationId xmlns:a16="http://schemas.microsoft.com/office/drawing/2014/main" id="{A5DC20C2-3AA0-136B-44A1-8C6504F4838E}"/>
              </a:ext>
            </a:extLst>
          </p:cNvPr>
          <p:cNvSpPr txBox="1"/>
          <p:nvPr/>
        </p:nvSpPr>
        <p:spPr>
          <a:xfrm>
            <a:off x="5639" y="1786810"/>
            <a:ext cx="11666424" cy="3535520"/>
          </a:xfrm>
          <a:prstGeom prst="rect">
            <a:avLst/>
          </a:prstGeom>
          <a:noFill/>
        </p:spPr>
        <p:txBody>
          <a:bodyPr wrap="square">
            <a:spAutoFit/>
          </a:bodyPr>
          <a:lstStyle/>
          <a:p>
            <a:pPr marL="380648" indent="-380648" defTabSz="1218072" fontAlgn="base">
              <a:spcBef>
                <a:spcPct val="0"/>
              </a:spcBef>
              <a:spcAft>
                <a:spcPct val="0"/>
              </a:spcAft>
              <a:buFont typeface="Arial" panose="020B0604020202020204" pitchFamily="34" charset="0"/>
              <a:buChar char="•"/>
            </a:pPr>
            <a:r>
              <a:rPr lang="en-US" altLang="en-US" sz="2131" dirty="0">
                <a:solidFill>
                  <a:srgbClr val="000000"/>
                </a:solidFill>
                <a:latin typeface="Arial" charset="0"/>
                <a:ea typeface="ＭＳ Ｐゴシック" charset="0"/>
              </a:rPr>
              <a:t>Consolidation durvalumab is standard of care following definitive CRT without PD in patients with unresectable stage III NSCLC based on phase III PACIFIC trial</a:t>
            </a:r>
            <a:r>
              <a:rPr lang="en-US" altLang="en-US" sz="2131" baseline="30000" dirty="0">
                <a:solidFill>
                  <a:srgbClr val="000000"/>
                </a:solidFill>
                <a:latin typeface="Arial" charset="0"/>
                <a:ea typeface="ＭＳ Ｐゴシック" charset="0"/>
              </a:rPr>
              <a:t>1,2</a:t>
            </a:r>
          </a:p>
          <a:p>
            <a:pPr marL="989684" lvl="1" indent="-380648" defTabSz="1218072" fontAlgn="base">
              <a:spcBef>
                <a:spcPct val="0"/>
              </a:spcBef>
              <a:spcAft>
                <a:spcPct val="0"/>
              </a:spcAft>
              <a:buFont typeface="Arial" panose="020B0604020202020204" pitchFamily="34" charset="0"/>
              <a:buChar char="•"/>
            </a:pPr>
            <a:r>
              <a:rPr lang="en-US" altLang="en-US" sz="2131" dirty="0">
                <a:solidFill>
                  <a:srgbClr val="000000"/>
                </a:solidFill>
                <a:latin typeface="Arial" charset="0"/>
                <a:ea typeface="ＭＳ Ｐゴシック" charset="0"/>
              </a:rPr>
              <a:t>PFS and OS outcomes were comparable with consolidation durvalumab vs placebo</a:t>
            </a:r>
            <a:r>
              <a:rPr lang="en-US" altLang="en-US" sz="2131" baseline="30000" dirty="0">
                <a:solidFill>
                  <a:srgbClr val="000000"/>
                </a:solidFill>
                <a:latin typeface="Arial" charset="0"/>
                <a:ea typeface="ＭＳ Ｐゴシック" charset="0"/>
              </a:rPr>
              <a:t>3</a:t>
            </a:r>
          </a:p>
          <a:p>
            <a:pPr marL="380648" indent="-380648" defTabSz="1218072" fontAlgn="base">
              <a:spcBef>
                <a:spcPct val="0"/>
              </a:spcBef>
              <a:spcAft>
                <a:spcPct val="0"/>
              </a:spcAft>
              <a:buFont typeface="Arial" panose="020B0604020202020204" pitchFamily="34" charset="0"/>
              <a:buChar char="•"/>
            </a:pPr>
            <a:r>
              <a:rPr lang="en-US" altLang="en-US" sz="2131" dirty="0">
                <a:solidFill>
                  <a:srgbClr val="000000"/>
                </a:solidFill>
                <a:latin typeface="Arial" charset="0"/>
                <a:ea typeface="ＭＳ Ｐゴシック" charset="0"/>
              </a:rPr>
              <a:t>No targeted therapies are currently approved by FDA for unresectable stage III </a:t>
            </a:r>
            <a:r>
              <a:rPr lang="en-US" altLang="en-US" sz="2131" i="1" dirty="0">
                <a:solidFill>
                  <a:srgbClr val="000000"/>
                </a:solidFill>
                <a:latin typeface="Arial" charset="0"/>
                <a:ea typeface="ＭＳ Ｐゴシック" charset="0"/>
              </a:rPr>
              <a:t>EGFR</a:t>
            </a:r>
            <a:r>
              <a:rPr lang="en-US" altLang="en-US" sz="2131" dirty="0">
                <a:solidFill>
                  <a:srgbClr val="000000"/>
                </a:solidFill>
                <a:latin typeface="Arial" charset="0"/>
                <a:ea typeface="ＭＳ Ｐゴシック" charset="0"/>
              </a:rPr>
              <a:t>-mutated</a:t>
            </a:r>
            <a:r>
              <a:rPr lang="en-US" altLang="en-US" sz="2131" i="1" dirty="0">
                <a:solidFill>
                  <a:srgbClr val="000000"/>
                </a:solidFill>
                <a:latin typeface="Arial" charset="0"/>
                <a:ea typeface="ＭＳ Ｐゴシック" charset="0"/>
              </a:rPr>
              <a:t> </a:t>
            </a:r>
            <a:r>
              <a:rPr lang="en-US" altLang="en-US" sz="2131" dirty="0">
                <a:solidFill>
                  <a:srgbClr val="000000"/>
                </a:solidFill>
                <a:latin typeface="Arial" charset="0"/>
                <a:ea typeface="ＭＳ Ｐゴシック" charset="0"/>
              </a:rPr>
              <a:t>NSCLC</a:t>
            </a:r>
          </a:p>
          <a:p>
            <a:pPr marL="989684" lvl="1" indent="-380648" defTabSz="1218072" fontAlgn="base">
              <a:spcBef>
                <a:spcPct val="0"/>
              </a:spcBef>
              <a:spcAft>
                <a:spcPct val="0"/>
              </a:spcAft>
              <a:buFont typeface="Arial" panose="020B0604020202020204" pitchFamily="34" charset="0"/>
              <a:buChar char="•"/>
            </a:pPr>
            <a:r>
              <a:rPr lang="en-US" altLang="en-US" sz="2131" dirty="0">
                <a:solidFill>
                  <a:srgbClr val="000000"/>
                </a:solidFill>
                <a:latin typeface="Arial" charset="0"/>
                <a:ea typeface="ＭＳ Ｐゴシック" charset="0"/>
              </a:rPr>
              <a:t>Data from phase II trial and retrospective real-world analyses suggest EGFR TKIs</a:t>
            </a:r>
            <a:br>
              <a:rPr lang="en-US" altLang="en-US" sz="2131" dirty="0">
                <a:solidFill>
                  <a:srgbClr val="000000"/>
                </a:solidFill>
                <a:latin typeface="Arial" charset="0"/>
                <a:ea typeface="ＭＳ Ｐゴシック" charset="0"/>
              </a:rPr>
            </a:br>
            <a:r>
              <a:rPr lang="en-US" altLang="en-US" sz="2131" dirty="0">
                <a:solidFill>
                  <a:srgbClr val="000000"/>
                </a:solidFill>
                <a:latin typeface="Arial" charset="0"/>
                <a:ea typeface="ＭＳ Ｐゴシック" charset="0"/>
              </a:rPr>
              <a:t>may be of benefit in this setting, but phase III data are lacking</a:t>
            </a:r>
            <a:endParaRPr lang="en-US" altLang="en-US" sz="2131" baseline="30000" dirty="0">
              <a:solidFill>
                <a:srgbClr val="000000"/>
              </a:solidFill>
              <a:latin typeface="Arial" charset="0"/>
              <a:ea typeface="ＭＳ Ｐゴシック" charset="0"/>
            </a:endParaRPr>
          </a:p>
          <a:p>
            <a:pPr marL="380648" indent="-380648" defTabSz="1218072" fontAlgn="base">
              <a:spcBef>
                <a:spcPct val="0"/>
              </a:spcBef>
              <a:spcAft>
                <a:spcPct val="0"/>
              </a:spcAft>
              <a:buFont typeface="Arial" panose="020B0604020202020204" pitchFamily="34" charset="0"/>
              <a:buChar char="•"/>
            </a:pPr>
            <a:r>
              <a:rPr lang="en-US" altLang="en-US" sz="2131" dirty="0">
                <a:solidFill>
                  <a:srgbClr val="000000"/>
                </a:solidFill>
                <a:latin typeface="Arial" charset="0"/>
                <a:ea typeface="ＭＳ Ｐゴシック" charset="0"/>
              </a:rPr>
              <a:t>Phase III LAURA trial comparing efficacy and safety of </a:t>
            </a:r>
            <a:r>
              <a:rPr lang="en-US" altLang="en-US" sz="2131" dirty="0" err="1">
                <a:solidFill>
                  <a:srgbClr val="000000"/>
                </a:solidFill>
                <a:latin typeface="Arial" charset="0"/>
                <a:ea typeface="ＭＳ Ｐゴシック" charset="0"/>
              </a:rPr>
              <a:t>osimertinib</a:t>
            </a:r>
            <a:r>
              <a:rPr lang="en-US" altLang="en-US" sz="2131" dirty="0">
                <a:solidFill>
                  <a:srgbClr val="000000"/>
                </a:solidFill>
                <a:latin typeface="Arial" charset="0"/>
                <a:ea typeface="ＭＳ Ｐゴシック" charset="0"/>
              </a:rPr>
              <a:t> vs placebo in patients with unresectable stage III </a:t>
            </a:r>
            <a:r>
              <a:rPr lang="en-US" altLang="en-US" sz="2131" i="1" dirty="0">
                <a:solidFill>
                  <a:srgbClr val="000000"/>
                </a:solidFill>
                <a:latin typeface="Arial" charset="0"/>
                <a:ea typeface="ＭＳ Ｐゴシック" charset="0"/>
              </a:rPr>
              <a:t>EGFR</a:t>
            </a:r>
            <a:r>
              <a:rPr lang="en-US" altLang="en-US" sz="2131" dirty="0">
                <a:solidFill>
                  <a:srgbClr val="000000"/>
                </a:solidFill>
                <a:latin typeface="Arial" charset="0"/>
                <a:ea typeface="ＭＳ Ｐゴシック" charset="0"/>
              </a:rPr>
              <a:t>-mutated</a:t>
            </a:r>
            <a:r>
              <a:rPr lang="en-US" altLang="en-US" sz="2131" i="1" dirty="0">
                <a:solidFill>
                  <a:srgbClr val="000000"/>
                </a:solidFill>
                <a:latin typeface="Arial" charset="0"/>
                <a:ea typeface="ＭＳ Ｐゴシック" charset="0"/>
              </a:rPr>
              <a:t> </a:t>
            </a:r>
            <a:r>
              <a:rPr lang="en-US" altLang="en-US" sz="2131" dirty="0">
                <a:solidFill>
                  <a:srgbClr val="000000"/>
                </a:solidFill>
                <a:latin typeface="Arial" charset="0"/>
                <a:ea typeface="ＭＳ Ｐゴシック" charset="0"/>
              </a:rPr>
              <a:t>NSCLC and no PD during/after definitive CRT</a:t>
            </a:r>
            <a:r>
              <a:rPr lang="en-US" altLang="en-US" sz="2131" baseline="30000" dirty="0">
                <a:solidFill>
                  <a:srgbClr val="000000"/>
                </a:solidFill>
                <a:latin typeface="Arial" charset="0"/>
                <a:ea typeface="ＭＳ Ｐゴシック" charset="0"/>
              </a:rPr>
              <a:t>4,5</a:t>
            </a:r>
          </a:p>
          <a:p>
            <a:pPr defTabSz="1218072" fontAlgn="base">
              <a:spcBef>
                <a:spcPct val="0"/>
              </a:spcBef>
              <a:spcAft>
                <a:spcPct val="0"/>
              </a:spcAft>
            </a:pPr>
            <a:endParaRPr lang="en-US" sz="3197" dirty="0">
              <a:solidFill>
                <a:srgbClr val="000000"/>
              </a:solidFill>
              <a:latin typeface="-webkit-standard"/>
              <a:ea typeface="ＭＳ Ｐゴシック" charset="0"/>
            </a:endParaRPr>
          </a:p>
        </p:txBody>
      </p:sp>
      <p:sp>
        <p:nvSpPr>
          <p:cNvPr id="6" name="TextBox 5">
            <a:extLst>
              <a:ext uri="{FF2B5EF4-FFF2-40B4-BE49-F238E27FC236}">
                <a16:creationId xmlns:a16="http://schemas.microsoft.com/office/drawing/2014/main" id="{0AEDCAC7-F1C4-84AA-9312-1DDCE0724DE3}"/>
              </a:ext>
            </a:extLst>
          </p:cNvPr>
          <p:cNvSpPr txBox="1"/>
          <p:nvPr/>
        </p:nvSpPr>
        <p:spPr>
          <a:xfrm>
            <a:off x="378675" y="5014978"/>
            <a:ext cx="6144497" cy="584391"/>
          </a:xfrm>
          <a:prstGeom prst="rect">
            <a:avLst/>
          </a:prstGeom>
          <a:noFill/>
        </p:spPr>
        <p:txBody>
          <a:bodyPr wrap="square">
            <a:spAutoFit/>
          </a:bodyPr>
          <a:lstStyle/>
          <a:p>
            <a:pPr defTabSz="1218072" fontAlgn="base">
              <a:spcBef>
                <a:spcPct val="0"/>
              </a:spcBef>
              <a:spcAft>
                <a:spcPct val="0"/>
              </a:spcAft>
            </a:pPr>
            <a:r>
              <a:rPr lang="en-US" altLang="en-US" sz="1066" dirty="0">
                <a:solidFill>
                  <a:srgbClr val="455560"/>
                </a:solidFill>
                <a:latin typeface="Calibri" panose="020F0502020204030204" pitchFamily="34" charset="0"/>
                <a:ea typeface="ＭＳ Ｐゴシック" charset="0"/>
                <a:cs typeface="Arial" panose="020B0604020202020204" pitchFamily="34" charset="0"/>
              </a:rPr>
              <a:t>1. Antonia. NEJM. 2017;377:1919. 2. NCCN. Clinical practice guidelines in oncology: non-</a:t>
            </a:r>
            <a:r>
              <a:rPr lang="en-US" altLang="en-US" sz="1066" dirty="0" err="1">
                <a:solidFill>
                  <a:srgbClr val="455560"/>
                </a:solidFill>
                <a:latin typeface="Calibri" panose="020F0502020204030204" pitchFamily="34" charset="0"/>
                <a:ea typeface="ＭＳ Ｐゴシック" charset="0"/>
                <a:cs typeface="Arial" panose="020B0604020202020204" pitchFamily="34" charset="0"/>
              </a:rPr>
              <a:t>smal</a:t>
            </a:r>
            <a:r>
              <a:rPr lang="en-US" altLang="en-US" sz="1066" dirty="0">
                <a:solidFill>
                  <a:srgbClr val="455560"/>
                </a:solidFill>
                <a:latin typeface="Calibri" panose="020F0502020204030204" pitchFamily="34" charset="0"/>
                <a:ea typeface="ＭＳ Ｐゴシック" charset="0"/>
                <a:cs typeface="Arial" panose="020B0604020202020204" pitchFamily="34" charset="0"/>
              </a:rPr>
              <a:t>l cell lung cancer. v.5.2024. </a:t>
            </a:r>
            <a:r>
              <a:rPr lang="en-US" altLang="en-US" sz="1066" dirty="0" err="1">
                <a:solidFill>
                  <a:srgbClr val="455560"/>
                </a:solidFill>
                <a:latin typeface="Calibri" panose="020F0502020204030204" pitchFamily="34" charset="0"/>
                <a:ea typeface="ＭＳ Ｐゴシック" charset="0"/>
                <a:cs typeface="Arial" panose="020B0604020202020204" pitchFamily="34" charset="0"/>
              </a:rPr>
              <a:t>nccn.org</a:t>
            </a:r>
            <a:r>
              <a:rPr lang="en-US" altLang="en-US" sz="1066" dirty="0">
                <a:solidFill>
                  <a:srgbClr val="455560"/>
                </a:solidFill>
                <a:latin typeface="Calibri" panose="020F0502020204030204" pitchFamily="34" charset="0"/>
                <a:ea typeface="ＭＳ Ｐゴシック" charset="0"/>
                <a:cs typeface="Arial" panose="020B0604020202020204" pitchFamily="34" charset="0"/>
              </a:rPr>
              <a:t>. 3. Naidoo. T </a:t>
            </a:r>
            <a:r>
              <a:rPr lang="en-US" altLang="en-US" sz="1066" dirty="0" err="1">
                <a:solidFill>
                  <a:srgbClr val="455560"/>
                </a:solidFill>
                <a:latin typeface="Calibri" panose="020F0502020204030204" pitchFamily="34" charset="0"/>
                <a:ea typeface="ＭＳ Ｐゴシック" charset="0"/>
                <a:cs typeface="Arial" panose="020B0604020202020204" pitchFamily="34" charset="0"/>
              </a:rPr>
              <a:t>Thorac</a:t>
            </a:r>
            <a:r>
              <a:rPr lang="en-US" altLang="en-US" sz="1066" dirty="0">
                <a:solidFill>
                  <a:srgbClr val="455560"/>
                </a:solidFill>
                <a:latin typeface="Calibri" panose="020F0502020204030204" pitchFamily="34" charset="0"/>
                <a:ea typeface="ＭＳ Ｐゴシック" charset="0"/>
                <a:cs typeface="Arial" panose="020B0604020202020204" pitchFamily="34" charset="0"/>
              </a:rPr>
              <a:t> Oncol. 2023;18:657. 4. Ramalingam. ASCO 2024. </a:t>
            </a:r>
            <a:r>
              <a:rPr lang="en-US" altLang="en-US" sz="1066" dirty="0" err="1">
                <a:solidFill>
                  <a:srgbClr val="455560"/>
                </a:solidFill>
                <a:latin typeface="Calibri" panose="020F0502020204030204" pitchFamily="34" charset="0"/>
                <a:ea typeface="ＭＳ Ｐゴシック" charset="0"/>
                <a:cs typeface="Arial" panose="020B0604020202020204" pitchFamily="34" charset="0"/>
              </a:rPr>
              <a:t>Abstr</a:t>
            </a:r>
            <a:r>
              <a:rPr lang="en-US" altLang="en-US" sz="1066" dirty="0">
                <a:solidFill>
                  <a:srgbClr val="455560"/>
                </a:solidFill>
                <a:latin typeface="Calibri" panose="020F0502020204030204" pitchFamily="34" charset="0"/>
                <a:ea typeface="ＭＳ Ｐゴシック" charset="0"/>
                <a:cs typeface="Arial" panose="020B0604020202020204" pitchFamily="34" charset="0"/>
              </a:rPr>
              <a:t> LBA4. 5. Lu. NEJM. 2024;[</a:t>
            </a:r>
            <a:r>
              <a:rPr lang="en-US" altLang="en-US" sz="1066" dirty="0" err="1">
                <a:solidFill>
                  <a:srgbClr val="455560"/>
                </a:solidFill>
                <a:latin typeface="Calibri" panose="020F0502020204030204" pitchFamily="34" charset="0"/>
                <a:ea typeface="ＭＳ Ｐゴシック" charset="0"/>
                <a:cs typeface="Arial" panose="020B0604020202020204" pitchFamily="34" charset="0"/>
              </a:rPr>
              <a:t>Epub</a:t>
            </a:r>
            <a:r>
              <a:rPr lang="en-US" altLang="en-US" sz="1066" dirty="0">
                <a:solidFill>
                  <a:srgbClr val="455560"/>
                </a:solidFill>
                <a:latin typeface="Calibri" panose="020F0502020204030204" pitchFamily="34" charset="0"/>
                <a:ea typeface="ＭＳ Ｐゴシック" charset="0"/>
                <a:cs typeface="Arial" panose="020B0604020202020204" pitchFamily="34" charset="0"/>
              </a:rPr>
              <a:t>]. </a:t>
            </a:r>
            <a:endParaRPr lang="en-US" sz="1066"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356788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432" y="919524"/>
            <a:ext cx="8674933" cy="4566876"/>
          </a:xfrm>
          <a:prstGeom prst="rect">
            <a:avLst/>
          </a:prstGeom>
        </p:spPr>
      </p:pic>
      <p:pic>
        <p:nvPicPr>
          <p:cNvPr id="5" name="Picture 4"/>
          <p:cNvPicPr>
            <a:picLocks noChangeAspect="1"/>
          </p:cNvPicPr>
          <p:nvPr/>
        </p:nvPicPr>
        <p:blipFill>
          <a:blip r:embed="rId3"/>
          <a:stretch>
            <a:fillRect/>
          </a:stretch>
        </p:blipFill>
        <p:spPr>
          <a:xfrm>
            <a:off x="4940490" y="2548328"/>
            <a:ext cx="7141582" cy="4114872"/>
          </a:xfrm>
          <a:prstGeom prst="rect">
            <a:avLst/>
          </a:prstGeom>
        </p:spPr>
      </p:pic>
    </p:spTree>
    <p:extLst>
      <p:ext uri="{BB962C8B-B14F-4D97-AF65-F5344CB8AC3E}">
        <p14:creationId xmlns:p14="http://schemas.microsoft.com/office/powerpoint/2010/main" val="30353438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289C73F-2B14-6CC8-8399-5A8DA81110C5}"/>
              </a:ext>
            </a:extLst>
          </p:cNvPr>
          <p:cNvSpPr txBox="1">
            <a:spLocks/>
          </p:cNvSpPr>
          <p:nvPr/>
        </p:nvSpPr>
        <p:spPr>
          <a:xfrm>
            <a:off x="5639" y="169796"/>
            <a:ext cx="12180722" cy="1340768"/>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Methods </a:t>
            </a:r>
            <a:endParaRPr lang="en-US" sz="4796" kern="0" dirty="0">
              <a:latin typeface="Arial"/>
              <a:ea typeface="ＭＳ Ｐゴシック"/>
            </a:endParaRPr>
          </a:p>
        </p:txBody>
      </p:sp>
      <p:sp>
        <p:nvSpPr>
          <p:cNvPr id="4" name="TextBox 3">
            <a:extLst>
              <a:ext uri="{FF2B5EF4-FFF2-40B4-BE49-F238E27FC236}">
                <a16:creationId xmlns:a16="http://schemas.microsoft.com/office/drawing/2014/main" id="{2332A95D-EE4A-67A8-66F9-488CCF1D1EED}"/>
              </a:ext>
            </a:extLst>
          </p:cNvPr>
          <p:cNvSpPr txBox="1"/>
          <p:nvPr/>
        </p:nvSpPr>
        <p:spPr>
          <a:xfrm>
            <a:off x="262788" y="1358555"/>
            <a:ext cx="11666424" cy="3536353"/>
          </a:xfrm>
          <a:prstGeom prst="rect">
            <a:avLst/>
          </a:prstGeom>
          <a:noFill/>
        </p:spPr>
        <p:txBody>
          <a:bodyPr wrap="square">
            <a:spAutoFit/>
          </a:bodyPr>
          <a:lstStyle/>
          <a:p>
            <a:pPr marL="380648"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panose="020B0604020202020204" pitchFamily="34" charset="0"/>
                <a:ea typeface="ＭＳ Ｐゴシック" charset="0"/>
                <a:cs typeface="Arial" panose="020B0604020202020204" pitchFamily="34" charset="0"/>
              </a:rPr>
              <a:t>216 patients who had undergone chemoradiotherapy were randomly assigned to receive </a:t>
            </a:r>
            <a:r>
              <a:rPr lang="en-US" sz="1865" dirty="0" err="1">
                <a:solidFill>
                  <a:srgbClr val="000000"/>
                </a:solidFill>
                <a:latin typeface="Arial" panose="020B0604020202020204" pitchFamily="34" charset="0"/>
                <a:ea typeface="ＭＳ Ｐゴシック" charset="0"/>
                <a:cs typeface="Arial" panose="020B0604020202020204" pitchFamily="34" charset="0"/>
              </a:rPr>
              <a:t>osimertinib</a:t>
            </a:r>
            <a:r>
              <a:rPr lang="en-US" sz="1865" dirty="0">
                <a:solidFill>
                  <a:srgbClr val="000000"/>
                </a:solidFill>
                <a:latin typeface="Arial" panose="020B0604020202020204" pitchFamily="34" charset="0"/>
                <a:ea typeface="ＭＳ Ｐゴシック" charset="0"/>
                <a:cs typeface="Arial" panose="020B0604020202020204" pitchFamily="34" charset="0"/>
              </a:rPr>
              <a:t> (143 patients) or placebo (73 patients). </a:t>
            </a:r>
          </a:p>
          <a:p>
            <a:pPr defTabSz="1218072" fontAlgn="base">
              <a:spcBef>
                <a:spcPct val="0"/>
              </a:spcBef>
              <a:spcAft>
                <a:spcPct val="0"/>
              </a:spcAft>
            </a:pPr>
            <a:endParaRPr lang="en-US" sz="1865" dirty="0">
              <a:solidFill>
                <a:srgbClr val="000000"/>
              </a:solidFill>
              <a:latin typeface="Arial" panose="020B0604020202020204" pitchFamily="34" charset="0"/>
              <a:ea typeface="ＭＳ Ｐゴシック" charset="0"/>
              <a:cs typeface="Arial" panose="020B0604020202020204" pitchFamily="34" charset="0"/>
            </a:endParaRPr>
          </a:p>
          <a:p>
            <a:pPr marL="380648"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panose="020B0604020202020204" pitchFamily="34" charset="0"/>
                <a:ea typeface="ＭＳ Ｐゴシック" charset="0"/>
                <a:cs typeface="Arial" panose="020B0604020202020204" pitchFamily="34" charset="0"/>
              </a:rPr>
              <a:t>Osimertinib resulted in a significant progression-free survival benefit as compared with placebo</a:t>
            </a:r>
          </a:p>
          <a:p>
            <a:pPr defTabSz="1218072" fontAlgn="base">
              <a:spcBef>
                <a:spcPct val="0"/>
              </a:spcBef>
              <a:spcAft>
                <a:spcPct val="0"/>
              </a:spcAft>
            </a:pPr>
            <a:endParaRPr lang="en-US" sz="1865" dirty="0">
              <a:solidFill>
                <a:srgbClr val="000000"/>
              </a:solidFill>
              <a:latin typeface="Arial" panose="020B0604020202020204" pitchFamily="34" charset="0"/>
              <a:ea typeface="ＭＳ Ｐゴシック" charset="0"/>
              <a:cs typeface="Arial" panose="020B0604020202020204" pitchFamily="34" charset="0"/>
            </a:endParaRPr>
          </a:p>
          <a:p>
            <a:pPr marL="380648"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panose="020B0604020202020204" pitchFamily="34" charset="0"/>
                <a:ea typeface="ＭＳ Ｐゴシック" charset="0"/>
                <a:cs typeface="Arial" panose="020B0604020202020204" pitchFamily="34" charset="0"/>
              </a:rPr>
              <a:t>The percentage of patients who were alive and progression free at 12 months was 74% (95% CI, 65 to 80) with </a:t>
            </a:r>
            <a:r>
              <a:rPr lang="en-US" sz="1865" dirty="0" err="1">
                <a:solidFill>
                  <a:srgbClr val="000000"/>
                </a:solidFill>
                <a:latin typeface="Arial" panose="020B0604020202020204" pitchFamily="34" charset="0"/>
                <a:ea typeface="ＭＳ Ｐゴシック" charset="0"/>
                <a:cs typeface="Arial" panose="020B0604020202020204" pitchFamily="34" charset="0"/>
              </a:rPr>
              <a:t>osimertinib</a:t>
            </a:r>
            <a:r>
              <a:rPr lang="en-US" sz="1865" dirty="0">
                <a:solidFill>
                  <a:srgbClr val="000000"/>
                </a:solidFill>
                <a:latin typeface="Arial" panose="020B0604020202020204" pitchFamily="34" charset="0"/>
                <a:ea typeface="ＭＳ Ｐゴシック" charset="0"/>
                <a:cs typeface="Arial" panose="020B0604020202020204" pitchFamily="34" charset="0"/>
              </a:rPr>
              <a:t> and 22% (95% CI, 13 to 32) with placebo. </a:t>
            </a:r>
          </a:p>
          <a:p>
            <a:pPr defTabSz="1218072" fontAlgn="base">
              <a:spcBef>
                <a:spcPct val="0"/>
              </a:spcBef>
              <a:spcAft>
                <a:spcPct val="0"/>
              </a:spcAft>
            </a:pPr>
            <a:endParaRPr lang="en-US" sz="1865" dirty="0">
              <a:solidFill>
                <a:srgbClr val="000000"/>
              </a:solidFill>
              <a:latin typeface="Arial" panose="020B0604020202020204" pitchFamily="34" charset="0"/>
              <a:ea typeface="ＭＳ Ｐゴシック" charset="0"/>
              <a:cs typeface="Arial" panose="020B0604020202020204" pitchFamily="34" charset="0"/>
            </a:endParaRPr>
          </a:p>
          <a:p>
            <a:pPr marL="380648"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panose="020B0604020202020204" pitchFamily="34" charset="0"/>
                <a:ea typeface="ＭＳ Ｐゴシック" charset="0"/>
                <a:cs typeface="Arial" panose="020B0604020202020204" pitchFamily="34" charset="0"/>
              </a:rPr>
              <a:t>OS (maturity, 20%) showed 36-month overall survival among 84% of patients with Osimertinib</a:t>
            </a:r>
          </a:p>
          <a:p>
            <a:pPr defTabSz="1218072" fontAlgn="base">
              <a:spcBef>
                <a:spcPct val="0"/>
              </a:spcBef>
              <a:spcAft>
                <a:spcPct val="0"/>
              </a:spcAft>
            </a:pPr>
            <a:endParaRPr lang="en-US" sz="1865" dirty="0">
              <a:solidFill>
                <a:srgbClr val="000000"/>
              </a:solidFill>
              <a:latin typeface="Arial" panose="020B0604020202020204" pitchFamily="34" charset="0"/>
              <a:ea typeface="ＭＳ Ｐゴシック" charset="0"/>
              <a:cs typeface="Arial" panose="020B0604020202020204" pitchFamily="34" charset="0"/>
            </a:endParaRPr>
          </a:p>
          <a:p>
            <a:pPr marL="380648"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panose="020B0604020202020204" pitchFamily="34" charset="0"/>
                <a:ea typeface="ＭＳ Ｐゴシック" charset="0"/>
                <a:cs typeface="Arial" panose="020B0604020202020204" pitchFamily="34" charset="0"/>
              </a:rPr>
              <a:t>The incidence of adverse events of grade 3 or higher was 35% in the </a:t>
            </a:r>
            <a:r>
              <a:rPr lang="en-US" sz="1865" dirty="0" err="1">
                <a:solidFill>
                  <a:srgbClr val="000000"/>
                </a:solidFill>
                <a:latin typeface="Arial" panose="020B0604020202020204" pitchFamily="34" charset="0"/>
                <a:ea typeface="ＭＳ Ｐゴシック" charset="0"/>
                <a:cs typeface="Arial" panose="020B0604020202020204" pitchFamily="34" charset="0"/>
              </a:rPr>
              <a:t>osimertinib</a:t>
            </a:r>
            <a:r>
              <a:rPr lang="en-US" sz="1865" dirty="0">
                <a:solidFill>
                  <a:srgbClr val="000000"/>
                </a:solidFill>
                <a:latin typeface="Arial" panose="020B0604020202020204" pitchFamily="34" charset="0"/>
                <a:ea typeface="ＭＳ Ｐゴシック" charset="0"/>
                <a:cs typeface="Arial" panose="020B0604020202020204" pitchFamily="34" charset="0"/>
              </a:rPr>
              <a:t> group and 12% in the placebo group</a:t>
            </a:r>
          </a:p>
        </p:txBody>
      </p:sp>
    </p:spTree>
    <p:extLst>
      <p:ext uri="{BB962C8B-B14F-4D97-AF65-F5344CB8AC3E}">
        <p14:creationId xmlns:p14="http://schemas.microsoft.com/office/powerpoint/2010/main" val="14346274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B0CFA2-73E6-3449-BC8C-68E7511DF9CF}"/>
              </a:ext>
            </a:extLst>
          </p:cNvPr>
          <p:cNvSpPr txBox="1">
            <a:spLocks/>
          </p:cNvSpPr>
          <p:nvPr/>
        </p:nvSpPr>
        <p:spPr>
          <a:xfrm>
            <a:off x="5639" y="169796"/>
            <a:ext cx="12180722" cy="1340768"/>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Results </a:t>
            </a:r>
            <a:endParaRPr lang="en-US" sz="4796" kern="0" dirty="0">
              <a:latin typeface="Arial"/>
              <a:ea typeface="ＭＳ Ｐゴシック"/>
            </a:endParaRPr>
          </a:p>
        </p:txBody>
      </p:sp>
      <p:pic>
        <p:nvPicPr>
          <p:cNvPr id="4" name="Picture 3">
            <a:extLst>
              <a:ext uri="{FF2B5EF4-FFF2-40B4-BE49-F238E27FC236}">
                <a16:creationId xmlns:a16="http://schemas.microsoft.com/office/drawing/2014/main" id="{8C378BD6-F0E3-0BC9-6616-AD032BD2EBF2}"/>
              </a:ext>
            </a:extLst>
          </p:cNvPr>
          <p:cNvPicPr>
            <a:picLocks noChangeAspect="1"/>
          </p:cNvPicPr>
          <p:nvPr/>
        </p:nvPicPr>
        <p:blipFill>
          <a:blip r:embed="rId2"/>
          <a:stretch>
            <a:fillRect/>
          </a:stretch>
        </p:blipFill>
        <p:spPr>
          <a:xfrm>
            <a:off x="5639" y="1220277"/>
            <a:ext cx="6552035" cy="3043318"/>
          </a:xfrm>
          <a:prstGeom prst="rect">
            <a:avLst/>
          </a:prstGeom>
        </p:spPr>
      </p:pic>
      <p:pic>
        <p:nvPicPr>
          <p:cNvPr id="5" name="Picture 4">
            <a:extLst>
              <a:ext uri="{FF2B5EF4-FFF2-40B4-BE49-F238E27FC236}">
                <a16:creationId xmlns:a16="http://schemas.microsoft.com/office/drawing/2014/main" id="{0A8991F4-88EB-22E8-C124-EE7A976FFF6D}"/>
              </a:ext>
            </a:extLst>
          </p:cNvPr>
          <p:cNvPicPr>
            <a:picLocks noChangeAspect="1"/>
          </p:cNvPicPr>
          <p:nvPr/>
        </p:nvPicPr>
        <p:blipFill>
          <a:blip r:embed="rId3"/>
          <a:stretch>
            <a:fillRect/>
          </a:stretch>
        </p:blipFill>
        <p:spPr>
          <a:xfrm>
            <a:off x="5017707" y="3205762"/>
            <a:ext cx="6767884" cy="2416564"/>
          </a:xfrm>
          <a:prstGeom prst="rect">
            <a:avLst/>
          </a:prstGeom>
        </p:spPr>
      </p:pic>
    </p:spTree>
    <p:extLst>
      <p:ext uri="{BB962C8B-B14F-4D97-AF65-F5344CB8AC3E}">
        <p14:creationId xmlns:p14="http://schemas.microsoft.com/office/powerpoint/2010/main" val="34328130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C73820-108F-F492-F5F0-CFA89550FDDE}"/>
              </a:ext>
            </a:extLst>
          </p:cNvPr>
          <p:cNvPicPr>
            <a:picLocks noChangeAspect="1"/>
          </p:cNvPicPr>
          <p:nvPr/>
        </p:nvPicPr>
        <p:blipFill>
          <a:blip r:embed="rId2"/>
          <a:stretch>
            <a:fillRect/>
          </a:stretch>
        </p:blipFill>
        <p:spPr>
          <a:xfrm>
            <a:off x="2430173" y="1355327"/>
            <a:ext cx="7331655" cy="4127822"/>
          </a:xfrm>
          <a:prstGeom prst="rect">
            <a:avLst/>
          </a:prstGeom>
        </p:spPr>
      </p:pic>
      <p:sp>
        <p:nvSpPr>
          <p:cNvPr id="5" name="Title 1">
            <a:extLst>
              <a:ext uri="{FF2B5EF4-FFF2-40B4-BE49-F238E27FC236}">
                <a16:creationId xmlns:a16="http://schemas.microsoft.com/office/drawing/2014/main" id="{ADD07168-FF12-F26C-4EB9-4C500C2887DA}"/>
              </a:ext>
            </a:extLst>
          </p:cNvPr>
          <p:cNvSpPr txBox="1">
            <a:spLocks/>
          </p:cNvSpPr>
          <p:nvPr/>
        </p:nvSpPr>
        <p:spPr>
          <a:xfrm>
            <a:off x="5639" y="169796"/>
            <a:ext cx="12180722" cy="1061561"/>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Results </a:t>
            </a:r>
            <a:endParaRPr lang="en-US" sz="4796" kern="0" dirty="0">
              <a:latin typeface="Arial"/>
              <a:ea typeface="ＭＳ Ｐゴシック"/>
            </a:endParaRPr>
          </a:p>
        </p:txBody>
      </p:sp>
    </p:spTree>
    <p:extLst>
      <p:ext uri="{BB962C8B-B14F-4D97-AF65-F5344CB8AC3E}">
        <p14:creationId xmlns:p14="http://schemas.microsoft.com/office/powerpoint/2010/main" val="38570696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BF09E12-245F-AFED-306F-585B5534F6D9}"/>
              </a:ext>
            </a:extLst>
          </p:cNvPr>
          <p:cNvSpPr txBox="1">
            <a:spLocks/>
          </p:cNvSpPr>
          <p:nvPr/>
        </p:nvSpPr>
        <p:spPr>
          <a:xfrm>
            <a:off x="5639" y="169796"/>
            <a:ext cx="12180722" cy="1061561"/>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Results </a:t>
            </a:r>
            <a:endParaRPr lang="en-US" sz="4796" kern="0" dirty="0">
              <a:latin typeface="Arial"/>
              <a:ea typeface="ＭＳ Ｐゴシック"/>
            </a:endParaRPr>
          </a:p>
        </p:txBody>
      </p:sp>
      <p:sp>
        <p:nvSpPr>
          <p:cNvPr id="4" name="TextBox 3">
            <a:extLst>
              <a:ext uri="{FF2B5EF4-FFF2-40B4-BE49-F238E27FC236}">
                <a16:creationId xmlns:a16="http://schemas.microsoft.com/office/drawing/2014/main" id="{A618EA9F-22C1-A805-BFBE-DACAC98EF242}"/>
              </a:ext>
            </a:extLst>
          </p:cNvPr>
          <p:cNvSpPr txBox="1"/>
          <p:nvPr/>
        </p:nvSpPr>
        <p:spPr>
          <a:xfrm>
            <a:off x="113912" y="1984803"/>
            <a:ext cx="11853675" cy="1731884"/>
          </a:xfrm>
          <a:prstGeom prst="rect">
            <a:avLst/>
          </a:prstGeom>
          <a:noFill/>
        </p:spPr>
        <p:txBody>
          <a:bodyPr wrap="square">
            <a:spAutoFit/>
          </a:bodyPr>
          <a:lstStyle/>
          <a:p>
            <a:pPr marL="380648" indent="-380648" defTabSz="1218072" fontAlgn="base">
              <a:spcBef>
                <a:spcPct val="0"/>
              </a:spcBef>
              <a:spcAft>
                <a:spcPct val="0"/>
              </a:spcAft>
              <a:buFont typeface="Arial" panose="020B0604020202020204" pitchFamily="34" charset="0"/>
              <a:buChar char="•"/>
            </a:pPr>
            <a:r>
              <a:rPr lang="en-US" altLang="en-US" sz="2131" dirty="0">
                <a:solidFill>
                  <a:srgbClr val="000000"/>
                </a:solidFill>
                <a:latin typeface="Arial" charset="0"/>
                <a:ea typeface="ＭＳ Ｐゴシック" charset="0"/>
              </a:rPr>
              <a:t>Osimertinib significantly improved PFS</a:t>
            </a:r>
          </a:p>
          <a:p>
            <a:pPr marL="380648" indent="-380648" defTabSz="1218072" fontAlgn="base">
              <a:spcBef>
                <a:spcPct val="0"/>
              </a:spcBef>
              <a:spcAft>
                <a:spcPct val="0"/>
              </a:spcAft>
              <a:buFont typeface="Arial" panose="020B0604020202020204" pitchFamily="34" charset="0"/>
              <a:buChar char="•"/>
            </a:pPr>
            <a:endParaRPr lang="en-US" altLang="en-US" sz="2131" dirty="0">
              <a:solidFill>
                <a:srgbClr val="000000"/>
              </a:solidFill>
              <a:latin typeface="Arial" charset="0"/>
              <a:ea typeface="ＭＳ Ｐゴシック" charset="0"/>
            </a:endParaRPr>
          </a:p>
          <a:p>
            <a:pPr marL="380648" indent="-380648" defTabSz="1218072" fontAlgn="base">
              <a:spcBef>
                <a:spcPct val="0"/>
              </a:spcBef>
              <a:spcAft>
                <a:spcPct val="0"/>
              </a:spcAft>
              <a:buFont typeface="Arial" panose="020B0604020202020204" pitchFamily="34" charset="0"/>
              <a:buChar char="•"/>
            </a:pPr>
            <a:r>
              <a:rPr lang="en-US" altLang="en-US" sz="2131" dirty="0">
                <a:solidFill>
                  <a:srgbClr val="000000"/>
                </a:solidFill>
                <a:latin typeface="Arial" charset="0"/>
                <a:ea typeface="ＭＳ Ｐゴシック" charset="0"/>
              </a:rPr>
              <a:t>Interim OS data were immature but suggested benefit with Osimertinib</a:t>
            </a:r>
          </a:p>
          <a:p>
            <a:pPr defTabSz="1218072" fontAlgn="base">
              <a:spcBef>
                <a:spcPct val="0"/>
              </a:spcBef>
              <a:spcAft>
                <a:spcPct val="0"/>
              </a:spcAft>
            </a:pPr>
            <a:endParaRPr lang="en-US" altLang="en-US" sz="2131" dirty="0">
              <a:solidFill>
                <a:srgbClr val="000000"/>
              </a:solidFill>
              <a:latin typeface="Arial" charset="0"/>
              <a:ea typeface="ＭＳ Ｐゴシック" charset="0"/>
            </a:endParaRPr>
          </a:p>
          <a:p>
            <a:pPr marL="380648" indent="-380648" defTabSz="1218072" fontAlgn="base">
              <a:spcBef>
                <a:spcPct val="0"/>
              </a:spcBef>
              <a:spcAft>
                <a:spcPct val="0"/>
              </a:spcAft>
              <a:buFont typeface="Arial" panose="020B0604020202020204" pitchFamily="34" charset="0"/>
              <a:buChar char="•"/>
            </a:pPr>
            <a:r>
              <a:rPr lang="en-US" altLang="en-US" sz="2131" dirty="0">
                <a:solidFill>
                  <a:srgbClr val="000000"/>
                </a:solidFill>
                <a:latin typeface="Arial" charset="0"/>
                <a:ea typeface="ＭＳ Ｐゴシック" charset="0"/>
              </a:rPr>
              <a:t>Safety profile of </a:t>
            </a:r>
            <a:r>
              <a:rPr lang="en-US" altLang="en-US" sz="2131" dirty="0" err="1">
                <a:solidFill>
                  <a:srgbClr val="000000"/>
                </a:solidFill>
                <a:latin typeface="Arial" charset="0"/>
                <a:ea typeface="ＭＳ Ｐゴシック" charset="0"/>
              </a:rPr>
              <a:t>osimertinib</a:t>
            </a:r>
            <a:r>
              <a:rPr lang="en-US" altLang="en-US" sz="2131" dirty="0">
                <a:solidFill>
                  <a:srgbClr val="000000"/>
                </a:solidFill>
                <a:latin typeface="Arial" charset="0"/>
                <a:ea typeface="ＭＳ Ｐゴシック" charset="0"/>
              </a:rPr>
              <a:t> after definitive CRT was manageable, with no new safety signals</a:t>
            </a:r>
          </a:p>
        </p:txBody>
      </p:sp>
      <p:sp>
        <p:nvSpPr>
          <p:cNvPr id="6" name="TextBox 5">
            <a:extLst>
              <a:ext uri="{FF2B5EF4-FFF2-40B4-BE49-F238E27FC236}">
                <a16:creationId xmlns:a16="http://schemas.microsoft.com/office/drawing/2014/main" id="{D2DA3DD5-02FF-E2A2-4555-9670D9D12F64}"/>
              </a:ext>
            </a:extLst>
          </p:cNvPr>
          <p:cNvSpPr txBox="1"/>
          <p:nvPr/>
        </p:nvSpPr>
        <p:spPr>
          <a:xfrm>
            <a:off x="113912" y="5208034"/>
            <a:ext cx="6144497" cy="256352"/>
          </a:xfrm>
          <a:prstGeom prst="rect">
            <a:avLst/>
          </a:prstGeom>
          <a:noFill/>
        </p:spPr>
        <p:txBody>
          <a:bodyPr wrap="square">
            <a:spAutoFit/>
          </a:bodyPr>
          <a:lstStyle/>
          <a:p>
            <a:pPr defTabSz="1218072" fontAlgn="base">
              <a:spcBef>
                <a:spcPct val="0"/>
              </a:spcBef>
              <a:spcAft>
                <a:spcPct val="0"/>
              </a:spcAft>
            </a:pPr>
            <a:r>
              <a:rPr lang="en-US" altLang="en-US" sz="1066" dirty="0">
                <a:solidFill>
                  <a:srgbClr val="455560"/>
                </a:solidFill>
                <a:latin typeface="Calibri" panose="020F0502020204030204" pitchFamily="34" charset="0"/>
                <a:ea typeface="ＭＳ Ｐゴシック" charset="0"/>
                <a:cs typeface="Arial" panose="020B0604020202020204" pitchFamily="34" charset="0"/>
              </a:rPr>
              <a:t>Lu. NEJM. 2024;[</a:t>
            </a:r>
            <a:r>
              <a:rPr lang="en-US" altLang="en-US" sz="1066" dirty="0" err="1">
                <a:solidFill>
                  <a:srgbClr val="455560"/>
                </a:solidFill>
                <a:latin typeface="Calibri" panose="020F0502020204030204" pitchFamily="34" charset="0"/>
                <a:ea typeface="ＭＳ Ｐゴシック" charset="0"/>
                <a:cs typeface="Arial" panose="020B0604020202020204" pitchFamily="34" charset="0"/>
              </a:rPr>
              <a:t>Epub</a:t>
            </a:r>
            <a:r>
              <a:rPr lang="en-US" altLang="en-US" sz="1066" dirty="0">
                <a:solidFill>
                  <a:srgbClr val="455560"/>
                </a:solidFill>
                <a:latin typeface="Calibri" panose="020F0502020204030204" pitchFamily="34" charset="0"/>
                <a:ea typeface="ＭＳ Ｐゴシック" charset="0"/>
                <a:cs typeface="Arial" panose="020B0604020202020204" pitchFamily="34" charset="0"/>
              </a:rPr>
              <a:t>]. </a:t>
            </a:r>
            <a:endParaRPr lang="en-US" sz="1066"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6484318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B0EE7B-A0AF-18B9-BDDC-37D582B66ECB}"/>
              </a:ext>
            </a:extLst>
          </p:cNvPr>
          <p:cNvSpPr txBox="1">
            <a:spLocks/>
          </p:cNvSpPr>
          <p:nvPr/>
        </p:nvSpPr>
        <p:spPr bwMode="auto">
          <a:xfrm>
            <a:off x="1832748" y="1664701"/>
            <a:ext cx="8526505" cy="353240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07" tIns="60904" rIns="121807" bIns="60904" numCol="1" anchor="t" anchorCtr="0" compatLnSpc="1">
            <a:prstTxWarp prst="textNoShape">
              <a:avLst/>
            </a:prstTxWarp>
          </a:bodyPr>
          <a:lstStyle>
            <a:lvl1pPr marL="0" indent="0" algn="ctr" rtl="0" eaLnBrk="1" fontAlgn="base" hangingPunct="1">
              <a:spcBef>
                <a:spcPct val="20000"/>
              </a:spcBef>
              <a:spcAft>
                <a:spcPct val="0"/>
              </a:spcAft>
              <a:buNone/>
              <a:defRPr sz="36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defTabSz="1218072"/>
            <a:endParaRPr lang="en-US" sz="4796" kern="0">
              <a:solidFill>
                <a:srgbClr val="000000"/>
              </a:solidFill>
              <a:latin typeface="Arial"/>
              <a:ea typeface="ＭＳ Ｐゴシック"/>
            </a:endParaRPr>
          </a:p>
          <a:p>
            <a:pPr defTabSz="1218072"/>
            <a:r>
              <a:rPr lang="en-US" sz="4796" kern="0">
                <a:solidFill>
                  <a:srgbClr val="000000"/>
                </a:solidFill>
                <a:latin typeface="Arial"/>
                <a:ea typeface="ＭＳ Ｐゴシック"/>
              </a:rPr>
              <a:t>Case #2 </a:t>
            </a:r>
            <a:endParaRPr lang="en-US" sz="4796" kern="0" dirty="0">
              <a:solidFill>
                <a:srgbClr val="000000"/>
              </a:solidFill>
              <a:latin typeface="Arial"/>
              <a:ea typeface="ＭＳ Ｐゴシック"/>
            </a:endParaRPr>
          </a:p>
        </p:txBody>
      </p:sp>
    </p:spTree>
    <p:extLst>
      <p:ext uri="{BB962C8B-B14F-4D97-AF65-F5344CB8AC3E}">
        <p14:creationId xmlns:p14="http://schemas.microsoft.com/office/powerpoint/2010/main" val="17343911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EA8E78-9E55-A63B-84F2-3CABDF48A479}"/>
              </a:ext>
            </a:extLst>
          </p:cNvPr>
          <p:cNvSpPr txBox="1">
            <a:spLocks/>
          </p:cNvSpPr>
          <p:nvPr/>
        </p:nvSpPr>
        <p:spPr>
          <a:xfrm>
            <a:off x="5639" y="169797"/>
            <a:ext cx="12180722" cy="926470"/>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Patient Profile and Initial Presentation</a:t>
            </a:r>
            <a:endParaRPr lang="en-US" sz="4796" kern="0" dirty="0">
              <a:latin typeface="Arial"/>
              <a:ea typeface="ＭＳ Ｐゴシック"/>
            </a:endParaRPr>
          </a:p>
        </p:txBody>
      </p:sp>
      <p:sp>
        <p:nvSpPr>
          <p:cNvPr id="4" name="TextBox 3">
            <a:extLst>
              <a:ext uri="{FF2B5EF4-FFF2-40B4-BE49-F238E27FC236}">
                <a16:creationId xmlns:a16="http://schemas.microsoft.com/office/drawing/2014/main" id="{73A1D071-9378-735A-EE3A-76A7E859AA7A}"/>
              </a:ext>
            </a:extLst>
          </p:cNvPr>
          <p:cNvSpPr txBox="1"/>
          <p:nvPr/>
        </p:nvSpPr>
        <p:spPr>
          <a:xfrm>
            <a:off x="621160" y="1461688"/>
            <a:ext cx="6146293" cy="4151457"/>
          </a:xfrm>
          <a:prstGeom prst="rect">
            <a:avLst/>
          </a:prstGeom>
          <a:noFill/>
        </p:spPr>
        <p:txBody>
          <a:bodyPr wrap="square">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Name: SJ</a:t>
            </a:r>
          </a:p>
          <a:p>
            <a:pPr defTabSz="1218072" fontAlgn="base">
              <a:spcBef>
                <a:spcPct val="0"/>
              </a:spcBef>
              <a:spcAft>
                <a:spcPct val="0"/>
              </a:spcAft>
            </a:pPr>
            <a:endParaRPr lang="en-US" sz="2398" dirty="0">
              <a:solidFill>
                <a:srgbClr val="000000"/>
              </a:solidFill>
              <a:latin typeface="Arial" charset="0"/>
              <a:ea typeface="ＭＳ Ｐゴシック" charset="0"/>
            </a:endParaRPr>
          </a:p>
          <a:p>
            <a:pPr defTabSz="1218072" fontAlgn="base">
              <a:spcBef>
                <a:spcPct val="0"/>
              </a:spcBef>
              <a:spcAft>
                <a:spcPct val="0"/>
              </a:spcAft>
            </a:pPr>
            <a:r>
              <a:rPr lang="en-US" sz="2398" dirty="0">
                <a:solidFill>
                  <a:srgbClr val="000000"/>
                </a:solidFill>
                <a:latin typeface="Arial" charset="0"/>
                <a:ea typeface="ＭＳ Ｐゴシック" charset="0"/>
              </a:rPr>
              <a:t>Age: 42</a:t>
            </a:r>
          </a:p>
          <a:p>
            <a:pPr defTabSz="1218072" fontAlgn="base">
              <a:spcBef>
                <a:spcPct val="0"/>
              </a:spcBef>
              <a:spcAft>
                <a:spcPct val="0"/>
              </a:spcAft>
            </a:pPr>
            <a:endParaRPr lang="en-US" sz="2398" dirty="0">
              <a:solidFill>
                <a:srgbClr val="000000"/>
              </a:solidFill>
              <a:latin typeface="Arial" charset="0"/>
              <a:ea typeface="ＭＳ Ｐゴシック" charset="0"/>
            </a:endParaRPr>
          </a:p>
          <a:p>
            <a:pPr defTabSz="1218072" fontAlgn="base">
              <a:spcBef>
                <a:spcPct val="0"/>
              </a:spcBef>
              <a:spcAft>
                <a:spcPct val="0"/>
              </a:spcAft>
            </a:pPr>
            <a:r>
              <a:rPr lang="en-US" sz="2398" dirty="0">
                <a:solidFill>
                  <a:srgbClr val="000000"/>
                </a:solidFill>
                <a:latin typeface="Arial" charset="0"/>
                <a:ea typeface="ＭＳ Ｐゴシック" charset="0"/>
              </a:rPr>
              <a:t>Gender: female</a:t>
            </a:r>
          </a:p>
          <a:p>
            <a:pPr defTabSz="1218072" fontAlgn="base">
              <a:spcBef>
                <a:spcPct val="0"/>
              </a:spcBef>
              <a:spcAft>
                <a:spcPct val="0"/>
              </a:spcAft>
            </a:pPr>
            <a:endParaRPr lang="en-US" sz="2398" dirty="0">
              <a:solidFill>
                <a:srgbClr val="000000"/>
              </a:solidFill>
              <a:latin typeface="Arial" charset="0"/>
              <a:ea typeface="ＭＳ Ｐゴシック" charset="0"/>
            </a:endParaRPr>
          </a:p>
          <a:p>
            <a:pPr defTabSz="1218072" fontAlgn="base">
              <a:spcBef>
                <a:spcPct val="0"/>
              </a:spcBef>
              <a:spcAft>
                <a:spcPct val="0"/>
              </a:spcAft>
            </a:pPr>
            <a:r>
              <a:rPr lang="en-US" sz="2398" dirty="0">
                <a:solidFill>
                  <a:srgbClr val="000000"/>
                </a:solidFill>
                <a:latin typeface="Arial" charset="0"/>
                <a:ea typeface="ＭＳ Ｐゴシック" charset="0"/>
              </a:rPr>
              <a:t>Medical History:</a:t>
            </a:r>
          </a:p>
          <a:p>
            <a:pPr defTabSz="1218072" fontAlgn="base">
              <a:spcBef>
                <a:spcPct val="0"/>
              </a:spcBef>
              <a:spcAft>
                <a:spcPct val="0"/>
              </a:spcAft>
            </a:pPr>
            <a:r>
              <a:rPr lang="en-US" sz="2398" dirty="0">
                <a:solidFill>
                  <a:srgbClr val="000000"/>
                </a:solidFill>
                <a:latin typeface="Arial" charset="0"/>
                <a:ea typeface="ＭＳ Ｐゴシック" charset="0"/>
              </a:rPr>
              <a:t>DMT2</a:t>
            </a:r>
          </a:p>
          <a:p>
            <a:pPr defTabSz="1218072" fontAlgn="base">
              <a:spcBef>
                <a:spcPct val="0"/>
              </a:spcBef>
              <a:spcAft>
                <a:spcPct val="0"/>
              </a:spcAft>
            </a:pPr>
            <a:r>
              <a:rPr lang="en-US" sz="2398" dirty="0">
                <a:solidFill>
                  <a:srgbClr val="000000"/>
                </a:solidFill>
                <a:latin typeface="Arial" charset="0"/>
                <a:ea typeface="ＭＳ Ｐゴシック" charset="0"/>
              </a:rPr>
              <a:t>Hypertension</a:t>
            </a:r>
          </a:p>
          <a:p>
            <a:pPr defTabSz="1218072" fontAlgn="base">
              <a:spcBef>
                <a:spcPct val="0"/>
              </a:spcBef>
              <a:spcAft>
                <a:spcPct val="0"/>
              </a:spcAft>
            </a:pPr>
            <a:r>
              <a:rPr lang="en-US" sz="2398" dirty="0">
                <a:solidFill>
                  <a:srgbClr val="000000"/>
                </a:solidFill>
                <a:latin typeface="Arial" charset="0"/>
                <a:ea typeface="ＭＳ Ｐゴシック" charset="0"/>
              </a:rPr>
              <a:t>30 pack-year smoking history, quit 10 years ago </a:t>
            </a:r>
          </a:p>
        </p:txBody>
      </p:sp>
      <p:sp>
        <p:nvSpPr>
          <p:cNvPr id="5" name="TextBox 4">
            <a:extLst>
              <a:ext uri="{FF2B5EF4-FFF2-40B4-BE49-F238E27FC236}">
                <a16:creationId xmlns:a16="http://schemas.microsoft.com/office/drawing/2014/main" id="{11B44C02-3042-6F3F-0826-BD38119624A1}"/>
              </a:ext>
            </a:extLst>
          </p:cNvPr>
          <p:cNvSpPr txBox="1"/>
          <p:nvPr/>
        </p:nvSpPr>
        <p:spPr>
          <a:xfrm>
            <a:off x="6238003" y="1214426"/>
            <a:ext cx="6148920" cy="2798395"/>
          </a:xfrm>
          <a:prstGeom prst="rect">
            <a:avLst/>
          </a:prstGeom>
          <a:noFill/>
        </p:spPr>
        <p:txBody>
          <a:bodyPr wrap="square">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Symptoms</a:t>
            </a:r>
          </a:p>
          <a:p>
            <a:pPr marL="609036" lvl="1" defTabSz="1218072" fontAlgn="base">
              <a:spcBef>
                <a:spcPct val="0"/>
              </a:spcBef>
              <a:spcAft>
                <a:spcPct val="0"/>
              </a:spcAft>
            </a:pPr>
            <a:r>
              <a:rPr lang="en-US" sz="2398" dirty="0">
                <a:solidFill>
                  <a:srgbClr val="000000"/>
                </a:solidFill>
                <a:latin typeface="Arial" charset="0"/>
                <a:ea typeface="ＭＳ Ｐゴシック" charset="0"/>
              </a:rPr>
              <a:t>Persistent cough</a:t>
            </a:r>
          </a:p>
          <a:p>
            <a:pPr marL="609036" lvl="1" defTabSz="1218072" fontAlgn="base">
              <a:spcBef>
                <a:spcPct val="0"/>
              </a:spcBef>
              <a:spcAft>
                <a:spcPct val="0"/>
              </a:spcAft>
            </a:pPr>
            <a:r>
              <a:rPr lang="en-US" sz="2398" dirty="0">
                <a:solidFill>
                  <a:srgbClr val="000000"/>
                </a:solidFill>
                <a:latin typeface="Arial" charset="0"/>
                <a:ea typeface="ＭＳ Ｐゴシック" charset="0"/>
              </a:rPr>
              <a:t>Fatigue</a:t>
            </a:r>
          </a:p>
          <a:p>
            <a:pPr marL="609036" lvl="1" defTabSz="1218072" fontAlgn="base">
              <a:spcBef>
                <a:spcPct val="0"/>
              </a:spcBef>
              <a:spcAft>
                <a:spcPct val="0"/>
              </a:spcAft>
            </a:pPr>
            <a:r>
              <a:rPr lang="en-US" sz="2398" dirty="0">
                <a:solidFill>
                  <a:srgbClr val="000000"/>
                </a:solidFill>
                <a:latin typeface="Arial" charset="0"/>
                <a:ea typeface="ＭＳ Ｐゴシック" charset="0"/>
              </a:rPr>
              <a:t>Unintentional weight loss 8 kg x 4 months </a:t>
            </a:r>
          </a:p>
          <a:p>
            <a:pPr marL="609036" lvl="1" defTabSz="1218072" fontAlgn="base">
              <a:spcBef>
                <a:spcPct val="0"/>
              </a:spcBef>
              <a:spcAft>
                <a:spcPct val="0"/>
              </a:spcAft>
            </a:pPr>
            <a:r>
              <a:rPr lang="en-US" sz="2398" dirty="0">
                <a:solidFill>
                  <a:srgbClr val="000000"/>
                </a:solidFill>
                <a:latin typeface="Arial" charset="0"/>
                <a:ea typeface="ＭＳ Ｐゴシック" charset="0"/>
              </a:rPr>
              <a:t>Chest Pain </a:t>
            </a:r>
          </a:p>
          <a:p>
            <a:pPr marL="609036" lvl="1" defTabSz="1218072" fontAlgn="base">
              <a:spcBef>
                <a:spcPct val="0"/>
              </a:spcBef>
              <a:spcAft>
                <a:spcPct val="0"/>
              </a:spcAft>
            </a:pP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3283176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D6CBFB-16BA-B472-D08D-844333CF9FA3}"/>
              </a:ext>
            </a:extLst>
          </p:cNvPr>
          <p:cNvSpPr txBox="1">
            <a:spLocks/>
          </p:cNvSpPr>
          <p:nvPr/>
        </p:nvSpPr>
        <p:spPr>
          <a:xfrm>
            <a:off x="5639" y="169797"/>
            <a:ext cx="12180722" cy="926470"/>
          </a:xfrm>
          <a:prstGeom prst="rect">
            <a:avLst/>
          </a:prstGeom>
          <a:noFill/>
        </p:spPr>
        <p:txBody>
          <a:bodyPr/>
          <a:lstStyle>
            <a:lvl1pPr algn="ctr" rtl="0" eaLnBrk="1" fontAlgn="base" hangingPunct="1">
              <a:spcBef>
                <a:spcPct val="0"/>
              </a:spcBef>
              <a:spcAft>
                <a:spcPct val="0"/>
              </a:spcAft>
              <a:defRPr sz="3600" i="0">
                <a:solidFill>
                  <a:srgbClr val="003465"/>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Diagnostic Work-Up</a:t>
            </a:r>
            <a:endParaRPr lang="en-US" sz="4796" kern="0" dirty="0">
              <a:latin typeface="Arial"/>
              <a:ea typeface="ＭＳ Ｐゴシック"/>
            </a:endParaRPr>
          </a:p>
        </p:txBody>
      </p:sp>
      <p:sp>
        <p:nvSpPr>
          <p:cNvPr id="4" name="TextBox 3">
            <a:extLst>
              <a:ext uri="{FF2B5EF4-FFF2-40B4-BE49-F238E27FC236}">
                <a16:creationId xmlns:a16="http://schemas.microsoft.com/office/drawing/2014/main" id="{F200A84B-5D5A-EF5D-9DE9-27C4F1B9F581}"/>
              </a:ext>
            </a:extLst>
          </p:cNvPr>
          <p:cNvSpPr txBox="1"/>
          <p:nvPr/>
        </p:nvSpPr>
        <p:spPr>
          <a:xfrm>
            <a:off x="263682" y="1218072"/>
            <a:ext cx="6146293" cy="1855188"/>
          </a:xfrm>
          <a:prstGeom prst="rect">
            <a:avLst/>
          </a:prstGeom>
          <a:noFill/>
        </p:spPr>
        <p:txBody>
          <a:bodyPr wrap="square">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Chest X-ray: </a:t>
            </a:r>
            <a:r>
              <a:rPr lang="en-US" sz="2131" dirty="0">
                <a:solidFill>
                  <a:srgbClr val="000000"/>
                </a:solidFill>
                <a:latin typeface="Arial" charset="0"/>
                <a:ea typeface="ＭＳ Ｐゴシック" charset="0"/>
              </a:rPr>
              <a:t>Mass in left upper lobe. </a:t>
            </a:r>
          </a:p>
          <a:p>
            <a:pPr defTabSz="1218072" fontAlgn="base">
              <a:spcBef>
                <a:spcPct val="0"/>
              </a:spcBef>
              <a:spcAft>
                <a:spcPct val="0"/>
              </a:spcAft>
            </a:pPr>
            <a:endParaRPr lang="en-US" sz="2398" dirty="0">
              <a:solidFill>
                <a:srgbClr val="000000"/>
              </a:solidFill>
              <a:latin typeface="Arial" charset="0"/>
              <a:ea typeface="ＭＳ Ｐゴシック" charset="0"/>
            </a:endParaRPr>
          </a:p>
          <a:p>
            <a:pPr defTabSz="1218072" fontAlgn="base">
              <a:spcBef>
                <a:spcPct val="0"/>
              </a:spcBef>
              <a:spcAft>
                <a:spcPct val="0"/>
              </a:spcAft>
            </a:pPr>
            <a:r>
              <a:rPr lang="en-US" sz="2398" dirty="0">
                <a:solidFill>
                  <a:srgbClr val="000000"/>
                </a:solidFill>
                <a:latin typeface="Arial" charset="0"/>
                <a:ea typeface="ＭＳ Ｐゴシック" charset="0"/>
              </a:rPr>
              <a:t>CT scan: </a:t>
            </a:r>
            <a:r>
              <a:rPr lang="en-US" sz="2131" dirty="0">
                <a:solidFill>
                  <a:srgbClr val="000000"/>
                </a:solidFill>
                <a:latin typeface="Arial" charset="0"/>
                <a:ea typeface="ＭＳ Ｐゴシック" charset="0"/>
              </a:rPr>
              <a:t>Confirmed 5 cm mass in the left upper lobe with mediastinal lymphadenopathy and multiple liver lesions suggestive of metastasis </a:t>
            </a:r>
          </a:p>
        </p:txBody>
      </p:sp>
      <p:sp>
        <p:nvSpPr>
          <p:cNvPr id="5" name="TextBox 4">
            <a:extLst>
              <a:ext uri="{FF2B5EF4-FFF2-40B4-BE49-F238E27FC236}">
                <a16:creationId xmlns:a16="http://schemas.microsoft.com/office/drawing/2014/main" id="{22596940-5B55-13B1-4224-657A4977EA0D}"/>
              </a:ext>
            </a:extLst>
          </p:cNvPr>
          <p:cNvSpPr txBox="1"/>
          <p:nvPr/>
        </p:nvSpPr>
        <p:spPr>
          <a:xfrm>
            <a:off x="6409975" y="1218072"/>
            <a:ext cx="5582713" cy="4314643"/>
          </a:xfrm>
          <a:prstGeom prst="rect">
            <a:avLst/>
          </a:prstGeom>
          <a:noFill/>
        </p:spPr>
        <p:txBody>
          <a:bodyPr wrap="square">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Biopsy: </a:t>
            </a:r>
            <a:r>
              <a:rPr lang="en-US" sz="2131" dirty="0">
                <a:solidFill>
                  <a:srgbClr val="000000"/>
                </a:solidFill>
                <a:latin typeface="Arial" charset="0"/>
                <a:ea typeface="ＭＳ Ｐゴシック" charset="0"/>
              </a:rPr>
              <a:t>CT guided needle biopsy</a:t>
            </a:r>
          </a:p>
          <a:p>
            <a:pPr marL="609036" lvl="1" defTabSz="1218072" fontAlgn="base">
              <a:spcBef>
                <a:spcPct val="0"/>
              </a:spcBef>
              <a:spcAft>
                <a:spcPct val="0"/>
              </a:spcAft>
            </a:pPr>
            <a:r>
              <a:rPr lang="en-US" sz="2131" dirty="0">
                <a:solidFill>
                  <a:srgbClr val="000000"/>
                </a:solidFill>
                <a:latin typeface="Arial" charset="0"/>
                <a:ea typeface="ＭＳ Ｐゴシック" charset="0"/>
              </a:rPr>
              <a:t>Pathology results – non-small cell lung cancer, adenocarcinoma subtype</a:t>
            </a:r>
          </a:p>
          <a:p>
            <a:pPr defTabSz="1218072" fontAlgn="base">
              <a:spcBef>
                <a:spcPct val="0"/>
              </a:spcBef>
              <a:spcAft>
                <a:spcPct val="0"/>
              </a:spcAft>
            </a:pPr>
            <a:r>
              <a:rPr lang="en-US" sz="2398" dirty="0">
                <a:solidFill>
                  <a:srgbClr val="000000"/>
                </a:solidFill>
                <a:latin typeface="Arial" charset="0"/>
                <a:ea typeface="ＭＳ Ｐゴシック" charset="0"/>
              </a:rPr>
              <a:t>Molecular testing</a:t>
            </a:r>
          </a:p>
          <a:p>
            <a:pPr marL="609036" lvl="1" defTabSz="1218072" fontAlgn="base">
              <a:spcBef>
                <a:spcPct val="0"/>
              </a:spcBef>
              <a:spcAft>
                <a:spcPct val="0"/>
              </a:spcAft>
            </a:pPr>
            <a:r>
              <a:rPr lang="en-US" sz="2131" dirty="0">
                <a:solidFill>
                  <a:srgbClr val="000000"/>
                </a:solidFill>
                <a:latin typeface="Arial" charset="0"/>
                <a:ea typeface="ＭＳ Ｐゴシック" charset="0"/>
              </a:rPr>
              <a:t>EGFR: negative </a:t>
            </a:r>
          </a:p>
          <a:p>
            <a:pPr marL="609036" lvl="1" defTabSz="1218072" fontAlgn="base">
              <a:spcBef>
                <a:spcPct val="0"/>
              </a:spcBef>
              <a:spcAft>
                <a:spcPct val="0"/>
              </a:spcAft>
            </a:pPr>
            <a:r>
              <a:rPr lang="en-US" sz="2131" dirty="0">
                <a:solidFill>
                  <a:srgbClr val="000000"/>
                </a:solidFill>
                <a:latin typeface="Arial" charset="0"/>
                <a:ea typeface="ＭＳ Ｐゴシック" charset="0"/>
              </a:rPr>
              <a:t>ALK: negative</a:t>
            </a:r>
          </a:p>
          <a:p>
            <a:pPr marL="609036" lvl="1" defTabSz="1218072" fontAlgn="base">
              <a:spcBef>
                <a:spcPct val="0"/>
              </a:spcBef>
              <a:spcAft>
                <a:spcPct val="0"/>
              </a:spcAft>
            </a:pPr>
            <a:r>
              <a:rPr lang="en-US" sz="2131" dirty="0">
                <a:solidFill>
                  <a:srgbClr val="000000"/>
                </a:solidFill>
                <a:latin typeface="Arial" charset="0"/>
                <a:ea typeface="ＭＳ Ｐゴシック" charset="0"/>
              </a:rPr>
              <a:t>STK11: positive </a:t>
            </a:r>
          </a:p>
          <a:p>
            <a:pPr marL="609036" lvl="1" defTabSz="1218072" fontAlgn="base">
              <a:spcBef>
                <a:spcPct val="0"/>
              </a:spcBef>
              <a:spcAft>
                <a:spcPct val="0"/>
              </a:spcAft>
            </a:pPr>
            <a:r>
              <a:rPr lang="en-US" sz="2131" dirty="0">
                <a:solidFill>
                  <a:srgbClr val="000000"/>
                </a:solidFill>
                <a:latin typeface="Arial" charset="0"/>
                <a:ea typeface="ＭＳ Ｐゴシック" charset="0"/>
              </a:rPr>
              <a:t>PD-L1: 40% </a:t>
            </a:r>
          </a:p>
          <a:p>
            <a:pPr defTabSz="1218072" fontAlgn="base">
              <a:spcBef>
                <a:spcPct val="0"/>
              </a:spcBef>
              <a:spcAft>
                <a:spcPct val="0"/>
              </a:spcAft>
            </a:pPr>
            <a:r>
              <a:rPr lang="en-US" sz="2398" dirty="0">
                <a:solidFill>
                  <a:srgbClr val="000000"/>
                </a:solidFill>
                <a:latin typeface="Arial" charset="0"/>
                <a:ea typeface="ＭＳ Ｐゴシック" charset="0"/>
              </a:rPr>
              <a:t>Staging </a:t>
            </a:r>
          </a:p>
          <a:p>
            <a:pPr marL="609036" lvl="1" defTabSz="1218072" fontAlgn="base">
              <a:spcBef>
                <a:spcPct val="0"/>
              </a:spcBef>
              <a:spcAft>
                <a:spcPct val="0"/>
              </a:spcAft>
            </a:pPr>
            <a:r>
              <a:rPr lang="en-US" sz="2131" dirty="0">
                <a:solidFill>
                  <a:srgbClr val="000000"/>
                </a:solidFill>
                <a:latin typeface="Arial" charset="0"/>
                <a:ea typeface="ＭＳ Ｐゴシック" charset="0"/>
              </a:rPr>
              <a:t>PET-CT: extensive metastatic disease involving liver and bone. </a:t>
            </a:r>
          </a:p>
          <a:p>
            <a:pPr marL="609036" lvl="1" defTabSz="1218072" fontAlgn="base">
              <a:spcBef>
                <a:spcPct val="0"/>
              </a:spcBef>
              <a:spcAft>
                <a:spcPct val="0"/>
              </a:spcAft>
            </a:pP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9798499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2BBCC9-7CF8-4182-3A0A-E5687509D474}"/>
              </a:ext>
            </a:extLst>
          </p:cNvPr>
          <p:cNvSpPr txBox="1">
            <a:spLocks/>
          </p:cNvSpPr>
          <p:nvPr/>
        </p:nvSpPr>
        <p:spPr>
          <a:xfrm>
            <a:off x="5639" y="169796"/>
            <a:ext cx="12180722" cy="1340768"/>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Treatment Plan</a:t>
            </a:r>
            <a:endParaRPr lang="en-US" sz="4796" kern="0" dirty="0">
              <a:latin typeface="Arial"/>
              <a:ea typeface="ＭＳ Ｐゴシック"/>
            </a:endParaRPr>
          </a:p>
        </p:txBody>
      </p:sp>
      <p:sp>
        <p:nvSpPr>
          <p:cNvPr id="8" name="TextBox 7">
            <a:extLst>
              <a:ext uri="{FF2B5EF4-FFF2-40B4-BE49-F238E27FC236}">
                <a16:creationId xmlns:a16="http://schemas.microsoft.com/office/drawing/2014/main" id="{2C4C1330-A267-87E7-0B87-2EF6750E334E}"/>
              </a:ext>
            </a:extLst>
          </p:cNvPr>
          <p:cNvSpPr txBox="1"/>
          <p:nvPr/>
        </p:nvSpPr>
        <p:spPr>
          <a:xfrm>
            <a:off x="5639" y="1783129"/>
            <a:ext cx="11961948" cy="3453638"/>
          </a:xfrm>
          <a:prstGeom prst="rect">
            <a:avLst/>
          </a:prstGeom>
          <a:noFill/>
        </p:spPr>
        <p:txBody>
          <a:bodyPr wrap="squar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Initial Decision: </a:t>
            </a:r>
            <a:r>
              <a:rPr lang="en-US" sz="2131" dirty="0">
                <a:solidFill>
                  <a:srgbClr val="000000"/>
                </a:solidFill>
                <a:latin typeface="-webkit-standard"/>
                <a:ea typeface="ＭＳ Ｐゴシック" charset="0"/>
              </a:rPr>
              <a:t>Given the presence of an STK11 mutation and the high PD-L1 expression, the patient was considered a candidate for the combination therapy as outlined in the Poseidon trial.</a:t>
            </a:r>
          </a:p>
          <a:p>
            <a:pPr defTabSz="1218072" fontAlgn="base">
              <a:spcBef>
                <a:spcPct val="0"/>
              </a:spcBef>
              <a:spcAft>
                <a:spcPct val="0"/>
              </a:spcAft>
            </a:pPr>
            <a:endParaRPr lang="en-US" sz="2131" dirty="0">
              <a:solidFill>
                <a:srgbClr val="000000"/>
              </a:solidFill>
              <a:latin typeface="Arial" charset="0"/>
              <a:ea typeface="ＭＳ Ｐゴシック" charset="0"/>
            </a:endParaRPr>
          </a:p>
          <a:p>
            <a:pPr defTabSz="1218072" fontAlgn="base">
              <a:spcBef>
                <a:spcPct val="0"/>
              </a:spcBef>
              <a:spcAft>
                <a:spcPct val="0"/>
              </a:spcAft>
            </a:pPr>
            <a:r>
              <a:rPr lang="en-US" sz="2398" dirty="0">
                <a:solidFill>
                  <a:srgbClr val="000000"/>
                </a:solidFill>
                <a:latin typeface="Arial" charset="0"/>
                <a:ea typeface="ＭＳ Ｐゴシック" charset="0"/>
              </a:rPr>
              <a:t>Therapy:</a:t>
            </a:r>
          </a:p>
          <a:p>
            <a:pPr marL="609036" lvl="1" defTabSz="1218072" fontAlgn="base">
              <a:spcBef>
                <a:spcPct val="0"/>
              </a:spcBef>
              <a:spcAft>
                <a:spcPct val="0"/>
              </a:spcAft>
            </a:pPr>
            <a:r>
              <a:rPr lang="en-US" sz="2131" b="1" dirty="0">
                <a:solidFill>
                  <a:srgbClr val="000000"/>
                </a:solidFill>
                <a:latin typeface="Arial" charset="0"/>
                <a:ea typeface="ＭＳ Ｐゴシック" charset="0"/>
              </a:rPr>
              <a:t>Drug Regimen</a:t>
            </a:r>
            <a:r>
              <a:rPr lang="en-US" sz="2131" dirty="0">
                <a:solidFill>
                  <a:srgbClr val="000000"/>
                </a:solidFill>
                <a:latin typeface="Arial" charset="0"/>
                <a:ea typeface="ＭＳ Ｐゴシック" charset="0"/>
              </a:rPr>
              <a:t>: Combination of durvalumab (Imfinzi), </a:t>
            </a:r>
            <a:r>
              <a:rPr lang="en-US" sz="2131" dirty="0" err="1">
                <a:solidFill>
                  <a:srgbClr val="000000"/>
                </a:solidFill>
                <a:latin typeface="Arial" charset="0"/>
                <a:ea typeface="ＭＳ Ｐゴシック" charset="0"/>
              </a:rPr>
              <a:t>tremelimumab</a:t>
            </a:r>
            <a:r>
              <a:rPr lang="en-US" sz="2131" dirty="0">
                <a:solidFill>
                  <a:srgbClr val="000000"/>
                </a:solidFill>
                <a:latin typeface="Arial" charset="0"/>
                <a:ea typeface="ＭＳ Ｐゴシック" charset="0"/>
              </a:rPr>
              <a:t>, and chemotherapy (platinum-based + pemetrexed)</a:t>
            </a:r>
          </a:p>
          <a:p>
            <a:pPr marL="1218072" lvl="2" defTabSz="1218072" fontAlgn="base">
              <a:spcBef>
                <a:spcPct val="0"/>
              </a:spcBef>
              <a:spcAft>
                <a:spcPct val="0"/>
              </a:spcAft>
            </a:pPr>
            <a:r>
              <a:rPr lang="en-US" sz="2131" b="1" dirty="0">
                <a:solidFill>
                  <a:srgbClr val="000000"/>
                </a:solidFill>
                <a:latin typeface="Arial" charset="0"/>
                <a:ea typeface="ＭＳ Ｐゴシック" charset="0"/>
              </a:rPr>
              <a:t>Durvalumab</a:t>
            </a:r>
            <a:r>
              <a:rPr lang="en-US" sz="2131" dirty="0">
                <a:solidFill>
                  <a:srgbClr val="000000"/>
                </a:solidFill>
                <a:latin typeface="Arial" charset="0"/>
                <a:ea typeface="ＭＳ Ｐゴシック" charset="0"/>
              </a:rPr>
              <a:t>: 1500 mg IV every 3 weeks for 4 cycles, then every 4 weeks.</a:t>
            </a:r>
          </a:p>
          <a:p>
            <a:pPr marL="1218072" lvl="2" defTabSz="1218072" fontAlgn="base">
              <a:spcBef>
                <a:spcPct val="0"/>
              </a:spcBef>
              <a:spcAft>
                <a:spcPct val="0"/>
              </a:spcAft>
            </a:pPr>
            <a:r>
              <a:rPr lang="en-US" sz="2131" b="1" dirty="0" err="1">
                <a:solidFill>
                  <a:srgbClr val="000000"/>
                </a:solidFill>
                <a:latin typeface="Arial" charset="0"/>
                <a:ea typeface="ＭＳ Ｐゴシック" charset="0"/>
              </a:rPr>
              <a:t>Tremelimumab</a:t>
            </a:r>
            <a:r>
              <a:rPr lang="en-US" sz="2131" dirty="0">
                <a:solidFill>
                  <a:srgbClr val="000000"/>
                </a:solidFill>
                <a:latin typeface="Arial" charset="0"/>
                <a:ea typeface="ＭＳ Ｐゴシック" charset="0"/>
              </a:rPr>
              <a:t>: 75 mg IV once</a:t>
            </a:r>
          </a:p>
          <a:p>
            <a:pPr marL="1218072" lvl="2" defTabSz="1218072" fontAlgn="base">
              <a:spcBef>
                <a:spcPct val="0"/>
              </a:spcBef>
              <a:spcAft>
                <a:spcPct val="0"/>
              </a:spcAft>
            </a:pPr>
            <a:r>
              <a:rPr lang="en-US" sz="2131" b="1" dirty="0">
                <a:solidFill>
                  <a:srgbClr val="000000"/>
                </a:solidFill>
                <a:latin typeface="Arial" charset="0"/>
                <a:ea typeface="ＭＳ Ｐゴシック" charset="0"/>
              </a:rPr>
              <a:t>Chemotherapy</a:t>
            </a:r>
            <a:r>
              <a:rPr lang="en-US" sz="2131" dirty="0">
                <a:solidFill>
                  <a:srgbClr val="000000"/>
                </a:solidFill>
                <a:latin typeface="Arial" charset="0"/>
                <a:ea typeface="ＭＳ Ｐゴシック" charset="0"/>
              </a:rPr>
              <a:t>: Carboplatin (AUC 5 or 6) and pemetrexed 500 mg/m² IV every 3 weeks for up to 4 cycles.</a:t>
            </a:r>
          </a:p>
        </p:txBody>
      </p:sp>
    </p:spTree>
    <p:extLst>
      <p:ext uri="{BB962C8B-B14F-4D97-AF65-F5344CB8AC3E}">
        <p14:creationId xmlns:p14="http://schemas.microsoft.com/office/powerpoint/2010/main" val="42526108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70F4DA0-81A8-CAA7-8BE1-1682A0DE9FD0}"/>
              </a:ext>
            </a:extLst>
          </p:cNvPr>
          <p:cNvSpPr txBox="1">
            <a:spLocks/>
          </p:cNvSpPr>
          <p:nvPr/>
        </p:nvSpPr>
        <p:spPr>
          <a:xfrm>
            <a:off x="5639" y="169796"/>
            <a:ext cx="12180722" cy="1340768"/>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Follow-Up and Response </a:t>
            </a:r>
            <a:endParaRPr lang="en-US" sz="4796" kern="0" dirty="0">
              <a:latin typeface="Arial"/>
              <a:ea typeface="ＭＳ Ｐゴシック"/>
            </a:endParaRPr>
          </a:p>
        </p:txBody>
      </p:sp>
      <p:sp>
        <p:nvSpPr>
          <p:cNvPr id="4" name="TextBox 3">
            <a:extLst>
              <a:ext uri="{FF2B5EF4-FFF2-40B4-BE49-F238E27FC236}">
                <a16:creationId xmlns:a16="http://schemas.microsoft.com/office/drawing/2014/main" id="{77110A96-A5BE-9767-E1DD-7C6A03034D42}"/>
              </a:ext>
            </a:extLst>
          </p:cNvPr>
          <p:cNvSpPr txBox="1"/>
          <p:nvPr/>
        </p:nvSpPr>
        <p:spPr>
          <a:xfrm>
            <a:off x="115026" y="1510564"/>
            <a:ext cx="11961948" cy="3699346"/>
          </a:xfrm>
          <a:prstGeom prst="rect">
            <a:avLst/>
          </a:prstGeom>
          <a:noFill/>
        </p:spPr>
        <p:txBody>
          <a:bodyPr wrap="square" rtlCol="0">
            <a:spAutoFit/>
          </a:bodyPr>
          <a:lstStyle/>
          <a:p>
            <a:pPr defTabSz="1218072" fontAlgn="base">
              <a:spcBef>
                <a:spcPct val="0"/>
              </a:spcBef>
              <a:spcAft>
                <a:spcPct val="0"/>
              </a:spcAft>
            </a:pPr>
            <a:r>
              <a:rPr lang="en-US" sz="2131" b="1" dirty="0">
                <a:solidFill>
                  <a:srgbClr val="000000"/>
                </a:solidFill>
                <a:latin typeface="Arial" charset="0"/>
                <a:ea typeface="ＭＳ Ｐゴシック" charset="0"/>
              </a:rPr>
              <a:t>1 month follow-up:</a:t>
            </a:r>
          </a:p>
          <a:p>
            <a:pPr marL="609036" lvl="1" defTabSz="1218072" fontAlgn="base">
              <a:spcBef>
                <a:spcPct val="0"/>
              </a:spcBef>
              <a:spcAft>
                <a:spcPct val="0"/>
              </a:spcAft>
            </a:pPr>
            <a:r>
              <a:rPr lang="en-US" sz="2131" dirty="0">
                <a:solidFill>
                  <a:srgbClr val="000000"/>
                </a:solidFill>
                <a:latin typeface="Arial" charset="0"/>
                <a:ea typeface="ＭＳ Ｐゴシック" charset="0"/>
              </a:rPr>
              <a:t>Subjective: </a:t>
            </a:r>
            <a:r>
              <a:rPr lang="en-US" sz="2131" dirty="0">
                <a:solidFill>
                  <a:srgbClr val="000000"/>
                </a:solidFill>
                <a:latin typeface="-webkit-standard"/>
                <a:ea typeface="ＭＳ Ｐゴシック" charset="0"/>
              </a:rPr>
              <a:t>Mild improvement in cough and fatigue</a:t>
            </a:r>
          </a:p>
          <a:p>
            <a:pPr marL="609036" lvl="1" defTabSz="1218072" fontAlgn="base">
              <a:spcBef>
                <a:spcPct val="0"/>
              </a:spcBef>
              <a:spcAft>
                <a:spcPct val="0"/>
              </a:spcAft>
            </a:pPr>
            <a:r>
              <a:rPr lang="en-US" sz="2131" dirty="0">
                <a:solidFill>
                  <a:srgbClr val="000000"/>
                </a:solidFill>
                <a:latin typeface="Arial" charset="0"/>
                <a:ea typeface="ＭＳ Ｐゴシック" charset="0"/>
              </a:rPr>
              <a:t>Imaging: </a:t>
            </a:r>
            <a:r>
              <a:rPr lang="en-US" sz="2131" dirty="0">
                <a:solidFill>
                  <a:srgbClr val="000000"/>
                </a:solidFill>
                <a:latin typeface="-webkit-standard"/>
                <a:ea typeface="ＭＳ Ｐゴシック" charset="0"/>
              </a:rPr>
              <a:t>Partial response with reduction in size of the primary tumor and some liver lesions. </a:t>
            </a:r>
          </a:p>
          <a:p>
            <a:pPr defTabSz="1218072" fontAlgn="base">
              <a:spcBef>
                <a:spcPct val="0"/>
              </a:spcBef>
              <a:spcAft>
                <a:spcPct val="0"/>
              </a:spcAft>
            </a:pPr>
            <a:r>
              <a:rPr lang="en-US" sz="2131" b="1" dirty="0">
                <a:solidFill>
                  <a:srgbClr val="000000"/>
                </a:solidFill>
                <a:latin typeface="Arial" charset="0"/>
                <a:ea typeface="ＭＳ Ｐゴシック" charset="0"/>
              </a:rPr>
              <a:t>3 month follow-up:</a:t>
            </a:r>
          </a:p>
          <a:p>
            <a:pPr marL="609036" lvl="1" defTabSz="1218072" fontAlgn="base">
              <a:spcBef>
                <a:spcPct val="0"/>
              </a:spcBef>
              <a:spcAft>
                <a:spcPct val="0"/>
              </a:spcAft>
            </a:pPr>
            <a:r>
              <a:rPr lang="en-US" sz="2131" dirty="0">
                <a:solidFill>
                  <a:srgbClr val="000000"/>
                </a:solidFill>
                <a:latin typeface="Arial" charset="0"/>
                <a:ea typeface="ＭＳ Ｐゴシック" charset="0"/>
              </a:rPr>
              <a:t>Subjective: </a:t>
            </a:r>
            <a:r>
              <a:rPr lang="en-US" sz="2131" dirty="0">
                <a:solidFill>
                  <a:srgbClr val="000000"/>
                </a:solidFill>
                <a:latin typeface="-webkit-standard"/>
                <a:ea typeface="ＭＳ Ｐゴシック" charset="0"/>
              </a:rPr>
              <a:t>Significant improvement in respiratory symptoms and energy levels.</a:t>
            </a:r>
          </a:p>
          <a:p>
            <a:pPr marL="609036" lvl="1" defTabSz="1218072" fontAlgn="base">
              <a:spcBef>
                <a:spcPct val="0"/>
              </a:spcBef>
              <a:spcAft>
                <a:spcPct val="0"/>
              </a:spcAft>
            </a:pPr>
            <a:r>
              <a:rPr lang="en-US" sz="2131" dirty="0">
                <a:solidFill>
                  <a:srgbClr val="000000"/>
                </a:solidFill>
                <a:latin typeface="Arial" charset="0"/>
                <a:ea typeface="ＭＳ Ｐゴシック" charset="0"/>
              </a:rPr>
              <a:t>Imaging: </a:t>
            </a:r>
            <a:r>
              <a:rPr lang="en-US" sz="2131" dirty="0">
                <a:solidFill>
                  <a:srgbClr val="000000"/>
                </a:solidFill>
                <a:latin typeface="-webkit-standard"/>
                <a:ea typeface="ＭＳ Ｐゴシック" charset="0"/>
              </a:rPr>
              <a:t>Continued partial response; stable disease with no new lesions.</a:t>
            </a:r>
          </a:p>
          <a:p>
            <a:pPr marL="609036" lvl="1" defTabSz="1218072" fontAlgn="base">
              <a:spcBef>
                <a:spcPct val="0"/>
              </a:spcBef>
              <a:spcAft>
                <a:spcPct val="0"/>
              </a:spcAft>
            </a:pPr>
            <a:r>
              <a:rPr lang="en-US" sz="2131" dirty="0">
                <a:solidFill>
                  <a:srgbClr val="000000"/>
                </a:solidFill>
                <a:latin typeface="Arial" charset="0"/>
                <a:ea typeface="ＭＳ Ｐゴシック" charset="0"/>
              </a:rPr>
              <a:t>Side effects: </a:t>
            </a:r>
            <a:r>
              <a:rPr lang="en-US" sz="2131" dirty="0">
                <a:solidFill>
                  <a:srgbClr val="000000"/>
                </a:solidFill>
                <a:latin typeface="-webkit-standard"/>
                <a:ea typeface="ＭＳ Ｐゴシック" charset="0"/>
              </a:rPr>
              <a:t>Mild rash, fatigue, and nausea, managed with supportive care.</a:t>
            </a:r>
            <a:endParaRPr lang="en-US" sz="2131" dirty="0">
              <a:solidFill>
                <a:srgbClr val="000000"/>
              </a:solidFill>
              <a:latin typeface="Arial" charset="0"/>
              <a:ea typeface="ＭＳ Ｐゴシック" charset="0"/>
            </a:endParaRPr>
          </a:p>
          <a:p>
            <a:pPr defTabSz="1218072" fontAlgn="base">
              <a:spcBef>
                <a:spcPct val="0"/>
              </a:spcBef>
              <a:spcAft>
                <a:spcPct val="0"/>
              </a:spcAft>
            </a:pPr>
            <a:r>
              <a:rPr lang="en-US" sz="2131" b="1" dirty="0">
                <a:solidFill>
                  <a:srgbClr val="000000"/>
                </a:solidFill>
                <a:latin typeface="Arial" charset="0"/>
                <a:ea typeface="ＭＳ Ｐゴシック" charset="0"/>
              </a:rPr>
              <a:t>6 month follow-up:</a:t>
            </a:r>
          </a:p>
          <a:p>
            <a:pPr marL="609036" lvl="1" defTabSz="1218072" fontAlgn="base">
              <a:spcBef>
                <a:spcPct val="0"/>
              </a:spcBef>
              <a:spcAft>
                <a:spcPct val="0"/>
              </a:spcAft>
            </a:pPr>
            <a:r>
              <a:rPr lang="en-US" sz="2131" dirty="0">
                <a:solidFill>
                  <a:srgbClr val="000000"/>
                </a:solidFill>
                <a:latin typeface="Arial" charset="0"/>
                <a:ea typeface="ＭＳ Ｐゴシック" charset="0"/>
              </a:rPr>
              <a:t>Subjective: </a:t>
            </a:r>
            <a:r>
              <a:rPr lang="en-US" sz="2131" dirty="0">
                <a:solidFill>
                  <a:srgbClr val="000000"/>
                </a:solidFill>
                <a:latin typeface="-webkit-standard"/>
                <a:ea typeface="ＭＳ Ｐゴシック" charset="0"/>
              </a:rPr>
              <a:t>Further improvement in symptoms, stable weight.</a:t>
            </a:r>
          </a:p>
          <a:p>
            <a:pPr marL="609036" lvl="1" defTabSz="1218072" fontAlgn="base">
              <a:spcBef>
                <a:spcPct val="0"/>
              </a:spcBef>
              <a:spcAft>
                <a:spcPct val="0"/>
              </a:spcAft>
            </a:pPr>
            <a:r>
              <a:rPr lang="en-US" sz="2131" dirty="0">
                <a:solidFill>
                  <a:srgbClr val="000000"/>
                </a:solidFill>
                <a:latin typeface="Arial" charset="0"/>
                <a:ea typeface="ＭＳ Ｐゴシック" charset="0"/>
              </a:rPr>
              <a:t>Imaging: </a:t>
            </a:r>
            <a:r>
              <a:rPr lang="en-US" sz="2131" dirty="0">
                <a:solidFill>
                  <a:srgbClr val="000000"/>
                </a:solidFill>
                <a:latin typeface="-webkit-standard"/>
                <a:ea typeface="ＭＳ Ｐゴシック" charset="0"/>
              </a:rPr>
              <a:t>Stable disease with some further reduction in tumor burden.</a:t>
            </a:r>
          </a:p>
          <a:p>
            <a:pPr marL="609036" lvl="1" defTabSz="1218072" fontAlgn="base">
              <a:spcBef>
                <a:spcPct val="0"/>
              </a:spcBef>
              <a:spcAft>
                <a:spcPct val="0"/>
              </a:spcAft>
            </a:pPr>
            <a:r>
              <a:rPr lang="en-US" sz="2131" dirty="0">
                <a:solidFill>
                  <a:srgbClr val="000000"/>
                </a:solidFill>
                <a:latin typeface="Arial" charset="0"/>
                <a:ea typeface="ＭＳ Ｐゴシック" charset="0"/>
              </a:rPr>
              <a:t>Side effects: </a:t>
            </a:r>
            <a:r>
              <a:rPr lang="en-US" sz="2131" dirty="0">
                <a:solidFill>
                  <a:srgbClr val="000000"/>
                </a:solidFill>
                <a:latin typeface="-webkit-standard"/>
                <a:ea typeface="ＭＳ Ｐゴシック" charset="0"/>
              </a:rPr>
              <a:t>Persistent mild rash and occasional fatigue, managed with supportive care.</a:t>
            </a:r>
            <a:endParaRPr lang="en-US" sz="213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9644585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4D36CB-360F-A9B2-63C6-FF8A49223EDB}"/>
              </a:ext>
            </a:extLst>
          </p:cNvPr>
          <p:cNvSpPr txBox="1">
            <a:spLocks/>
          </p:cNvSpPr>
          <p:nvPr/>
        </p:nvSpPr>
        <p:spPr>
          <a:xfrm>
            <a:off x="5639" y="169796"/>
            <a:ext cx="12180722" cy="1340768"/>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Discussion</a:t>
            </a:r>
            <a:endParaRPr lang="en-US" sz="4796" kern="0" dirty="0">
              <a:latin typeface="Arial"/>
              <a:ea typeface="ＭＳ Ｐゴシック"/>
            </a:endParaRPr>
          </a:p>
        </p:txBody>
      </p:sp>
      <p:sp>
        <p:nvSpPr>
          <p:cNvPr id="5" name="TextBox 4">
            <a:extLst>
              <a:ext uri="{FF2B5EF4-FFF2-40B4-BE49-F238E27FC236}">
                <a16:creationId xmlns:a16="http://schemas.microsoft.com/office/drawing/2014/main" id="{A37A1DBE-C3C4-9D96-51F4-7CA175ADBE56}"/>
              </a:ext>
            </a:extLst>
          </p:cNvPr>
          <p:cNvSpPr txBox="1"/>
          <p:nvPr/>
        </p:nvSpPr>
        <p:spPr>
          <a:xfrm>
            <a:off x="5639" y="1783130"/>
            <a:ext cx="11961948" cy="3413435"/>
          </a:xfrm>
          <a:prstGeom prst="rect">
            <a:avLst/>
          </a:prstGeom>
          <a:noFill/>
        </p:spPr>
        <p:txBody>
          <a:bodyPr wrap="square" rtlCol="0">
            <a:spAutoFit/>
          </a:bodyPr>
          <a:lstStyle/>
          <a:p>
            <a:pPr defTabSz="1218072" fontAlgn="base">
              <a:spcBef>
                <a:spcPct val="0"/>
              </a:spcBef>
              <a:spcAft>
                <a:spcPct val="0"/>
              </a:spcAft>
            </a:pPr>
            <a:r>
              <a:rPr lang="en-US" sz="2398" b="1" dirty="0">
                <a:solidFill>
                  <a:srgbClr val="000000"/>
                </a:solidFill>
                <a:latin typeface="Arial" charset="0"/>
                <a:ea typeface="ＭＳ Ｐゴシック" charset="0"/>
              </a:rPr>
              <a:t>Efficacy</a:t>
            </a:r>
            <a:r>
              <a:rPr lang="en-US" sz="2398" dirty="0">
                <a:solidFill>
                  <a:srgbClr val="000000"/>
                </a:solidFill>
                <a:latin typeface="Arial" charset="0"/>
                <a:ea typeface="ＭＳ Ｐゴシック" charset="0"/>
              </a:rPr>
              <a:t>: </a:t>
            </a:r>
            <a:r>
              <a:rPr lang="en-US" sz="2398" dirty="0">
                <a:solidFill>
                  <a:srgbClr val="000000"/>
                </a:solidFill>
                <a:latin typeface="-webkit-standard"/>
                <a:ea typeface="ＭＳ Ｐゴシック" charset="0"/>
              </a:rPr>
              <a:t>The patient demonstrated a partial response to the combination therapy regimen outlined in the Poseidon trial. The STK11 mutation, known to be associated with poor prognosis, did not prevent a favorable response in this case.</a:t>
            </a:r>
          </a:p>
          <a:p>
            <a:pPr defTabSz="1218072" fontAlgn="base">
              <a:spcBef>
                <a:spcPct val="0"/>
              </a:spcBef>
              <a:spcAft>
                <a:spcPct val="0"/>
              </a:spcAft>
            </a:pPr>
            <a:r>
              <a:rPr lang="en-US" sz="2398" b="1" dirty="0">
                <a:solidFill>
                  <a:srgbClr val="000000"/>
                </a:solidFill>
                <a:latin typeface="Arial" charset="0"/>
                <a:ea typeface="ＭＳ Ｐゴシック" charset="0"/>
              </a:rPr>
              <a:t>Management of Side Effects</a:t>
            </a:r>
            <a:r>
              <a:rPr lang="en-US" sz="2398" dirty="0">
                <a:solidFill>
                  <a:srgbClr val="000000"/>
                </a:solidFill>
                <a:latin typeface="Arial" charset="0"/>
                <a:ea typeface="ＭＳ Ｐゴシック" charset="0"/>
              </a:rPr>
              <a:t>: </a:t>
            </a:r>
            <a:r>
              <a:rPr lang="en-US" sz="2398" dirty="0">
                <a:solidFill>
                  <a:srgbClr val="000000"/>
                </a:solidFill>
                <a:latin typeface="-webkit-standard"/>
                <a:ea typeface="ＭＳ Ｐゴシック" charset="0"/>
              </a:rPr>
              <a:t>The patient experienced mild side effects, including rash and fatigue, which were managed conservatively. Nausea was managed with antiemetic medications.</a:t>
            </a:r>
          </a:p>
          <a:p>
            <a:pPr defTabSz="1218072" fontAlgn="base">
              <a:spcBef>
                <a:spcPct val="0"/>
              </a:spcBef>
              <a:spcAft>
                <a:spcPct val="0"/>
              </a:spcAft>
            </a:pPr>
            <a:r>
              <a:rPr lang="en-US" sz="2398" b="1" dirty="0">
                <a:solidFill>
                  <a:srgbClr val="000000"/>
                </a:solidFill>
                <a:latin typeface="Arial" charset="0"/>
                <a:ea typeface="ＭＳ Ｐゴシック" charset="0"/>
              </a:rPr>
              <a:t>Prognosis</a:t>
            </a:r>
            <a:r>
              <a:rPr lang="en-US" sz="2398" dirty="0">
                <a:solidFill>
                  <a:srgbClr val="000000"/>
                </a:solidFill>
                <a:latin typeface="Arial" charset="0"/>
                <a:ea typeface="ＭＳ Ｐゴシック" charset="0"/>
              </a:rPr>
              <a:t>: </a:t>
            </a:r>
            <a:r>
              <a:rPr lang="en-US" sz="2398" dirty="0">
                <a:solidFill>
                  <a:srgbClr val="000000"/>
                </a:solidFill>
                <a:latin typeface="-webkit-standard"/>
                <a:ea typeface="ＭＳ Ｐゴシック" charset="0"/>
              </a:rPr>
              <a:t>Continued surveillance and regular follow-up imaging are essential to monitor for progression or recurrence. The patient is expected to continue on maintenance therapy with durvalumab as long as the disease remains stable and side effects are tolerable.</a:t>
            </a:r>
            <a:endParaRPr lang="en-US" sz="2398"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80279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9593706" y="254833"/>
            <a:ext cx="1558976" cy="53089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196974"/>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0CE035-0E9B-9391-F0B3-E1C754A4470D}"/>
              </a:ext>
            </a:extLst>
          </p:cNvPr>
          <p:cNvSpPr txBox="1">
            <a:spLocks/>
          </p:cNvSpPr>
          <p:nvPr/>
        </p:nvSpPr>
        <p:spPr>
          <a:xfrm>
            <a:off x="5639" y="169796"/>
            <a:ext cx="12180722" cy="1340768"/>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Conclusion</a:t>
            </a:r>
            <a:endParaRPr lang="en-US" sz="4796" kern="0" dirty="0">
              <a:latin typeface="Arial"/>
              <a:ea typeface="ＭＳ Ｐゴシック"/>
            </a:endParaRPr>
          </a:p>
        </p:txBody>
      </p:sp>
      <p:sp>
        <p:nvSpPr>
          <p:cNvPr id="4" name="TextBox 3">
            <a:extLst>
              <a:ext uri="{FF2B5EF4-FFF2-40B4-BE49-F238E27FC236}">
                <a16:creationId xmlns:a16="http://schemas.microsoft.com/office/drawing/2014/main" id="{A385B7F2-A101-E141-91A9-780AAD2622EB}"/>
              </a:ext>
            </a:extLst>
          </p:cNvPr>
          <p:cNvSpPr txBox="1"/>
          <p:nvPr/>
        </p:nvSpPr>
        <p:spPr>
          <a:xfrm>
            <a:off x="5639" y="1783130"/>
            <a:ext cx="11961948" cy="3372205"/>
          </a:xfrm>
          <a:prstGeom prst="rect">
            <a:avLst/>
          </a:prstGeom>
          <a:noFill/>
        </p:spPr>
        <p:txBody>
          <a:bodyPr wrap="square" rtlCol="0">
            <a:spAutoFit/>
          </a:bodyPr>
          <a:lstStyle/>
          <a:p>
            <a:pPr marL="456777" indent="-456777" defTabSz="1218072" fontAlgn="base">
              <a:spcBef>
                <a:spcPct val="0"/>
              </a:spcBef>
              <a:spcAft>
                <a:spcPct val="0"/>
              </a:spcAft>
              <a:buFont typeface="Arial" panose="020B0604020202020204" pitchFamily="34" charset="0"/>
              <a:buChar char="•"/>
            </a:pPr>
            <a:r>
              <a:rPr lang="en-US" sz="2664" dirty="0">
                <a:solidFill>
                  <a:srgbClr val="000000"/>
                </a:solidFill>
                <a:latin typeface="-webkit-standard"/>
                <a:ea typeface="ＭＳ Ｐゴシック" charset="0"/>
              </a:rPr>
              <a:t>This case highlights the potential of combination therapy involving durvalumab, </a:t>
            </a:r>
            <a:r>
              <a:rPr lang="en-US" sz="2664" dirty="0" err="1">
                <a:solidFill>
                  <a:srgbClr val="000000"/>
                </a:solidFill>
                <a:latin typeface="-webkit-standard"/>
                <a:ea typeface="ＭＳ Ｐゴシック" charset="0"/>
              </a:rPr>
              <a:t>tremelimumab</a:t>
            </a:r>
            <a:r>
              <a:rPr lang="en-US" sz="2664" dirty="0">
                <a:solidFill>
                  <a:srgbClr val="000000"/>
                </a:solidFill>
                <a:latin typeface="-webkit-standard"/>
                <a:ea typeface="ＭＳ Ｐゴシック" charset="0"/>
              </a:rPr>
              <a:t>, and chemotherapy in managing metastatic NSCLC with STK11 mutations. </a:t>
            </a:r>
          </a:p>
          <a:p>
            <a:pPr marL="456777" indent="-456777" defTabSz="1218072" fontAlgn="base">
              <a:spcBef>
                <a:spcPct val="0"/>
              </a:spcBef>
              <a:spcAft>
                <a:spcPct val="0"/>
              </a:spcAft>
              <a:buFont typeface="Arial" panose="020B0604020202020204" pitchFamily="34" charset="0"/>
              <a:buChar char="•"/>
            </a:pPr>
            <a:r>
              <a:rPr lang="en-US" sz="2664" dirty="0">
                <a:solidFill>
                  <a:srgbClr val="000000"/>
                </a:solidFill>
                <a:latin typeface="-webkit-standard"/>
                <a:ea typeface="ＭＳ Ｐゴシック" charset="0"/>
              </a:rPr>
              <a:t>The Poseidon trial regimen has provided significant clinical benefit in terms of symptom relief and disease control with a manageable side effect profile in this patient. </a:t>
            </a:r>
          </a:p>
          <a:p>
            <a:pPr marL="456777" indent="-456777" defTabSz="1218072" fontAlgn="base">
              <a:spcBef>
                <a:spcPct val="0"/>
              </a:spcBef>
              <a:spcAft>
                <a:spcPct val="0"/>
              </a:spcAft>
              <a:buFont typeface="Arial" panose="020B0604020202020204" pitchFamily="34" charset="0"/>
              <a:buChar char="•"/>
            </a:pPr>
            <a:r>
              <a:rPr lang="en-US" sz="2664" dirty="0">
                <a:solidFill>
                  <a:srgbClr val="000000"/>
                </a:solidFill>
                <a:latin typeface="-webkit-standard"/>
                <a:ea typeface="ＭＳ Ｐゴシック" charset="0"/>
              </a:rPr>
              <a:t>Continuous monitoring and supportive care are crucial in managing long-term treatment.</a:t>
            </a:r>
          </a:p>
        </p:txBody>
      </p:sp>
    </p:spTree>
    <p:extLst>
      <p:ext uri="{BB962C8B-B14F-4D97-AF65-F5344CB8AC3E}">
        <p14:creationId xmlns:p14="http://schemas.microsoft.com/office/powerpoint/2010/main" val="3532506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98108017-F710-33EB-53E0-7B416B9D21D1}"/>
              </a:ext>
            </a:extLst>
          </p:cNvPr>
          <p:cNvPicPr>
            <a:picLocks noChangeAspect="1"/>
          </p:cNvPicPr>
          <p:nvPr/>
        </p:nvPicPr>
        <p:blipFill>
          <a:blip r:embed="rId2"/>
          <a:stretch>
            <a:fillRect/>
          </a:stretch>
        </p:blipFill>
        <p:spPr bwMode="auto">
          <a:xfrm>
            <a:off x="5639" y="1694711"/>
            <a:ext cx="5814435" cy="296399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EC340E92-CDF1-7426-498E-88FD39D0DFDA}"/>
              </a:ext>
            </a:extLst>
          </p:cNvPr>
          <p:cNvSpPr txBox="1"/>
          <p:nvPr/>
        </p:nvSpPr>
        <p:spPr>
          <a:xfrm>
            <a:off x="6003321" y="2192734"/>
            <a:ext cx="6288960" cy="1937390"/>
          </a:xfrm>
          <a:prstGeom prst="rect">
            <a:avLst/>
          </a:prstGeom>
          <a:noFill/>
        </p:spPr>
        <p:txBody>
          <a:bodyPr wrap="squar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Open label phase III POSEIDON study evaluated </a:t>
            </a:r>
            <a:r>
              <a:rPr lang="en-US" sz="2398" dirty="0" err="1">
                <a:solidFill>
                  <a:srgbClr val="000000"/>
                </a:solidFill>
                <a:latin typeface="Arial" charset="0"/>
                <a:ea typeface="ＭＳ Ｐゴシック" charset="0"/>
              </a:rPr>
              <a:t>tremelimumab</a:t>
            </a:r>
            <a:r>
              <a:rPr lang="en-US" sz="2398" dirty="0">
                <a:solidFill>
                  <a:srgbClr val="000000"/>
                </a:solidFill>
                <a:latin typeface="Arial" charset="0"/>
                <a:ea typeface="ＭＳ Ｐゴシック" charset="0"/>
              </a:rPr>
              <a:t> + durvalumab + chemotherapy and durvalumab + chemotherapy vs. chemotherapy alone in first-line metastatic NSCLC </a:t>
            </a:r>
          </a:p>
        </p:txBody>
      </p:sp>
    </p:spTree>
    <p:extLst>
      <p:ext uri="{BB962C8B-B14F-4D97-AF65-F5344CB8AC3E}">
        <p14:creationId xmlns:p14="http://schemas.microsoft.com/office/powerpoint/2010/main" val="33378070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FD1CDC-02EB-5036-6692-192C58623CD9}"/>
              </a:ext>
            </a:extLst>
          </p:cNvPr>
          <p:cNvSpPr txBox="1">
            <a:spLocks/>
          </p:cNvSpPr>
          <p:nvPr/>
        </p:nvSpPr>
        <p:spPr>
          <a:xfrm>
            <a:off x="5639" y="169796"/>
            <a:ext cx="12180722" cy="1340768"/>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Methods </a:t>
            </a:r>
            <a:endParaRPr lang="en-US" sz="4796" kern="0" dirty="0">
              <a:latin typeface="Arial"/>
              <a:ea typeface="ＭＳ Ｐゴシック"/>
            </a:endParaRPr>
          </a:p>
        </p:txBody>
      </p:sp>
      <p:sp>
        <p:nvSpPr>
          <p:cNvPr id="6" name="TextBox 5">
            <a:extLst>
              <a:ext uri="{FF2B5EF4-FFF2-40B4-BE49-F238E27FC236}">
                <a16:creationId xmlns:a16="http://schemas.microsoft.com/office/drawing/2014/main" id="{03FBCD93-75FF-F4FC-DBFB-1AEA39787891}"/>
              </a:ext>
            </a:extLst>
          </p:cNvPr>
          <p:cNvSpPr txBox="1"/>
          <p:nvPr/>
        </p:nvSpPr>
        <p:spPr>
          <a:xfrm>
            <a:off x="171138" y="1510564"/>
            <a:ext cx="11849724" cy="3782189"/>
          </a:xfrm>
          <a:prstGeom prst="rect">
            <a:avLst/>
          </a:prstGeom>
          <a:noFill/>
        </p:spPr>
        <p:txBody>
          <a:bodyPr wrap="square" rtlCol="0">
            <a:spAutoFit/>
          </a:bodyPr>
          <a:lstStyle/>
          <a:p>
            <a:pPr marL="456777" indent="-456777" defTabSz="1218072" fontAlgn="base">
              <a:spcBef>
                <a:spcPct val="0"/>
              </a:spcBef>
              <a:spcAft>
                <a:spcPct val="0"/>
              </a:spcAft>
              <a:buFont typeface="Arial" panose="020B0604020202020204" pitchFamily="34" charset="0"/>
              <a:buChar char="•"/>
            </a:pPr>
            <a:r>
              <a:rPr lang="en-US" sz="2664" dirty="0">
                <a:solidFill>
                  <a:srgbClr val="333333"/>
                </a:solidFill>
                <a:latin typeface="-apple-system"/>
                <a:ea typeface="ＭＳ Ｐゴシック" charset="0"/>
              </a:rPr>
              <a:t>1013 patients with </a:t>
            </a:r>
            <a:r>
              <a:rPr lang="en-US" sz="2664" i="1" dirty="0">
                <a:solidFill>
                  <a:srgbClr val="333333"/>
                </a:solidFill>
                <a:latin typeface="-apple-system"/>
                <a:ea typeface="ＭＳ Ｐゴシック" charset="0"/>
              </a:rPr>
              <a:t>EGFR</a:t>
            </a:r>
            <a:r>
              <a:rPr lang="en-US" sz="2664" dirty="0">
                <a:solidFill>
                  <a:srgbClr val="333333"/>
                </a:solidFill>
                <a:latin typeface="-apple-system"/>
                <a:ea typeface="ＭＳ Ｐゴシック" charset="0"/>
              </a:rPr>
              <a:t>/</a:t>
            </a:r>
            <a:r>
              <a:rPr lang="en-US" sz="2664" i="1" dirty="0">
                <a:solidFill>
                  <a:srgbClr val="333333"/>
                </a:solidFill>
                <a:latin typeface="-apple-system"/>
                <a:ea typeface="ＭＳ Ｐゴシック" charset="0"/>
              </a:rPr>
              <a:t>ALK</a:t>
            </a:r>
            <a:r>
              <a:rPr lang="en-US" sz="2664" dirty="0">
                <a:solidFill>
                  <a:srgbClr val="333333"/>
                </a:solidFill>
                <a:latin typeface="-apple-system"/>
                <a:ea typeface="ＭＳ Ｐゴシック" charset="0"/>
              </a:rPr>
              <a:t> wild-type </a:t>
            </a:r>
            <a:r>
              <a:rPr lang="en-US" sz="2664" dirty="0" err="1">
                <a:solidFill>
                  <a:srgbClr val="333333"/>
                </a:solidFill>
                <a:latin typeface="-apple-system"/>
                <a:ea typeface="ＭＳ Ｐゴシック" charset="0"/>
              </a:rPr>
              <a:t>mNSCLC</a:t>
            </a:r>
            <a:r>
              <a:rPr lang="en-US" sz="2664" dirty="0">
                <a:solidFill>
                  <a:srgbClr val="333333"/>
                </a:solidFill>
                <a:latin typeface="-apple-system"/>
                <a:ea typeface="ＭＳ Ｐゴシック" charset="0"/>
              </a:rPr>
              <a:t> were randomly assigned (1:1:1) to </a:t>
            </a:r>
            <a:r>
              <a:rPr lang="en-US" sz="2664" dirty="0" err="1">
                <a:solidFill>
                  <a:srgbClr val="333333"/>
                </a:solidFill>
                <a:latin typeface="-apple-system"/>
                <a:ea typeface="ＭＳ Ｐゴシック" charset="0"/>
              </a:rPr>
              <a:t>tremelimumab</a:t>
            </a:r>
            <a:r>
              <a:rPr lang="en-US" sz="2664" dirty="0">
                <a:solidFill>
                  <a:srgbClr val="333333"/>
                </a:solidFill>
                <a:latin typeface="-apple-system"/>
                <a:ea typeface="ＭＳ Ｐゴシック" charset="0"/>
              </a:rPr>
              <a:t> 75 mg plus durvalumab 1,500 mg and platinum-based chemotherapy for up to four 21-day cycles, followed by durvalumab once every 4 weeks until progression and one additional </a:t>
            </a:r>
            <a:r>
              <a:rPr lang="en-US" sz="2664" dirty="0" err="1">
                <a:solidFill>
                  <a:srgbClr val="333333"/>
                </a:solidFill>
                <a:latin typeface="-apple-system"/>
                <a:ea typeface="ＭＳ Ｐゴシック" charset="0"/>
              </a:rPr>
              <a:t>tremelimumab</a:t>
            </a:r>
            <a:r>
              <a:rPr lang="en-US" sz="2664" dirty="0">
                <a:solidFill>
                  <a:srgbClr val="333333"/>
                </a:solidFill>
                <a:latin typeface="-apple-system"/>
                <a:ea typeface="ＭＳ Ｐゴシック" charset="0"/>
              </a:rPr>
              <a:t> dose</a:t>
            </a:r>
          </a:p>
          <a:p>
            <a:pPr marL="456777" indent="-456777" defTabSz="1218072" fontAlgn="base">
              <a:spcBef>
                <a:spcPct val="0"/>
              </a:spcBef>
              <a:spcAft>
                <a:spcPct val="0"/>
              </a:spcAft>
              <a:buFont typeface="Arial" panose="020B0604020202020204" pitchFamily="34" charset="0"/>
              <a:buChar char="•"/>
            </a:pPr>
            <a:r>
              <a:rPr lang="en-US" sz="2664" dirty="0">
                <a:solidFill>
                  <a:srgbClr val="333333"/>
                </a:solidFill>
                <a:latin typeface="-apple-system"/>
                <a:ea typeface="ＭＳ Ｐゴシック" charset="0"/>
              </a:rPr>
              <a:t>Durvalumab plus chemotherapy for up to four 21-day cycles, followed by durvalumab once every 4 weeks until progression; or chemotherapy for up to six 21-day cycles (with or without maintenance pemetrexed; all arms). </a:t>
            </a:r>
          </a:p>
          <a:p>
            <a:pPr marL="456777" indent="-456777" defTabSz="1218072" fontAlgn="base">
              <a:spcBef>
                <a:spcPct val="0"/>
              </a:spcBef>
              <a:spcAft>
                <a:spcPct val="0"/>
              </a:spcAft>
              <a:buFont typeface="Arial" panose="020B0604020202020204" pitchFamily="34" charset="0"/>
              <a:buChar char="•"/>
            </a:pPr>
            <a:r>
              <a:rPr lang="en-US" sz="2664" dirty="0">
                <a:solidFill>
                  <a:srgbClr val="333333"/>
                </a:solidFill>
                <a:latin typeface="-apple-system"/>
                <a:ea typeface="ＭＳ Ｐゴシック" charset="0"/>
              </a:rPr>
              <a:t>Primary end points were progression-free survival (PFS) and overall survival (OS).</a:t>
            </a:r>
          </a:p>
          <a:p>
            <a:pPr marL="1065813" lvl="1" indent="-456777" defTabSz="1218072" fontAlgn="base">
              <a:spcBef>
                <a:spcPct val="0"/>
              </a:spcBef>
              <a:spcAft>
                <a:spcPct val="0"/>
              </a:spcAft>
              <a:buFont typeface="Arial" panose="020B0604020202020204" pitchFamily="34" charset="0"/>
              <a:buChar char="•"/>
            </a:pPr>
            <a:r>
              <a:rPr lang="en-US" sz="2664" dirty="0">
                <a:solidFill>
                  <a:srgbClr val="333333"/>
                </a:solidFill>
                <a:latin typeface="-apple-system"/>
                <a:ea typeface="ＭＳ Ｐゴシック" charset="0"/>
              </a:rPr>
              <a:t>Secondary end points were PFS and OS</a:t>
            </a:r>
            <a:endParaRPr lang="en-US" sz="2664" dirty="0">
              <a:solidFill>
                <a:srgbClr val="000000"/>
              </a:solidFill>
              <a:latin typeface="Arial" charset="0"/>
              <a:ea typeface="ＭＳ Ｐゴシック" charset="0"/>
            </a:endParaRPr>
          </a:p>
        </p:txBody>
      </p:sp>
      <p:sp>
        <p:nvSpPr>
          <p:cNvPr id="7" name="TextBox 6">
            <a:extLst>
              <a:ext uri="{FF2B5EF4-FFF2-40B4-BE49-F238E27FC236}">
                <a16:creationId xmlns:a16="http://schemas.microsoft.com/office/drawing/2014/main" id="{D8E5C3DC-5B20-ADDF-BE11-D64D48D8697A}"/>
              </a:ext>
            </a:extLst>
          </p:cNvPr>
          <p:cNvSpPr txBox="1"/>
          <p:nvPr/>
        </p:nvSpPr>
        <p:spPr>
          <a:xfrm>
            <a:off x="171139" y="5323462"/>
            <a:ext cx="2063385" cy="297325"/>
          </a:xfrm>
          <a:prstGeom prst="rect">
            <a:avLst/>
          </a:prstGeom>
          <a:noFill/>
        </p:spPr>
        <p:txBody>
          <a:bodyPr wrap="none" rtlCol="0">
            <a:spAutoFit/>
          </a:bodyPr>
          <a:lstStyle/>
          <a:p>
            <a:pPr defTabSz="1218072" fontAlgn="base">
              <a:spcBef>
                <a:spcPct val="0"/>
              </a:spcBef>
              <a:spcAft>
                <a:spcPct val="0"/>
              </a:spcAft>
            </a:pPr>
            <a:r>
              <a:rPr lang="en-US" sz="1332" dirty="0">
                <a:solidFill>
                  <a:srgbClr val="000000"/>
                </a:solidFill>
                <a:latin typeface="Arial" charset="0"/>
                <a:ea typeface="ＭＳ Ｐゴシック" charset="0"/>
              </a:rPr>
              <a:t>Johnson et al. JCO 2022</a:t>
            </a:r>
          </a:p>
        </p:txBody>
      </p:sp>
    </p:spTree>
    <p:extLst>
      <p:ext uri="{BB962C8B-B14F-4D97-AF65-F5344CB8AC3E}">
        <p14:creationId xmlns:p14="http://schemas.microsoft.com/office/powerpoint/2010/main" val="42247251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2B018E-F859-57DD-10B2-81AB25B2A4EF}"/>
              </a:ext>
            </a:extLst>
          </p:cNvPr>
          <p:cNvSpPr txBox="1">
            <a:spLocks/>
          </p:cNvSpPr>
          <p:nvPr/>
        </p:nvSpPr>
        <p:spPr>
          <a:xfrm>
            <a:off x="5639" y="169796"/>
            <a:ext cx="12180722" cy="1340768"/>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Results </a:t>
            </a:r>
            <a:endParaRPr lang="en-US" sz="4796" kern="0" dirty="0">
              <a:latin typeface="Arial"/>
              <a:ea typeface="ＭＳ Ｐゴシック"/>
            </a:endParaRPr>
          </a:p>
        </p:txBody>
      </p:sp>
      <p:sp>
        <p:nvSpPr>
          <p:cNvPr id="4" name="TextBox 3">
            <a:extLst>
              <a:ext uri="{FF2B5EF4-FFF2-40B4-BE49-F238E27FC236}">
                <a16:creationId xmlns:a16="http://schemas.microsoft.com/office/drawing/2014/main" id="{C3BE9A1B-5551-E743-A3AC-0E66831BE439}"/>
              </a:ext>
            </a:extLst>
          </p:cNvPr>
          <p:cNvSpPr txBox="1"/>
          <p:nvPr/>
        </p:nvSpPr>
        <p:spPr>
          <a:xfrm>
            <a:off x="117863" y="1681469"/>
            <a:ext cx="11849724" cy="3413435"/>
          </a:xfrm>
          <a:prstGeom prst="rect">
            <a:avLst/>
          </a:prstGeom>
          <a:noFill/>
        </p:spPr>
        <p:txBody>
          <a:bodyPr wrap="square" rtlCol="0">
            <a:spAutoFit/>
          </a:bodyPr>
          <a:lstStyle/>
          <a:p>
            <a:pPr marL="380648" indent="-380648" defTabSz="1218072" fontAlgn="base">
              <a:spcBef>
                <a:spcPct val="0"/>
              </a:spcBef>
              <a:spcAft>
                <a:spcPct val="0"/>
              </a:spcAft>
              <a:buFont typeface="Arial" panose="020B0604020202020204" pitchFamily="34" charset="0"/>
              <a:buChar char="•"/>
            </a:pPr>
            <a:r>
              <a:rPr lang="en-US" sz="2398" dirty="0">
                <a:solidFill>
                  <a:srgbClr val="333333"/>
                </a:solidFill>
                <a:latin typeface="-apple-system"/>
                <a:ea typeface="ＭＳ Ｐゴシック" charset="0"/>
              </a:rPr>
              <a:t>PFS was significantly improved with D + CT versus CT (5.5 </a:t>
            </a:r>
            <a:r>
              <a:rPr lang="en-US" sz="2398" i="1" dirty="0">
                <a:solidFill>
                  <a:srgbClr val="333333"/>
                </a:solidFill>
                <a:latin typeface="-apple-system"/>
                <a:ea typeface="ＭＳ Ｐゴシック" charset="0"/>
              </a:rPr>
              <a:t>v</a:t>
            </a:r>
            <a:r>
              <a:rPr lang="en-US" sz="2398" dirty="0">
                <a:solidFill>
                  <a:srgbClr val="333333"/>
                </a:solidFill>
                <a:latin typeface="-apple-system"/>
                <a:ea typeface="ＭＳ Ｐゴシック" charset="0"/>
              </a:rPr>
              <a:t> 4.8 months)</a:t>
            </a:r>
          </a:p>
          <a:p>
            <a:pPr defTabSz="1218072" fontAlgn="base">
              <a:spcBef>
                <a:spcPct val="0"/>
              </a:spcBef>
              <a:spcAft>
                <a:spcPct val="0"/>
              </a:spcAft>
            </a:pPr>
            <a:endParaRPr lang="en-US" sz="2398" dirty="0">
              <a:solidFill>
                <a:srgbClr val="333333"/>
              </a:solidFill>
              <a:latin typeface="-apple-system"/>
              <a:ea typeface="ＭＳ Ｐゴシック" charset="0"/>
            </a:endParaRPr>
          </a:p>
          <a:p>
            <a:pPr marL="380648" indent="-380648" defTabSz="1218072" fontAlgn="base">
              <a:spcBef>
                <a:spcPct val="0"/>
              </a:spcBef>
              <a:spcAft>
                <a:spcPct val="0"/>
              </a:spcAft>
              <a:buFont typeface="Arial" panose="020B0604020202020204" pitchFamily="34" charset="0"/>
              <a:buChar char="•"/>
            </a:pPr>
            <a:r>
              <a:rPr lang="en-US" sz="2398" dirty="0">
                <a:solidFill>
                  <a:srgbClr val="333333"/>
                </a:solidFill>
                <a:latin typeface="-apple-system"/>
                <a:ea typeface="ＭＳ Ｐゴシック" charset="0"/>
              </a:rPr>
              <a:t>Improved OS did not reach statistical significance </a:t>
            </a:r>
          </a:p>
          <a:p>
            <a:pPr defTabSz="1218072" fontAlgn="base">
              <a:spcBef>
                <a:spcPct val="0"/>
              </a:spcBef>
              <a:spcAft>
                <a:spcPct val="0"/>
              </a:spcAft>
            </a:pPr>
            <a:endParaRPr lang="en-US" sz="2398" dirty="0">
              <a:solidFill>
                <a:srgbClr val="333333"/>
              </a:solidFill>
              <a:latin typeface="-apple-system"/>
              <a:ea typeface="ＭＳ Ｐゴシック" charset="0"/>
            </a:endParaRPr>
          </a:p>
          <a:p>
            <a:pPr marL="380648" indent="-380648" defTabSz="1218072" fontAlgn="base">
              <a:spcBef>
                <a:spcPct val="0"/>
              </a:spcBef>
              <a:spcAft>
                <a:spcPct val="0"/>
              </a:spcAft>
              <a:buFont typeface="Arial" panose="020B0604020202020204" pitchFamily="34" charset="0"/>
              <a:buChar char="•"/>
            </a:pPr>
            <a:r>
              <a:rPr lang="en-US" sz="2398" dirty="0">
                <a:solidFill>
                  <a:srgbClr val="333333"/>
                </a:solidFill>
                <a:latin typeface="-apple-system"/>
                <a:ea typeface="ＭＳ Ｐゴシック" charset="0"/>
              </a:rPr>
              <a:t>PFS 6.2 </a:t>
            </a:r>
            <a:r>
              <a:rPr lang="en-US" sz="2398" i="1" dirty="0">
                <a:solidFill>
                  <a:srgbClr val="333333"/>
                </a:solidFill>
                <a:latin typeface="-apple-system"/>
                <a:ea typeface="ＭＳ Ｐゴシック" charset="0"/>
              </a:rPr>
              <a:t>v</a:t>
            </a:r>
            <a:r>
              <a:rPr lang="en-US" sz="2398" dirty="0">
                <a:solidFill>
                  <a:srgbClr val="333333"/>
                </a:solidFill>
                <a:latin typeface="-apple-system"/>
                <a:ea typeface="ＭＳ Ｐゴシック" charset="0"/>
              </a:rPr>
              <a:t> 4.8 months and OS 14.0 </a:t>
            </a:r>
            <a:r>
              <a:rPr lang="en-US" sz="2398" i="1" dirty="0">
                <a:solidFill>
                  <a:srgbClr val="333333"/>
                </a:solidFill>
                <a:latin typeface="-apple-system"/>
                <a:ea typeface="ＭＳ Ｐゴシック" charset="0"/>
              </a:rPr>
              <a:t>v</a:t>
            </a:r>
            <a:r>
              <a:rPr lang="en-US" sz="2398" dirty="0">
                <a:solidFill>
                  <a:srgbClr val="333333"/>
                </a:solidFill>
                <a:latin typeface="-apple-system"/>
                <a:ea typeface="ＭＳ Ｐゴシック" charset="0"/>
              </a:rPr>
              <a:t> 11.7 months; 24-month OS, 32.9% </a:t>
            </a:r>
            <a:r>
              <a:rPr lang="en-US" sz="2398" i="1" dirty="0">
                <a:solidFill>
                  <a:srgbClr val="333333"/>
                </a:solidFill>
                <a:latin typeface="-apple-system"/>
                <a:ea typeface="ＭＳ Ｐゴシック" charset="0"/>
              </a:rPr>
              <a:t>v</a:t>
            </a:r>
            <a:r>
              <a:rPr lang="en-US" sz="2398" dirty="0">
                <a:solidFill>
                  <a:srgbClr val="333333"/>
                </a:solidFill>
                <a:latin typeface="-apple-system"/>
                <a:ea typeface="ＭＳ Ｐゴシック" charset="0"/>
              </a:rPr>
              <a:t> 22.1% were significantly improved with T + D + CT versus CT. </a:t>
            </a:r>
          </a:p>
          <a:p>
            <a:pPr defTabSz="1218072" fontAlgn="base">
              <a:spcBef>
                <a:spcPct val="0"/>
              </a:spcBef>
              <a:spcAft>
                <a:spcPct val="0"/>
              </a:spcAft>
            </a:pPr>
            <a:endParaRPr lang="en-US" sz="2398" dirty="0">
              <a:solidFill>
                <a:srgbClr val="333333"/>
              </a:solidFill>
              <a:latin typeface="-apple-system"/>
              <a:ea typeface="ＭＳ Ｐゴシック" charset="0"/>
            </a:endParaRPr>
          </a:p>
          <a:p>
            <a:pPr marL="380648" indent="-380648" defTabSz="1218072" fontAlgn="base">
              <a:spcBef>
                <a:spcPct val="0"/>
              </a:spcBef>
              <a:spcAft>
                <a:spcPct val="0"/>
              </a:spcAft>
              <a:buFont typeface="Arial" panose="020B0604020202020204" pitchFamily="34" charset="0"/>
              <a:buChar char="•"/>
            </a:pPr>
            <a:r>
              <a:rPr lang="en-US" sz="2398" dirty="0">
                <a:solidFill>
                  <a:srgbClr val="333333"/>
                </a:solidFill>
                <a:latin typeface="-apple-system"/>
                <a:ea typeface="ＭＳ Ｐゴシック" charset="0"/>
              </a:rPr>
              <a:t>Treatment-related adverse events were maximum grade 3/4 in 51.8%, 44.6%, and 44.4% of patients receiving T + D + CT, D + CT, and CT, respectively</a:t>
            </a:r>
            <a:endParaRPr lang="en-US" sz="2398" dirty="0">
              <a:solidFill>
                <a:srgbClr val="000000"/>
              </a:solidFill>
              <a:latin typeface="Arial" charset="0"/>
              <a:ea typeface="ＭＳ Ｐゴシック" charset="0"/>
            </a:endParaRPr>
          </a:p>
        </p:txBody>
      </p:sp>
      <p:sp>
        <p:nvSpPr>
          <p:cNvPr id="5" name="TextBox 4">
            <a:extLst>
              <a:ext uri="{FF2B5EF4-FFF2-40B4-BE49-F238E27FC236}">
                <a16:creationId xmlns:a16="http://schemas.microsoft.com/office/drawing/2014/main" id="{4194B3AE-D1A1-3FD4-4E67-77EA0EB52D85}"/>
              </a:ext>
            </a:extLst>
          </p:cNvPr>
          <p:cNvSpPr txBox="1"/>
          <p:nvPr/>
        </p:nvSpPr>
        <p:spPr>
          <a:xfrm>
            <a:off x="117864" y="5481345"/>
            <a:ext cx="2063385" cy="297325"/>
          </a:xfrm>
          <a:prstGeom prst="rect">
            <a:avLst/>
          </a:prstGeom>
          <a:noFill/>
        </p:spPr>
        <p:txBody>
          <a:bodyPr wrap="none" rtlCol="0">
            <a:spAutoFit/>
          </a:bodyPr>
          <a:lstStyle/>
          <a:p>
            <a:pPr defTabSz="1218072" fontAlgn="base">
              <a:spcBef>
                <a:spcPct val="0"/>
              </a:spcBef>
              <a:spcAft>
                <a:spcPct val="0"/>
              </a:spcAft>
            </a:pPr>
            <a:r>
              <a:rPr lang="en-US" sz="1332" dirty="0">
                <a:solidFill>
                  <a:srgbClr val="000000"/>
                </a:solidFill>
                <a:latin typeface="Arial" charset="0"/>
                <a:ea typeface="ＭＳ Ｐゴシック" charset="0"/>
              </a:rPr>
              <a:t>Johnson et al. JCO 2022</a:t>
            </a:r>
          </a:p>
        </p:txBody>
      </p:sp>
    </p:spTree>
    <p:extLst>
      <p:ext uri="{BB962C8B-B14F-4D97-AF65-F5344CB8AC3E}">
        <p14:creationId xmlns:p14="http://schemas.microsoft.com/office/powerpoint/2010/main" val="18216838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0A2D8C0E-BF14-65FF-2A05-4E0C102A5041}"/>
              </a:ext>
            </a:extLst>
          </p:cNvPr>
          <p:cNvPicPr>
            <a:picLocks noChangeAspect="1"/>
          </p:cNvPicPr>
          <p:nvPr/>
        </p:nvPicPr>
        <p:blipFill rotWithShape="1">
          <a:blip r:embed="rId2"/>
          <a:srcRect t="1935" r="3744"/>
          <a:stretch/>
        </p:blipFill>
        <p:spPr bwMode="auto">
          <a:xfrm>
            <a:off x="1482294" y="1158428"/>
            <a:ext cx="3938560" cy="410402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Content Placeholder 6">
            <a:extLst>
              <a:ext uri="{FF2B5EF4-FFF2-40B4-BE49-F238E27FC236}">
                <a16:creationId xmlns:a16="http://schemas.microsoft.com/office/drawing/2014/main" id="{4E43005F-EB22-D174-EF15-CBB52D92CDF0}"/>
              </a:ext>
            </a:extLst>
          </p:cNvPr>
          <p:cNvPicPr>
            <a:picLocks noChangeAspect="1"/>
          </p:cNvPicPr>
          <p:nvPr/>
        </p:nvPicPr>
        <p:blipFill rotWithShape="1">
          <a:blip r:embed="rId3"/>
          <a:srcRect r="1501"/>
          <a:stretch/>
        </p:blipFill>
        <p:spPr bwMode="auto">
          <a:xfrm>
            <a:off x="6259469" y="986163"/>
            <a:ext cx="3963385" cy="444855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93577C4F-F7CE-3BDD-D59D-A71CD82F400E}"/>
              </a:ext>
            </a:extLst>
          </p:cNvPr>
          <p:cNvSpPr txBox="1">
            <a:spLocks/>
          </p:cNvSpPr>
          <p:nvPr/>
        </p:nvSpPr>
        <p:spPr>
          <a:xfrm>
            <a:off x="5639" y="206334"/>
            <a:ext cx="12180722" cy="1340768"/>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Results </a:t>
            </a:r>
            <a:endParaRPr lang="en-US" sz="4796" kern="0" dirty="0">
              <a:latin typeface="Arial"/>
              <a:ea typeface="ＭＳ Ｐゴシック"/>
            </a:endParaRPr>
          </a:p>
        </p:txBody>
      </p:sp>
    </p:spTree>
    <p:extLst>
      <p:ext uri="{BB962C8B-B14F-4D97-AF65-F5344CB8AC3E}">
        <p14:creationId xmlns:p14="http://schemas.microsoft.com/office/powerpoint/2010/main" val="8259146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0C5A0A-A10D-BC42-82FE-32D1135DA3B5}"/>
              </a:ext>
            </a:extLst>
          </p:cNvPr>
          <p:cNvSpPr txBox="1"/>
          <p:nvPr/>
        </p:nvSpPr>
        <p:spPr>
          <a:xfrm>
            <a:off x="113912" y="1231356"/>
            <a:ext cx="11853675" cy="4725268"/>
          </a:xfrm>
          <a:prstGeom prst="rect">
            <a:avLst/>
          </a:prstGeom>
          <a:noFill/>
        </p:spPr>
        <p:txBody>
          <a:bodyPr wrap="square">
            <a:spAutoFit/>
          </a:bodyPr>
          <a:lstStyle/>
          <a:p>
            <a:pPr defTabSz="1218072" fontAlgn="base">
              <a:spcBef>
                <a:spcPct val="0"/>
              </a:spcBef>
              <a:spcAft>
                <a:spcPct val="0"/>
              </a:spcAft>
            </a:pPr>
            <a:r>
              <a:rPr lang="en-US" altLang="en-US" sz="2131" dirty="0">
                <a:solidFill>
                  <a:srgbClr val="000000"/>
                </a:solidFill>
                <a:latin typeface="Arial" charset="0"/>
                <a:ea typeface="ＭＳ Ｐゴシック" charset="0"/>
              </a:rPr>
              <a:t>LAURA 2024</a:t>
            </a:r>
          </a:p>
          <a:p>
            <a:pPr marL="989684" lvl="1" indent="-380648" defTabSz="1218072" fontAlgn="base">
              <a:spcBef>
                <a:spcPct val="0"/>
              </a:spcBef>
              <a:spcAft>
                <a:spcPct val="0"/>
              </a:spcAft>
              <a:buFont typeface="Arial" panose="020B0604020202020204" pitchFamily="34" charset="0"/>
              <a:buChar char="•"/>
            </a:pPr>
            <a:r>
              <a:rPr lang="en-US" altLang="en-US" sz="1865" dirty="0">
                <a:solidFill>
                  <a:srgbClr val="000000"/>
                </a:solidFill>
                <a:latin typeface="Arial" charset="0"/>
                <a:ea typeface="ＭＳ Ｐゴシック" charset="0"/>
              </a:rPr>
              <a:t>Phase III LAURA trial comparing efficacy and safety of </a:t>
            </a:r>
            <a:r>
              <a:rPr lang="en-US" altLang="en-US" sz="1865" dirty="0" err="1">
                <a:solidFill>
                  <a:srgbClr val="000000"/>
                </a:solidFill>
                <a:latin typeface="Arial" charset="0"/>
                <a:ea typeface="ＭＳ Ｐゴシック" charset="0"/>
              </a:rPr>
              <a:t>osimertinib</a:t>
            </a:r>
            <a:r>
              <a:rPr lang="en-US" altLang="en-US" sz="1865" dirty="0">
                <a:solidFill>
                  <a:srgbClr val="000000"/>
                </a:solidFill>
                <a:latin typeface="Arial" charset="0"/>
                <a:ea typeface="ＭＳ Ｐゴシック" charset="0"/>
              </a:rPr>
              <a:t> vs placebo in patients with unresectable stage III </a:t>
            </a:r>
            <a:r>
              <a:rPr lang="en-US" altLang="en-US" sz="1865" i="1" dirty="0">
                <a:solidFill>
                  <a:srgbClr val="000000"/>
                </a:solidFill>
                <a:latin typeface="Arial" charset="0"/>
                <a:ea typeface="ＭＳ Ｐゴシック" charset="0"/>
              </a:rPr>
              <a:t>EGFR</a:t>
            </a:r>
            <a:r>
              <a:rPr lang="en-US" altLang="en-US" sz="1865" dirty="0">
                <a:solidFill>
                  <a:srgbClr val="000000"/>
                </a:solidFill>
                <a:latin typeface="Arial" charset="0"/>
                <a:ea typeface="ＭＳ Ｐゴシック" charset="0"/>
              </a:rPr>
              <a:t>-mutated</a:t>
            </a:r>
            <a:r>
              <a:rPr lang="en-US" altLang="en-US" sz="1865" i="1" dirty="0">
                <a:solidFill>
                  <a:srgbClr val="000000"/>
                </a:solidFill>
                <a:latin typeface="Arial" charset="0"/>
                <a:ea typeface="ＭＳ Ｐゴシック" charset="0"/>
              </a:rPr>
              <a:t> </a:t>
            </a:r>
            <a:r>
              <a:rPr lang="en-US" altLang="en-US" sz="1865" dirty="0">
                <a:solidFill>
                  <a:srgbClr val="000000"/>
                </a:solidFill>
                <a:latin typeface="Arial" charset="0"/>
                <a:ea typeface="ＭＳ Ｐゴシック" charset="0"/>
              </a:rPr>
              <a:t>NSCLC and no PD during/after definitive CRT</a:t>
            </a:r>
            <a:r>
              <a:rPr lang="en-US" altLang="en-US" sz="1865" baseline="30000" dirty="0">
                <a:solidFill>
                  <a:srgbClr val="000000"/>
                </a:solidFill>
                <a:latin typeface="Arial" charset="0"/>
                <a:ea typeface="ＭＳ Ｐゴシック" charset="0"/>
              </a:rPr>
              <a:t>4,5</a:t>
            </a:r>
          </a:p>
          <a:p>
            <a:pPr marL="609036" lvl="1" defTabSz="1218072" fontAlgn="base">
              <a:spcBef>
                <a:spcPct val="0"/>
              </a:spcBef>
              <a:spcAft>
                <a:spcPct val="0"/>
              </a:spcAft>
            </a:pPr>
            <a:endParaRPr lang="en-US" sz="1865" dirty="0">
              <a:solidFill>
                <a:srgbClr val="000000"/>
              </a:solidFill>
              <a:latin typeface="Arial" panose="020B0604020202020204" pitchFamily="34" charset="0"/>
              <a:ea typeface="ＭＳ Ｐゴシック" charset="0"/>
              <a:cs typeface="Arial" panose="020B0604020202020204" pitchFamily="34" charset="0"/>
            </a:endParaRPr>
          </a:p>
          <a:p>
            <a:pPr marL="989684" lvl="1"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panose="020B0604020202020204" pitchFamily="34" charset="0"/>
                <a:ea typeface="ＭＳ Ｐゴシック" charset="0"/>
                <a:cs typeface="Arial" panose="020B0604020202020204" pitchFamily="34" charset="0"/>
              </a:rPr>
              <a:t>New Standard of Care: The impressive PFS results suggest that </a:t>
            </a:r>
            <a:r>
              <a:rPr lang="en-US" sz="1865" dirty="0" err="1">
                <a:solidFill>
                  <a:srgbClr val="000000"/>
                </a:solidFill>
                <a:latin typeface="Arial" panose="020B0604020202020204" pitchFamily="34" charset="0"/>
                <a:ea typeface="ＭＳ Ｐゴシック" charset="0"/>
                <a:cs typeface="Arial" panose="020B0604020202020204" pitchFamily="34" charset="0"/>
              </a:rPr>
              <a:t>osimertinib</a:t>
            </a:r>
            <a:r>
              <a:rPr lang="en-US" sz="1865" dirty="0">
                <a:solidFill>
                  <a:srgbClr val="000000"/>
                </a:solidFill>
                <a:latin typeface="Arial" panose="020B0604020202020204" pitchFamily="34" charset="0"/>
                <a:ea typeface="ＭＳ Ｐゴシック" charset="0"/>
                <a:cs typeface="Arial" panose="020B0604020202020204" pitchFamily="34" charset="0"/>
              </a:rPr>
              <a:t> should become the new standard of care for patients with unresectable stage III EGFR-mutated NSCLC following chemoradiotherapy. </a:t>
            </a:r>
          </a:p>
          <a:p>
            <a:pPr marL="609036" lvl="1" defTabSz="1218072" fontAlgn="base">
              <a:spcBef>
                <a:spcPct val="0"/>
              </a:spcBef>
              <a:spcAft>
                <a:spcPct val="0"/>
              </a:spcAft>
            </a:pPr>
            <a:endParaRPr lang="en-US" sz="1865" dirty="0">
              <a:solidFill>
                <a:srgbClr val="000000"/>
              </a:solidFill>
              <a:latin typeface="Arial" panose="020B0604020202020204" pitchFamily="34" charset="0"/>
              <a:ea typeface="ＭＳ Ｐゴシック" charset="0"/>
              <a:cs typeface="Arial" panose="020B0604020202020204" pitchFamily="34" charset="0"/>
            </a:endParaRPr>
          </a:p>
          <a:p>
            <a:pPr marL="989684" lvl="1"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panose="020B0604020202020204" pitchFamily="34" charset="0"/>
                <a:ea typeface="ＭＳ Ｐゴシック" charset="0"/>
                <a:cs typeface="Arial" panose="020B0604020202020204" pitchFamily="34" charset="0"/>
              </a:rPr>
              <a:t>Safety Profile: Osimertinib's safety profile was consistent with previous studies, showing manageable adverse effects.</a:t>
            </a:r>
          </a:p>
          <a:p>
            <a:pPr marL="1598720" lvl="2"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panose="020B0604020202020204" pitchFamily="34" charset="0"/>
                <a:ea typeface="ＭＳ Ｐゴシック" charset="0"/>
                <a:cs typeface="Arial" panose="020B0604020202020204" pitchFamily="34" charset="0"/>
              </a:rPr>
              <a:t>Common side effects included radiation pneumonitis, diarrhea, and skin rash.</a:t>
            </a:r>
          </a:p>
          <a:p>
            <a:pPr marL="609036" lvl="1" defTabSz="1218072" fontAlgn="base">
              <a:spcBef>
                <a:spcPct val="0"/>
              </a:spcBef>
              <a:spcAft>
                <a:spcPct val="0"/>
              </a:spcAft>
            </a:pPr>
            <a:endParaRPr lang="en-US" sz="1865" dirty="0">
              <a:solidFill>
                <a:srgbClr val="000000"/>
              </a:solidFill>
              <a:latin typeface="Arial" panose="020B0604020202020204" pitchFamily="34" charset="0"/>
              <a:ea typeface="ＭＳ Ｐゴシック" charset="0"/>
              <a:cs typeface="Arial" panose="020B0604020202020204" pitchFamily="34" charset="0"/>
            </a:endParaRPr>
          </a:p>
          <a:p>
            <a:pPr marL="989684" lvl="1"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panose="020B0604020202020204" pitchFamily="34" charset="0"/>
                <a:ea typeface="ＭＳ Ｐゴシック" charset="0"/>
                <a:cs typeface="Arial" panose="020B0604020202020204" pitchFamily="34" charset="0"/>
              </a:rPr>
              <a:t>Disease Control: The study also highlighted a lower incidence of new lesions in the </a:t>
            </a:r>
            <a:r>
              <a:rPr lang="en-US" sz="1865" dirty="0" err="1">
                <a:solidFill>
                  <a:srgbClr val="000000"/>
                </a:solidFill>
                <a:latin typeface="Arial" panose="020B0604020202020204" pitchFamily="34" charset="0"/>
                <a:ea typeface="ＭＳ Ｐゴシック" charset="0"/>
                <a:cs typeface="Arial" panose="020B0604020202020204" pitchFamily="34" charset="0"/>
              </a:rPr>
              <a:t>osimertinib</a:t>
            </a:r>
            <a:r>
              <a:rPr lang="en-US" sz="1865" dirty="0">
                <a:solidFill>
                  <a:srgbClr val="000000"/>
                </a:solidFill>
                <a:latin typeface="Arial" panose="020B0604020202020204" pitchFamily="34" charset="0"/>
                <a:ea typeface="ＭＳ Ｐゴシック" charset="0"/>
                <a:cs typeface="Arial" panose="020B0604020202020204" pitchFamily="34" charset="0"/>
              </a:rPr>
              <a:t> group compared to placebo</a:t>
            </a:r>
          </a:p>
          <a:p>
            <a:pPr marL="609036" lvl="1" defTabSz="1218072" fontAlgn="base">
              <a:spcBef>
                <a:spcPct val="0"/>
              </a:spcBef>
              <a:spcAft>
                <a:spcPct val="0"/>
              </a:spcAft>
            </a:pPr>
            <a:r>
              <a:rPr lang="en-US" sz="1865" dirty="0">
                <a:solidFill>
                  <a:srgbClr val="000000"/>
                </a:solidFill>
                <a:latin typeface="Arial" panose="020B0604020202020204" pitchFamily="34" charset="0"/>
                <a:ea typeface="ＭＳ Ｐゴシック" charset="0"/>
                <a:cs typeface="Arial" panose="020B0604020202020204" pitchFamily="34" charset="0"/>
              </a:rPr>
              <a:t>​</a:t>
            </a:r>
          </a:p>
          <a:p>
            <a:pPr marL="989684" lvl="1"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panose="020B0604020202020204" pitchFamily="34" charset="0"/>
                <a:ea typeface="ＭＳ Ｐゴシック" charset="0"/>
                <a:cs typeface="Arial" panose="020B0604020202020204" pitchFamily="34" charset="0"/>
              </a:rPr>
              <a:t>Overall Survival (OS): While overall survival data are still immature, initial trends favor </a:t>
            </a:r>
            <a:r>
              <a:rPr lang="en-US" sz="1865" dirty="0" err="1">
                <a:solidFill>
                  <a:srgbClr val="000000"/>
                </a:solidFill>
                <a:latin typeface="Arial" panose="020B0604020202020204" pitchFamily="34" charset="0"/>
                <a:ea typeface="ＭＳ Ｐゴシック" charset="0"/>
                <a:cs typeface="Arial" panose="020B0604020202020204" pitchFamily="34" charset="0"/>
              </a:rPr>
              <a:t>osimertinib</a:t>
            </a:r>
            <a:r>
              <a:rPr lang="en-US" sz="1865" dirty="0">
                <a:solidFill>
                  <a:srgbClr val="000000"/>
                </a:solidFill>
                <a:latin typeface="Arial" panose="020B0604020202020204" pitchFamily="34" charset="0"/>
                <a:ea typeface="ＭＳ Ｐゴシック" charset="0"/>
                <a:cs typeface="Arial" panose="020B0604020202020204" pitchFamily="34" charset="0"/>
              </a:rPr>
              <a:t>.</a:t>
            </a:r>
            <a:endParaRPr lang="en-US" altLang="en-US" sz="1865"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15290408-A146-DCA8-DBF0-54FC0A2A55E0}"/>
              </a:ext>
            </a:extLst>
          </p:cNvPr>
          <p:cNvSpPr txBox="1">
            <a:spLocks/>
          </p:cNvSpPr>
          <p:nvPr/>
        </p:nvSpPr>
        <p:spPr>
          <a:xfrm>
            <a:off x="5639" y="169796"/>
            <a:ext cx="12180722" cy="1061561"/>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dirty="0">
                <a:latin typeface="Arial"/>
                <a:ea typeface="ＭＳ Ｐゴシック"/>
              </a:rPr>
              <a:t>Take Home Points </a:t>
            </a:r>
          </a:p>
        </p:txBody>
      </p:sp>
    </p:spTree>
    <p:extLst>
      <p:ext uri="{BB962C8B-B14F-4D97-AF65-F5344CB8AC3E}">
        <p14:creationId xmlns:p14="http://schemas.microsoft.com/office/powerpoint/2010/main" val="19470128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5FD61-0562-EA6C-5611-D1D4E5A18F1D}"/>
              </a:ext>
            </a:extLst>
          </p:cNvPr>
          <p:cNvSpPr txBox="1"/>
          <p:nvPr/>
        </p:nvSpPr>
        <p:spPr>
          <a:xfrm>
            <a:off x="113912" y="1231357"/>
            <a:ext cx="11853675" cy="4109715"/>
          </a:xfrm>
          <a:prstGeom prst="rect">
            <a:avLst/>
          </a:prstGeom>
          <a:noFill/>
        </p:spPr>
        <p:txBody>
          <a:bodyPr wrap="square">
            <a:spAutoFit/>
          </a:bodyPr>
          <a:lstStyle/>
          <a:p>
            <a:pPr defTabSz="1218072" fontAlgn="base">
              <a:spcBef>
                <a:spcPct val="0"/>
              </a:spcBef>
              <a:spcAft>
                <a:spcPct val="0"/>
              </a:spcAft>
            </a:pPr>
            <a:r>
              <a:rPr lang="en-US" sz="2131" dirty="0">
                <a:solidFill>
                  <a:srgbClr val="000000"/>
                </a:solidFill>
                <a:latin typeface="Arial" charset="0"/>
                <a:ea typeface="ＭＳ Ｐゴシック" charset="0"/>
              </a:rPr>
              <a:t>2022 Poseidon Study</a:t>
            </a:r>
          </a:p>
          <a:p>
            <a:pPr marL="989684" lvl="1" indent="-380648" defTabSz="1218072" fontAlgn="base">
              <a:spcBef>
                <a:spcPct val="0"/>
              </a:spcBef>
              <a:spcAft>
                <a:spcPct val="0"/>
              </a:spcAft>
              <a:buFont typeface="Arial" panose="020B0604020202020204" pitchFamily="34" charset="0"/>
              <a:buChar char="•"/>
            </a:pPr>
            <a:r>
              <a:rPr lang="en-US" sz="1998" dirty="0">
                <a:solidFill>
                  <a:srgbClr val="000000"/>
                </a:solidFill>
                <a:latin typeface="Arial" charset="0"/>
                <a:ea typeface="ＭＳ Ｐゴシック" charset="0"/>
              </a:rPr>
              <a:t>Evaluated the safety and efficacy of ta triple therapy combination for 1L treatment of </a:t>
            </a:r>
            <a:r>
              <a:rPr lang="en-US" sz="1998" dirty="0" err="1">
                <a:solidFill>
                  <a:srgbClr val="000000"/>
                </a:solidFill>
                <a:latin typeface="Arial" charset="0"/>
                <a:ea typeface="ＭＳ Ｐゴシック" charset="0"/>
              </a:rPr>
              <a:t>mNSCLC</a:t>
            </a:r>
            <a:endParaRPr lang="en-US" sz="1998" dirty="0">
              <a:solidFill>
                <a:srgbClr val="000000"/>
              </a:solidFill>
              <a:latin typeface="Arial" charset="0"/>
              <a:ea typeface="ＭＳ Ｐゴシック" charset="0"/>
            </a:endParaRPr>
          </a:p>
          <a:p>
            <a:pPr marL="609036" lvl="1" defTabSz="1218072" fontAlgn="base">
              <a:spcBef>
                <a:spcPct val="0"/>
              </a:spcBef>
              <a:spcAft>
                <a:spcPct val="0"/>
              </a:spcAft>
            </a:pPr>
            <a:endParaRPr lang="en-US" sz="1998" dirty="0">
              <a:solidFill>
                <a:srgbClr val="000000"/>
              </a:solidFill>
              <a:latin typeface="Arial" charset="0"/>
              <a:ea typeface="ＭＳ Ｐゴシック" charset="0"/>
            </a:endParaRPr>
          </a:p>
          <a:p>
            <a:pPr marL="989684" lvl="1" indent="-380648" defTabSz="1218072" fontAlgn="base">
              <a:spcBef>
                <a:spcPct val="0"/>
              </a:spcBef>
              <a:spcAft>
                <a:spcPct val="0"/>
              </a:spcAft>
              <a:buFont typeface="Arial" panose="020B0604020202020204" pitchFamily="34" charset="0"/>
              <a:buChar char="•"/>
            </a:pPr>
            <a:r>
              <a:rPr lang="en-US" sz="1998" dirty="0">
                <a:solidFill>
                  <a:srgbClr val="000000"/>
                </a:solidFill>
                <a:latin typeface="Arial" charset="0"/>
                <a:ea typeface="ＭＳ Ｐゴシック" charset="0"/>
              </a:rPr>
              <a:t>Triple therapy: durvalumab (PD-L1 antibody), </a:t>
            </a:r>
            <a:r>
              <a:rPr lang="en-US" sz="1998" dirty="0" err="1">
                <a:solidFill>
                  <a:srgbClr val="000000"/>
                </a:solidFill>
                <a:latin typeface="Arial" charset="0"/>
                <a:ea typeface="ＭＳ Ｐゴシック" charset="0"/>
              </a:rPr>
              <a:t>tremelimumab</a:t>
            </a:r>
            <a:r>
              <a:rPr lang="en-US" sz="1998" dirty="0">
                <a:solidFill>
                  <a:srgbClr val="000000"/>
                </a:solidFill>
                <a:latin typeface="Arial" charset="0"/>
                <a:ea typeface="ＭＳ Ｐゴシック" charset="0"/>
              </a:rPr>
              <a:t> (anti-CTLA-4 antibody) and chemotherapy. </a:t>
            </a:r>
          </a:p>
          <a:p>
            <a:pPr marL="989684" lvl="1" indent="-380648" defTabSz="1218072" fontAlgn="base">
              <a:spcBef>
                <a:spcPct val="0"/>
              </a:spcBef>
              <a:spcAft>
                <a:spcPct val="0"/>
              </a:spcAft>
              <a:buFont typeface="Arial" panose="020B0604020202020204" pitchFamily="34" charset="0"/>
              <a:buChar char="•"/>
            </a:pPr>
            <a:endParaRPr lang="en-US" sz="1998" dirty="0">
              <a:solidFill>
                <a:srgbClr val="000000"/>
              </a:solidFill>
              <a:latin typeface="Arial" charset="0"/>
              <a:ea typeface="ＭＳ Ｐゴシック" charset="0"/>
            </a:endParaRPr>
          </a:p>
          <a:p>
            <a:pPr marL="989684" lvl="1" indent="-380648" defTabSz="1218072" fontAlgn="base">
              <a:spcBef>
                <a:spcPct val="0"/>
              </a:spcBef>
              <a:spcAft>
                <a:spcPct val="0"/>
              </a:spcAft>
              <a:buFont typeface="Arial" panose="020B0604020202020204" pitchFamily="34" charset="0"/>
              <a:buChar char="•"/>
            </a:pPr>
            <a:r>
              <a:rPr lang="en-US" sz="1998" dirty="0">
                <a:solidFill>
                  <a:srgbClr val="000000"/>
                </a:solidFill>
                <a:latin typeface="Arial" charset="0"/>
                <a:ea typeface="ＭＳ Ｐゴシック" charset="0"/>
              </a:rPr>
              <a:t>Improvement in PFS and OS compared to </a:t>
            </a:r>
            <a:r>
              <a:rPr lang="en-US" sz="1998">
                <a:solidFill>
                  <a:srgbClr val="000000"/>
                </a:solidFill>
                <a:latin typeface="Arial" charset="0"/>
                <a:ea typeface="ＭＳ Ｐゴシック" charset="0"/>
              </a:rPr>
              <a:t>chemotherapy alone/Improved </a:t>
            </a:r>
            <a:r>
              <a:rPr lang="en-US" sz="1998" dirty="0">
                <a:solidFill>
                  <a:srgbClr val="000000"/>
                </a:solidFill>
                <a:latin typeface="Arial" charset="0"/>
                <a:ea typeface="ＭＳ Ｐゴシック" charset="0"/>
              </a:rPr>
              <a:t>survival rates</a:t>
            </a:r>
          </a:p>
          <a:p>
            <a:pPr marL="609036" lvl="1" defTabSz="1218072" fontAlgn="base">
              <a:spcBef>
                <a:spcPct val="0"/>
              </a:spcBef>
              <a:spcAft>
                <a:spcPct val="0"/>
              </a:spcAft>
            </a:pPr>
            <a:endParaRPr lang="en-US" sz="1998" dirty="0">
              <a:solidFill>
                <a:srgbClr val="000000"/>
              </a:solidFill>
              <a:latin typeface="Arial" charset="0"/>
              <a:ea typeface="ＭＳ Ｐゴシック" charset="0"/>
            </a:endParaRPr>
          </a:p>
          <a:p>
            <a:pPr marL="989684" lvl="1" indent="-380648" defTabSz="1218072" fontAlgn="base">
              <a:spcBef>
                <a:spcPct val="0"/>
              </a:spcBef>
              <a:spcAft>
                <a:spcPct val="0"/>
              </a:spcAft>
              <a:buFont typeface="Arial" panose="020B0604020202020204" pitchFamily="34" charset="0"/>
              <a:buChar char="•"/>
            </a:pPr>
            <a:r>
              <a:rPr lang="en-US" sz="1998" dirty="0">
                <a:solidFill>
                  <a:srgbClr val="000000"/>
                </a:solidFill>
                <a:latin typeface="Arial" charset="0"/>
                <a:ea typeface="ＭＳ Ｐゴシック" charset="0"/>
              </a:rPr>
              <a:t>Response rates: Higher overall response rate --&gt; more patients experienced reduction in tumor size </a:t>
            </a:r>
          </a:p>
          <a:p>
            <a:pPr marL="609036" lvl="1" defTabSz="1218072" fontAlgn="base">
              <a:spcBef>
                <a:spcPct val="0"/>
              </a:spcBef>
              <a:spcAft>
                <a:spcPct val="0"/>
              </a:spcAft>
            </a:pPr>
            <a:endParaRPr lang="en-US" sz="1998" dirty="0">
              <a:solidFill>
                <a:srgbClr val="000000"/>
              </a:solidFill>
              <a:latin typeface="Arial" charset="0"/>
              <a:ea typeface="ＭＳ Ｐゴシック" charset="0"/>
            </a:endParaRPr>
          </a:p>
          <a:p>
            <a:pPr marL="989684" lvl="1" indent="-380648" defTabSz="1218072" fontAlgn="base">
              <a:spcBef>
                <a:spcPct val="0"/>
              </a:spcBef>
              <a:spcAft>
                <a:spcPct val="0"/>
              </a:spcAft>
              <a:buFont typeface="Arial" panose="020B0604020202020204" pitchFamily="34" charset="0"/>
              <a:buChar char="•"/>
            </a:pPr>
            <a:r>
              <a:rPr lang="en-US" sz="1998" dirty="0">
                <a:solidFill>
                  <a:srgbClr val="000000"/>
                </a:solidFill>
                <a:latin typeface="Arial" charset="0"/>
                <a:ea typeface="ＭＳ Ｐゴシック" charset="0"/>
              </a:rPr>
              <a:t>Clinical implications: durvalumab, </a:t>
            </a:r>
            <a:r>
              <a:rPr lang="en-US" sz="1998" dirty="0" err="1">
                <a:solidFill>
                  <a:srgbClr val="000000"/>
                </a:solidFill>
                <a:latin typeface="Arial" charset="0"/>
                <a:ea typeface="ＭＳ Ｐゴシック" charset="0"/>
              </a:rPr>
              <a:t>tremelimumab</a:t>
            </a:r>
            <a:r>
              <a:rPr lang="en-US" sz="1998" dirty="0">
                <a:solidFill>
                  <a:srgbClr val="000000"/>
                </a:solidFill>
                <a:latin typeface="Arial" charset="0"/>
                <a:ea typeface="ＭＳ Ｐゴシック" charset="0"/>
              </a:rPr>
              <a:t> and chemotherapy are the new first line treatment option for </a:t>
            </a:r>
            <a:r>
              <a:rPr lang="en-US" sz="1998" dirty="0" err="1">
                <a:solidFill>
                  <a:srgbClr val="000000"/>
                </a:solidFill>
                <a:latin typeface="Arial" charset="0"/>
                <a:ea typeface="ＭＳ Ｐゴシック" charset="0"/>
              </a:rPr>
              <a:t>mNSCLC</a:t>
            </a:r>
            <a:r>
              <a:rPr lang="en-US" sz="1998" dirty="0">
                <a:solidFill>
                  <a:srgbClr val="000000"/>
                </a:solidFill>
                <a:latin typeface="Arial" charset="0"/>
                <a:ea typeface="ＭＳ Ｐゴシック" charset="0"/>
              </a:rPr>
              <a:t> </a:t>
            </a:r>
          </a:p>
        </p:txBody>
      </p:sp>
      <p:sp>
        <p:nvSpPr>
          <p:cNvPr id="4" name="Title 1">
            <a:extLst>
              <a:ext uri="{FF2B5EF4-FFF2-40B4-BE49-F238E27FC236}">
                <a16:creationId xmlns:a16="http://schemas.microsoft.com/office/drawing/2014/main" id="{BF8BB892-B153-9E35-BD58-3B78F236A24F}"/>
              </a:ext>
            </a:extLst>
          </p:cNvPr>
          <p:cNvSpPr txBox="1">
            <a:spLocks/>
          </p:cNvSpPr>
          <p:nvPr/>
        </p:nvSpPr>
        <p:spPr>
          <a:xfrm>
            <a:off x="5639" y="169796"/>
            <a:ext cx="12180722" cy="1061561"/>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a:latin typeface="Arial"/>
                <a:ea typeface="ＭＳ Ｐゴシック"/>
              </a:rPr>
              <a:t>Take Home Points </a:t>
            </a:r>
            <a:endParaRPr lang="en-US" sz="4796" kern="0" dirty="0">
              <a:latin typeface="Arial"/>
              <a:ea typeface="ＭＳ Ｐゴシック"/>
            </a:endParaRPr>
          </a:p>
        </p:txBody>
      </p:sp>
    </p:spTree>
    <p:extLst>
      <p:ext uri="{BB962C8B-B14F-4D97-AF65-F5344CB8AC3E}">
        <p14:creationId xmlns:p14="http://schemas.microsoft.com/office/powerpoint/2010/main" val="3975161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 Questions Game: 130+ Best Questions You'll Ever Ask |">
            <a:extLst>
              <a:ext uri="{FF2B5EF4-FFF2-40B4-BE49-F238E27FC236}">
                <a16:creationId xmlns:a16="http://schemas.microsoft.com/office/drawing/2014/main" id="{0D8716F6-4D98-BEC9-D21E-93FFD9826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218" y="1159916"/>
            <a:ext cx="7413564" cy="385505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6123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15076-DBA1-D5C5-A31A-634B8301EF0C}"/>
              </a:ext>
            </a:extLst>
          </p:cNvPr>
          <p:cNvSpPr/>
          <p:nvPr/>
        </p:nvSpPr>
        <p:spPr>
          <a:xfrm>
            <a:off x="5640" y="3445918"/>
            <a:ext cx="12161972" cy="584327"/>
          </a:xfrm>
          <a:prstGeom prst="rect">
            <a:avLst/>
          </a:prstGeom>
        </p:spPr>
        <p:txBody>
          <a:bodyPr wrap="square">
            <a:spAutoFit/>
          </a:bodyPr>
          <a:lstStyle/>
          <a:p>
            <a:pPr algn="ctr" defTabSz="1218072" fontAlgn="base">
              <a:spcBef>
                <a:spcPct val="0"/>
              </a:spcBef>
              <a:spcAft>
                <a:spcPct val="0"/>
              </a:spcAft>
            </a:pPr>
            <a:r>
              <a:rPr lang="en-US" sz="3197" spc="799" dirty="0">
                <a:solidFill>
                  <a:srgbClr val="FFC82C"/>
                </a:solidFill>
                <a:latin typeface="Corporate A Medium" panose="02000503080000020004" pitchFamily="2" charset="0"/>
                <a:ea typeface="ＭＳ Ｐゴシック" charset="0"/>
              </a:rPr>
              <a:t>Lung Cancer</a:t>
            </a:r>
          </a:p>
        </p:txBody>
      </p:sp>
      <p:sp>
        <p:nvSpPr>
          <p:cNvPr id="3" name="Rectangle 2">
            <a:extLst>
              <a:ext uri="{FF2B5EF4-FFF2-40B4-BE49-F238E27FC236}">
                <a16:creationId xmlns:a16="http://schemas.microsoft.com/office/drawing/2014/main" id="{1FE53E99-9D97-9543-891B-6D21CCF7E15F}"/>
              </a:ext>
            </a:extLst>
          </p:cNvPr>
          <p:cNvSpPr/>
          <p:nvPr/>
        </p:nvSpPr>
        <p:spPr>
          <a:xfrm>
            <a:off x="-14833" y="4094737"/>
            <a:ext cx="12161972" cy="420243"/>
          </a:xfrm>
          <a:prstGeom prst="rect">
            <a:avLst/>
          </a:prstGeom>
        </p:spPr>
        <p:txBody>
          <a:bodyPr wrap="square">
            <a:spAutoFit/>
          </a:bodyPr>
          <a:lstStyle/>
          <a:p>
            <a:pPr algn="ctr" defTabSz="1218072" fontAlgn="base">
              <a:spcBef>
                <a:spcPct val="0"/>
              </a:spcBef>
              <a:spcAft>
                <a:spcPct val="0"/>
              </a:spcAft>
            </a:pPr>
            <a:r>
              <a:rPr lang="en-US" sz="2131" dirty="0">
                <a:solidFill>
                  <a:prstClr val="white"/>
                </a:solidFill>
                <a:latin typeface="Corporate S Demi" panose="02020500000000000000" pitchFamily="18" charset="0"/>
                <a:ea typeface="ＭＳ Ｐゴシック" charset="0"/>
              </a:rPr>
              <a:t>Wednesday, June 26, 2024</a:t>
            </a:r>
          </a:p>
        </p:txBody>
      </p:sp>
      <p:sp>
        <p:nvSpPr>
          <p:cNvPr id="4" name="Rectangle 3">
            <a:extLst>
              <a:ext uri="{FF2B5EF4-FFF2-40B4-BE49-F238E27FC236}">
                <a16:creationId xmlns:a16="http://schemas.microsoft.com/office/drawing/2014/main" id="{764D9B8B-2A0E-9BFC-5A48-106E49B2912D}"/>
              </a:ext>
            </a:extLst>
          </p:cNvPr>
          <p:cNvSpPr/>
          <p:nvPr/>
        </p:nvSpPr>
        <p:spPr>
          <a:xfrm>
            <a:off x="10528777" y="590201"/>
            <a:ext cx="590200" cy="263706"/>
          </a:xfrm>
          <a:prstGeom prst="rect">
            <a:avLst/>
          </a:prstGeom>
          <a:solidFill>
            <a:srgbClr val="FFC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3197">
              <a:solidFill>
                <a:prstClr val="white"/>
              </a:solidFill>
              <a:latin typeface="Calibri" panose="020F0502020204030204"/>
            </a:endParaRPr>
          </a:p>
        </p:txBody>
      </p:sp>
    </p:spTree>
    <p:extLst>
      <p:ext uri="{BB962C8B-B14F-4D97-AF65-F5344CB8AC3E}">
        <p14:creationId xmlns:p14="http://schemas.microsoft.com/office/powerpoint/2010/main" val="11684534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13403-F524-781A-952C-A8F8BAB9A4F6}"/>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9F1BCBCC-F941-30E1-A498-33D376FAFFEE}"/>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3ADAFAD2-C892-E720-C1C7-6BE6BA6F53CD}"/>
              </a:ext>
            </a:extLst>
          </p:cNvPr>
          <p:cNvPicPr>
            <a:picLocks noChangeAspect="1"/>
          </p:cNvPicPr>
          <p:nvPr/>
        </p:nvPicPr>
        <p:blipFill>
          <a:blip r:embed="rId2"/>
          <a:stretch>
            <a:fillRect/>
          </a:stretch>
        </p:blipFill>
        <p:spPr>
          <a:xfrm>
            <a:off x="5639" y="12658"/>
            <a:ext cx="12180722" cy="6832684"/>
          </a:xfrm>
          <a:prstGeom prst="rect">
            <a:avLst/>
          </a:prstGeom>
        </p:spPr>
      </p:pic>
    </p:spTree>
    <p:extLst>
      <p:ext uri="{BB962C8B-B14F-4D97-AF65-F5344CB8AC3E}">
        <p14:creationId xmlns:p14="http://schemas.microsoft.com/office/powerpoint/2010/main" val="20284565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Tema de Office">
  <a:themeElements>
    <a:clrScheme name="Personalizado 24">
      <a:dk1>
        <a:srgbClr val="96251B"/>
      </a:dk1>
      <a:lt1>
        <a:srgbClr val="BA4D47"/>
      </a:lt1>
      <a:dk2>
        <a:srgbClr val="FFFFFF"/>
      </a:dk2>
      <a:lt2>
        <a:srgbClr val="98D4E1"/>
      </a:lt2>
      <a:accent1>
        <a:srgbClr val="96251B"/>
      </a:accent1>
      <a:accent2>
        <a:srgbClr val="7A154F"/>
      </a:accent2>
      <a:accent3>
        <a:srgbClr val="98D4E1"/>
      </a:accent3>
      <a:accent4>
        <a:srgbClr val="878787"/>
      </a:accent4>
      <a:accent5>
        <a:srgbClr val="96251B"/>
      </a:accent5>
      <a:accent6>
        <a:srgbClr val="BA4D47"/>
      </a:accent6>
      <a:hlink>
        <a:srgbClr val="98D4E1"/>
      </a:hlink>
      <a:folHlink>
        <a:srgbClr val="BA4D4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emplate">
  <a:themeElements>
    <a:clrScheme name="Brand A">
      <a:dk1>
        <a:srgbClr val="000000"/>
      </a:dk1>
      <a:lt1>
        <a:srgbClr val="FFFFFF"/>
      </a:lt1>
      <a:dk2>
        <a:srgbClr val="595959"/>
      </a:dk2>
      <a:lt2>
        <a:srgbClr val="B1B3B3"/>
      </a:lt2>
      <a:accent1>
        <a:srgbClr val="015597"/>
      </a:accent1>
      <a:accent2>
        <a:srgbClr val="ED8B00"/>
      </a:accent2>
      <a:accent3>
        <a:srgbClr val="A05EB5"/>
      </a:accent3>
      <a:accent4>
        <a:srgbClr val="00965E"/>
      </a:accent4>
      <a:accent5>
        <a:srgbClr val="FFC72C"/>
      </a:accent5>
      <a:accent6>
        <a:srgbClr val="0066CC"/>
      </a:accent6>
      <a:hlink>
        <a:srgbClr val="000000"/>
      </a:hlink>
      <a:folHlink>
        <a:srgbClr val="0020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sz="1800" b="0" i="0" u="none" strike="noStrike" cap="none" normalizeH="0" baseline="0" dirty="0" smtClean="0">
            <a:ln>
              <a:noFill/>
            </a:ln>
            <a:solidFill>
              <a:schemeClr val="tx1"/>
            </a:solidFill>
            <a:effectLst/>
            <a:latin typeface="+mj-lt"/>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Imago" pitchFamily="2" charset="0"/>
          </a:defRPr>
        </a:defPPr>
      </a:lstStyle>
      <a:style>
        <a:lnRef idx="1">
          <a:schemeClr val="tx1"/>
        </a:lnRef>
        <a:fillRef idx="0">
          <a:schemeClr val="accent1"/>
        </a:fillRef>
        <a:effectRef idx="0">
          <a:schemeClr val="accent1"/>
        </a:effectRef>
        <a:fontRef idx="minor">
          <a:schemeClr val="tx1"/>
        </a:fontRef>
      </a:style>
    </a:lnDef>
    <a:txDef>
      <a:spPr>
        <a:noFill/>
      </a:spPr>
      <a:bodyPr wrap="none" rtlCol="0">
        <a:spAutoFit/>
      </a:bodyPr>
      <a:lstStyle>
        <a:defPPr algn="l">
          <a:defRPr dirty="0">
            <a:latin typeface="+mj-lt"/>
          </a:defRPr>
        </a:defPPr>
      </a:lstStyle>
    </a:txDef>
  </a:objectDefaults>
  <a:extraClrSchemeLst>
    <a:extraClrScheme>
      <a:clrScheme name="Roche 1">
        <a:dk1>
          <a:srgbClr val="FF7F00"/>
        </a:dk1>
        <a:lt1>
          <a:srgbClr val="FFFFFF"/>
        </a:lt1>
        <a:dk2>
          <a:srgbClr val="0028A0"/>
        </a:dk2>
        <a:lt2>
          <a:srgbClr val="969696"/>
        </a:lt2>
        <a:accent1>
          <a:srgbClr val="FF7F00"/>
        </a:accent1>
        <a:accent2>
          <a:srgbClr val="800080"/>
        </a:accent2>
        <a:accent3>
          <a:srgbClr val="FFCC00"/>
        </a:accent3>
        <a:accent4>
          <a:srgbClr val="9933FF"/>
        </a:accent4>
        <a:accent5>
          <a:srgbClr val="009900"/>
        </a:accent5>
        <a:accent6>
          <a:srgbClr val="0082DA"/>
        </a:accent6>
        <a:hlink>
          <a:srgbClr val="9933FF"/>
        </a:hlink>
        <a:folHlink>
          <a:srgbClr val="FF3300"/>
        </a:folHlink>
      </a:clrScheme>
      <a:clrMap bg1="dk2" tx1="lt1" bg2="dk1" tx2="lt2" accent1="accent1" accent2="accent2" accent3="accent3" accent4="accent4" accent5="accent5" accent6="accent6" hlink="hlink" folHlink="folHlink"/>
    </a:extraClrScheme>
    <a:extraClrScheme>
      <a:clrScheme name="Roche 2">
        <a:dk1>
          <a:srgbClr val="000000"/>
        </a:dk1>
        <a:lt1>
          <a:srgbClr val="FFFFFF"/>
        </a:lt1>
        <a:dk2>
          <a:srgbClr val="969696"/>
        </a:dk2>
        <a:lt2>
          <a:srgbClr val="FF7F00"/>
        </a:lt2>
        <a:accent1>
          <a:srgbClr val="FF7F00"/>
        </a:accent1>
        <a:accent2>
          <a:srgbClr val="800080"/>
        </a:accent2>
        <a:accent3>
          <a:srgbClr val="FFCC00"/>
        </a:accent3>
        <a:accent4>
          <a:srgbClr val="9933FF"/>
        </a:accent4>
        <a:accent5>
          <a:srgbClr val="009900"/>
        </a:accent5>
        <a:accent6>
          <a:srgbClr val="0082DA"/>
        </a:accent6>
        <a:hlink>
          <a:srgbClr val="9933FF"/>
        </a:hlink>
        <a:folHlink>
          <a:srgbClr val="FF3300"/>
        </a:folHlink>
      </a:clrScheme>
      <a:clrMap bg1="lt1" tx1="dk1" bg2="lt2" tx2="dk2" accent1="accent1" accent2="accent2" accent3="accent3" accent4="accent4" accent5="accent5" accent6="accent6" hlink="hlink" folHlink="folHlink"/>
    </a:extraClrScheme>
    <a:extraClrScheme>
      <a:clrScheme name="Roche 3">
        <a:dk1>
          <a:srgbClr val="000000"/>
        </a:dk1>
        <a:lt1>
          <a:srgbClr val="FFFFFF"/>
        </a:lt1>
        <a:dk2>
          <a:srgbClr val="959595"/>
        </a:dk2>
        <a:lt2>
          <a:srgbClr val="676767"/>
        </a:lt2>
        <a:accent1>
          <a:srgbClr val="B2B2B2"/>
        </a:accent1>
        <a:accent2>
          <a:srgbClr val="4D4D4D"/>
        </a:accent2>
        <a:accent3>
          <a:srgbClr val="FFFFFF"/>
        </a:accent3>
        <a:accent4>
          <a:srgbClr val="000000"/>
        </a:accent4>
        <a:accent5>
          <a:srgbClr val="D5D5D5"/>
        </a:accent5>
        <a:accent6>
          <a:srgbClr val="454545"/>
        </a:accent6>
        <a:hlink>
          <a:srgbClr val="EAEAEA"/>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Custom Design">
  <a:themeElements>
    <a:clrScheme name="Custom 5">
      <a:dk1>
        <a:srgbClr val="000000"/>
      </a:dk1>
      <a:lt1>
        <a:srgbClr val="FFFFFF"/>
      </a:lt1>
      <a:dk2>
        <a:srgbClr val="7030A0"/>
      </a:dk2>
      <a:lt2>
        <a:srgbClr val="535353"/>
      </a:lt2>
      <a:accent1>
        <a:srgbClr val="006CB4"/>
      </a:accent1>
      <a:accent2>
        <a:srgbClr val="7A1027"/>
      </a:accent2>
      <a:accent3>
        <a:srgbClr val="B91D3C"/>
      </a:accent3>
      <a:accent4>
        <a:srgbClr val="CDE1F0"/>
      </a:accent4>
      <a:accent5>
        <a:srgbClr val="134178"/>
      </a:accent5>
      <a:accent6>
        <a:srgbClr val="C8C8C8"/>
      </a:accent6>
      <a:hlink>
        <a:srgbClr val="006CB4"/>
      </a:hlink>
      <a:folHlink>
        <a:srgbClr val="006C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MHS PP TEMPLATE">
  <a:themeElements>
    <a:clrScheme name="1_MHS PP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MHS PP TEMPLATE">
      <a:majorFont>
        <a:latin typeface="Calibri"/>
        <a:ea typeface="Calibri"/>
        <a:cs typeface="Calibri"/>
      </a:majorFont>
      <a:minorFont>
        <a:latin typeface="Helvetica"/>
        <a:ea typeface="Helvetica"/>
        <a:cs typeface="Helvetica"/>
      </a:minorFont>
    </a:fontScheme>
    <a:fmtScheme name="1_MHS PP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4.xml><?xml version="1.0" encoding="utf-8"?>
<a:theme xmlns:a="http://schemas.openxmlformats.org/drawingml/2006/main" name="2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Mayo Clinic">
  <a:themeElements>
    <a:clrScheme name="mc-darkblue">
      <a:dk1>
        <a:sysClr val="windowText" lastClr="000000"/>
      </a:dk1>
      <a:lt1>
        <a:sysClr val="window" lastClr="FFFFFF"/>
      </a:lt1>
      <a:dk2>
        <a:srgbClr val="0046AD"/>
      </a:dk2>
      <a:lt2>
        <a:srgbClr val="FFFF00"/>
      </a:lt2>
      <a:accent1>
        <a:srgbClr val="FFB600"/>
      </a:accent1>
      <a:accent2>
        <a:srgbClr val="F36925"/>
      </a:accent2>
      <a:accent3>
        <a:srgbClr val="3CBE18"/>
      </a:accent3>
      <a:accent4>
        <a:srgbClr val="A43EBD"/>
      </a:accent4>
      <a:accent5>
        <a:srgbClr val="C18253"/>
      </a:accent5>
      <a:accent6>
        <a:srgbClr val="56A7FD"/>
      </a:accent6>
      <a:hlink>
        <a:srgbClr val="CC99FF"/>
      </a:hlink>
      <a:folHlink>
        <a:srgbClr val="969696"/>
      </a:folHlink>
    </a:clrScheme>
    <a:fontScheme name="mc-darkblue">
      <a:majorFont>
        <a:latin typeface="Arial"/>
        <a:ea typeface=""/>
        <a:cs typeface=""/>
      </a:majorFont>
      <a:minorFont>
        <a:latin typeface="Arial"/>
        <a:ea typeface=""/>
        <a:cs typeface=""/>
      </a:minorFont>
    </a:fontScheme>
    <a:fmtScheme name="mc-darkblu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Rockp_5-1-14">
  <a:themeElements>
    <a:clrScheme name="Custom 311">
      <a:dk1>
        <a:srgbClr val="070D17"/>
      </a:dk1>
      <a:lt1>
        <a:srgbClr val="FFFFFF"/>
      </a:lt1>
      <a:dk2>
        <a:srgbClr val="011F58"/>
      </a:dk2>
      <a:lt2>
        <a:srgbClr val="FDCC60"/>
      </a:lt2>
      <a:accent1>
        <a:srgbClr val="EC3A26"/>
      </a:accent1>
      <a:accent2>
        <a:srgbClr val="86B235"/>
      </a:accent2>
      <a:accent3>
        <a:srgbClr val="586CF4"/>
      </a:accent3>
      <a:accent4>
        <a:srgbClr val="FBB71D"/>
      </a:accent4>
      <a:accent5>
        <a:srgbClr val="F3722F"/>
      </a:accent5>
      <a:accent6>
        <a:srgbClr val="1899B5"/>
      </a:accent6>
      <a:hlink>
        <a:srgbClr val="FFFFFF"/>
      </a:hlink>
      <a:folHlink>
        <a:srgbClr val="FEB700"/>
      </a:folHlink>
    </a:clrScheme>
    <a:fontScheme name="Blank Presentation">
      <a:majorFont>
        <a:latin typeface="Arial Narrow"/>
        <a:ea typeface="Osaka"/>
        <a:cs typeface=""/>
      </a:majorFont>
      <a:minorFont>
        <a:latin typeface="Arial Narrow"/>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txDef>
      <a:spPr>
        <a:noFill/>
      </a:spPr>
      <a:bodyPr wrap="square" rtlCol="0">
        <a:spAutoFit/>
      </a:bodyPr>
      <a:lstStyle>
        <a:defPPr>
          <a:defRPr sz="2400" dirty="0"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1746"/>
        </a:dk1>
        <a:lt1>
          <a:srgbClr val="FFE9BB"/>
        </a:lt1>
        <a:dk2>
          <a:srgbClr val="003198"/>
        </a:dk2>
        <a:lt2>
          <a:srgbClr val="FFCC60"/>
        </a:lt2>
        <a:accent1>
          <a:srgbClr val="E73C2B"/>
        </a:accent1>
        <a:accent2>
          <a:srgbClr val="86B238"/>
        </a:accent2>
        <a:accent3>
          <a:srgbClr val="AAADCA"/>
        </a:accent3>
        <a:accent4>
          <a:srgbClr val="DAC79F"/>
        </a:accent4>
        <a:accent5>
          <a:srgbClr val="F1AFAC"/>
        </a:accent5>
        <a:accent6>
          <a:srgbClr val="79A132"/>
        </a:accent6>
        <a:hlink>
          <a:srgbClr val="5D6CF1"/>
        </a:hlink>
        <a:folHlink>
          <a:srgbClr val="FEB700"/>
        </a:folHlink>
      </a:clrScheme>
      <a:clrMap bg1="dk2" tx1="lt1" bg2="dk1" tx2="lt2" accent1="accent1" accent2="accent2" accent3="accent3" accent4="accent4" accent5="accent5" accent6="accent6" hlink="hlink" folHlink="folHlink"/>
    </a:extraClrScheme>
    <a:extraClrScheme>
      <a:clrScheme name="Blank Presentation 14">
        <a:dk1>
          <a:srgbClr val="001239"/>
        </a:dk1>
        <a:lt1>
          <a:srgbClr val="FFE9BB"/>
        </a:lt1>
        <a:dk2>
          <a:srgbClr val="001D57"/>
        </a:dk2>
        <a:lt2>
          <a:srgbClr val="FFCC60"/>
        </a:lt2>
        <a:accent1>
          <a:srgbClr val="E73C2B"/>
        </a:accent1>
        <a:accent2>
          <a:srgbClr val="86B238"/>
        </a:accent2>
        <a:accent3>
          <a:srgbClr val="AAABB4"/>
        </a:accent3>
        <a:accent4>
          <a:srgbClr val="DAC79F"/>
        </a:accent4>
        <a:accent5>
          <a:srgbClr val="F1AFAC"/>
        </a:accent5>
        <a:accent6>
          <a:srgbClr val="79A132"/>
        </a:accent6>
        <a:hlink>
          <a:srgbClr val="5D6CF1"/>
        </a:hlink>
        <a:folHlink>
          <a:srgbClr val="FEB700"/>
        </a:folHlink>
      </a:clrScheme>
      <a:clrMap bg1="dk2" tx1="lt1" bg2="dk1" tx2="lt2" accent1="accent1" accent2="accent2" accent3="accent3" accent4="accent4" accent5="accent5" accent6="accent6" hlink="hlink" folHlink="folHlink"/>
    </a:extraClrScheme>
    <a:extraClrScheme>
      <a:clrScheme name="Blank Presentation 15">
        <a:dk1>
          <a:srgbClr val="EEA979"/>
        </a:dk1>
        <a:lt1>
          <a:srgbClr val="CAAD91"/>
        </a:lt1>
        <a:dk2>
          <a:srgbClr val="001848"/>
        </a:dk2>
        <a:lt2>
          <a:srgbClr val="711C11"/>
        </a:lt2>
        <a:accent1>
          <a:srgbClr val="CEEC94"/>
        </a:accent1>
        <a:accent2>
          <a:srgbClr val="41561A"/>
        </a:accent2>
        <a:accent3>
          <a:srgbClr val="AAABB1"/>
        </a:accent3>
        <a:accent4>
          <a:srgbClr val="AC937B"/>
        </a:accent4>
        <a:accent5>
          <a:srgbClr val="E3F4C8"/>
        </a:accent5>
        <a:accent6>
          <a:srgbClr val="3A4D16"/>
        </a:accent6>
        <a:hlink>
          <a:srgbClr val="AFB6F1"/>
        </a:hlink>
        <a:folHlink>
          <a:srgbClr val="D06500"/>
        </a:folHlink>
      </a:clrScheme>
      <a:clrMap bg1="dk2" tx1="lt1" bg2="dk1" tx2="lt2" accent1="accent1" accent2="accent2" accent3="accent3" accent4="accent4" accent5="accent5" accent6="accent6" hlink="hlink" folHlink="folHlink"/>
    </a:extraClrScheme>
    <a:extraClrScheme>
      <a:clrScheme name="Blank Presentation 16">
        <a:dk1>
          <a:srgbClr val="001239"/>
        </a:dk1>
        <a:lt1>
          <a:srgbClr val="FFFFFF"/>
        </a:lt1>
        <a:dk2>
          <a:srgbClr val="001D57"/>
        </a:dk2>
        <a:lt2>
          <a:srgbClr val="FFCC60"/>
        </a:lt2>
        <a:accent1>
          <a:srgbClr val="E73C2B"/>
        </a:accent1>
        <a:accent2>
          <a:srgbClr val="86B238"/>
        </a:accent2>
        <a:accent3>
          <a:srgbClr val="AAABB4"/>
        </a:accent3>
        <a:accent4>
          <a:srgbClr val="DADADA"/>
        </a:accent4>
        <a:accent5>
          <a:srgbClr val="F1AFAC"/>
        </a:accent5>
        <a:accent6>
          <a:srgbClr val="79A132"/>
        </a:accent6>
        <a:hlink>
          <a:srgbClr val="5D6CF1"/>
        </a:hlink>
        <a:folHlink>
          <a:srgbClr val="FEB7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 Title Slide">
  <a:themeElements>
    <a:clrScheme name="Default - Title Slide">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 Title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chemeClr val="tx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defPPr>
      </a:lstStyle>
      <a:style>
        <a:lnRef idx="0">
          <a:scrgbClr r="0" g="0" b="0"/>
        </a:lnRef>
        <a:fillRef idx="0">
          <a:scrgbClr r="0" g="0" b="0"/>
        </a:fillRef>
        <a:effectRef idx="0">
          <a:scrgbClr r="0" g="0" b="0"/>
        </a:effectRef>
        <a:fontRef idx="none"/>
      </a:style>
    </a:spDef>
    <a:lnDef>
      <a:spPr>
        <a:noFill/>
        <a:ln w="25400" cap="flat">
          <a:solidFill>
            <a:schemeClr val="tx1"/>
          </a:solidFill>
          <a:prstDash val="solid"/>
          <a:round/>
        </a:ln>
        <a:effectLst/>
        <a:sp3d/>
      </a:spPr>
      <a:body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Default - Title Slide">
  <a:themeElements>
    <a:clrScheme name="Default - Title Slide">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 Title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chemeClr val="tx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defPPr>
      </a:lstStyle>
      <a:style>
        <a:lnRef idx="0">
          <a:scrgbClr r="0" g="0" b="0"/>
        </a:lnRef>
        <a:fillRef idx="0">
          <a:scrgbClr r="0" g="0" b="0"/>
        </a:fillRef>
        <a:effectRef idx="0">
          <a:scrgbClr r="0" g="0" b="0"/>
        </a:effectRef>
        <a:fontRef idx="none"/>
      </a:style>
    </a:spDef>
    <a:lnDef>
      <a:spPr>
        <a:noFill/>
        <a:ln w="25400" cap="flat">
          <a:solidFill>
            <a:schemeClr val="tx1"/>
          </a:solidFill>
          <a:prstDash val="solid"/>
          <a:round/>
        </a:ln>
        <a:effectLst/>
        <a:sp3d/>
      </a:spPr>
      <a:body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MHS PP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Default - Title Slide">
  <a:themeElements>
    <a:clrScheme name="Default - Title Slide">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 Title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chemeClr val="tx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defPPr>
      </a:lstStyle>
      <a:style>
        <a:lnRef idx="0">
          <a:scrgbClr r="0" g="0" b="0"/>
        </a:lnRef>
        <a:fillRef idx="0">
          <a:scrgbClr r="0" g="0" b="0"/>
        </a:fillRef>
        <a:effectRef idx="0">
          <a:scrgbClr r="0" g="0" b="0"/>
        </a:effectRef>
        <a:fontRef idx="none"/>
      </a:style>
    </a:spDef>
    <a:lnDef>
      <a:spPr>
        <a:noFill/>
        <a:ln w="25400" cap="flat">
          <a:solidFill>
            <a:schemeClr val="tx1"/>
          </a:solidFill>
          <a:prstDash val="solid"/>
          <a:round/>
        </a:ln>
        <a:effectLst/>
        <a:sp3d/>
      </a:spPr>
      <a:body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4_Default - Title Slide">
  <a:themeElements>
    <a:clrScheme name="Default - Title Slide">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 Title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chemeClr val="tx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defPPr>
      </a:lstStyle>
      <a:style>
        <a:lnRef idx="0">
          <a:scrgbClr r="0" g="0" b="0"/>
        </a:lnRef>
        <a:fillRef idx="0">
          <a:scrgbClr r="0" g="0" b="0"/>
        </a:fillRef>
        <a:effectRef idx="0">
          <a:scrgbClr r="0" g="0" b="0"/>
        </a:effectRef>
        <a:fontRef idx="none"/>
      </a:style>
    </a:spDef>
    <a:lnDef>
      <a:spPr>
        <a:noFill/>
        <a:ln w="25400" cap="flat">
          <a:solidFill>
            <a:schemeClr val="tx1"/>
          </a:solidFill>
          <a:prstDash val="solid"/>
          <a:round/>
        </a:ln>
        <a:effectLst/>
        <a:sp3d/>
      </a:spPr>
      <a:body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9_Custom Design">
  <a:themeElements>
    <a:clrScheme name="IASLC">
      <a:dk1>
        <a:srgbClr val="000000"/>
      </a:dk1>
      <a:lt1>
        <a:srgbClr val="FFFFFF"/>
      </a:lt1>
      <a:dk2>
        <a:srgbClr val="FEFFFE"/>
      </a:dk2>
      <a:lt2>
        <a:srgbClr val="96C93C"/>
      </a:lt2>
      <a:accent1>
        <a:srgbClr val="002F87"/>
      </a:accent1>
      <a:accent2>
        <a:srgbClr val="C5203E"/>
      </a:accent2>
      <a:accent3>
        <a:srgbClr val="5C6670"/>
      </a:accent3>
      <a:accent4>
        <a:srgbClr val="F18B20"/>
      </a:accent4>
      <a:accent5>
        <a:srgbClr val="96C93C"/>
      </a:accent5>
      <a:accent6>
        <a:srgbClr val="8C2332"/>
      </a:accent6>
      <a:hlink>
        <a:srgbClr val="C5203D"/>
      </a:hlink>
      <a:folHlink>
        <a:srgbClr val="8C23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LC-LatinAmericaV2_0718.potx" id="{33A3CC4B-8CF9-904C-9CD9-627F7DB7195D}" vid="{D59E7C2F-2657-284C-BF0B-997F93106D1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spia_rule xmlns="4915e026-9c93-4171-be47-457553883927" xsi:nil="true"/>
    <_spia_type xmlns="4915e026-9c93-4171-be47-457553883927" xsi:nil="true"/>
    <_spia_result xmlns="4915e026-9c93-4171-be47-45755388392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9D0B979514634D9E7E2E55F70F0E3B" ma:contentTypeVersion="3" ma:contentTypeDescription="Create a new document." ma:contentTypeScope="" ma:versionID="2e611c39d03e4e3e6dade4384827aab2">
  <xsd:schema xmlns:xsd="http://www.w3.org/2001/XMLSchema" xmlns:xs="http://www.w3.org/2001/XMLSchema" xmlns:p="http://schemas.microsoft.com/office/2006/metadata/properties" xmlns:ns2="4915e026-9c93-4171-be47-457553883927" targetNamespace="http://schemas.microsoft.com/office/2006/metadata/properties" ma:root="true" ma:fieldsID="abf9fc7578a66f64505568ad585d1105" ns2:_="">
    <xsd:import namespace="4915e026-9c93-4171-be47-457553883927"/>
    <xsd:element name="properties">
      <xsd:complexType>
        <xsd:sequence>
          <xsd:element name="documentManagement">
            <xsd:complexType>
              <xsd:all>
                <xsd:element ref="ns2:_spia_rule" minOccurs="0"/>
                <xsd:element ref="ns2:_spia_type" minOccurs="0"/>
                <xsd:element ref="ns2:_spia_resul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15e026-9c93-4171-be47-457553883927" elementFormDefault="qualified">
    <xsd:import namespace="http://schemas.microsoft.com/office/2006/documentManagement/types"/>
    <xsd:import namespace="http://schemas.microsoft.com/office/infopath/2007/PartnerControls"/>
    <xsd:element name="_spia_rule" ma:index="8" nillable="true" ma:displayName="_spia_rule" ma:hidden="true" ma:internalName="_spia_rule">
      <xsd:simpleType>
        <xsd:restriction base="dms:Text"/>
      </xsd:simpleType>
    </xsd:element>
    <xsd:element name="_spia_type" ma:index="9" nillable="true" ma:displayName="_spia_type" ma:hidden="true" ma:internalName="_spia_type">
      <xsd:simpleType>
        <xsd:restriction base="dms:Text"/>
      </xsd:simpleType>
    </xsd:element>
    <xsd:element name="_spia_result" ma:index="10" nillable="true" ma:displayName="_spia_result" ma:hidden="true" ma:internalName="_spia_resul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FE408E-A9D0-45FA-AD44-0302B101AC66}">
  <ds:schemaRefs>
    <ds:schemaRef ds:uri="http://schemas.microsoft.com/office/infopath/2007/PartnerControls"/>
    <ds:schemaRef ds:uri="http://purl.org/dc/terms/"/>
    <ds:schemaRef ds:uri="http://www.w3.org/XML/1998/namespac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4915e026-9c93-4171-be47-457553883927"/>
    <ds:schemaRef ds:uri="http://purl.org/dc/dcmitype/"/>
  </ds:schemaRefs>
</ds:datastoreItem>
</file>

<file path=customXml/itemProps2.xml><?xml version="1.0" encoding="utf-8"?>
<ds:datastoreItem xmlns:ds="http://schemas.openxmlformats.org/officeDocument/2006/customXml" ds:itemID="{EDFFCD31-33FB-4208-8064-AC19559D3CB8}">
  <ds:schemaRefs>
    <ds:schemaRef ds:uri="http://schemas.microsoft.com/sharepoint/v3/contenttype/forms"/>
  </ds:schemaRefs>
</ds:datastoreItem>
</file>

<file path=customXml/itemProps3.xml><?xml version="1.0" encoding="utf-8"?>
<ds:datastoreItem xmlns:ds="http://schemas.openxmlformats.org/officeDocument/2006/customXml" ds:itemID="{6C85B988-49E4-4063-96D8-827C47C5BC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15e026-9c93-4171-be47-4575538839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2653</TotalTime>
  <Words>5659</Words>
  <Application>Microsoft Office PowerPoint</Application>
  <PresentationFormat>Widescreen</PresentationFormat>
  <Paragraphs>915</Paragraphs>
  <Slides>188</Slides>
  <Notes>13</Notes>
  <HiddenSlides>0</HiddenSlides>
  <MMClips>0</MMClips>
  <ScaleCrop>false</ScaleCrop>
  <HeadingPairs>
    <vt:vector size="6" baseType="variant">
      <vt:variant>
        <vt:lpstr>Fonts Used</vt:lpstr>
      </vt:variant>
      <vt:variant>
        <vt:i4>31</vt:i4>
      </vt:variant>
      <vt:variant>
        <vt:lpstr>Theme</vt:lpstr>
      </vt:variant>
      <vt:variant>
        <vt:i4>26</vt:i4>
      </vt:variant>
      <vt:variant>
        <vt:lpstr>Slide Titles</vt:lpstr>
      </vt:variant>
      <vt:variant>
        <vt:i4>188</vt:i4>
      </vt:variant>
    </vt:vector>
  </HeadingPairs>
  <TitlesOfParts>
    <vt:vector size="245" baseType="lpstr">
      <vt:lpstr>MS PGothic</vt:lpstr>
      <vt:lpstr>MS PGothic</vt:lpstr>
      <vt:lpstr>.AppleSystemUIFont</vt:lpstr>
      <vt:lpstr>-apple-system</vt:lpstr>
      <vt:lpstr>Aptos</vt:lpstr>
      <vt:lpstr>Aptos Display</vt:lpstr>
      <vt:lpstr>Arial</vt:lpstr>
      <vt:lpstr>Arial Black</vt:lpstr>
      <vt:lpstr>Arial Bold</vt:lpstr>
      <vt:lpstr>Arial Narrow</vt:lpstr>
      <vt:lpstr>Calibri</vt:lpstr>
      <vt:lpstr>Calibri Light</vt:lpstr>
      <vt:lpstr>Calibri Regular</vt:lpstr>
      <vt:lpstr>Calisto MT</vt:lpstr>
      <vt:lpstr>Corporate A Medium</vt:lpstr>
      <vt:lpstr>Corporate S Demi</vt:lpstr>
      <vt:lpstr>Georgia</vt:lpstr>
      <vt:lpstr>Gill Sans</vt:lpstr>
      <vt:lpstr>Helvetica</vt:lpstr>
      <vt:lpstr>Helvetica Bold</vt:lpstr>
      <vt:lpstr>Helvetica Light</vt:lpstr>
      <vt:lpstr>Imago</vt:lpstr>
      <vt:lpstr>Interstate-Black</vt:lpstr>
      <vt:lpstr>OTNEJMQuadraat</vt:lpstr>
      <vt:lpstr>StarSymbol</vt:lpstr>
      <vt:lpstr>Tahoma</vt:lpstr>
      <vt:lpstr>Times New Roman</vt:lpstr>
      <vt:lpstr>Trebuchet MS</vt:lpstr>
      <vt:lpstr>TwitterChirp</vt:lpstr>
      <vt:lpstr>-webkit-standard</vt:lpstr>
      <vt:lpstr>Wingdings</vt:lpstr>
      <vt:lpstr>Custom Design</vt:lpstr>
      <vt:lpstr>2_Custom Design</vt:lpstr>
      <vt:lpstr>Rockp_5-1-14</vt:lpstr>
      <vt:lpstr>2_Default - Title Slide</vt:lpstr>
      <vt:lpstr>1_Default - Title Slide</vt:lpstr>
      <vt:lpstr>1_MHS PP TEMPLATE</vt:lpstr>
      <vt:lpstr>3_Default - Title Slide</vt:lpstr>
      <vt:lpstr>4_Default - Title Slide</vt:lpstr>
      <vt:lpstr>9_Custom Design</vt:lpstr>
      <vt:lpstr>Tema de Office</vt:lpstr>
      <vt:lpstr>Template</vt:lpstr>
      <vt:lpstr>10_Custom Design</vt:lpstr>
      <vt:lpstr>1_Custom Design</vt:lpstr>
      <vt:lpstr>Default Design</vt:lpstr>
      <vt:lpstr>1_Default Design</vt:lpstr>
      <vt:lpstr>Office Theme</vt:lpstr>
      <vt:lpstr>1_Office Theme</vt:lpstr>
      <vt:lpstr>MLC2015_PPT_Slides</vt:lpstr>
      <vt:lpstr>2_MHS PP TEMPLATE</vt:lpstr>
      <vt:lpstr>3_Custom Design</vt:lpstr>
      <vt:lpstr>1_MLC2015_PPT_Slides</vt:lpstr>
      <vt:lpstr>4_Custom Design</vt:lpstr>
      <vt:lpstr>2_Office Theme</vt:lpstr>
      <vt:lpstr>2_MLC2015_PPT_Slides</vt:lpstr>
      <vt:lpstr>3_MLC2015_PPT_Slides</vt:lpstr>
      <vt:lpstr>Mayo Clinic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4</vt:lpstr>
      <vt:lpstr>PowerPoint Presentation</vt:lpstr>
      <vt:lpstr>Neoadjuvant  Nivolumab and Chemotherapy in Stage III Non–Small-Cell Lung Cancer</vt:lpstr>
      <vt:lpstr>ADJUVANT IMMUNOTHERAPY IN NSCLC    *IMPOWER 010  *Keynote 091  </vt:lpstr>
      <vt:lpstr>PowerPoint Presentation</vt:lpstr>
      <vt:lpstr>PowerPoint Presentation</vt:lpstr>
      <vt:lpstr>Overall Survival (data inmature)  Stage II-IIIA PD-L1 TC &gt;1%                    Stage II-IIIA PD-L1 TC &gt;50% </vt:lpstr>
      <vt:lpstr>PowerPoint Presentation</vt:lpstr>
      <vt:lpstr>PowerPoint Presentation</vt:lpstr>
      <vt:lpstr>PowerPoint Presentation</vt:lpstr>
      <vt:lpstr>PowerPoint Presentation</vt:lpstr>
      <vt:lpstr>PowerPoint Presentation</vt:lpstr>
      <vt:lpstr>NEOADJUVANT PLUS ADJUVANT (PERIOPERATIVE) IMMUNOTHERAPY IN NSCLC   *AEGEAN  *Keynote 671  *Neotorch   *Checkmate 77T </vt:lpstr>
      <vt:lpstr>PowerPoint Presentation</vt:lpstr>
      <vt:lpstr>PowerPoint Presentation</vt:lpstr>
      <vt:lpstr>PowerPoint Presentation</vt:lpstr>
      <vt:lpstr>PowerPoint Presentation</vt:lpstr>
      <vt:lpstr>KEYNOTE-671 Study Design Randomized, Double-Blind, Phase 3 Trial</vt:lpstr>
      <vt:lpstr>PowerPoint Presentation</vt:lpstr>
      <vt:lpstr>PowerPoint Presentation</vt:lpstr>
      <vt:lpstr>PowerPoint Presentation</vt:lpstr>
      <vt:lpstr>Neotorch Study Design</vt:lpstr>
      <vt:lpstr>Event-Free Survival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Line Lung Cancer Therapy with no actionable genes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POSEIDON Study Design</vt:lpstr>
      <vt:lpstr>Durvalumab + Tremelimumab + CT vs CT: PFS and OS</vt:lpstr>
      <vt:lpstr>PowerPoint Presentation</vt:lpstr>
      <vt:lpstr>Conclusions</vt:lpstr>
      <vt:lpstr>First Line Lung Cancer Therapy with no actionable genes </vt:lpstr>
      <vt:lpstr>PowerPoint Presentation</vt:lpstr>
      <vt:lpstr>Adverse Events more prevalent with Chemo/IO</vt:lpstr>
      <vt:lpstr>Outcomes of anti-PD-(L)1 therapy with or without  chemotherapy (chemo) for first-line (1L) treatment of advanced non-small cell lung cancer (NSCLC) with PD-L1 score ≥50%: FDA Pooled Analysis </vt:lpstr>
      <vt:lpstr>Clinical trials of first-line Chemo-IO and IO regimens included in FDA pooled analysis</vt:lpstr>
      <vt:lpstr>PowerPoint Presentation</vt:lpstr>
      <vt:lpstr>Targeting angiogenesis to overcome ICI resistance</vt:lpstr>
      <vt:lpstr>Overall survival from a phase II randomized study of ramucirumab plus pembrolizumab versus standard of care for advanced non-small cell lung cancer previously treated with immunotherapy—Lung-MAP non-matched sub-study S1800A</vt:lpstr>
      <vt:lpstr>Overall survival</vt:lpstr>
      <vt:lpstr>S1800A Schema—Randomized Phase II trial</vt:lpstr>
      <vt:lpstr>PowerPoint Presentation</vt:lpstr>
      <vt:lpstr>PowerPoint Presentation</vt:lpstr>
      <vt:lpstr>PowerPoint Presentation</vt:lpstr>
      <vt:lpstr>PowerPoint Presentation</vt:lpstr>
      <vt:lpstr>ARC-7: Randomized, Open-label, Phase 2 Study in First-Line, Metastatic, PD-L1-High NSCLC</vt:lpstr>
      <vt:lpstr>Progression-Free Survival (mITT)&lt;br /&gt;Zim Monotherapy vs. Dom + Zim Doublet</vt:lpstr>
      <vt:lpstr>Conclusions</vt:lpstr>
      <vt:lpstr>PowerPoint Presentation</vt:lpstr>
      <vt:lpstr>PowerPoint Presentation</vt:lpstr>
      <vt:lpstr>PowerPoint Presentation</vt:lpstr>
      <vt:lpstr>PowerPoint Presentation</vt:lpstr>
      <vt:lpstr>Patient Profile and Initial Presentation</vt:lpstr>
      <vt:lpstr>Diagnostic Work-Up</vt:lpstr>
      <vt:lpstr>Treatment Plan</vt:lpstr>
      <vt:lpstr>Follow-up and Response </vt:lpstr>
      <vt:lpstr>Follow-up and Response </vt:lpstr>
      <vt:lpstr>Conclusion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Antibody-Drug Conjugates in NSCLC: Winners and Losers </vt:lpstr>
      <vt:lpstr>PowerPoint Presentation</vt:lpstr>
      <vt:lpstr>PowerPoint Presentation</vt:lpstr>
      <vt:lpstr>PowerPoint Presentation</vt:lpstr>
      <vt:lpstr>ADC Mechanism of Action</vt:lpstr>
      <vt:lpstr>PowerPoint Presentation</vt:lpstr>
      <vt:lpstr>PowerPoint Presentation</vt:lpstr>
      <vt:lpstr>PowerPoint Presentation</vt:lpstr>
      <vt:lpstr>ADC</vt:lpstr>
      <vt:lpstr>PowerPoint Presentation</vt:lpstr>
      <vt:lpstr>Destiny-01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ADCs in R/R mNSCLC: Sacituzumab Govitecan</vt:lpstr>
      <vt:lpstr>ADCs in</vt:lpstr>
      <vt:lpstr>ADCs in</vt:lpstr>
      <vt:lpstr>PowerPoint Presentation</vt:lpstr>
      <vt:lpstr>PowerPoint Presentation</vt:lpstr>
      <vt:lpstr>Why have some ADC drugs failed?</vt:lpstr>
      <vt:lpstr>PowerPoint Presentation</vt:lpstr>
      <vt:lpstr>PowerPoint Presentation</vt:lpstr>
      <vt:lpstr>Thank you</vt:lpstr>
      <vt:lpstr>PowerPoint Presentation</vt:lpstr>
      <vt:lpstr>New Developments in Small cell lung cancer and Locally Advanced NSCLC:   Adriatic &amp; Laura Trials  OncLive State of The Summit: Lung Cancer  06/26/24 </vt:lpstr>
      <vt:lpstr>Disclosures</vt:lpstr>
      <vt:lpstr>PowerPoint Presentation</vt:lpstr>
      <vt:lpstr>The LAURA Trial</vt:lpstr>
      <vt:lpstr>LAURA Phase 3 double-blind study design</vt:lpstr>
      <vt:lpstr>Progression-free survival by BICR</vt:lpstr>
      <vt:lpstr>Progression-free survival by BICR across subgroups</vt:lpstr>
      <vt:lpstr>Tumor response by BICR</vt:lpstr>
      <vt:lpstr>Interim analysis of overall survival</vt:lpstr>
      <vt:lpstr>Exposure and safety summary</vt:lpstr>
      <vt:lpstr>All-causality adverse events (≥10%)*</vt:lpstr>
      <vt:lpstr>Factors to Consider with Indefinite Osimertinib</vt:lpstr>
      <vt:lpstr>The LAURA trial had high crossover&lt;br /&gt;</vt:lpstr>
      <vt:lpstr>Conclusion/Take-Home Point from LAURA Trial</vt:lpstr>
      <vt:lpstr>Conclusion/Take-Home Point from LAURA Trial</vt:lpstr>
      <vt:lpstr>The ADRIATIC Trial</vt:lpstr>
      <vt:lpstr>ADRIATIC study design</vt:lpstr>
      <vt:lpstr>Overall survival (dual primary endpoint)</vt:lpstr>
      <vt:lpstr>OS subgroup analysis</vt:lpstr>
      <vt:lpstr>Progression-free survival* (dual primary endpoint)</vt:lpstr>
      <vt:lpstr>PFS subgroup analysis</vt:lpstr>
      <vt:lpstr>Exposure and safety summary</vt:lpstr>
      <vt:lpstr>Most frequent AEs* </vt:lpstr>
      <vt:lpstr>Pneumonitis/radiation pneumonitis</vt:lpstr>
      <vt:lpstr>IO in Limited Stage Vs Extensive Stage SCLC</vt:lpstr>
      <vt:lpstr>Conclusion/Take-home point from ADRIATIC Trial</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Title</dc:title>
  <dc:creator>Jon Moore</dc:creator>
  <cp:lastModifiedBy>Ashley Greer</cp:lastModifiedBy>
  <cp:revision>338</cp:revision>
  <cp:lastPrinted>2017-07-10T16:28:17Z</cp:lastPrinted>
  <dcterms:created xsi:type="dcterms:W3CDTF">2017-04-13T14:12:31Z</dcterms:created>
  <dcterms:modified xsi:type="dcterms:W3CDTF">2024-06-28T14:35:16Z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0x010100BC9D0B979514634D9E7E2E55F70F0E3B</vt:lpwstr>
  </property>
</Properties>
</file>