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9"/>
  </p:notesMasterIdLst>
  <p:handoutMasterIdLst>
    <p:handoutMasterId r:id="rId10"/>
  </p:handoutMasterIdLst>
  <p:sldIdLst>
    <p:sldId id="269" r:id="rId5"/>
    <p:sldId id="265" r:id="rId6"/>
    <p:sldId id="266" r:id="rId7"/>
    <p:sldId id="270" r:id="rId8"/>
  </p:sldIdLst>
  <p:sldSz cx="9144000" cy="514826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2C"/>
    <a:srgbClr val="FFC92A"/>
    <a:srgbClr val="002E51"/>
    <a:srgbClr val="00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56"/>
    <p:restoredTop sz="94694"/>
  </p:normalViewPr>
  <p:slideViewPr>
    <p:cSldViewPr snapToGrid="0" snapToObjects="1">
      <p:cViewPr varScale="1">
        <p:scale>
          <a:sx n="142" d="100"/>
          <a:sy n="142" d="100"/>
        </p:scale>
        <p:origin x="312" y="-900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61D6C-14C5-3A44-8E3A-4D465321ED47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34FCD-2836-494B-A704-E09BD83791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01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80E03-59A3-E642-9C0D-E919381BCDC5}" type="datetimeFigureOut">
              <a:rPr lang="en-US" smtClean="0"/>
              <a:t>2/27/2024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96171-A15F-AF4E-B7C5-E1453CAAF64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3" name="Picture 2" descr="A black and orange text&#10;&#10;Description automatically generated">
            <a:extLst>
              <a:ext uri="{FF2B5EF4-FFF2-40B4-BE49-F238E27FC236}">
                <a16:creationId xmlns:a16="http://schemas.microsoft.com/office/drawing/2014/main" id="{EDA9A6C2-B054-94D3-0370-50C27BDC9B3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226147" y="4690955"/>
            <a:ext cx="1543754" cy="2877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675FF4C-2EC8-91FF-A8C6-48C71B8F253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40510" y="4579514"/>
            <a:ext cx="1324334" cy="45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1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3.pn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BREAST AND LUNG CANCER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Thursday, March 14</a:t>
            </a:r>
            <a:r>
              <a:rPr lang="en-US" sz="1600" baseline="30000" dirty="0">
                <a:solidFill>
                  <a:schemeClr val="bg1"/>
                </a:solidFill>
                <a:latin typeface="Corporate S Demi" panose="02020500000000000000" pitchFamily="18" charset="0"/>
              </a:rPr>
              <a:t>th</a:t>
            </a:r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, 2024</a:t>
            </a:r>
          </a:p>
        </p:txBody>
      </p:sp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13D5B50D-1C13-DAA5-5C7B-DE642CAE04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25135" y="4487898"/>
            <a:ext cx="1696136" cy="316098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DD7076D5-D247-D193-5879-5A48378DE0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6499" y="4360333"/>
            <a:ext cx="1455057" cy="4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05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Faculty Name, Credentials</a:t>
            </a:r>
          </a:p>
          <a:p>
            <a:r>
              <a:rPr lang="en-US" dirty="0">
                <a:solidFill>
                  <a:srgbClr val="002E51"/>
                </a:solidFill>
              </a:rPr>
              <a:t>Full Title</a:t>
            </a:r>
          </a:p>
          <a:p>
            <a:r>
              <a:rPr lang="en-US" dirty="0">
                <a:solidFill>
                  <a:srgbClr val="002E51"/>
                </a:solidFill>
              </a:rPr>
              <a:t>Institution Name</a:t>
            </a:r>
          </a:p>
          <a:p>
            <a:r>
              <a:rPr lang="en-US" dirty="0">
                <a:solidFill>
                  <a:srgbClr val="002E51"/>
                </a:solidFill>
              </a:rPr>
              <a:t>City, State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43160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168401"/>
            <a:ext cx="6400800" cy="2915920"/>
          </a:xfrm>
        </p:spPr>
        <p:txBody>
          <a:bodyPr/>
          <a:lstStyle/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49712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78653"/>
      </p:ext>
    </p:extLst>
  </p:cSld>
  <p:clrMapOvr>
    <a:masterClrMapping/>
  </p:clrMapOvr>
</p:sld>
</file>

<file path=ppt/theme/theme1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6459BA09A55A48A26552F8CF890A5E" ma:contentTypeVersion="14" ma:contentTypeDescription="Create a new document." ma:contentTypeScope="" ma:versionID="23f5c8f08b1a1d65690ec793b377a057">
  <xsd:schema xmlns:xsd="http://www.w3.org/2001/XMLSchema" xmlns:xs="http://www.w3.org/2001/XMLSchema" xmlns:p="http://schemas.microsoft.com/office/2006/metadata/properties" xmlns:ns3="5d185315-3185-4f85-882e-9624ef9185a2" xmlns:ns4="bd2a530d-6ddd-4962-a7b9-5fc3be46eaed" targetNamespace="http://schemas.microsoft.com/office/2006/metadata/properties" ma:root="true" ma:fieldsID="eead1677efee3c2be5ce849ca58fdede" ns3:_="" ns4:_="">
    <xsd:import namespace="5d185315-3185-4f85-882e-9624ef9185a2"/>
    <xsd:import namespace="bd2a530d-6ddd-4962-a7b9-5fc3be46ea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85315-3185-4f85-882e-9624ef9185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a530d-6ddd-4962-a7b9-5fc3be46eae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7D2C464-C771-4E2C-A4E0-A9031062A0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5DAC3F-13AB-46E7-8F34-0AA229403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185315-3185-4f85-882e-9624ef9185a2"/>
    <ds:schemaRef ds:uri="bd2a530d-6ddd-4962-a7b9-5fc3be46ea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EC0C9A-B742-4687-A9CB-8B149E7DD7A8}">
  <ds:schemaRefs>
    <ds:schemaRef ds:uri="http://purl.org/dc/dcmitype/"/>
    <ds:schemaRef ds:uri="http://purl.org/dc/elements/1.1/"/>
    <ds:schemaRef ds:uri="bd2a530d-6ddd-4962-a7b9-5fc3be46eaed"/>
    <ds:schemaRef ds:uri="5d185315-3185-4f85-882e-9624ef9185a2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5773</TotalTime>
  <Words>25</Words>
  <Application>Microsoft Office PowerPoint</Application>
  <PresentationFormat>Custom</PresentationFormat>
  <Paragraphs>9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Corporate A Medium</vt:lpstr>
      <vt:lpstr>Corporate S Demi</vt:lpstr>
      <vt:lpstr>Georgia</vt:lpstr>
      <vt:lpstr>MLC2015_PPT_Slides</vt:lpstr>
      <vt:lpstr>PowerPoint Presentation</vt:lpstr>
      <vt:lpstr>Presentation Title</vt:lpstr>
      <vt:lpstr>PowerPoint Presentation</vt:lpstr>
      <vt:lpstr>PowerPoint Presentation</vt:lpstr>
    </vt:vector>
  </TitlesOfParts>
  <Company>Intellisphere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Donald</dc:creator>
  <cp:lastModifiedBy>Sarah Nemshick</cp:lastModifiedBy>
  <cp:revision>157</cp:revision>
  <dcterms:modified xsi:type="dcterms:W3CDTF">2024-02-27T19:37:36Z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0x0101004A6459BA09A55A48A26552F8CF890A5E</vt:lpwstr>
  </property>
</Properties>
</file>