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723" r:id="rId2"/>
    <p:sldMasterId id="2147483706" r:id="rId3"/>
    <p:sldMasterId id="2147483713" r:id="rId4"/>
    <p:sldMasterId id="2147483718" r:id="rId5"/>
    <p:sldMasterId id="2147483725" r:id="rId6"/>
    <p:sldMasterId id="2147483759" r:id="rId7"/>
    <p:sldMasterId id="2147483766" r:id="rId8"/>
  </p:sldMasterIdLst>
  <p:notesMasterIdLst>
    <p:notesMasterId r:id="rId11"/>
  </p:notesMasterIdLst>
  <p:sldIdLst>
    <p:sldId id="2147482361" r:id="rId9"/>
    <p:sldId id="2147482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104" userDrawn="1">
          <p15:clr>
            <a:srgbClr val="A4A3A4"/>
          </p15:clr>
        </p15:guide>
        <p15:guide id="4" orient="horz" pos="3984" userDrawn="1">
          <p15:clr>
            <a:srgbClr val="A4A3A4"/>
          </p15:clr>
        </p15:guide>
        <p15:guide id="5" pos="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05E118-EFD8-6908-3D85-A89336A72ED0}" name="Crystal Kraft" initials="CK" userId="S::ckraft@mjhlifesciences.com::e2f88dff-88d0-4834-8e72-b7c47e75485f" providerId="AD"/>
  <p188:author id="{C952E863-8C89-EAC9-F4FD-C4AFA9432AB5}" name="Ruhi Vasa" initials="RV" userId="S::rvasa@clinicalcomm.com::c7970a24-0557-4ea5-9ab7-23c3b9518b55" providerId="AD"/>
  <p188:author id="{C9583587-CEF6-88C8-CCC3-607A44EF103D}" name="Darria Zangari" initials="DZ" userId="S::DZangari@clinicalcomm.com::e65a9d99-4e57-495b-8e05-dcac404395ed" providerId="AD"/>
  <p188:author id="{D3DFCA92-493A-1C5E-BB9B-CD1A93ECA4BB}" name="Vishal Patel" initials="VP" userId="S::vpatel@mfa.gwu.edu::e6a5d5ea-385c-4d96-8554-c4f086b6318c" providerId="AD"/>
  <p188:author id="{2A7628AB-8ACC-B6C7-C8EB-D0C0EB15587A}" name="Bekaii-Saab, Tanios S., M.D." initials="BSTSM" userId="S::bekaii-saab.tanios@mayo.edu::aaad0ce2-dc49-4211-8b58-970397a951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ditorial" initials="DZ" lastIdx="9" clrIdx="0">
    <p:extLst>
      <p:ext uri="{19B8F6BF-5375-455C-9EA6-DF929625EA0E}">
        <p15:presenceInfo xmlns:p15="http://schemas.microsoft.com/office/powerpoint/2012/main" userId="Editorial" providerId="None"/>
      </p:ext>
    </p:extLst>
  </p:cmAuthor>
  <p:cmAuthor id="2" name="Michael Benjamin Atkins" initials="MA" lastIdx="1" clrIdx="1">
    <p:extLst>
      <p:ext uri="{19B8F6BF-5375-455C-9EA6-DF929625EA0E}">
        <p15:presenceInfo xmlns:p15="http://schemas.microsoft.com/office/powerpoint/2012/main" userId="S::mba41@georgetown.edu::11a92d00-c0a4-4d91-8e3e-b956f83710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FB8"/>
    <a:srgbClr val="F9E3EA"/>
    <a:srgbClr val="F6D2DD"/>
    <a:srgbClr val="E6D2DD"/>
    <a:srgbClr val="D3B1C4"/>
    <a:srgbClr val="B27497"/>
    <a:srgbClr val="9F6A84"/>
    <a:srgbClr val="8DAEB9"/>
    <a:srgbClr val="6E8D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5671" autoAdjust="0"/>
  </p:normalViewPr>
  <p:slideViewPr>
    <p:cSldViewPr snapToGrid="0" snapToObjects="1">
      <p:cViewPr varScale="1">
        <p:scale>
          <a:sx n="93" d="100"/>
          <a:sy n="93" d="100"/>
        </p:scale>
        <p:origin x="216" y="272"/>
      </p:cViewPr>
      <p:guideLst>
        <p:guide orient="horz" pos="1104"/>
        <p:guide orient="horz" pos="3984"/>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F0274-2845-F947-93E6-02FE46C4A552}" type="datetimeFigureOut">
              <a:rPr lang="en-US" smtClean="0"/>
              <a:t>5/15/24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8B22F-3CA6-7844-8251-7D6EE7F7E2C2}" type="slidenum">
              <a:rPr lang="en-US" smtClean="0"/>
              <a:t>‹#›</a:t>
            </a:fld>
            <a:endParaRPr lang="en-US"/>
          </a:p>
        </p:txBody>
      </p:sp>
    </p:spTree>
    <p:extLst>
      <p:ext uri="{BB962C8B-B14F-4D97-AF65-F5344CB8AC3E}">
        <p14:creationId xmlns:p14="http://schemas.microsoft.com/office/powerpoint/2010/main" val="311228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36296-EBF3-40C9-A2FA-FDE15421A592}" type="slidenum">
              <a:rPr lang="en-US" smtClean="0"/>
              <a:t>1</a:t>
            </a:fld>
            <a:endParaRPr lang="en-US"/>
          </a:p>
        </p:txBody>
      </p:sp>
    </p:spTree>
    <p:extLst>
      <p:ext uri="{BB962C8B-B14F-4D97-AF65-F5344CB8AC3E}">
        <p14:creationId xmlns:p14="http://schemas.microsoft.com/office/powerpoint/2010/main" val="399327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B836296-EBF3-40C9-A2FA-FDE15421A592}" type="slidenum">
              <a:rPr lang="en-US" smtClean="0"/>
              <a:t>2</a:t>
            </a:fld>
            <a:endParaRPr lang="en-US"/>
          </a:p>
        </p:txBody>
      </p:sp>
    </p:spTree>
    <p:extLst>
      <p:ext uri="{BB962C8B-B14F-4D97-AF65-F5344CB8AC3E}">
        <p14:creationId xmlns:p14="http://schemas.microsoft.com/office/powerpoint/2010/main" val="2651956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1D9287-6A61-674C-BF3E-8F0E4FF9BF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Placeholder 6">
            <a:extLst>
              <a:ext uri="{FF2B5EF4-FFF2-40B4-BE49-F238E27FC236}">
                <a16:creationId xmlns:a16="http://schemas.microsoft.com/office/drawing/2014/main" id="{ED743116-7212-C34C-A8A6-103A35439283}"/>
              </a:ext>
            </a:extLst>
          </p:cNvPr>
          <p:cNvSpPr>
            <a:spLocks noGrp="1"/>
          </p:cNvSpPr>
          <p:nvPr>
            <p:ph type="title"/>
          </p:nvPr>
        </p:nvSpPr>
        <p:spPr>
          <a:xfrm>
            <a:off x="838200" y="365125"/>
            <a:ext cx="8543795" cy="221523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8">
            <a:extLst>
              <a:ext uri="{FF2B5EF4-FFF2-40B4-BE49-F238E27FC236}">
                <a16:creationId xmlns:a16="http://schemas.microsoft.com/office/drawing/2014/main" id="{58344C3F-E51C-4B47-A5CD-EBBC696DE8CF}"/>
              </a:ext>
            </a:extLst>
          </p:cNvPr>
          <p:cNvSpPr>
            <a:spLocks noGrp="1"/>
          </p:cNvSpPr>
          <p:nvPr>
            <p:ph type="ftr" sz="quarter" idx="3"/>
          </p:nvPr>
        </p:nvSpPr>
        <p:spPr>
          <a:xfrm>
            <a:off x="4352795" y="6268668"/>
            <a:ext cx="4114800" cy="365125"/>
          </a:xfrm>
          <a:prstGeom prst="rect">
            <a:avLst/>
          </a:prstGeom>
        </p:spPr>
        <p:txBody>
          <a:bodyPr vert="horz" lIns="91440" tIns="45720" rIns="91440" bIns="45720" rtlCol="0" anchor="b"/>
          <a:lstStyle>
            <a:lvl1pPr algn="r">
              <a:defRPr sz="1200">
                <a:solidFill>
                  <a:srgbClr val="A4C5DB"/>
                </a:solidFill>
              </a:defRPr>
            </a:lvl1pPr>
          </a:lstStyle>
          <a:p>
            <a:endParaRPr lang="en-US" dirty="0"/>
          </a:p>
        </p:txBody>
      </p:sp>
      <p:sp>
        <p:nvSpPr>
          <p:cNvPr id="14" name="Text Placeholder 13">
            <a:extLst>
              <a:ext uri="{FF2B5EF4-FFF2-40B4-BE49-F238E27FC236}">
                <a16:creationId xmlns:a16="http://schemas.microsoft.com/office/drawing/2014/main" id="{61377107-1FAE-DD4B-A06C-1AA1F4F51E7D}"/>
              </a:ext>
            </a:extLst>
          </p:cNvPr>
          <p:cNvSpPr>
            <a:spLocks noGrp="1"/>
          </p:cNvSpPr>
          <p:nvPr>
            <p:ph type="body" sz="quarter" idx="10"/>
          </p:nvPr>
        </p:nvSpPr>
        <p:spPr>
          <a:xfrm>
            <a:off x="838200" y="2805113"/>
            <a:ext cx="7442200" cy="2468562"/>
          </a:xfrm>
          <a:prstGeom prst="rect">
            <a:avLst/>
          </a:prstGeom>
        </p:spPr>
        <p:txBody>
          <a:bodyPr/>
          <a:lstStyle/>
          <a:p>
            <a:pPr lvl="0"/>
            <a:r>
              <a:rPr lang="en-US" dirty="0"/>
              <a:t>Click to edit Master text styles</a:t>
            </a:r>
          </a:p>
        </p:txBody>
      </p:sp>
    </p:spTree>
    <p:extLst>
      <p:ext uri="{BB962C8B-B14F-4D97-AF65-F5344CB8AC3E}">
        <p14:creationId xmlns:p14="http://schemas.microsoft.com/office/powerpoint/2010/main" val="44031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428600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24F-DBC9-9142-A76E-5632560F5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D5597-9650-674D-995D-D8732D1C9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62C4A76-4EB8-6748-B995-A59E358F3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43E0-EF78-CD4D-A0F7-CEAB121E12E2}"/>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256292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C86-0B8F-DE49-A951-1B79F29E8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C37D4-0CD5-9F46-91EB-24F8A8094D51}"/>
              </a:ext>
            </a:extLst>
          </p:cNvPr>
          <p:cNvSpPr>
            <a:spLocks noGrp="1"/>
          </p:cNvSpPr>
          <p:nvPr>
            <p:ph sz="half" idx="1"/>
          </p:nvPr>
        </p:nvSpPr>
        <p:spPr>
          <a:xfrm>
            <a:off x="838200" y="1534160"/>
            <a:ext cx="5181600" cy="425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1A9F6-4D8C-6448-BE90-A3862D4CB0D2}"/>
              </a:ext>
            </a:extLst>
          </p:cNvPr>
          <p:cNvSpPr>
            <a:spLocks noGrp="1"/>
          </p:cNvSpPr>
          <p:nvPr>
            <p:ph sz="half" idx="2"/>
          </p:nvPr>
        </p:nvSpPr>
        <p:spPr>
          <a:xfrm>
            <a:off x="6172200" y="1534160"/>
            <a:ext cx="5181600" cy="425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23D3667-A941-8241-8B9C-CF3305F10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806D-F128-E64E-B972-F20F73387D31}"/>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264334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187F-6F90-094E-B42E-8977DB881C3D}"/>
              </a:ext>
            </a:extLst>
          </p:cNvPr>
          <p:cNvSpPr>
            <a:spLocks noGrp="1"/>
          </p:cNvSpPr>
          <p:nvPr>
            <p:ph type="title"/>
          </p:nvPr>
        </p:nvSpPr>
        <p:spPr>
          <a:xfrm>
            <a:off x="839788" y="518160"/>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519445-5A87-E241-859E-CF0C8F0CBA48}"/>
              </a:ext>
            </a:extLst>
          </p:cNvPr>
          <p:cNvSpPr>
            <a:spLocks noGrp="1"/>
          </p:cNvSpPr>
          <p:nvPr>
            <p:ph type="body" idx="1"/>
          </p:nvPr>
        </p:nvSpPr>
        <p:spPr>
          <a:xfrm>
            <a:off x="839788" y="144367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1AB9D-F43E-8644-A1EA-35BF1B8FBE1D}"/>
              </a:ext>
            </a:extLst>
          </p:cNvPr>
          <p:cNvSpPr>
            <a:spLocks noGrp="1"/>
          </p:cNvSpPr>
          <p:nvPr>
            <p:ph sz="half" idx="2"/>
          </p:nvPr>
        </p:nvSpPr>
        <p:spPr>
          <a:xfrm>
            <a:off x="839788" y="2267584"/>
            <a:ext cx="5157787" cy="3569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CA342-BA3B-F840-A210-F3A22436336E}"/>
              </a:ext>
            </a:extLst>
          </p:cNvPr>
          <p:cNvSpPr>
            <a:spLocks noGrp="1"/>
          </p:cNvSpPr>
          <p:nvPr>
            <p:ph type="body" sz="quarter" idx="3"/>
          </p:nvPr>
        </p:nvSpPr>
        <p:spPr>
          <a:xfrm>
            <a:off x="6172200" y="144367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FCCA4-F481-534D-B5F5-83C4825B0BFE}"/>
              </a:ext>
            </a:extLst>
          </p:cNvPr>
          <p:cNvSpPr>
            <a:spLocks noGrp="1"/>
          </p:cNvSpPr>
          <p:nvPr>
            <p:ph sz="quarter" idx="4"/>
          </p:nvPr>
        </p:nvSpPr>
        <p:spPr>
          <a:xfrm>
            <a:off x="6172200" y="2267584"/>
            <a:ext cx="5183188" cy="3569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7579770-183F-7A45-931C-A2862E4CE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ED9EA-9548-0146-8CC7-2CA57282DB4A}"/>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3950148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D1A6-44DA-A14F-A94F-7E7C0B661C6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45963F5-72A2-514E-8FD1-0A59398D6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8CEAB-3119-E647-B6D7-190798EE11CD}"/>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219167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24F-DBC9-9142-A76E-5632560F5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D5597-9650-674D-995D-D8732D1C9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62C4A76-4EB8-6748-B995-A59E358F3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43E0-EF78-CD4D-A0F7-CEAB121E12E2}"/>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2388944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C86-0B8F-DE49-A951-1B79F29E8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C37D4-0CD5-9F46-91EB-24F8A8094D51}"/>
              </a:ext>
            </a:extLst>
          </p:cNvPr>
          <p:cNvSpPr>
            <a:spLocks noGrp="1"/>
          </p:cNvSpPr>
          <p:nvPr>
            <p:ph sz="half" idx="1"/>
          </p:nvPr>
        </p:nvSpPr>
        <p:spPr>
          <a:xfrm>
            <a:off x="838200" y="1534160"/>
            <a:ext cx="5181600" cy="425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1A9F6-4D8C-6448-BE90-A3862D4CB0D2}"/>
              </a:ext>
            </a:extLst>
          </p:cNvPr>
          <p:cNvSpPr>
            <a:spLocks noGrp="1"/>
          </p:cNvSpPr>
          <p:nvPr>
            <p:ph sz="half" idx="2"/>
          </p:nvPr>
        </p:nvSpPr>
        <p:spPr>
          <a:xfrm>
            <a:off x="6172200" y="1534160"/>
            <a:ext cx="5181600" cy="425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23D3667-A941-8241-8B9C-CF3305F10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806D-F128-E64E-B972-F20F73387D31}"/>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145532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187F-6F90-094E-B42E-8977DB881C3D}"/>
              </a:ext>
            </a:extLst>
          </p:cNvPr>
          <p:cNvSpPr>
            <a:spLocks noGrp="1"/>
          </p:cNvSpPr>
          <p:nvPr>
            <p:ph type="title"/>
          </p:nvPr>
        </p:nvSpPr>
        <p:spPr>
          <a:xfrm>
            <a:off x="839788" y="518160"/>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519445-5A87-E241-859E-CF0C8F0CBA48}"/>
              </a:ext>
            </a:extLst>
          </p:cNvPr>
          <p:cNvSpPr>
            <a:spLocks noGrp="1"/>
          </p:cNvSpPr>
          <p:nvPr>
            <p:ph type="body" idx="1"/>
          </p:nvPr>
        </p:nvSpPr>
        <p:spPr>
          <a:xfrm>
            <a:off x="839788" y="144367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1AB9D-F43E-8644-A1EA-35BF1B8FBE1D}"/>
              </a:ext>
            </a:extLst>
          </p:cNvPr>
          <p:cNvSpPr>
            <a:spLocks noGrp="1"/>
          </p:cNvSpPr>
          <p:nvPr>
            <p:ph sz="half" idx="2"/>
          </p:nvPr>
        </p:nvSpPr>
        <p:spPr>
          <a:xfrm>
            <a:off x="839788" y="2267584"/>
            <a:ext cx="5157787" cy="3569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CA342-BA3B-F840-A210-F3A22436336E}"/>
              </a:ext>
            </a:extLst>
          </p:cNvPr>
          <p:cNvSpPr>
            <a:spLocks noGrp="1"/>
          </p:cNvSpPr>
          <p:nvPr>
            <p:ph type="body" sz="quarter" idx="3"/>
          </p:nvPr>
        </p:nvSpPr>
        <p:spPr>
          <a:xfrm>
            <a:off x="6172200" y="144367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FCCA4-F481-534D-B5F5-83C4825B0BFE}"/>
              </a:ext>
            </a:extLst>
          </p:cNvPr>
          <p:cNvSpPr>
            <a:spLocks noGrp="1"/>
          </p:cNvSpPr>
          <p:nvPr>
            <p:ph sz="quarter" idx="4"/>
          </p:nvPr>
        </p:nvSpPr>
        <p:spPr>
          <a:xfrm>
            <a:off x="6172200" y="2267584"/>
            <a:ext cx="5183188" cy="3569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7579770-183F-7A45-931C-A2862E4CE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ED9EA-9548-0146-8CC7-2CA57282DB4A}"/>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186425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D1A6-44DA-A14F-A94F-7E7C0B661C6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45963F5-72A2-514E-8FD1-0A59398D6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8CEAB-3119-E647-B6D7-190798EE11CD}"/>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3656513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959C-B943-4848-8214-E95A07FE1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E4E084-7C26-7F41-8902-1009F468D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8106B4-FDFB-1B44-B7D3-AEAE3DE8C1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A26B016-CCF7-8A42-92AD-581AADE9B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3B913-40E4-D845-845F-06902453CF95}"/>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231933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ED743116-7212-C34C-A8A6-103A35439283}"/>
              </a:ext>
            </a:extLst>
          </p:cNvPr>
          <p:cNvSpPr>
            <a:spLocks noGrp="1"/>
          </p:cNvSpPr>
          <p:nvPr>
            <p:ph type="title"/>
          </p:nvPr>
        </p:nvSpPr>
        <p:spPr>
          <a:xfrm>
            <a:off x="838200" y="1015365"/>
            <a:ext cx="10439400" cy="2215237"/>
          </a:xfrm>
          <a:prstGeom prst="rect">
            <a:avLst/>
          </a:prstGeom>
        </p:spPr>
        <p:txBody>
          <a:bodyPr vert="horz" lIns="91440" tIns="45720" rIns="91440" bIns="45720" rtlCol="0" anchor="b">
            <a:normAutofit/>
          </a:bodyPr>
          <a:lstStyle/>
          <a:p>
            <a:r>
              <a:rPr lang="en-US" dirty="0"/>
              <a:t>Click to edit Master title style</a:t>
            </a:r>
          </a:p>
        </p:txBody>
      </p:sp>
      <p:sp>
        <p:nvSpPr>
          <p:cNvPr id="9" name="Footer Placeholder 8">
            <a:extLst>
              <a:ext uri="{FF2B5EF4-FFF2-40B4-BE49-F238E27FC236}">
                <a16:creationId xmlns:a16="http://schemas.microsoft.com/office/drawing/2014/main" id="{58344C3F-E51C-4B47-A5CD-EBBC696DE8CF}"/>
              </a:ext>
            </a:extLst>
          </p:cNvPr>
          <p:cNvSpPr>
            <a:spLocks noGrp="1"/>
          </p:cNvSpPr>
          <p:nvPr>
            <p:ph type="ftr" sz="quarter" idx="3"/>
          </p:nvPr>
        </p:nvSpPr>
        <p:spPr>
          <a:xfrm>
            <a:off x="4352795" y="6268668"/>
            <a:ext cx="4114800" cy="365125"/>
          </a:xfrm>
          <a:prstGeom prst="rect">
            <a:avLst/>
          </a:prstGeom>
        </p:spPr>
        <p:txBody>
          <a:bodyPr vert="horz" lIns="91440" tIns="45720" rIns="91440" bIns="45720" rtlCol="0" anchor="b"/>
          <a:lstStyle>
            <a:lvl1pPr algn="r">
              <a:defRPr sz="1200">
                <a:solidFill>
                  <a:srgbClr val="A4C5DB"/>
                </a:solidFill>
              </a:defRPr>
            </a:lvl1pPr>
          </a:lstStyle>
          <a:p>
            <a:endParaRPr lang="en-US" dirty="0"/>
          </a:p>
        </p:txBody>
      </p:sp>
      <p:sp>
        <p:nvSpPr>
          <p:cNvPr id="14" name="Text Placeholder 13">
            <a:extLst>
              <a:ext uri="{FF2B5EF4-FFF2-40B4-BE49-F238E27FC236}">
                <a16:creationId xmlns:a16="http://schemas.microsoft.com/office/drawing/2014/main" id="{61377107-1FAE-DD4B-A06C-1AA1F4F51E7D}"/>
              </a:ext>
            </a:extLst>
          </p:cNvPr>
          <p:cNvSpPr>
            <a:spLocks noGrp="1"/>
          </p:cNvSpPr>
          <p:nvPr>
            <p:ph type="body" sz="quarter" idx="10"/>
          </p:nvPr>
        </p:nvSpPr>
        <p:spPr>
          <a:xfrm>
            <a:off x="838200" y="3333433"/>
            <a:ext cx="10439400" cy="1421447"/>
          </a:xfrm>
          <a:prstGeom prst="rect">
            <a:avLst/>
          </a:prstGeom>
        </p:spPr>
        <p:txBody>
          <a:bodyPr/>
          <a:lstStyle>
            <a:lvl1pPr algn="ctr">
              <a:defRPr sz="2400"/>
            </a:lvl1pPr>
          </a:lstStyle>
          <a:p>
            <a:pPr lvl="0"/>
            <a:r>
              <a:rPr lang="en-US" dirty="0"/>
              <a:t>Click to edit Master text styles</a:t>
            </a:r>
          </a:p>
        </p:txBody>
      </p:sp>
    </p:spTree>
    <p:extLst>
      <p:ext uri="{BB962C8B-B14F-4D97-AF65-F5344CB8AC3E}">
        <p14:creationId xmlns:p14="http://schemas.microsoft.com/office/powerpoint/2010/main" val="165840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9CE1-0659-144A-8C08-F5E4CA11E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D8E468-6189-364F-B626-083ED8DBE5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B0263-F09B-DE42-BE78-516430439F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90D905-1806-F14E-B75A-BEF4EFDAA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74CB5-8627-C14A-A4BE-3EB51753CA27}"/>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3083377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93E8-44F5-914F-AB3A-0B42435D2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A73E86-4D62-0541-A860-811F72972E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2F046D-E112-644E-900F-BC7A574C8A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7CE844-225E-4A43-9281-989989C9E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4AE1B-4B9C-6E49-A323-B1D9EC0DCA67}"/>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252243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1C4D-F398-3344-919F-787604B79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015DF-7907-DB4D-8F31-5798E4725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D7375-454B-404F-A39F-D988929F4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432D2B-AD6D-7F48-B20F-2593A30D2A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6DFCCAA-A4C2-3D48-993C-7A885197F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22DA9-B698-8A4B-8718-B261DA2FFE5F}"/>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3249796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21F2-4873-714F-9374-1FAFBE4037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C8812B-E3E8-CC41-BEE4-C21B188F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B62470-3ABA-E54E-950F-43F1429451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6F5B91-3DE7-0C46-BB0B-E3F797BF9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310BD4-7D3F-9E40-958E-931DDF47B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CE5AE-A0A9-D945-AF91-45A8BD69A97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DCE95FC-2CB8-A542-8868-2370306F3E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2E9611-E5AC-F943-9436-E6AC59DF6BE9}"/>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1297562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859A9-48C8-5C4C-BB0F-8DF4F803BE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513D7-19CB-AD44-B8D5-A6A664AB24C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8202862-738A-6244-910E-10D119835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89C085-644C-0649-84D5-A25A6CAB02C9}"/>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3351196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6244E-F8DD-1848-BFD1-4CADBCB745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A01322C-71D1-FD40-BE7A-453E9CB920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7C4841-05C8-624D-99AD-20CF62239481}"/>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3090681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5CDF-4E96-CB4F-87E8-9EABB5A14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98AEDF-3A1A-B340-83E5-1FE1F2944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62B279-29B5-5848-8487-A883B302F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C91B9-7B04-B74C-9B9C-FBDB0BD9EA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02A151-DDBC-D643-8F2D-43231D428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93501-255F-D744-AE58-FE2AE4622B04}"/>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3901143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DFF5-AFF7-9B47-8470-E7D5EB46B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FAA72F-8C26-4B4A-ACF2-4EFB0F243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DA2DC-002F-AF49-BEA8-9BD89878F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CB7B7-F306-1849-AE98-583996827B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B97AFA9-28D7-D94E-9463-429458D31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976EE-2DFB-A544-9857-D9460217309B}"/>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291521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DD5C-4F52-BB4A-BF2D-09D42E308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14DAC0-20C8-1A4F-BD46-6E54F04CBC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DBEAF-18BC-A04C-9780-1586B4779A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1D54A7-F610-5348-9F9B-2DDD2E98E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65BCA-A2B0-1844-978D-7CF0A899BBDF}"/>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1280826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4E21D-0297-A143-A2FE-36710D1A2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2F9B5-BF01-DC42-B6DE-0E8B07F4F4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FCB63-82A6-0149-951F-E8A93AC3B1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575262F-BFC4-EE4B-BCB1-FF0185C4D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B65F8-80FD-F94D-8029-DD19CB78B36C}"/>
              </a:ext>
            </a:extLst>
          </p:cNvPr>
          <p:cNvSpPr>
            <a:spLocks noGrp="1"/>
          </p:cNvSpPr>
          <p:nvPr>
            <p:ph type="sldNum" sz="quarter" idx="12"/>
          </p:nvPr>
        </p:nvSpPr>
        <p:spPr/>
        <p:txBody>
          <a:bodyPr/>
          <a:lstStyle/>
          <a:p>
            <a:fld id="{140EBD6C-00DE-3742-BF47-5337119141B0}" type="slidenum">
              <a:rPr lang="en-US" smtClean="0"/>
              <a:t>‹#›</a:t>
            </a:fld>
            <a:endParaRPr lang="en-US"/>
          </a:p>
        </p:txBody>
      </p:sp>
    </p:spTree>
    <p:extLst>
      <p:ext uri="{BB962C8B-B14F-4D97-AF65-F5344CB8AC3E}">
        <p14:creationId xmlns:p14="http://schemas.microsoft.com/office/powerpoint/2010/main" val="386355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24F-DBC9-9142-A76E-5632560F5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D5597-9650-674D-995D-D8732D1C9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62C4A76-4EB8-6748-B995-A59E358F3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43E0-EF78-CD4D-A0F7-CEAB121E12E2}"/>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3899516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24F-DBC9-9142-A76E-5632560F5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D5597-9650-674D-995D-D8732D1C9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62C4A76-4EB8-6748-B995-A59E358F3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43E0-EF78-CD4D-A0F7-CEAB121E12E2}"/>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1347362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C86-0B8F-DE49-A951-1B79F29E8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C37D4-0CD5-9F46-91EB-24F8A8094D51}"/>
              </a:ext>
            </a:extLst>
          </p:cNvPr>
          <p:cNvSpPr>
            <a:spLocks noGrp="1"/>
          </p:cNvSpPr>
          <p:nvPr>
            <p:ph sz="half" idx="1"/>
          </p:nvPr>
        </p:nvSpPr>
        <p:spPr>
          <a:xfrm>
            <a:off x="838200" y="1534160"/>
            <a:ext cx="5181600" cy="4642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1A9F6-4D8C-6448-BE90-A3862D4CB0D2}"/>
              </a:ext>
            </a:extLst>
          </p:cNvPr>
          <p:cNvSpPr>
            <a:spLocks noGrp="1"/>
          </p:cNvSpPr>
          <p:nvPr>
            <p:ph sz="half" idx="2"/>
          </p:nvPr>
        </p:nvSpPr>
        <p:spPr>
          <a:xfrm>
            <a:off x="6172200" y="1534160"/>
            <a:ext cx="5181600" cy="4642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23D3667-A941-8241-8B9C-CF3305F10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806D-F128-E64E-B972-F20F73387D31}"/>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4109432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664700"/>
            <a:ext cx="8534400" cy="3532408"/>
          </a:xfrm>
        </p:spPr>
        <p:txBody>
          <a:bodyPr/>
          <a:lstStyle>
            <a:lvl1pPr marL="0" indent="0" algn="ctr">
              <a:buNone/>
              <a:defRPr/>
            </a:lvl1pPr>
            <a:lvl2pPr marL="609036" indent="0" algn="ctr">
              <a:buNone/>
              <a:defRPr/>
            </a:lvl2pPr>
            <a:lvl3pPr marL="1218072" indent="0" algn="ctr">
              <a:buNone/>
              <a:defRPr/>
            </a:lvl3pPr>
            <a:lvl4pPr marL="1827108" indent="0" algn="ctr">
              <a:buNone/>
              <a:defRPr/>
            </a:lvl4pPr>
            <a:lvl5pPr marL="2436144" indent="0" algn="ctr">
              <a:buNone/>
              <a:defRPr/>
            </a:lvl5pPr>
            <a:lvl6pPr marL="3045181" indent="0" algn="ctr">
              <a:buNone/>
              <a:defRPr/>
            </a:lvl6pPr>
            <a:lvl7pPr marL="3654217" indent="0" algn="ctr">
              <a:buNone/>
              <a:defRPr/>
            </a:lvl7pPr>
            <a:lvl8pPr marL="4263253" indent="0" algn="ctr">
              <a:buNone/>
              <a:defRPr/>
            </a:lvl8pPr>
            <a:lvl9pPr marL="4872289" indent="0" algn="ctr">
              <a:buNone/>
              <a:defRPr/>
            </a:lvl9pPr>
          </a:lstStyle>
          <a:p>
            <a:r>
              <a:rPr lang="en-US" dirty="0"/>
              <a:t>Click to edit Master subtitle style</a:t>
            </a:r>
          </a:p>
        </p:txBody>
      </p:sp>
      <p:sp>
        <p:nvSpPr>
          <p:cNvPr id="6" name="Title 1"/>
          <p:cNvSpPr>
            <a:spLocks noGrp="1"/>
          </p:cNvSpPr>
          <p:nvPr>
            <p:ph type="title"/>
          </p:nvPr>
        </p:nvSpPr>
        <p:spPr>
          <a:xfrm>
            <a:off x="0" y="175944"/>
            <a:ext cx="12192000" cy="1340768"/>
          </a:xfrm>
          <a:prstGeom prst="rect">
            <a:avLst/>
          </a:prstGeom>
          <a:noFill/>
        </p:spPr>
        <p:txBody>
          <a:bodyPr/>
          <a:lstStyle>
            <a:lvl1pPr>
              <a:defRPr>
                <a:solidFill>
                  <a:srgbClr val="002450"/>
                </a:solidFill>
              </a:defRPr>
            </a:lvl1pPr>
          </a:lstStyle>
          <a:p>
            <a:r>
              <a:rPr lang="en-US" dirty="0"/>
              <a:t>Click to edit Master title style</a:t>
            </a:r>
          </a:p>
        </p:txBody>
      </p:sp>
    </p:spTree>
    <p:extLst>
      <p:ext uri="{BB962C8B-B14F-4D97-AF65-F5344CB8AC3E}">
        <p14:creationId xmlns:p14="http://schemas.microsoft.com/office/powerpoint/2010/main" val="3414345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124F-DBC9-9142-A76E-5632560F5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D5597-9650-674D-995D-D8732D1C9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62C4A76-4EB8-6748-B995-A59E358F3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43E0-EF78-CD4D-A0F7-CEAB121E12E2}"/>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590828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C86-0B8F-DE49-A951-1B79F29E8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C37D4-0CD5-9F46-91EB-24F8A8094D51}"/>
              </a:ext>
            </a:extLst>
          </p:cNvPr>
          <p:cNvSpPr>
            <a:spLocks noGrp="1"/>
          </p:cNvSpPr>
          <p:nvPr>
            <p:ph sz="half" idx="1"/>
          </p:nvPr>
        </p:nvSpPr>
        <p:spPr>
          <a:xfrm>
            <a:off x="838200" y="1534160"/>
            <a:ext cx="5181600" cy="4642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1A9F6-4D8C-6448-BE90-A3862D4CB0D2}"/>
              </a:ext>
            </a:extLst>
          </p:cNvPr>
          <p:cNvSpPr>
            <a:spLocks noGrp="1"/>
          </p:cNvSpPr>
          <p:nvPr>
            <p:ph sz="half" idx="2"/>
          </p:nvPr>
        </p:nvSpPr>
        <p:spPr>
          <a:xfrm>
            <a:off x="6172200" y="1534160"/>
            <a:ext cx="5181600" cy="4642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23D3667-A941-8241-8B9C-CF3305F10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806D-F128-E64E-B972-F20F73387D31}"/>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2749645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187F-6F90-094E-B42E-8977DB881C3D}"/>
              </a:ext>
            </a:extLst>
          </p:cNvPr>
          <p:cNvSpPr>
            <a:spLocks noGrp="1"/>
          </p:cNvSpPr>
          <p:nvPr>
            <p:ph type="title"/>
          </p:nvPr>
        </p:nvSpPr>
        <p:spPr>
          <a:xfrm>
            <a:off x="839788" y="518160"/>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519445-5A87-E241-859E-CF0C8F0CBA48}"/>
              </a:ext>
            </a:extLst>
          </p:cNvPr>
          <p:cNvSpPr>
            <a:spLocks noGrp="1"/>
          </p:cNvSpPr>
          <p:nvPr>
            <p:ph type="body" idx="1"/>
          </p:nvPr>
        </p:nvSpPr>
        <p:spPr>
          <a:xfrm>
            <a:off x="839788" y="144367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1AB9D-F43E-8644-A1EA-35BF1B8FBE1D}"/>
              </a:ext>
            </a:extLst>
          </p:cNvPr>
          <p:cNvSpPr>
            <a:spLocks noGrp="1"/>
          </p:cNvSpPr>
          <p:nvPr>
            <p:ph sz="half" idx="2"/>
          </p:nvPr>
        </p:nvSpPr>
        <p:spPr>
          <a:xfrm>
            <a:off x="839788" y="226758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CA342-BA3B-F840-A210-F3A22436336E}"/>
              </a:ext>
            </a:extLst>
          </p:cNvPr>
          <p:cNvSpPr>
            <a:spLocks noGrp="1"/>
          </p:cNvSpPr>
          <p:nvPr>
            <p:ph type="body" sz="quarter" idx="3"/>
          </p:nvPr>
        </p:nvSpPr>
        <p:spPr>
          <a:xfrm>
            <a:off x="6172200" y="144367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FCCA4-F481-534D-B5F5-83C4825B0BFE}"/>
              </a:ext>
            </a:extLst>
          </p:cNvPr>
          <p:cNvSpPr>
            <a:spLocks noGrp="1"/>
          </p:cNvSpPr>
          <p:nvPr>
            <p:ph sz="quarter" idx="4"/>
          </p:nvPr>
        </p:nvSpPr>
        <p:spPr>
          <a:xfrm>
            <a:off x="6172200" y="226758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7579770-183F-7A45-931C-A2862E4CE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ED9EA-9548-0146-8CC7-2CA57282DB4A}"/>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3757750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D1A6-44DA-A14F-A94F-7E7C0B661C6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45963F5-72A2-514E-8FD1-0A59398D6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8CEAB-3119-E647-B6D7-190798EE11CD}"/>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418310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C86-0B8F-DE49-A951-1B79F29E8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C37D4-0CD5-9F46-91EB-24F8A8094D51}"/>
              </a:ext>
            </a:extLst>
          </p:cNvPr>
          <p:cNvSpPr>
            <a:spLocks noGrp="1"/>
          </p:cNvSpPr>
          <p:nvPr>
            <p:ph sz="half" idx="1"/>
          </p:nvPr>
        </p:nvSpPr>
        <p:spPr>
          <a:xfrm>
            <a:off x="838200" y="1534160"/>
            <a:ext cx="5181600" cy="4642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1A9F6-4D8C-6448-BE90-A3862D4CB0D2}"/>
              </a:ext>
            </a:extLst>
          </p:cNvPr>
          <p:cNvSpPr>
            <a:spLocks noGrp="1"/>
          </p:cNvSpPr>
          <p:nvPr>
            <p:ph sz="half" idx="2"/>
          </p:nvPr>
        </p:nvSpPr>
        <p:spPr>
          <a:xfrm>
            <a:off x="6172200" y="1534160"/>
            <a:ext cx="5181600" cy="4642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23D3667-A941-8241-8B9C-CF3305F10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806D-F128-E64E-B972-F20F73387D31}"/>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171216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187F-6F90-094E-B42E-8977DB881C3D}"/>
              </a:ext>
            </a:extLst>
          </p:cNvPr>
          <p:cNvSpPr>
            <a:spLocks noGrp="1"/>
          </p:cNvSpPr>
          <p:nvPr>
            <p:ph type="title"/>
          </p:nvPr>
        </p:nvSpPr>
        <p:spPr>
          <a:xfrm>
            <a:off x="839788" y="518160"/>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519445-5A87-E241-859E-CF0C8F0CBA48}"/>
              </a:ext>
            </a:extLst>
          </p:cNvPr>
          <p:cNvSpPr>
            <a:spLocks noGrp="1"/>
          </p:cNvSpPr>
          <p:nvPr>
            <p:ph type="body" idx="1"/>
          </p:nvPr>
        </p:nvSpPr>
        <p:spPr>
          <a:xfrm>
            <a:off x="839788" y="144367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1AB9D-F43E-8644-A1EA-35BF1B8FBE1D}"/>
              </a:ext>
            </a:extLst>
          </p:cNvPr>
          <p:cNvSpPr>
            <a:spLocks noGrp="1"/>
          </p:cNvSpPr>
          <p:nvPr>
            <p:ph sz="half" idx="2"/>
          </p:nvPr>
        </p:nvSpPr>
        <p:spPr>
          <a:xfrm>
            <a:off x="839788" y="226758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CA342-BA3B-F840-A210-F3A22436336E}"/>
              </a:ext>
            </a:extLst>
          </p:cNvPr>
          <p:cNvSpPr>
            <a:spLocks noGrp="1"/>
          </p:cNvSpPr>
          <p:nvPr>
            <p:ph type="body" sz="quarter" idx="3"/>
          </p:nvPr>
        </p:nvSpPr>
        <p:spPr>
          <a:xfrm>
            <a:off x="6172200" y="144367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FCCA4-F481-534D-B5F5-83C4825B0BFE}"/>
              </a:ext>
            </a:extLst>
          </p:cNvPr>
          <p:cNvSpPr>
            <a:spLocks noGrp="1"/>
          </p:cNvSpPr>
          <p:nvPr>
            <p:ph sz="quarter" idx="4"/>
          </p:nvPr>
        </p:nvSpPr>
        <p:spPr>
          <a:xfrm>
            <a:off x="6172200" y="226758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7579770-183F-7A45-931C-A2862E4CE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ED9EA-9548-0146-8CC7-2CA57282DB4A}"/>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301419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D1A6-44DA-A14F-A94F-7E7C0B661C6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45963F5-72A2-514E-8FD1-0A59398D6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8CEAB-3119-E647-B6D7-190798EE11CD}"/>
              </a:ext>
            </a:extLst>
          </p:cNvPr>
          <p:cNvSpPr>
            <a:spLocks noGrp="1"/>
          </p:cNvSpPr>
          <p:nvPr>
            <p:ph type="sldNum" sz="quarter" idx="12"/>
          </p:nvPr>
        </p:nvSpPr>
        <p:spPr/>
        <p:txBody>
          <a:bodyPr/>
          <a:lstStyle/>
          <a:p>
            <a:fld id="{775E49EB-745B-E84F-9891-EC49FA6C509F}" type="slidenum">
              <a:rPr lang="en-US" smtClean="0"/>
              <a:t>‹#›</a:t>
            </a:fld>
            <a:endParaRPr lang="en-US"/>
          </a:p>
        </p:txBody>
      </p:sp>
    </p:spTree>
    <p:extLst>
      <p:ext uri="{BB962C8B-B14F-4D97-AF65-F5344CB8AC3E}">
        <p14:creationId xmlns:p14="http://schemas.microsoft.com/office/powerpoint/2010/main" val="39726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21D56-BD3C-4A8B-8366-6C805CE19803}" type="slidenum">
              <a:rPr lang="en-US" smtClean="0"/>
              <a:t>‹#›</a:t>
            </a:fld>
            <a:endParaRPr lang="en-US"/>
          </a:p>
        </p:txBody>
      </p:sp>
    </p:spTree>
    <p:extLst>
      <p:ext uri="{BB962C8B-B14F-4D97-AF65-F5344CB8AC3E}">
        <p14:creationId xmlns:p14="http://schemas.microsoft.com/office/powerpoint/2010/main" val="302840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21D56-BD3C-4A8B-8366-6C805CE19803}" type="slidenum">
              <a:rPr lang="en-US" smtClean="0"/>
              <a:t>‹#›</a:t>
            </a:fld>
            <a:endParaRPr lang="en-US"/>
          </a:p>
        </p:txBody>
      </p:sp>
    </p:spTree>
    <p:extLst>
      <p:ext uri="{BB962C8B-B14F-4D97-AF65-F5344CB8AC3E}">
        <p14:creationId xmlns:p14="http://schemas.microsoft.com/office/powerpoint/2010/main" val="339705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783854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jpe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3.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6.jpg"/><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40CD0-9605-0248-A91C-369AA0971F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Placeholder 6">
            <a:extLst>
              <a:ext uri="{FF2B5EF4-FFF2-40B4-BE49-F238E27FC236}">
                <a16:creationId xmlns:a16="http://schemas.microsoft.com/office/drawing/2014/main" id="{A9A02222-BDAA-4D4D-BD06-F2D7C627DCBC}"/>
              </a:ext>
            </a:extLst>
          </p:cNvPr>
          <p:cNvSpPr>
            <a:spLocks noGrp="1"/>
          </p:cNvSpPr>
          <p:nvPr>
            <p:ph type="title"/>
          </p:nvPr>
        </p:nvSpPr>
        <p:spPr>
          <a:xfrm>
            <a:off x="838200" y="365125"/>
            <a:ext cx="8543795" cy="221523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8">
            <a:extLst>
              <a:ext uri="{FF2B5EF4-FFF2-40B4-BE49-F238E27FC236}">
                <a16:creationId xmlns:a16="http://schemas.microsoft.com/office/drawing/2014/main" id="{E85F62AD-4607-0644-956B-D78340FFCB05}"/>
              </a:ext>
            </a:extLst>
          </p:cNvPr>
          <p:cNvSpPr>
            <a:spLocks noGrp="1"/>
          </p:cNvSpPr>
          <p:nvPr>
            <p:ph type="ftr" sz="quarter" idx="3"/>
          </p:nvPr>
        </p:nvSpPr>
        <p:spPr>
          <a:xfrm>
            <a:off x="4352795" y="6268668"/>
            <a:ext cx="4114800" cy="365125"/>
          </a:xfrm>
          <a:prstGeom prst="rect">
            <a:avLst/>
          </a:prstGeom>
        </p:spPr>
        <p:txBody>
          <a:bodyPr vert="horz" lIns="91440" tIns="45720" rIns="91440" bIns="45720" rtlCol="0" anchor="b"/>
          <a:lstStyle>
            <a:lvl1pPr algn="r">
              <a:defRPr sz="1200">
                <a:solidFill>
                  <a:srgbClr val="A4C5DB"/>
                </a:solidFill>
              </a:defRPr>
            </a:lvl1pPr>
          </a:lstStyle>
          <a:p>
            <a:endParaRPr lang="en-US" dirty="0"/>
          </a:p>
        </p:txBody>
      </p:sp>
    </p:spTree>
    <p:extLst>
      <p:ext uri="{BB962C8B-B14F-4D97-AF65-F5344CB8AC3E}">
        <p14:creationId xmlns:p14="http://schemas.microsoft.com/office/powerpoint/2010/main" val="2345379926"/>
      </p:ext>
    </p:extLst>
  </p:cSld>
  <p:clrMap bg1="lt1" tx1="dk1" bg2="lt2" tx2="dk2" accent1="accent1" accent2="accent2" accent3="accent3" accent4="accent4" accent5="accent5" accent6="accent6" hlink="hlink" folHlink="folHlink"/>
  <p:sldLayoutIdLst>
    <p:sldLayoutId id="2147483657" r:id="rId1"/>
  </p:sldLayoutIdLst>
  <p:hf hdr="0" dt="0"/>
  <p:txStyles>
    <p:titleStyle>
      <a:lvl1pPr algn="l" defTabSz="914400" rtl="0" eaLnBrk="1" latinLnBrk="0" hangingPunct="1">
        <a:lnSpc>
          <a:spcPct val="90000"/>
        </a:lnSpc>
        <a:spcBef>
          <a:spcPct val="0"/>
        </a:spcBef>
        <a:buNone/>
        <a:defRPr sz="5400" b="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rgbClr val="A4C5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40CD0-9605-0248-A91C-369AA0971F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Placeholder 6">
            <a:extLst>
              <a:ext uri="{FF2B5EF4-FFF2-40B4-BE49-F238E27FC236}">
                <a16:creationId xmlns:a16="http://schemas.microsoft.com/office/drawing/2014/main" id="{A9A02222-BDAA-4D4D-BD06-F2D7C627DCBC}"/>
              </a:ext>
            </a:extLst>
          </p:cNvPr>
          <p:cNvSpPr>
            <a:spLocks noGrp="1"/>
          </p:cNvSpPr>
          <p:nvPr>
            <p:ph type="title"/>
          </p:nvPr>
        </p:nvSpPr>
        <p:spPr>
          <a:xfrm>
            <a:off x="838200" y="365125"/>
            <a:ext cx="10530840" cy="2215237"/>
          </a:xfrm>
          <a:prstGeom prst="rect">
            <a:avLst/>
          </a:prstGeom>
        </p:spPr>
        <p:txBody>
          <a:bodyPr vert="horz" lIns="91440" tIns="45720" rIns="91440" bIns="45720" rtlCol="0" anchor="b">
            <a:normAutofit/>
          </a:bodyPr>
          <a:lstStyle/>
          <a:p>
            <a:r>
              <a:rPr lang="en-US" dirty="0"/>
              <a:t>Click to edit Master title style</a:t>
            </a:r>
          </a:p>
        </p:txBody>
      </p:sp>
      <p:sp>
        <p:nvSpPr>
          <p:cNvPr id="9" name="Footer Placeholder 8">
            <a:extLst>
              <a:ext uri="{FF2B5EF4-FFF2-40B4-BE49-F238E27FC236}">
                <a16:creationId xmlns:a16="http://schemas.microsoft.com/office/drawing/2014/main" id="{E85F62AD-4607-0644-956B-D78340FFCB05}"/>
              </a:ext>
            </a:extLst>
          </p:cNvPr>
          <p:cNvSpPr>
            <a:spLocks noGrp="1"/>
          </p:cNvSpPr>
          <p:nvPr>
            <p:ph type="ftr" sz="quarter" idx="3"/>
          </p:nvPr>
        </p:nvSpPr>
        <p:spPr>
          <a:xfrm>
            <a:off x="4891275" y="6268668"/>
            <a:ext cx="4114800" cy="365125"/>
          </a:xfrm>
          <a:prstGeom prst="rect">
            <a:avLst/>
          </a:prstGeom>
        </p:spPr>
        <p:txBody>
          <a:bodyPr vert="horz" lIns="91440" tIns="45720" rIns="91440" bIns="45720" rtlCol="0" anchor="b"/>
          <a:lstStyle>
            <a:lvl1pPr algn="l">
              <a:defRPr sz="1200">
                <a:solidFill>
                  <a:srgbClr val="A4C5DB"/>
                </a:solidFill>
              </a:defRPr>
            </a:lvl1pPr>
          </a:lstStyle>
          <a:p>
            <a:endParaRPr lang="en-US" dirty="0"/>
          </a:p>
        </p:txBody>
      </p:sp>
    </p:spTree>
    <p:extLst>
      <p:ext uri="{BB962C8B-B14F-4D97-AF65-F5344CB8AC3E}">
        <p14:creationId xmlns:p14="http://schemas.microsoft.com/office/powerpoint/2010/main" val="4143453994"/>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ctr" defTabSz="914400" rtl="0" eaLnBrk="1" latinLnBrk="0" hangingPunct="1">
        <a:lnSpc>
          <a:spcPct val="90000"/>
        </a:lnSpc>
        <a:spcBef>
          <a:spcPct val="0"/>
        </a:spcBef>
        <a:buNone/>
        <a:defRPr sz="4000" b="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rgbClr val="A4C5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B4E8746E-1B0C-2B49-898E-A48C05D822F5}"/>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273A8B8-6604-1F40-88D4-6FF975D97081}"/>
              </a:ext>
            </a:extLst>
          </p:cNvPr>
          <p:cNvSpPr>
            <a:spLocks noGrp="1"/>
          </p:cNvSpPr>
          <p:nvPr>
            <p:ph type="title"/>
          </p:nvPr>
        </p:nvSpPr>
        <p:spPr>
          <a:xfrm>
            <a:off x="838200" y="518160"/>
            <a:ext cx="10515600" cy="762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B1017D-FEB2-814E-986F-87AEC5F87496}"/>
              </a:ext>
            </a:extLst>
          </p:cNvPr>
          <p:cNvSpPr>
            <a:spLocks noGrp="1"/>
          </p:cNvSpPr>
          <p:nvPr>
            <p:ph type="body" idx="1"/>
          </p:nvPr>
        </p:nvSpPr>
        <p:spPr>
          <a:xfrm>
            <a:off x="838200" y="1280160"/>
            <a:ext cx="10515600" cy="48968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8D5DCF-C5D2-1E46-A28B-74B73B4F2164}"/>
              </a:ext>
            </a:extLst>
          </p:cNvPr>
          <p:cNvSpPr>
            <a:spLocks noGrp="1"/>
          </p:cNvSpPr>
          <p:nvPr>
            <p:ph type="ftr" sz="quarter" idx="3"/>
          </p:nvPr>
        </p:nvSpPr>
        <p:spPr>
          <a:xfrm>
            <a:off x="838200" y="6254750"/>
            <a:ext cx="411480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1B3FFF9A-CE9B-6244-A31D-B0EC2E00245E}"/>
              </a:ext>
            </a:extLst>
          </p:cNvPr>
          <p:cNvSpPr>
            <a:spLocks noGrp="1"/>
          </p:cNvSpPr>
          <p:nvPr>
            <p:ph type="sldNum" sz="quarter" idx="4"/>
          </p:nvPr>
        </p:nvSpPr>
        <p:spPr>
          <a:xfrm>
            <a:off x="0" y="6254750"/>
            <a:ext cx="381000" cy="365125"/>
          </a:xfrm>
          <a:prstGeom prst="rect">
            <a:avLst/>
          </a:prstGeom>
        </p:spPr>
        <p:txBody>
          <a:bodyPr vert="horz" lIns="91440" tIns="45720" rIns="91440" bIns="45720" rtlCol="0" anchor="b"/>
          <a:lstStyle>
            <a:lvl1pPr algn="ctr">
              <a:defRPr sz="1000">
                <a:solidFill>
                  <a:schemeClr val="bg1"/>
                </a:solidFill>
              </a:defRPr>
            </a:lvl1pPr>
          </a:lstStyle>
          <a:p>
            <a:fld id="{775E49EB-745B-E84F-9891-EC49FA6C509F}" type="slidenum">
              <a:rPr lang="en-US" smtClean="0"/>
              <a:pPr/>
              <a:t>‹#›</a:t>
            </a:fld>
            <a:endParaRPr lang="en-US" dirty="0"/>
          </a:p>
        </p:txBody>
      </p:sp>
    </p:spTree>
    <p:extLst>
      <p:ext uri="{BB962C8B-B14F-4D97-AF65-F5344CB8AC3E}">
        <p14:creationId xmlns:p14="http://schemas.microsoft.com/office/powerpoint/2010/main" val="2190577455"/>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 id="2147483737" r:id="rId5"/>
    <p:sldLayoutId id="2147483738" r:id="rId6"/>
    <p:sldLayoutId id="2147483751" r:id="rId7"/>
    <p:sldLayoutId id="2147483752" r:id="rId8"/>
  </p:sldLayoutIdLst>
  <p:hf hdr="0" dt="0"/>
  <p:txStyles>
    <p:titleStyle>
      <a:lvl1pPr algn="l" defTabSz="914400" rtl="0" eaLnBrk="1" latinLnBrk="0" hangingPunct="1">
        <a:lnSpc>
          <a:spcPct val="90000"/>
        </a:lnSpc>
        <a:spcBef>
          <a:spcPct val="0"/>
        </a:spcBef>
        <a:buNone/>
        <a:defRPr sz="3200" b="1" kern="1200">
          <a:solidFill>
            <a:srgbClr val="0036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A4C5DB"/>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C5DB"/>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C5D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C5DB"/>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C5DB"/>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E8746E-1B0C-2B49-898E-A48C05D822F5}"/>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273A8B8-6604-1F40-88D4-6FF975D97081}"/>
              </a:ext>
            </a:extLst>
          </p:cNvPr>
          <p:cNvSpPr>
            <a:spLocks noGrp="1"/>
          </p:cNvSpPr>
          <p:nvPr>
            <p:ph type="title"/>
          </p:nvPr>
        </p:nvSpPr>
        <p:spPr>
          <a:xfrm>
            <a:off x="838200" y="518160"/>
            <a:ext cx="10515600" cy="762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B1017D-FEB2-814E-986F-87AEC5F87496}"/>
              </a:ext>
            </a:extLst>
          </p:cNvPr>
          <p:cNvSpPr>
            <a:spLocks noGrp="1"/>
          </p:cNvSpPr>
          <p:nvPr>
            <p:ph type="body" idx="1"/>
          </p:nvPr>
        </p:nvSpPr>
        <p:spPr>
          <a:xfrm>
            <a:off x="838200" y="1280160"/>
            <a:ext cx="10515600" cy="4481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8D5DCF-C5D2-1E46-A28B-74B73B4F2164}"/>
              </a:ext>
            </a:extLst>
          </p:cNvPr>
          <p:cNvSpPr>
            <a:spLocks noGrp="1"/>
          </p:cNvSpPr>
          <p:nvPr>
            <p:ph type="ftr" sz="quarter" idx="3"/>
          </p:nvPr>
        </p:nvSpPr>
        <p:spPr>
          <a:xfrm>
            <a:off x="7177414" y="6254750"/>
            <a:ext cx="2793304" cy="365125"/>
          </a:xfrm>
          <a:prstGeom prst="rect">
            <a:avLst/>
          </a:prstGeom>
        </p:spPr>
        <p:txBody>
          <a:bodyPr vert="horz" lIns="91440" tIns="45720" rIns="91440" bIns="45720" rtlCol="0" anchor="b"/>
          <a:lstStyle>
            <a:lvl1pPr algn="r">
              <a:defRPr sz="1200">
                <a:solidFill>
                  <a:srgbClr val="A4C5DB"/>
                </a:solidFill>
              </a:defRPr>
            </a:lvl1pPr>
          </a:lstStyle>
          <a:p>
            <a:endParaRPr lang="en-US" dirty="0"/>
          </a:p>
        </p:txBody>
      </p:sp>
      <p:sp>
        <p:nvSpPr>
          <p:cNvPr id="6" name="Slide Number Placeholder 5">
            <a:extLst>
              <a:ext uri="{FF2B5EF4-FFF2-40B4-BE49-F238E27FC236}">
                <a16:creationId xmlns:a16="http://schemas.microsoft.com/office/drawing/2014/main" id="{1B3FFF9A-CE9B-6244-A31D-B0EC2E00245E}"/>
              </a:ext>
            </a:extLst>
          </p:cNvPr>
          <p:cNvSpPr>
            <a:spLocks noGrp="1"/>
          </p:cNvSpPr>
          <p:nvPr>
            <p:ph type="sldNum" sz="quarter" idx="4"/>
          </p:nvPr>
        </p:nvSpPr>
        <p:spPr>
          <a:xfrm>
            <a:off x="11248372" y="6254750"/>
            <a:ext cx="943627" cy="365125"/>
          </a:xfrm>
          <a:prstGeom prst="rect">
            <a:avLst/>
          </a:prstGeom>
        </p:spPr>
        <p:txBody>
          <a:bodyPr vert="horz" lIns="91440" tIns="45720" rIns="91440" bIns="45720" rtlCol="0" anchor="b"/>
          <a:lstStyle>
            <a:lvl1pPr algn="ctr">
              <a:defRPr sz="1000">
                <a:solidFill>
                  <a:schemeClr val="bg1"/>
                </a:solidFill>
              </a:defRPr>
            </a:lvl1pPr>
          </a:lstStyle>
          <a:p>
            <a:fld id="{775E49EB-745B-E84F-9891-EC49FA6C509F}" type="slidenum">
              <a:rPr lang="en-US" smtClean="0"/>
              <a:pPr/>
              <a:t>‹#›</a:t>
            </a:fld>
            <a:endParaRPr lang="en-US" dirty="0"/>
          </a:p>
        </p:txBody>
      </p:sp>
    </p:spTree>
    <p:extLst>
      <p:ext uri="{BB962C8B-B14F-4D97-AF65-F5344CB8AC3E}">
        <p14:creationId xmlns:p14="http://schemas.microsoft.com/office/powerpoint/2010/main" val="26228054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dt="0"/>
  <p:txStyles>
    <p:titleStyle>
      <a:lvl1pPr algn="l" defTabSz="914400" rtl="0" eaLnBrk="1" latinLnBrk="0" hangingPunct="1">
        <a:lnSpc>
          <a:spcPct val="90000"/>
        </a:lnSpc>
        <a:spcBef>
          <a:spcPct val="0"/>
        </a:spcBef>
        <a:buNone/>
        <a:defRPr sz="3200" b="1" kern="1200">
          <a:solidFill>
            <a:srgbClr val="0036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A4C5DB"/>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C5DB"/>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C5D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C5DB"/>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C5DB"/>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E8746E-1B0C-2B49-898E-A48C05D822F5}"/>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273A8B8-6604-1F40-88D4-6FF975D97081}"/>
              </a:ext>
            </a:extLst>
          </p:cNvPr>
          <p:cNvSpPr>
            <a:spLocks noGrp="1"/>
          </p:cNvSpPr>
          <p:nvPr>
            <p:ph type="title"/>
          </p:nvPr>
        </p:nvSpPr>
        <p:spPr>
          <a:xfrm>
            <a:off x="838200" y="518160"/>
            <a:ext cx="10515600" cy="762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B1017D-FEB2-814E-986F-87AEC5F87496}"/>
              </a:ext>
            </a:extLst>
          </p:cNvPr>
          <p:cNvSpPr>
            <a:spLocks noGrp="1"/>
          </p:cNvSpPr>
          <p:nvPr>
            <p:ph type="body" idx="1"/>
          </p:nvPr>
        </p:nvSpPr>
        <p:spPr>
          <a:xfrm>
            <a:off x="838200" y="1280160"/>
            <a:ext cx="10515600" cy="4481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8D5DCF-C5D2-1E46-A28B-74B73B4F2164}"/>
              </a:ext>
            </a:extLst>
          </p:cNvPr>
          <p:cNvSpPr>
            <a:spLocks noGrp="1"/>
          </p:cNvSpPr>
          <p:nvPr>
            <p:ph type="ftr" sz="quarter" idx="3"/>
          </p:nvPr>
        </p:nvSpPr>
        <p:spPr>
          <a:xfrm>
            <a:off x="7177414" y="6254750"/>
            <a:ext cx="2793304" cy="365125"/>
          </a:xfrm>
          <a:prstGeom prst="rect">
            <a:avLst/>
          </a:prstGeom>
        </p:spPr>
        <p:txBody>
          <a:bodyPr vert="horz" lIns="91440" tIns="45720" rIns="91440" bIns="45720" rtlCol="0" anchor="b"/>
          <a:lstStyle>
            <a:lvl1pPr algn="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B3FFF9A-CE9B-6244-A31D-B0EC2E00245E}"/>
              </a:ext>
            </a:extLst>
          </p:cNvPr>
          <p:cNvSpPr>
            <a:spLocks noGrp="1"/>
          </p:cNvSpPr>
          <p:nvPr>
            <p:ph type="sldNum" sz="quarter" idx="4"/>
          </p:nvPr>
        </p:nvSpPr>
        <p:spPr>
          <a:xfrm>
            <a:off x="11248372" y="6254750"/>
            <a:ext cx="943627" cy="365125"/>
          </a:xfrm>
          <a:prstGeom prst="rect">
            <a:avLst/>
          </a:prstGeom>
        </p:spPr>
        <p:txBody>
          <a:bodyPr vert="horz" lIns="91440" tIns="45720" rIns="91440" bIns="45720" rtlCol="0" anchor="b"/>
          <a:lstStyle>
            <a:lvl1pPr algn="ctr">
              <a:defRPr sz="1000">
                <a:solidFill>
                  <a:schemeClr val="bg1"/>
                </a:solidFill>
              </a:defRPr>
            </a:lvl1pPr>
          </a:lstStyle>
          <a:p>
            <a:fld id="{775E49EB-745B-E84F-9891-EC49FA6C509F}" type="slidenum">
              <a:rPr lang="en-US" smtClean="0"/>
              <a:pPr/>
              <a:t>‹#›</a:t>
            </a:fld>
            <a:endParaRPr lang="en-US" dirty="0"/>
          </a:p>
        </p:txBody>
      </p:sp>
    </p:spTree>
    <p:extLst>
      <p:ext uri="{BB962C8B-B14F-4D97-AF65-F5344CB8AC3E}">
        <p14:creationId xmlns:p14="http://schemas.microsoft.com/office/powerpoint/2010/main" val="8459609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l" defTabSz="914400" rtl="0" eaLnBrk="1" latinLnBrk="0" hangingPunct="1">
        <a:lnSpc>
          <a:spcPct val="90000"/>
        </a:lnSpc>
        <a:spcBef>
          <a:spcPct val="0"/>
        </a:spcBef>
        <a:buNone/>
        <a:defRPr sz="3200" b="1" kern="1200">
          <a:solidFill>
            <a:srgbClr val="A4C5D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A4C5DB"/>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A4C5DB"/>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A4C5DB"/>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A4C5DB"/>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A4C5DB"/>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0053F-2983-2B46-823A-A6C53F630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DCCF48-75AD-8B40-9B5D-2DE9FE32E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4AC8C-7021-FE4B-AB67-777F56492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BED097-7E7C-D948-BB12-3C46946BA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158E-5D49-EC4E-B41C-EBF6F09E3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EBD6C-00DE-3742-BF47-5337119141B0}" type="slidenum">
              <a:rPr lang="en-US" smtClean="0"/>
              <a:t>‹#›</a:t>
            </a:fld>
            <a:endParaRPr lang="en-US"/>
          </a:p>
        </p:txBody>
      </p:sp>
    </p:spTree>
    <p:extLst>
      <p:ext uri="{BB962C8B-B14F-4D97-AF65-F5344CB8AC3E}">
        <p14:creationId xmlns:p14="http://schemas.microsoft.com/office/powerpoint/2010/main" val="92375528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B4E8746E-1B0C-2B49-898E-A48C05D822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273A8B8-6604-1F40-88D4-6FF975D97081}"/>
              </a:ext>
            </a:extLst>
          </p:cNvPr>
          <p:cNvSpPr>
            <a:spLocks noGrp="1"/>
          </p:cNvSpPr>
          <p:nvPr>
            <p:ph type="title"/>
          </p:nvPr>
        </p:nvSpPr>
        <p:spPr>
          <a:xfrm>
            <a:off x="838200" y="518160"/>
            <a:ext cx="10515600" cy="762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B1017D-FEB2-814E-986F-87AEC5F87496}"/>
              </a:ext>
            </a:extLst>
          </p:cNvPr>
          <p:cNvSpPr>
            <a:spLocks noGrp="1"/>
          </p:cNvSpPr>
          <p:nvPr>
            <p:ph type="body" idx="1"/>
          </p:nvPr>
        </p:nvSpPr>
        <p:spPr>
          <a:xfrm>
            <a:off x="838200" y="1280160"/>
            <a:ext cx="10515600" cy="48968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8D5DCF-C5D2-1E46-A28B-74B73B4F2164}"/>
              </a:ext>
            </a:extLst>
          </p:cNvPr>
          <p:cNvSpPr>
            <a:spLocks noGrp="1"/>
          </p:cNvSpPr>
          <p:nvPr>
            <p:ph type="ftr" sz="quarter" idx="3"/>
          </p:nvPr>
        </p:nvSpPr>
        <p:spPr>
          <a:xfrm>
            <a:off x="838200" y="6254750"/>
            <a:ext cx="411480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1B3FFF9A-CE9B-6244-A31D-B0EC2E00245E}"/>
              </a:ext>
            </a:extLst>
          </p:cNvPr>
          <p:cNvSpPr>
            <a:spLocks noGrp="1"/>
          </p:cNvSpPr>
          <p:nvPr>
            <p:ph type="sldNum" sz="quarter" idx="4"/>
          </p:nvPr>
        </p:nvSpPr>
        <p:spPr>
          <a:xfrm>
            <a:off x="0" y="6254750"/>
            <a:ext cx="381000" cy="365125"/>
          </a:xfrm>
          <a:prstGeom prst="rect">
            <a:avLst/>
          </a:prstGeom>
        </p:spPr>
        <p:txBody>
          <a:bodyPr vert="horz" lIns="91440" tIns="45720" rIns="91440" bIns="45720" rtlCol="0" anchor="b"/>
          <a:lstStyle>
            <a:lvl1pPr algn="ctr">
              <a:defRPr sz="1000">
                <a:solidFill>
                  <a:schemeClr val="bg1"/>
                </a:solidFill>
              </a:defRPr>
            </a:lvl1pPr>
          </a:lstStyle>
          <a:p>
            <a:fld id="{775E49EB-745B-E84F-9891-EC49FA6C509F}" type="slidenum">
              <a:rPr lang="en-US" smtClean="0"/>
              <a:pPr/>
              <a:t>‹#›</a:t>
            </a:fld>
            <a:endParaRPr lang="en-US" dirty="0"/>
          </a:p>
        </p:txBody>
      </p:sp>
    </p:spTree>
    <p:extLst>
      <p:ext uri="{BB962C8B-B14F-4D97-AF65-F5344CB8AC3E}">
        <p14:creationId xmlns:p14="http://schemas.microsoft.com/office/powerpoint/2010/main" val="402013954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dt="0"/>
  <p:txStyles>
    <p:titleStyle>
      <a:lvl1pPr algn="l" defTabSz="914400" rtl="0" eaLnBrk="1" latinLnBrk="0" hangingPunct="1">
        <a:lnSpc>
          <a:spcPct val="90000"/>
        </a:lnSpc>
        <a:spcBef>
          <a:spcPct val="0"/>
        </a:spcBef>
        <a:buNone/>
        <a:defRPr sz="3200" b="1" kern="1200">
          <a:solidFill>
            <a:srgbClr val="0036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A4C5DB"/>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C5DB"/>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C5D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C5DB"/>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C5DB"/>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B4E8746E-1B0C-2B49-898E-A48C05D822F5}"/>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273A8B8-6604-1F40-88D4-6FF975D97081}"/>
              </a:ext>
            </a:extLst>
          </p:cNvPr>
          <p:cNvSpPr>
            <a:spLocks noGrp="1"/>
          </p:cNvSpPr>
          <p:nvPr>
            <p:ph type="title"/>
          </p:nvPr>
        </p:nvSpPr>
        <p:spPr>
          <a:xfrm>
            <a:off x="838200" y="518160"/>
            <a:ext cx="10515600" cy="762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B1017D-FEB2-814E-986F-87AEC5F87496}"/>
              </a:ext>
            </a:extLst>
          </p:cNvPr>
          <p:cNvSpPr>
            <a:spLocks noGrp="1"/>
          </p:cNvSpPr>
          <p:nvPr>
            <p:ph type="body" idx="1"/>
          </p:nvPr>
        </p:nvSpPr>
        <p:spPr>
          <a:xfrm>
            <a:off x="838200" y="1280160"/>
            <a:ext cx="10515600" cy="48968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8D5DCF-C5D2-1E46-A28B-74B73B4F2164}"/>
              </a:ext>
            </a:extLst>
          </p:cNvPr>
          <p:cNvSpPr>
            <a:spLocks noGrp="1"/>
          </p:cNvSpPr>
          <p:nvPr>
            <p:ph type="ftr" sz="quarter" idx="3"/>
          </p:nvPr>
        </p:nvSpPr>
        <p:spPr>
          <a:xfrm>
            <a:off x="838200" y="6254750"/>
            <a:ext cx="411480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1B3FFF9A-CE9B-6244-A31D-B0EC2E00245E}"/>
              </a:ext>
            </a:extLst>
          </p:cNvPr>
          <p:cNvSpPr>
            <a:spLocks noGrp="1"/>
          </p:cNvSpPr>
          <p:nvPr>
            <p:ph type="sldNum" sz="quarter" idx="4"/>
          </p:nvPr>
        </p:nvSpPr>
        <p:spPr>
          <a:xfrm>
            <a:off x="0" y="6254750"/>
            <a:ext cx="381000" cy="365125"/>
          </a:xfrm>
          <a:prstGeom prst="rect">
            <a:avLst/>
          </a:prstGeom>
        </p:spPr>
        <p:txBody>
          <a:bodyPr vert="horz" lIns="91440" tIns="45720" rIns="91440" bIns="45720" rtlCol="0" anchor="b"/>
          <a:lstStyle>
            <a:lvl1pPr algn="ctr">
              <a:defRPr sz="1000">
                <a:solidFill>
                  <a:schemeClr val="bg1"/>
                </a:solidFill>
              </a:defRPr>
            </a:lvl1pPr>
          </a:lstStyle>
          <a:p>
            <a:fld id="{775E49EB-745B-E84F-9891-EC49FA6C509F}" type="slidenum">
              <a:rPr lang="en-US" smtClean="0"/>
              <a:pPr/>
              <a:t>‹#›</a:t>
            </a:fld>
            <a:endParaRPr lang="en-US" dirty="0"/>
          </a:p>
        </p:txBody>
      </p:sp>
    </p:spTree>
    <p:extLst>
      <p:ext uri="{BB962C8B-B14F-4D97-AF65-F5344CB8AC3E}">
        <p14:creationId xmlns:p14="http://schemas.microsoft.com/office/powerpoint/2010/main" val="213931796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hdr="0" dt="0"/>
  <p:txStyles>
    <p:titleStyle>
      <a:lvl1pPr algn="l" defTabSz="914400" rtl="0" eaLnBrk="1" latinLnBrk="0" hangingPunct="1">
        <a:lnSpc>
          <a:spcPct val="90000"/>
        </a:lnSpc>
        <a:spcBef>
          <a:spcPct val="0"/>
        </a:spcBef>
        <a:buNone/>
        <a:defRPr sz="3200" b="1" kern="1200">
          <a:solidFill>
            <a:srgbClr val="0036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A4C5DB"/>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C5DB"/>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C5D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C5DB"/>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C5DB"/>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7.jpeg"/><Relationship Id="rId4"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hyperlink" Target="http://creativecommons.org/licenses/by/4.0/" TargetMode="Externa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8E22-F656-1DB6-1069-52A8DD5ED74C}"/>
              </a:ext>
            </a:extLst>
          </p:cNvPr>
          <p:cNvSpPr>
            <a:spLocks noGrp="1"/>
          </p:cNvSpPr>
          <p:nvPr>
            <p:ph type="title"/>
          </p:nvPr>
        </p:nvSpPr>
        <p:spPr>
          <a:xfrm>
            <a:off x="797169" y="376848"/>
            <a:ext cx="10515600" cy="762000"/>
          </a:xfrm>
        </p:spPr>
        <p:txBody>
          <a:bodyPr/>
          <a:lstStyle/>
          <a:p>
            <a:r>
              <a:rPr lang="en-US" dirty="0"/>
              <a:t>Biology behind LAG3</a:t>
            </a:r>
          </a:p>
        </p:txBody>
      </p:sp>
      <p:sp>
        <p:nvSpPr>
          <p:cNvPr id="4" name="Footer Placeholder 3">
            <a:extLst>
              <a:ext uri="{FF2B5EF4-FFF2-40B4-BE49-F238E27FC236}">
                <a16:creationId xmlns:a16="http://schemas.microsoft.com/office/drawing/2014/main" id="{464C419D-56AA-EA94-DFD0-4169CE05BB21}"/>
              </a:ext>
            </a:extLst>
          </p:cNvPr>
          <p:cNvSpPr>
            <a:spLocks noGrp="1"/>
          </p:cNvSpPr>
          <p:nvPr>
            <p:ph type="ftr" sz="quarter" idx="11"/>
          </p:nvPr>
        </p:nvSpPr>
        <p:spPr>
          <a:xfrm>
            <a:off x="528483" y="5929567"/>
            <a:ext cx="8458200" cy="1015489"/>
          </a:xfrm>
        </p:spPr>
        <p:txBody>
          <a:bodyPr/>
          <a:lstStyle/>
          <a:p>
            <a:pPr rtl="0"/>
            <a:r>
              <a:rPr lang="en-US" sz="700" dirty="0" err="1">
                <a:solidFill>
                  <a:schemeClr val="tx1"/>
                </a:solidFill>
                <a:effectLst/>
              </a:rPr>
              <a:t>Huo</a:t>
            </a:r>
            <a:r>
              <a:rPr lang="en-US" sz="700" dirty="0">
                <a:solidFill>
                  <a:schemeClr val="tx1"/>
                </a:solidFill>
                <a:effectLst/>
              </a:rPr>
              <a:t> JL, Wang YT, Fu WJ, Lu N, Liu ZS. The promising immune checkpoint LAG-3 in cancer immunotherapy: from basic research to clinical application. </a:t>
            </a:r>
            <a:r>
              <a:rPr lang="en-US" sz="700" i="1" dirty="0">
                <a:solidFill>
                  <a:schemeClr val="tx1"/>
                </a:solidFill>
                <a:effectLst/>
              </a:rPr>
              <a:t>Front Immunol</a:t>
            </a:r>
            <a:r>
              <a:rPr lang="en-US" sz="700" dirty="0">
                <a:solidFill>
                  <a:schemeClr val="tx1"/>
                </a:solidFill>
                <a:effectLst/>
              </a:rPr>
              <a:t>. 2022;13:956090. doi:10.3389/fimmu.2022.956090. This work is licensed under Attribution-4.0 International (CC BY 4.0). To view a copy of this license, visit </a:t>
            </a:r>
            <a:r>
              <a:rPr lang="en-US" sz="700" dirty="0">
                <a:solidFill>
                  <a:schemeClr val="tx1"/>
                </a:solidFill>
                <a:effectLst/>
                <a:hlinkClick r:id="rId3" tooltip="https://creativecommons.org/licenses/by/4.0/">
                  <a:extLst>
                    <a:ext uri="{A12FA001-AC4F-418D-AE19-62706E023703}">
                      <ahyp:hlinkClr xmlns:ahyp="http://schemas.microsoft.com/office/drawing/2018/hyperlinkcolor" val="tx"/>
                    </a:ext>
                  </a:extLst>
                </a:hlinkClick>
              </a:rPr>
              <a:t>https://creativecommons.org/licenses/by/4.0/</a:t>
            </a:r>
            <a:endParaRPr lang="en-US" sz="700" dirty="0">
              <a:solidFill>
                <a:schemeClr val="tx1"/>
              </a:solidFill>
            </a:endParaRPr>
          </a:p>
          <a:p>
            <a:pPr rtl="0"/>
            <a:r>
              <a:rPr lang="en-US" sz="700" dirty="0">
                <a:solidFill>
                  <a:schemeClr val="tx1"/>
                </a:solidFill>
              </a:rPr>
              <a:t> </a:t>
            </a:r>
          </a:p>
          <a:p>
            <a:pPr rtl="0"/>
            <a:r>
              <a:rPr lang="en-US" sz="700" dirty="0">
                <a:solidFill>
                  <a:schemeClr val="tx1"/>
                </a:solidFill>
                <a:effectLst/>
              </a:rPr>
              <a:t>Copyright © 2022 </a:t>
            </a:r>
            <a:r>
              <a:rPr lang="en-US" sz="700" dirty="0" err="1">
                <a:solidFill>
                  <a:schemeClr val="tx1"/>
                </a:solidFill>
                <a:effectLst/>
              </a:rPr>
              <a:t>Huo</a:t>
            </a:r>
            <a:r>
              <a:rPr lang="en-US" sz="700" dirty="0">
                <a:solidFill>
                  <a:schemeClr val="tx1"/>
                </a:solidFill>
                <a:effectLst/>
              </a:rPr>
              <a:t>, Wang, Fu, Lu and Liu. This is an open-access article distributed under the terms of the </a:t>
            </a:r>
            <a:r>
              <a:rPr lang="en-US" sz="700" dirty="0">
                <a:solidFill>
                  <a:schemeClr val="tx1"/>
                </a:solidFill>
                <a:effectLst/>
                <a:hlinkClick r:id="rId4" tooltip="http://creativecommons.org/licenses/by/4.0/">
                  <a:extLst>
                    <a:ext uri="{A12FA001-AC4F-418D-AE19-62706E023703}">
                      <ahyp:hlinkClr xmlns:ahyp="http://schemas.microsoft.com/office/drawing/2018/hyperlinkcolor" val="tx"/>
                    </a:ext>
                  </a:extLst>
                </a:hlinkClick>
              </a:rPr>
              <a:t>Creative Commons Attribution License (CC BY)</a:t>
            </a:r>
            <a:r>
              <a:rPr lang="en-US" sz="700" dirty="0">
                <a:solidFill>
                  <a:schemeClr val="tx1"/>
                </a:solidFill>
                <a:effectLst/>
              </a:rPr>
              <a:t>. The use, distribution or reproduction in other forums is permitted, provided the original author(s) and the copyright owner(s) are credited and that the original publication in this journal is cited, in accordance with accepted academic practice. No use, distribution or reproduction is permitted which does not comply with these terms.</a:t>
            </a:r>
            <a:endParaRPr lang="en-US" sz="700"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1CE324A3-B0AC-5224-A1EE-B14D9AFE6654}"/>
              </a:ext>
            </a:extLst>
          </p:cNvPr>
          <p:cNvSpPr>
            <a:spLocks noGrp="1"/>
          </p:cNvSpPr>
          <p:nvPr>
            <p:ph type="sldNum" sz="quarter" idx="12"/>
          </p:nvPr>
        </p:nvSpPr>
        <p:spPr/>
        <p:txBody>
          <a:bodyPr/>
          <a:lstStyle/>
          <a:p>
            <a:fld id="{775E49EB-745B-E84F-9891-EC49FA6C509F}" type="slidenum">
              <a:rPr lang="en-US" smtClean="0"/>
              <a:t>1</a:t>
            </a:fld>
            <a:endParaRPr lang="en-US"/>
          </a:p>
        </p:txBody>
      </p:sp>
      <p:pic>
        <p:nvPicPr>
          <p:cNvPr id="1026" name="Picture 2">
            <a:extLst>
              <a:ext uri="{FF2B5EF4-FFF2-40B4-BE49-F238E27FC236}">
                <a16:creationId xmlns:a16="http://schemas.microsoft.com/office/drawing/2014/main" id="{09B5FBEB-9122-623D-0D40-BF799F5607F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321907" y="980281"/>
            <a:ext cx="5494972" cy="489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6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8E22-F656-1DB6-1069-52A8DD5ED74C}"/>
              </a:ext>
            </a:extLst>
          </p:cNvPr>
          <p:cNvSpPr>
            <a:spLocks noGrp="1"/>
          </p:cNvSpPr>
          <p:nvPr>
            <p:ph type="title"/>
          </p:nvPr>
        </p:nvSpPr>
        <p:spPr>
          <a:xfrm>
            <a:off x="832338" y="300037"/>
            <a:ext cx="10515600" cy="762000"/>
          </a:xfrm>
        </p:spPr>
        <p:txBody>
          <a:bodyPr/>
          <a:lstStyle/>
          <a:p>
            <a:r>
              <a:rPr lang="en-US" dirty="0"/>
              <a:t>Interaction of LAG3 with Ligands </a:t>
            </a:r>
          </a:p>
        </p:txBody>
      </p:sp>
      <p:sp>
        <p:nvSpPr>
          <p:cNvPr id="5" name="Slide Number Placeholder 4">
            <a:extLst>
              <a:ext uri="{FF2B5EF4-FFF2-40B4-BE49-F238E27FC236}">
                <a16:creationId xmlns:a16="http://schemas.microsoft.com/office/drawing/2014/main" id="{1CE324A3-B0AC-5224-A1EE-B14D9AFE6654}"/>
              </a:ext>
            </a:extLst>
          </p:cNvPr>
          <p:cNvSpPr>
            <a:spLocks noGrp="1"/>
          </p:cNvSpPr>
          <p:nvPr>
            <p:ph type="sldNum" sz="quarter" idx="12"/>
          </p:nvPr>
        </p:nvSpPr>
        <p:spPr/>
        <p:txBody>
          <a:bodyPr/>
          <a:lstStyle/>
          <a:p>
            <a:fld id="{775E49EB-745B-E84F-9891-EC49FA6C509F}" type="slidenum">
              <a:rPr lang="en-US" smtClean="0"/>
              <a:t>2</a:t>
            </a:fld>
            <a:endParaRPr lang="en-US"/>
          </a:p>
        </p:txBody>
      </p:sp>
      <p:pic>
        <p:nvPicPr>
          <p:cNvPr id="3074" name="Picture 2">
            <a:extLst>
              <a:ext uri="{FF2B5EF4-FFF2-40B4-BE49-F238E27FC236}">
                <a16:creationId xmlns:a16="http://schemas.microsoft.com/office/drawing/2014/main" id="{99894061-5591-0911-9382-F4CFB762E9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2885" y="868057"/>
            <a:ext cx="5767754" cy="512188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AC741424-8462-1893-07A7-98A87257FFE4}"/>
              </a:ext>
            </a:extLst>
          </p:cNvPr>
          <p:cNvSpPr>
            <a:spLocks noGrp="1"/>
          </p:cNvSpPr>
          <p:nvPr>
            <p:ph type="ftr" sz="quarter" idx="11"/>
          </p:nvPr>
        </p:nvSpPr>
        <p:spPr>
          <a:xfrm>
            <a:off x="528483" y="5929567"/>
            <a:ext cx="8458200" cy="1015489"/>
          </a:xfrm>
        </p:spPr>
        <p:txBody>
          <a:bodyPr/>
          <a:lstStyle/>
          <a:p>
            <a:pPr rtl="0"/>
            <a:r>
              <a:rPr lang="en-US" sz="700" dirty="0" err="1">
                <a:solidFill>
                  <a:schemeClr val="tx1"/>
                </a:solidFill>
                <a:effectLst/>
              </a:rPr>
              <a:t>Huo</a:t>
            </a:r>
            <a:r>
              <a:rPr lang="en-US" sz="700" dirty="0">
                <a:solidFill>
                  <a:schemeClr val="tx1"/>
                </a:solidFill>
                <a:effectLst/>
              </a:rPr>
              <a:t> JL, Wang YT, Fu WJ, Lu N, Liu ZS. The promising immune checkpoint LAG-3 in cancer immunotherapy: from basic research to clinical application. </a:t>
            </a:r>
            <a:r>
              <a:rPr lang="en-US" sz="700" i="1" dirty="0">
                <a:solidFill>
                  <a:schemeClr val="tx1"/>
                </a:solidFill>
                <a:effectLst/>
              </a:rPr>
              <a:t>Front Immunol</a:t>
            </a:r>
            <a:r>
              <a:rPr lang="en-US" sz="700" dirty="0">
                <a:solidFill>
                  <a:schemeClr val="tx1"/>
                </a:solidFill>
                <a:effectLst/>
              </a:rPr>
              <a:t>. 2022;13:956090. doi:10.3389/fimmu.2022.956090. This work is licensed under Attribution-4.0 International (CC BY 4.0). To view a copy of this license, visit </a:t>
            </a:r>
            <a:r>
              <a:rPr lang="en-US" sz="700" dirty="0">
                <a:solidFill>
                  <a:schemeClr val="tx1"/>
                </a:solidFill>
                <a:effectLst/>
                <a:hlinkClick r:id="rId4" tooltip="https://creativecommons.org/licenses/by/4.0/">
                  <a:extLst>
                    <a:ext uri="{A12FA001-AC4F-418D-AE19-62706E023703}">
                      <ahyp:hlinkClr xmlns:ahyp="http://schemas.microsoft.com/office/drawing/2018/hyperlinkcolor" val="tx"/>
                    </a:ext>
                  </a:extLst>
                </a:hlinkClick>
              </a:rPr>
              <a:t>https://creativecommons.org/licenses/by/4.0/</a:t>
            </a:r>
            <a:endParaRPr lang="en-US" sz="700" dirty="0">
              <a:solidFill>
                <a:schemeClr val="tx1"/>
              </a:solidFill>
            </a:endParaRPr>
          </a:p>
          <a:p>
            <a:pPr rtl="0"/>
            <a:r>
              <a:rPr lang="en-US" sz="700" dirty="0">
                <a:solidFill>
                  <a:schemeClr val="tx1"/>
                </a:solidFill>
              </a:rPr>
              <a:t> </a:t>
            </a:r>
          </a:p>
          <a:p>
            <a:pPr rtl="0"/>
            <a:r>
              <a:rPr lang="en-US" sz="700" dirty="0">
                <a:solidFill>
                  <a:schemeClr val="tx1"/>
                </a:solidFill>
                <a:effectLst/>
              </a:rPr>
              <a:t>Copyright © 2022 </a:t>
            </a:r>
            <a:r>
              <a:rPr lang="en-US" sz="700" dirty="0" err="1">
                <a:solidFill>
                  <a:schemeClr val="tx1"/>
                </a:solidFill>
                <a:effectLst/>
              </a:rPr>
              <a:t>Huo</a:t>
            </a:r>
            <a:r>
              <a:rPr lang="en-US" sz="700" dirty="0">
                <a:solidFill>
                  <a:schemeClr val="tx1"/>
                </a:solidFill>
                <a:effectLst/>
              </a:rPr>
              <a:t>, Wang, Fu, Lu and Liu. This is an open-access article distributed under the terms of the </a:t>
            </a:r>
            <a:r>
              <a:rPr lang="en-US" sz="700" dirty="0">
                <a:solidFill>
                  <a:schemeClr val="tx1"/>
                </a:solidFill>
                <a:effectLst/>
                <a:hlinkClick r:id="rId5" tooltip="http://creativecommons.org/licenses/by/4.0/">
                  <a:extLst>
                    <a:ext uri="{A12FA001-AC4F-418D-AE19-62706E023703}">
                      <ahyp:hlinkClr xmlns:ahyp="http://schemas.microsoft.com/office/drawing/2018/hyperlinkcolor" val="tx"/>
                    </a:ext>
                  </a:extLst>
                </a:hlinkClick>
              </a:rPr>
              <a:t>Creative Commons Attribution License (CC BY)</a:t>
            </a:r>
            <a:r>
              <a:rPr lang="en-US" sz="700" dirty="0">
                <a:solidFill>
                  <a:schemeClr val="tx1"/>
                </a:solidFill>
                <a:effectLst/>
              </a:rPr>
              <a:t>. The use, distribution or reproduction in other forums is permitted, provided the original author(s) and the copyright owner(s) are credited and that the original publication in this journal is cited, in accordance with accepted academic practice. No use, distribution or reproduction is permitted which does not comply with these terms.</a:t>
            </a:r>
            <a:endParaRPr lang="en-US" sz="700" dirty="0">
              <a:solidFill>
                <a:schemeClr val="tx1"/>
              </a:solidFill>
            </a:endParaRPr>
          </a:p>
          <a:p>
            <a:endParaRPr lang="en-US" dirty="0"/>
          </a:p>
        </p:txBody>
      </p:sp>
    </p:spTree>
    <p:extLst>
      <p:ext uri="{BB962C8B-B14F-4D97-AF65-F5344CB8AC3E}">
        <p14:creationId xmlns:p14="http://schemas.microsoft.com/office/powerpoint/2010/main" val="15396177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71546</TotalTime>
  <Words>356</Words>
  <Application>Microsoft Macintosh PowerPoint</Application>
  <PresentationFormat>Widescreen</PresentationFormat>
  <Paragraphs>12</Paragraphs>
  <Slides>2</Slides>
  <Notes>2</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vt:i4>
      </vt:variant>
    </vt:vector>
  </HeadingPairs>
  <TitlesOfParts>
    <vt:vector size="13" baseType="lpstr">
      <vt:lpstr>Arial</vt:lpstr>
      <vt:lpstr>Calibri</vt:lpstr>
      <vt:lpstr>Calibri Light</vt:lpstr>
      <vt:lpstr>1_Office Theme</vt:lpstr>
      <vt:lpstr>2_Office Theme</vt:lpstr>
      <vt:lpstr>Custom Design</vt:lpstr>
      <vt:lpstr>1_Custom Design</vt:lpstr>
      <vt:lpstr>2_Custom Design</vt:lpstr>
      <vt:lpstr>3_Custom Design</vt:lpstr>
      <vt:lpstr>4_Custom Design</vt:lpstr>
      <vt:lpstr>5_Custom Design</vt:lpstr>
      <vt:lpstr>Biology behind LAG3</vt:lpstr>
      <vt:lpstr>Interaction of LAG3 with Ligands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Grogg</dc:creator>
  <cp:lastModifiedBy>Ruhi Vasa</cp:lastModifiedBy>
  <cp:revision>554</cp:revision>
  <dcterms:created xsi:type="dcterms:W3CDTF">2020-04-02T13:41:39Z</dcterms:created>
  <dcterms:modified xsi:type="dcterms:W3CDTF">2024-05-15T19:26:14Z</dcterms:modified>
</cp:coreProperties>
</file>