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7.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9.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0.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9" r:id="rId2"/>
    <p:sldMasterId id="2147483668" r:id="rId3"/>
    <p:sldMasterId id="2147483680" r:id="rId4"/>
    <p:sldMasterId id="2147483689" r:id="rId5"/>
    <p:sldMasterId id="2147483701" r:id="rId6"/>
    <p:sldMasterId id="2147483716" r:id="rId7"/>
    <p:sldMasterId id="2147483727" r:id="rId8"/>
    <p:sldMasterId id="2147483747" r:id="rId9"/>
    <p:sldMasterId id="2147483765" r:id="rId10"/>
    <p:sldMasterId id="2147483778" r:id="rId11"/>
    <p:sldMasterId id="2147483795" r:id="rId12"/>
    <p:sldMasterId id="2147483813" r:id="rId13"/>
    <p:sldMasterId id="2147483831" r:id="rId14"/>
    <p:sldMasterId id="2147483849" r:id="rId15"/>
    <p:sldMasterId id="2147483870" r:id="rId16"/>
    <p:sldMasterId id="2147483888" r:id="rId17"/>
    <p:sldMasterId id="2147483906" r:id="rId18"/>
    <p:sldMasterId id="2147483921" r:id="rId19"/>
    <p:sldMasterId id="2147483943" r:id="rId20"/>
    <p:sldMasterId id="2147483955" r:id="rId21"/>
  </p:sldMasterIdLst>
  <p:notesMasterIdLst>
    <p:notesMasterId r:id="rId185"/>
  </p:notesMasterIdLst>
  <p:sldIdLst>
    <p:sldId id="256" r:id="rId22"/>
    <p:sldId id="257" r:id="rId23"/>
    <p:sldId id="258" r:id="rId24"/>
    <p:sldId id="259" r:id="rId25"/>
    <p:sldId id="260" r:id="rId26"/>
    <p:sldId id="261" r:id="rId27"/>
    <p:sldId id="262" r:id="rId28"/>
    <p:sldId id="263" r:id="rId29"/>
    <p:sldId id="279" r:id="rId30"/>
    <p:sldId id="265" r:id="rId31"/>
    <p:sldId id="266" r:id="rId32"/>
    <p:sldId id="554" r:id="rId33"/>
    <p:sldId id="286" r:id="rId34"/>
    <p:sldId id="549" r:id="rId35"/>
    <p:sldId id="270" r:id="rId36"/>
    <p:sldId id="551" r:id="rId37"/>
    <p:sldId id="552" r:id="rId38"/>
    <p:sldId id="550" r:id="rId39"/>
    <p:sldId id="553" r:id="rId40"/>
    <p:sldId id="285" r:id="rId41"/>
    <p:sldId id="282" r:id="rId42"/>
    <p:sldId id="564" r:id="rId43"/>
    <p:sldId id="555" r:id="rId44"/>
    <p:sldId id="556" r:id="rId45"/>
    <p:sldId id="565" r:id="rId46"/>
    <p:sldId id="560" r:id="rId47"/>
    <p:sldId id="561" r:id="rId48"/>
    <p:sldId id="562" r:id="rId49"/>
    <p:sldId id="563" r:id="rId50"/>
    <p:sldId id="559" r:id="rId51"/>
    <p:sldId id="566" r:id="rId52"/>
    <p:sldId id="567" r:id="rId53"/>
    <p:sldId id="568" r:id="rId54"/>
    <p:sldId id="281" r:id="rId55"/>
    <p:sldId id="569" r:id="rId56"/>
    <p:sldId id="280" r:id="rId57"/>
    <p:sldId id="287" r:id="rId58"/>
    <p:sldId id="288" r:id="rId59"/>
    <p:sldId id="570" r:id="rId60"/>
    <p:sldId id="283" r:id="rId61"/>
    <p:sldId id="284" r:id="rId62"/>
    <p:sldId id="289" r:id="rId63"/>
    <p:sldId id="290" r:id="rId64"/>
    <p:sldId id="291" r:id="rId65"/>
    <p:sldId id="571" r:id="rId66"/>
    <p:sldId id="572" r:id="rId67"/>
    <p:sldId id="573" r:id="rId68"/>
    <p:sldId id="574" r:id="rId69"/>
    <p:sldId id="575" r:id="rId70"/>
    <p:sldId id="576" r:id="rId71"/>
    <p:sldId id="577" r:id="rId72"/>
    <p:sldId id="578" r:id="rId73"/>
    <p:sldId id="579" r:id="rId74"/>
    <p:sldId id="580" r:id="rId75"/>
    <p:sldId id="581" r:id="rId76"/>
    <p:sldId id="582" r:id="rId77"/>
    <p:sldId id="583" r:id="rId78"/>
    <p:sldId id="584" r:id="rId79"/>
    <p:sldId id="297" r:id="rId80"/>
    <p:sldId id="295" r:id="rId81"/>
    <p:sldId id="296" r:id="rId82"/>
    <p:sldId id="292" r:id="rId83"/>
    <p:sldId id="298" r:id="rId84"/>
    <p:sldId id="294" r:id="rId85"/>
    <p:sldId id="293" r:id="rId86"/>
    <p:sldId id="585" r:id="rId87"/>
    <p:sldId id="586" r:id="rId88"/>
    <p:sldId id="587" r:id="rId89"/>
    <p:sldId id="2147471380" r:id="rId90"/>
    <p:sldId id="2147471382" r:id="rId91"/>
    <p:sldId id="2147471381" r:id="rId92"/>
    <p:sldId id="2147471383" r:id="rId93"/>
    <p:sldId id="2147471384" r:id="rId94"/>
    <p:sldId id="2147471385" r:id="rId95"/>
    <p:sldId id="2147471386" r:id="rId96"/>
    <p:sldId id="2147471387" r:id="rId97"/>
    <p:sldId id="2147471388" r:id="rId98"/>
    <p:sldId id="2147471389" r:id="rId99"/>
    <p:sldId id="2147471391" r:id="rId100"/>
    <p:sldId id="2147471392" r:id="rId101"/>
    <p:sldId id="2147471390" r:id="rId102"/>
    <p:sldId id="2147471393" r:id="rId103"/>
    <p:sldId id="2147471401" r:id="rId104"/>
    <p:sldId id="2147471394" r:id="rId105"/>
    <p:sldId id="2147471395" r:id="rId106"/>
    <p:sldId id="2147471396" r:id="rId107"/>
    <p:sldId id="2147471397" r:id="rId108"/>
    <p:sldId id="2147471398" r:id="rId109"/>
    <p:sldId id="2147471400" r:id="rId110"/>
    <p:sldId id="2147471399" r:id="rId111"/>
    <p:sldId id="2147471402" r:id="rId112"/>
    <p:sldId id="2147471403" r:id="rId113"/>
    <p:sldId id="2147471404" r:id="rId114"/>
    <p:sldId id="2147471405" r:id="rId115"/>
    <p:sldId id="2147471406" r:id="rId116"/>
    <p:sldId id="2147471407" r:id="rId117"/>
    <p:sldId id="2147471408" r:id="rId118"/>
    <p:sldId id="2147471409" r:id="rId119"/>
    <p:sldId id="2147471410" r:id="rId120"/>
    <p:sldId id="2147471411" r:id="rId121"/>
    <p:sldId id="310" r:id="rId122"/>
    <p:sldId id="2147471412" r:id="rId123"/>
    <p:sldId id="2147471413" r:id="rId124"/>
    <p:sldId id="2147471414" r:id="rId125"/>
    <p:sldId id="2147471415" r:id="rId126"/>
    <p:sldId id="2147471416" r:id="rId127"/>
    <p:sldId id="2147471417" r:id="rId128"/>
    <p:sldId id="2147471418" r:id="rId129"/>
    <p:sldId id="2147471419" r:id="rId130"/>
    <p:sldId id="2147471420" r:id="rId131"/>
    <p:sldId id="309" r:id="rId132"/>
    <p:sldId id="2147471421" r:id="rId133"/>
    <p:sldId id="299" r:id="rId134"/>
    <p:sldId id="300" r:id="rId135"/>
    <p:sldId id="301" r:id="rId136"/>
    <p:sldId id="302" r:id="rId137"/>
    <p:sldId id="307" r:id="rId138"/>
    <p:sldId id="304" r:id="rId139"/>
    <p:sldId id="305" r:id="rId140"/>
    <p:sldId id="311" r:id="rId141"/>
    <p:sldId id="306" r:id="rId142"/>
    <p:sldId id="2147471422" r:id="rId143"/>
    <p:sldId id="2253" r:id="rId144"/>
    <p:sldId id="4598" r:id="rId145"/>
    <p:sldId id="2335" r:id="rId146"/>
    <p:sldId id="2337" r:id="rId147"/>
    <p:sldId id="4503" r:id="rId148"/>
    <p:sldId id="2345" r:id="rId149"/>
    <p:sldId id="2160" r:id="rId150"/>
    <p:sldId id="2256" r:id="rId151"/>
    <p:sldId id="2268" r:id="rId152"/>
    <p:sldId id="2161" r:id="rId153"/>
    <p:sldId id="2165" r:id="rId154"/>
    <p:sldId id="2316" r:id="rId155"/>
    <p:sldId id="2077" r:id="rId156"/>
    <p:sldId id="2183" r:id="rId157"/>
    <p:sldId id="2259" r:id="rId158"/>
    <p:sldId id="4614" r:id="rId159"/>
    <p:sldId id="4623" r:id="rId160"/>
    <p:sldId id="2148" r:id="rId161"/>
    <p:sldId id="2269" r:id="rId162"/>
    <p:sldId id="2096" r:id="rId163"/>
    <p:sldId id="4579" r:id="rId164"/>
    <p:sldId id="2360" r:id="rId165"/>
    <p:sldId id="2099" r:id="rId166"/>
    <p:sldId id="2103" r:id="rId167"/>
    <p:sldId id="2105" r:id="rId168"/>
    <p:sldId id="4540" r:id="rId169"/>
    <p:sldId id="2109" r:id="rId170"/>
    <p:sldId id="4577" r:id="rId171"/>
    <p:sldId id="2264" r:id="rId172"/>
    <p:sldId id="2113" r:id="rId173"/>
    <p:sldId id="4645" r:id="rId174"/>
    <p:sldId id="4544" r:id="rId175"/>
    <p:sldId id="4646" r:id="rId176"/>
    <p:sldId id="2115" r:id="rId177"/>
    <p:sldId id="4592" r:id="rId178"/>
    <p:sldId id="2118" r:id="rId179"/>
    <p:sldId id="2120" r:id="rId180"/>
    <p:sldId id="2121" r:id="rId181"/>
    <p:sldId id="2402" r:id="rId182"/>
    <p:sldId id="4595" r:id="rId183"/>
    <p:sldId id="2267" r:id="rId184"/>
  </p:sldIdLst>
  <p:sldSz cx="9144000" cy="514826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6" roundtripDataSignature="AMtx7mjgARYU7RoLL7yT91A0n8yca9dXq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3DF7E4-3E1B-43B4-B2F0-2FEA2897CB7A}" v="11" dt="2024-05-01T16:47:44.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guide orient="horz" pos="162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slide" Target="slides/slide138.xml"/><Relationship Id="rId170" Type="http://schemas.openxmlformats.org/officeDocument/2006/relationships/slide" Target="slides/slide149.xml"/><Relationship Id="rId191" Type="http://schemas.microsoft.com/office/2016/11/relationships/changesInfo" Target="changesInfos/changesInfo1.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slide" Target="slides/slide139.xml"/><Relationship Id="rId181" Type="http://schemas.openxmlformats.org/officeDocument/2006/relationships/slide" Target="slides/slide160.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85" Type="http://schemas.openxmlformats.org/officeDocument/2006/relationships/slide" Target="slides/slide64.xml"/><Relationship Id="rId150" Type="http://schemas.openxmlformats.org/officeDocument/2006/relationships/slide" Target="slides/slide129.xml"/><Relationship Id="rId171" Type="http://schemas.openxmlformats.org/officeDocument/2006/relationships/slide" Target="slides/slide150.xml"/><Relationship Id="rId192" Type="http://schemas.microsoft.com/office/2015/10/relationships/revisionInfo" Target="revisionInfo.xml"/><Relationship Id="rId12" Type="http://schemas.openxmlformats.org/officeDocument/2006/relationships/slideMaster" Target="slideMasters/slideMaster12.xml"/><Relationship Id="rId33" Type="http://schemas.openxmlformats.org/officeDocument/2006/relationships/slide" Target="slides/slide12.xml"/><Relationship Id="rId108" Type="http://schemas.openxmlformats.org/officeDocument/2006/relationships/slide" Target="slides/slide87.xml"/><Relationship Id="rId129" Type="http://schemas.openxmlformats.org/officeDocument/2006/relationships/slide" Target="slides/slide108.xml"/><Relationship Id="rId54" Type="http://schemas.openxmlformats.org/officeDocument/2006/relationships/slide" Target="slides/slide33.xml"/><Relationship Id="rId75" Type="http://schemas.openxmlformats.org/officeDocument/2006/relationships/slide" Target="slides/slide54.xml"/><Relationship Id="rId96" Type="http://schemas.openxmlformats.org/officeDocument/2006/relationships/slide" Target="slides/slide75.xml"/><Relationship Id="rId140" Type="http://schemas.openxmlformats.org/officeDocument/2006/relationships/slide" Target="slides/slide119.xml"/><Relationship Id="rId161" Type="http://schemas.openxmlformats.org/officeDocument/2006/relationships/slide" Target="slides/slide140.xml"/><Relationship Id="rId182" Type="http://schemas.openxmlformats.org/officeDocument/2006/relationships/slide" Target="slides/slide161.xml"/><Relationship Id="rId6" Type="http://schemas.openxmlformats.org/officeDocument/2006/relationships/slideMaster" Target="slideMasters/slideMaster6.xml"/><Relationship Id="rId23" Type="http://schemas.openxmlformats.org/officeDocument/2006/relationships/slide" Target="slides/slide2.xml"/><Relationship Id="rId119" Type="http://schemas.openxmlformats.org/officeDocument/2006/relationships/slide" Target="slides/slide98.xml"/><Relationship Id="rId44" Type="http://schemas.openxmlformats.org/officeDocument/2006/relationships/slide" Target="slides/slide23.xml"/><Relationship Id="rId65" Type="http://schemas.openxmlformats.org/officeDocument/2006/relationships/slide" Target="slides/slide44.xml"/><Relationship Id="rId86" Type="http://schemas.openxmlformats.org/officeDocument/2006/relationships/slide" Target="slides/slide65.xml"/><Relationship Id="rId130" Type="http://schemas.openxmlformats.org/officeDocument/2006/relationships/slide" Target="slides/slide109.xml"/><Relationship Id="rId151" Type="http://schemas.openxmlformats.org/officeDocument/2006/relationships/slide" Target="slides/slide130.xml"/><Relationship Id="rId172" Type="http://schemas.openxmlformats.org/officeDocument/2006/relationships/slide" Target="slides/slide15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slide" Target="slides/slide146.xml"/><Relationship Id="rId188"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183" Type="http://schemas.openxmlformats.org/officeDocument/2006/relationships/slide" Target="slides/slide162.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slide" Target="slides/slide157.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slide" Target="slides/slide1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184" Type="http://schemas.openxmlformats.org/officeDocument/2006/relationships/slide" Target="slides/slide163.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slide" Target="slides/slide153.xml"/><Relationship Id="rId179" Type="http://schemas.openxmlformats.org/officeDocument/2006/relationships/slide" Target="slides/slide158.xml"/><Relationship Id="rId190"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slide" Target="slides/slide148.xml"/><Relationship Id="rId18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slide" Target="slides/slide154.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165" Type="http://schemas.openxmlformats.org/officeDocument/2006/relationships/slide" Target="slides/slide144.xml"/><Relationship Id="rId186" Type="http://customschemas.google.com/relationships/presentationmetadata" Target="metadata"/><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slide" Target="slides/slide155.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60" Type="http://schemas.openxmlformats.org/officeDocument/2006/relationships/slide" Target="slides/slide39.xml"/><Relationship Id="rId81" Type="http://schemas.openxmlformats.org/officeDocument/2006/relationships/slide" Target="slides/slide60.xml"/><Relationship Id="rId135" Type="http://schemas.openxmlformats.org/officeDocument/2006/relationships/slide" Target="slides/slide114.xml"/><Relationship Id="rId156" Type="http://schemas.openxmlformats.org/officeDocument/2006/relationships/slide" Target="slides/slide135.xml"/><Relationship Id="rId177" Type="http://schemas.openxmlformats.org/officeDocument/2006/relationships/slide" Target="slides/slide1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Gallagher" userId="577446c3-45ae-4097-b8f0-9d862fa3a0df" providerId="ADAL" clId="{193DF7E4-3E1B-43B4-B2F0-2FEA2897CB7A}"/>
    <pc:docChg chg="undo custSel addSld delSld modSld">
      <pc:chgData name="Sean Gallagher" userId="577446c3-45ae-4097-b8f0-9d862fa3a0df" providerId="ADAL" clId="{193DF7E4-3E1B-43B4-B2F0-2FEA2897CB7A}" dt="2024-05-01T16:47:44.775" v="26" actId="27636"/>
      <pc:docMkLst>
        <pc:docMk/>
      </pc:docMkLst>
      <pc:sldChg chg="add">
        <pc:chgData name="Sean Gallagher" userId="577446c3-45ae-4097-b8f0-9d862fa3a0df" providerId="ADAL" clId="{193DF7E4-3E1B-43B4-B2F0-2FEA2897CB7A}" dt="2024-05-01T16:45:06.221" v="0"/>
        <pc:sldMkLst>
          <pc:docMk/>
          <pc:sldMk cId="1643160523" sldId="265"/>
        </pc:sldMkLst>
      </pc:sldChg>
      <pc:sldChg chg="add">
        <pc:chgData name="Sean Gallagher" userId="577446c3-45ae-4097-b8f0-9d862fa3a0df" providerId="ADAL" clId="{193DF7E4-3E1B-43B4-B2F0-2FEA2897CB7A}" dt="2024-05-01T16:45:06.221" v="0"/>
        <pc:sldMkLst>
          <pc:docMk/>
          <pc:sldMk cId="1249712676" sldId="266"/>
        </pc:sldMkLst>
      </pc:sldChg>
      <pc:sldChg chg="add">
        <pc:chgData name="Sean Gallagher" userId="577446c3-45ae-4097-b8f0-9d862fa3a0df" providerId="ADAL" clId="{193DF7E4-3E1B-43B4-B2F0-2FEA2897CB7A}" dt="2024-05-01T16:45:06.221" v="0"/>
        <pc:sldMkLst>
          <pc:docMk/>
          <pc:sldMk cId="1037678653" sldId="270"/>
        </pc:sldMkLst>
      </pc:sldChg>
      <pc:sldChg chg="add">
        <pc:chgData name="Sean Gallagher" userId="577446c3-45ae-4097-b8f0-9d862fa3a0df" providerId="ADAL" clId="{193DF7E4-3E1B-43B4-B2F0-2FEA2897CB7A}" dt="2024-05-01T16:45:06.221" v="0"/>
        <pc:sldMkLst>
          <pc:docMk/>
          <pc:sldMk cId="3675703319" sldId="279"/>
        </pc:sldMkLst>
      </pc:sldChg>
      <pc:sldChg chg="add">
        <pc:chgData name="Sean Gallagher" userId="577446c3-45ae-4097-b8f0-9d862fa3a0df" providerId="ADAL" clId="{193DF7E4-3E1B-43B4-B2F0-2FEA2897CB7A}" dt="2024-05-01T16:45:27.342" v="1"/>
        <pc:sldMkLst>
          <pc:docMk/>
          <pc:sldMk cId="3275803503" sldId="280"/>
        </pc:sldMkLst>
      </pc:sldChg>
      <pc:sldChg chg="add">
        <pc:chgData name="Sean Gallagher" userId="577446c3-45ae-4097-b8f0-9d862fa3a0df" providerId="ADAL" clId="{193DF7E4-3E1B-43B4-B2F0-2FEA2897CB7A}" dt="2024-05-01T16:45:27.342" v="1"/>
        <pc:sldMkLst>
          <pc:docMk/>
          <pc:sldMk cId="3483005810" sldId="281"/>
        </pc:sldMkLst>
      </pc:sldChg>
      <pc:sldChg chg="add">
        <pc:chgData name="Sean Gallagher" userId="577446c3-45ae-4097-b8f0-9d862fa3a0df" providerId="ADAL" clId="{193DF7E4-3E1B-43B4-B2F0-2FEA2897CB7A}" dt="2024-05-01T16:45:06.221" v="0"/>
        <pc:sldMkLst>
          <pc:docMk/>
          <pc:sldMk cId="2228992556" sldId="282"/>
        </pc:sldMkLst>
      </pc:sldChg>
      <pc:sldChg chg="add">
        <pc:chgData name="Sean Gallagher" userId="577446c3-45ae-4097-b8f0-9d862fa3a0df" providerId="ADAL" clId="{193DF7E4-3E1B-43B4-B2F0-2FEA2897CB7A}" dt="2024-05-01T16:45:27.342" v="1"/>
        <pc:sldMkLst>
          <pc:docMk/>
          <pc:sldMk cId="726644867" sldId="283"/>
        </pc:sldMkLst>
      </pc:sldChg>
      <pc:sldChg chg="add">
        <pc:chgData name="Sean Gallagher" userId="577446c3-45ae-4097-b8f0-9d862fa3a0df" providerId="ADAL" clId="{193DF7E4-3E1B-43B4-B2F0-2FEA2897CB7A}" dt="2024-05-01T16:45:27.342" v="1"/>
        <pc:sldMkLst>
          <pc:docMk/>
          <pc:sldMk cId="311854945" sldId="284"/>
        </pc:sldMkLst>
      </pc:sldChg>
      <pc:sldChg chg="add">
        <pc:chgData name="Sean Gallagher" userId="577446c3-45ae-4097-b8f0-9d862fa3a0df" providerId="ADAL" clId="{193DF7E4-3E1B-43B4-B2F0-2FEA2897CB7A}" dt="2024-05-01T16:45:06.221" v="0"/>
        <pc:sldMkLst>
          <pc:docMk/>
          <pc:sldMk cId="1681116771" sldId="285"/>
        </pc:sldMkLst>
      </pc:sldChg>
      <pc:sldChg chg="add">
        <pc:chgData name="Sean Gallagher" userId="577446c3-45ae-4097-b8f0-9d862fa3a0df" providerId="ADAL" clId="{193DF7E4-3E1B-43B4-B2F0-2FEA2897CB7A}" dt="2024-05-01T16:45:06.221" v="0"/>
        <pc:sldMkLst>
          <pc:docMk/>
          <pc:sldMk cId="1145791356" sldId="286"/>
        </pc:sldMkLst>
      </pc:sldChg>
      <pc:sldChg chg="add">
        <pc:chgData name="Sean Gallagher" userId="577446c3-45ae-4097-b8f0-9d862fa3a0df" providerId="ADAL" clId="{193DF7E4-3E1B-43B4-B2F0-2FEA2897CB7A}" dt="2024-05-01T16:45:27.342" v="1"/>
        <pc:sldMkLst>
          <pc:docMk/>
          <pc:sldMk cId="1853741388" sldId="287"/>
        </pc:sldMkLst>
      </pc:sldChg>
      <pc:sldChg chg="add">
        <pc:chgData name="Sean Gallagher" userId="577446c3-45ae-4097-b8f0-9d862fa3a0df" providerId="ADAL" clId="{193DF7E4-3E1B-43B4-B2F0-2FEA2897CB7A}" dt="2024-05-01T16:45:27.342" v="1"/>
        <pc:sldMkLst>
          <pc:docMk/>
          <pc:sldMk cId="1997801606" sldId="288"/>
        </pc:sldMkLst>
      </pc:sldChg>
      <pc:sldChg chg="add">
        <pc:chgData name="Sean Gallagher" userId="577446c3-45ae-4097-b8f0-9d862fa3a0df" providerId="ADAL" clId="{193DF7E4-3E1B-43B4-B2F0-2FEA2897CB7A}" dt="2024-05-01T16:45:27.342" v="1"/>
        <pc:sldMkLst>
          <pc:docMk/>
          <pc:sldMk cId="240006040" sldId="289"/>
        </pc:sldMkLst>
      </pc:sldChg>
      <pc:sldChg chg="add">
        <pc:chgData name="Sean Gallagher" userId="577446c3-45ae-4097-b8f0-9d862fa3a0df" providerId="ADAL" clId="{193DF7E4-3E1B-43B4-B2F0-2FEA2897CB7A}" dt="2024-05-01T16:45:27.342" v="1"/>
        <pc:sldMkLst>
          <pc:docMk/>
          <pc:sldMk cId="2674608940" sldId="290"/>
        </pc:sldMkLst>
      </pc:sldChg>
      <pc:sldChg chg="add">
        <pc:chgData name="Sean Gallagher" userId="577446c3-45ae-4097-b8f0-9d862fa3a0df" providerId="ADAL" clId="{193DF7E4-3E1B-43B4-B2F0-2FEA2897CB7A}" dt="2024-05-01T16:45:27.342" v="1"/>
        <pc:sldMkLst>
          <pc:docMk/>
          <pc:sldMk cId="3933362143" sldId="291"/>
        </pc:sldMkLst>
      </pc:sldChg>
      <pc:sldChg chg="add">
        <pc:chgData name="Sean Gallagher" userId="577446c3-45ae-4097-b8f0-9d862fa3a0df" providerId="ADAL" clId="{193DF7E4-3E1B-43B4-B2F0-2FEA2897CB7A}" dt="2024-05-01T16:45:44.020" v="2"/>
        <pc:sldMkLst>
          <pc:docMk/>
          <pc:sldMk cId="918405945" sldId="292"/>
        </pc:sldMkLst>
      </pc:sldChg>
      <pc:sldChg chg="add">
        <pc:chgData name="Sean Gallagher" userId="577446c3-45ae-4097-b8f0-9d862fa3a0df" providerId="ADAL" clId="{193DF7E4-3E1B-43B4-B2F0-2FEA2897CB7A}" dt="2024-05-01T16:45:44.020" v="2"/>
        <pc:sldMkLst>
          <pc:docMk/>
          <pc:sldMk cId="3356186866" sldId="293"/>
        </pc:sldMkLst>
      </pc:sldChg>
      <pc:sldChg chg="add">
        <pc:chgData name="Sean Gallagher" userId="577446c3-45ae-4097-b8f0-9d862fa3a0df" providerId="ADAL" clId="{193DF7E4-3E1B-43B4-B2F0-2FEA2897CB7A}" dt="2024-05-01T16:45:44.020" v="2"/>
        <pc:sldMkLst>
          <pc:docMk/>
          <pc:sldMk cId="4191236933" sldId="294"/>
        </pc:sldMkLst>
      </pc:sldChg>
      <pc:sldChg chg="add">
        <pc:chgData name="Sean Gallagher" userId="577446c3-45ae-4097-b8f0-9d862fa3a0df" providerId="ADAL" clId="{193DF7E4-3E1B-43B4-B2F0-2FEA2897CB7A}" dt="2024-05-01T16:45:44.020" v="2"/>
        <pc:sldMkLst>
          <pc:docMk/>
          <pc:sldMk cId="3355901395" sldId="295"/>
        </pc:sldMkLst>
      </pc:sldChg>
      <pc:sldChg chg="add">
        <pc:chgData name="Sean Gallagher" userId="577446c3-45ae-4097-b8f0-9d862fa3a0df" providerId="ADAL" clId="{193DF7E4-3E1B-43B4-B2F0-2FEA2897CB7A}" dt="2024-05-01T16:45:44.020" v="2"/>
        <pc:sldMkLst>
          <pc:docMk/>
          <pc:sldMk cId="717774582" sldId="296"/>
        </pc:sldMkLst>
      </pc:sldChg>
      <pc:sldChg chg="add">
        <pc:chgData name="Sean Gallagher" userId="577446c3-45ae-4097-b8f0-9d862fa3a0df" providerId="ADAL" clId="{193DF7E4-3E1B-43B4-B2F0-2FEA2897CB7A}" dt="2024-05-01T16:45:44.020" v="2"/>
        <pc:sldMkLst>
          <pc:docMk/>
          <pc:sldMk cId="907772136" sldId="297"/>
        </pc:sldMkLst>
      </pc:sldChg>
      <pc:sldChg chg="add">
        <pc:chgData name="Sean Gallagher" userId="577446c3-45ae-4097-b8f0-9d862fa3a0df" providerId="ADAL" clId="{193DF7E4-3E1B-43B4-B2F0-2FEA2897CB7A}" dt="2024-05-01T16:45:44.020" v="2"/>
        <pc:sldMkLst>
          <pc:docMk/>
          <pc:sldMk cId="1279728334" sldId="298"/>
        </pc:sldMkLst>
      </pc:sldChg>
      <pc:sldChg chg="add">
        <pc:chgData name="Sean Gallagher" userId="577446c3-45ae-4097-b8f0-9d862fa3a0df" providerId="ADAL" clId="{193DF7E4-3E1B-43B4-B2F0-2FEA2897CB7A}" dt="2024-05-01T16:46:22.732" v="4"/>
        <pc:sldMkLst>
          <pc:docMk/>
          <pc:sldMk cId="2798388622" sldId="299"/>
        </pc:sldMkLst>
      </pc:sldChg>
      <pc:sldChg chg="add">
        <pc:chgData name="Sean Gallagher" userId="577446c3-45ae-4097-b8f0-9d862fa3a0df" providerId="ADAL" clId="{193DF7E4-3E1B-43B4-B2F0-2FEA2897CB7A}" dt="2024-05-01T16:46:22.732" v="4"/>
        <pc:sldMkLst>
          <pc:docMk/>
          <pc:sldMk cId="3997791654" sldId="300"/>
        </pc:sldMkLst>
      </pc:sldChg>
      <pc:sldChg chg="add">
        <pc:chgData name="Sean Gallagher" userId="577446c3-45ae-4097-b8f0-9d862fa3a0df" providerId="ADAL" clId="{193DF7E4-3E1B-43B4-B2F0-2FEA2897CB7A}" dt="2024-05-01T16:46:22.732" v="4"/>
        <pc:sldMkLst>
          <pc:docMk/>
          <pc:sldMk cId="120866710" sldId="301"/>
        </pc:sldMkLst>
      </pc:sldChg>
      <pc:sldChg chg="add">
        <pc:chgData name="Sean Gallagher" userId="577446c3-45ae-4097-b8f0-9d862fa3a0df" providerId="ADAL" clId="{193DF7E4-3E1B-43B4-B2F0-2FEA2897CB7A}" dt="2024-05-01T16:46:22.732" v="4"/>
        <pc:sldMkLst>
          <pc:docMk/>
          <pc:sldMk cId="898242670" sldId="302"/>
        </pc:sldMkLst>
      </pc:sldChg>
      <pc:sldChg chg="add">
        <pc:chgData name="Sean Gallagher" userId="577446c3-45ae-4097-b8f0-9d862fa3a0df" providerId="ADAL" clId="{193DF7E4-3E1B-43B4-B2F0-2FEA2897CB7A}" dt="2024-05-01T16:46:22.732" v="4"/>
        <pc:sldMkLst>
          <pc:docMk/>
          <pc:sldMk cId="3705976496" sldId="304"/>
        </pc:sldMkLst>
      </pc:sldChg>
      <pc:sldChg chg="add">
        <pc:chgData name="Sean Gallagher" userId="577446c3-45ae-4097-b8f0-9d862fa3a0df" providerId="ADAL" clId="{193DF7E4-3E1B-43B4-B2F0-2FEA2897CB7A}" dt="2024-05-01T16:46:22.732" v="4"/>
        <pc:sldMkLst>
          <pc:docMk/>
          <pc:sldMk cId="1315740338" sldId="305"/>
        </pc:sldMkLst>
      </pc:sldChg>
      <pc:sldChg chg="add">
        <pc:chgData name="Sean Gallagher" userId="577446c3-45ae-4097-b8f0-9d862fa3a0df" providerId="ADAL" clId="{193DF7E4-3E1B-43B4-B2F0-2FEA2897CB7A}" dt="2024-05-01T16:46:22.732" v="4"/>
        <pc:sldMkLst>
          <pc:docMk/>
          <pc:sldMk cId="4094805735" sldId="306"/>
        </pc:sldMkLst>
      </pc:sldChg>
      <pc:sldChg chg="add">
        <pc:chgData name="Sean Gallagher" userId="577446c3-45ae-4097-b8f0-9d862fa3a0df" providerId="ADAL" clId="{193DF7E4-3E1B-43B4-B2F0-2FEA2897CB7A}" dt="2024-05-01T16:46:22.732" v="4"/>
        <pc:sldMkLst>
          <pc:docMk/>
          <pc:sldMk cId="916323564" sldId="307"/>
        </pc:sldMkLst>
      </pc:sldChg>
      <pc:sldChg chg="add">
        <pc:chgData name="Sean Gallagher" userId="577446c3-45ae-4097-b8f0-9d862fa3a0df" providerId="ADAL" clId="{193DF7E4-3E1B-43B4-B2F0-2FEA2897CB7A}" dt="2024-05-01T16:46:22.732" v="4"/>
        <pc:sldMkLst>
          <pc:docMk/>
          <pc:sldMk cId="628996566" sldId="309"/>
        </pc:sldMkLst>
      </pc:sldChg>
      <pc:sldChg chg="add">
        <pc:chgData name="Sean Gallagher" userId="577446c3-45ae-4097-b8f0-9d862fa3a0df" providerId="ADAL" clId="{193DF7E4-3E1B-43B4-B2F0-2FEA2897CB7A}" dt="2024-05-01T16:46:22.732" v="4"/>
        <pc:sldMkLst>
          <pc:docMk/>
          <pc:sldMk cId="1365050056" sldId="310"/>
        </pc:sldMkLst>
      </pc:sldChg>
      <pc:sldChg chg="add">
        <pc:chgData name="Sean Gallagher" userId="577446c3-45ae-4097-b8f0-9d862fa3a0df" providerId="ADAL" clId="{193DF7E4-3E1B-43B4-B2F0-2FEA2897CB7A}" dt="2024-05-01T16:46:22.732" v="4"/>
        <pc:sldMkLst>
          <pc:docMk/>
          <pc:sldMk cId="4247179339" sldId="311"/>
        </pc:sldMkLst>
      </pc:sldChg>
      <pc:sldChg chg="add">
        <pc:chgData name="Sean Gallagher" userId="577446c3-45ae-4097-b8f0-9d862fa3a0df" providerId="ADAL" clId="{193DF7E4-3E1B-43B4-B2F0-2FEA2897CB7A}" dt="2024-05-01T16:45:06.221" v="0"/>
        <pc:sldMkLst>
          <pc:docMk/>
          <pc:sldMk cId="2646092099" sldId="549"/>
        </pc:sldMkLst>
      </pc:sldChg>
      <pc:sldChg chg="add">
        <pc:chgData name="Sean Gallagher" userId="577446c3-45ae-4097-b8f0-9d862fa3a0df" providerId="ADAL" clId="{193DF7E4-3E1B-43B4-B2F0-2FEA2897CB7A}" dt="2024-05-01T16:45:06.221" v="0"/>
        <pc:sldMkLst>
          <pc:docMk/>
          <pc:sldMk cId="3305408352" sldId="550"/>
        </pc:sldMkLst>
      </pc:sldChg>
      <pc:sldChg chg="add">
        <pc:chgData name="Sean Gallagher" userId="577446c3-45ae-4097-b8f0-9d862fa3a0df" providerId="ADAL" clId="{193DF7E4-3E1B-43B4-B2F0-2FEA2897CB7A}" dt="2024-05-01T16:45:06.221" v="0"/>
        <pc:sldMkLst>
          <pc:docMk/>
          <pc:sldMk cId="2986023866" sldId="551"/>
        </pc:sldMkLst>
      </pc:sldChg>
      <pc:sldChg chg="add">
        <pc:chgData name="Sean Gallagher" userId="577446c3-45ae-4097-b8f0-9d862fa3a0df" providerId="ADAL" clId="{193DF7E4-3E1B-43B4-B2F0-2FEA2897CB7A}" dt="2024-05-01T16:45:06.221" v="0"/>
        <pc:sldMkLst>
          <pc:docMk/>
          <pc:sldMk cId="1366491625" sldId="552"/>
        </pc:sldMkLst>
      </pc:sldChg>
      <pc:sldChg chg="add">
        <pc:chgData name="Sean Gallagher" userId="577446c3-45ae-4097-b8f0-9d862fa3a0df" providerId="ADAL" clId="{193DF7E4-3E1B-43B4-B2F0-2FEA2897CB7A}" dt="2024-05-01T16:45:06.221" v="0"/>
        <pc:sldMkLst>
          <pc:docMk/>
          <pc:sldMk cId="3216439333" sldId="553"/>
        </pc:sldMkLst>
      </pc:sldChg>
      <pc:sldChg chg="add">
        <pc:chgData name="Sean Gallagher" userId="577446c3-45ae-4097-b8f0-9d862fa3a0df" providerId="ADAL" clId="{193DF7E4-3E1B-43B4-B2F0-2FEA2897CB7A}" dt="2024-05-01T16:45:06.221" v="0"/>
        <pc:sldMkLst>
          <pc:docMk/>
          <pc:sldMk cId="550379312" sldId="554"/>
        </pc:sldMkLst>
      </pc:sldChg>
      <pc:sldChg chg="add">
        <pc:chgData name="Sean Gallagher" userId="577446c3-45ae-4097-b8f0-9d862fa3a0df" providerId="ADAL" clId="{193DF7E4-3E1B-43B4-B2F0-2FEA2897CB7A}" dt="2024-05-01T16:45:06.221" v="0"/>
        <pc:sldMkLst>
          <pc:docMk/>
          <pc:sldMk cId="2071239584" sldId="555"/>
        </pc:sldMkLst>
      </pc:sldChg>
      <pc:sldChg chg="add">
        <pc:chgData name="Sean Gallagher" userId="577446c3-45ae-4097-b8f0-9d862fa3a0df" providerId="ADAL" clId="{193DF7E4-3E1B-43B4-B2F0-2FEA2897CB7A}" dt="2024-05-01T16:45:06.221" v="0"/>
        <pc:sldMkLst>
          <pc:docMk/>
          <pc:sldMk cId="3146607934" sldId="556"/>
        </pc:sldMkLst>
      </pc:sldChg>
      <pc:sldChg chg="add">
        <pc:chgData name="Sean Gallagher" userId="577446c3-45ae-4097-b8f0-9d862fa3a0df" providerId="ADAL" clId="{193DF7E4-3E1B-43B4-B2F0-2FEA2897CB7A}" dt="2024-05-01T16:45:06.221" v="0"/>
        <pc:sldMkLst>
          <pc:docMk/>
          <pc:sldMk cId="2861258147" sldId="559"/>
        </pc:sldMkLst>
      </pc:sldChg>
      <pc:sldChg chg="add">
        <pc:chgData name="Sean Gallagher" userId="577446c3-45ae-4097-b8f0-9d862fa3a0df" providerId="ADAL" clId="{193DF7E4-3E1B-43B4-B2F0-2FEA2897CB7A}" dt="2024-05-01T16:45:06.221" v="0"/>
        <pc:sldMkLst>
          <pc:docMk/>
          <pc:sldMk cId="0" sldId="560"/>
        </pc:sldMkLst>
      </pc:sldChg>
      <pc:sldChg chg="add">
        <pc:chgData name="Sean Gallagher" userId="577446c3-45ae-4097-b8f0-9d862fa3a0df" providerId="ADAL" clId="{193DF7E4-3E1B-43B4-B2F0-2FEA2897CB7A}" dt="2024-05-01T16:45:06.221" v="0"/>
        <pc:sldMkLst>
          <pc:docMk/>
          <pc:sldMk cId="0" sldId="561"/>
        </pc:sldMkLst>
      </pc:sldChg>
      <pc:sldChg chg="add">
        <pc:chgData name="Sean Gallagher" userId="577446c3-45ae-4097-b8f0-9d862fa3a0df" providerId="ADAL" clId="{193DF7E4-3E1B-43B4-B2F0-2FEA2897CB7A}" dt="2024-05-01T16:45:06.221" v="0"/>
        <pc:sldMkLst>
          <pc:docMk/>
          <pc:sldMk cId="0" sldId="562"/>
        </pc:sldMkLst>
      </pc:sldChg>
      <pc:sldChg chg="add">
        <pc:chgData name="Sean Gallagher" userId="577446c3-45ae-4097-b8f0-9d862fa3a0df" providerId="ADAL" clId="{193DF7E4-3E1B-43B4-B2F0-2FEA2897CB7A}" dt="2024-05-01T16:45:06.221" v="0"/>
        <pc:sldMkLst>
          <pc:docMk/>
          <pc:sldMk cId="0" sldId="563"/>
        </pc:sldMkLst>
      </pc:sldChg>
      <pc:sldChg chg="add">
        <pc:chgData name="Sean Gallagher" userId="577446c3-45ae-4097-b8f0-9d862fa3a0df" providerId="ADAL" clId="{193DF7E4-3E1B-43B4-B2F0-2FEA2897CB7A}" dt="2024-05-01T16:45:06.221" v="0"/>
        <pc:sldMkLst>
          <pc:docMk/>
          <pc:sldMk cId="3418985773" sldId="564"/>
        </pc:sldMkLst>
      </pc:sldChg>
      <pc:sldChg chg="add">
        <pc:chgData name="Sean Gallagher" userId="577446c3-45ae-4097-b8f0-9d862fa3a0df" providerId="ADAL" clId="{193DF7E4-3E1B-43B4-B2F0-2FEA2897CB7A}" dt="2024-05-01T16:45:06.221" v="0"/>
        <pc:sldMkLst>
          <pc:docMk/>
          <pc:sldMk cId="0" sldId="565"/>
        </pc:sldMkLst>
      </pc:sldChg>
      <pc:sldChg chg="add">
        <pc:chgData name="Sean Gallagher" userId="577446c3-45ae-4097-b8f0-9d862fa3a0df" providerId="ADAL" clId="{193DF7E4-3E1B-43B4-B2F0-2FEA2897CB7A}" dt="2024-05-01T16:45:27.342" v="1"/>
        <pc:sldMkLst>
          <pc:docMk/>
          <pc:sldMk cId="1150508858" sldId="566"/>
        </pc:sldMkLst>
      </pc:sldChg>
      <pc:sldChg chg="add">
        <pc:chgData name="Sean Gallagher" userId="577446c3-45ae-4097-b8f0-9d862fa3a0df" providerId="ADAL" clId="{193DF7E4-3E1B-43B4-B2F0-2FEA2897CB7A}" dt="2024-05-01T16:45:27.342" v="1"/>
        <pc:sldMkLst>
          <pc:docMk/>
          <pc:sldMk cId="3472004495" sldId="567"/>
        </pc:sldMkLst>
      </pc:sldChg>
      <pc:sldChg chg="add">
        <pc:chgData name="Sean Gallagher" userId="577446c3-45ae-4097-b8f0-9d862fa3a0df" providerId="ADAL" clId="{193DF7E4-3E1B-43B4-B2F0-2FEA2897CB7A}" dt="2024-05-01T16:45:27.342" v="1"/>
        <pc:sldMkLst>
          <pc:docMk/>
          <pc:sldMk cId="1809429261" sldId="568"/>
        </pc:sldMkLst>
      </pc:sldChg>
      <pc:sldChg chg="add">
        <pc:chgData name="Sean Gallagher" userId="577446c3-45ae-4097-b8f0-9d862fa3a0df" providerId="ADAL" clId="{193DF7E4-3E1B-43B4-B2F0-2FEA2897CB7A}" dt="2024-05-01T16:45:27.342" v="1"/>
        <pc:sldMkLst>
          <pc:docMk/>
          <pc:sldMk cId="1368065729" sldId="569"/>
        </pc:sldMkLst>
      </pc:sldChg>
      <pc:sldChg chg="add">
        <pc:chgData name="Sean Gallagher" userId="577446c3-45ae-4097-b8f0-9d862fa3a0df" providerId="ADAL" clId="{193DF7E4-3E1B-43B4-B2F0-2FEA2897CB7A}" dt="2024-05-01T16:45:27.342" v="1"/>
        <pc:sldMkLst>
          <pc:docMk/>
          <pc:sldMk cId="2627088945" sldId="570"/>
        </pc:sldMkLst>
      </pc:sldChg>
      <pc:sldChg chg="add">
        <pc:chgData name="Sean Gallagher" userId="577446c3-45ae-4097-b8f0-9d862fa3a0df" providerId="ADAL" clId="{193DF7E4-3E1B-43B4-B2F0-2FEA2897CB7A}" dt="2024-05-01T16:45:44.020" v="2"/>
        <pc:sldMkLst>
          <pc:docMk/>
          <pc:sldMk cId="3803030625" sldId="571"/>
        </pc:sldMkLst>
      </pc:sldChg>
      <pc:sldChg chg="add">
        <pc:chgData name="Sean Gallagher" userId="577446c3-45ae-4097-b8f0-9d862fa3a0df" providerId="ADAL" clId="{193DF7E4-3E1B-43B4-B2F0-2FEA2897CB7A}" dt="2024-05-01T16:45:44.020" v="2"/>
        <pc:sldMkLst>
          <pc:docMk/>
          <pc:sldMk cId="2230674514" sldId="572"/>
        </pc:sldMkLst>
      </pc:sldChg>
      <pc:sldChg chg="add">
        <pc:chgData name="Sean Gallagher" userId="577446c3-45ae-4097-b8f0-9d862fa3a0df" providerId="ADAL" clId="{193DF7E4-3E1B-43B4-B2F0-2FEA2897CB7A}" dt="2024-05-01T16:45:44.020" v="2"/>
        <pc:sldMkLst>
          <pc:docMk/>
          <pc:sldMk cId="405410231" sldId="573"/>
        </pc:sldMkLst>
      </pc:sldChg>
      <pc:sldChg chg="add">
        <pc:chgData name="Sean Gallagher" userId="577446c3-45ae-4097-b8f0-9d862fa3a0df" providerId="ADAL" clId="{193DF7E4-3E1B-43B4-B2F0-2FEA2897CB7A}" dt="2024-05-01T16:45:44.020" v="2"/>
        <pc:sldMkLst>
          <pc:docMk/>
          <pc:sldMk cId="700501191" sldId="574"/>
        </pc:sldMkLst>
      </pc:sldChg>
      <pc:sldChg chg="add">
        <pc:chgData name="Sean Gallagher" userId="577446c3-45ae-4097-b8f0-9d862fa3a0df" providerId="ADAL" clId="{193DF7E4-3E1B-43B4-B2F0-2FEA2897CB7A}" dt="2024-05-01T16:45:44.020" v="2"/>
        <pc:sldMkLst>
          <pc:docMk/>
          <pc:sldMk cId="1717622941" sldId="575"/>
        </pc:sldMkLst>
      </pc:sldChg>
      <pc:sldChg chg="add">
        <pc:chgData name="Sean Gallagher" userId="577446c3-45ae-4097-b8f0-9d862fa3a0df" providerId="ADAL" clId="{193DF7E4-3E1B-43B4-B2F0-2FEA2897CB7A}" dt="2024-05-01T16:45:44.020" v="2"/>
        <pc:sldMkLst>
          <pc:docMk/>
          <pc:sldMk cId="4292749197" sldId="576"/>
        </pc:sldMkLst>
      </pc:sldChg>
      <pc:sldChg chg="add">
        <pc:chgData name="Sean Gallagher" userId="577446c3-45ae-4097-b8f0-9d862fa3a0df" providerId="ADAL" clId="{193DF7E4-3E1B-43B4-B2F0-2FEA2897CB7A}" dt="2024-05-01T16:45:44.020" v="2"/>
        <pc:sldMkLst>
          <pc:docMk/>
          <pc:sldMk cId="926453900" sldId="577"/>
        </pc:sldMkLst>
      </pc:sldChg>
      <pc:sldChg chg="add">
        <pc:chgData name="Sean Gallagher" userId="577446c3-45ae-4097-b8f0-9d862fa3a0df" providerId="ADAL" clId="{193DF7E4-3E1B-43B4-B2F0-2FEA2897CB7A}" dt="2024-05-01T16:45:44.020" v="2"/>
        <pc:sldMkLst>
          <pc:docMk/>
          <pc:sldMk cId="2101001872" sldId="578"/>
        </pc:sldMkLst>
      </pc:sldChg>
      <pc:sldChg chg="add">
        <pc:chgData name="Sean Gallagher" userId="577446c3-45ae-4097-b8f0-9d862fa3a0df" providerId="ADAL" clId="{193DF7E4-3E1B-43B4-B2F0-2FEA2897CB7A}" dt="2024-05-01T16:45:44.020" v="2"/>
        <pc:sldMkLst>
          <pc:docMk/>
          <pc:sldMk cId="2912194016" sldId="579"/>
        </pc:sldMkLst>
      </pc:sldChg>
      <pc:sldChg chg="add">
        <pc:chgData name="Sean Gallagher" userId="577446c3-45ae-4097-b8f0-9d862fa3a0df" providerId="ADAL" clId="{193DF7E4-3E1B-43B4-B2F0-2FEA2897CB7A}" dt="2024-05-01T16:45:44.020" v="2"/>
        <pc:sldMkLst>
          <pc:docMk/>
          <pc:sldMk cId="4170449509" sldId="580"/>
        </pc:sldMkLst>
      </pc:sldChg>
      <pc:sldChg chg="add">
        <pc:chgData name="Sean Gallagher" userId="577446c3-45ae-4097-b8f0-9d862fa3a0df" providerId="ADAL" clId="{193DF7E4-3E1B-43B4-B2F0-2FEA2897CB7A}" dt="2024-05-01T16:45:44.020" v="2"/>
        <pc:sldMkLst>
          <pc:docMk/>
          <pc:sldMk cId="1978882844" sldId="581"/>
        </pc:sldMkLst>
      </pc:sldChg>
      <pc:sldChg chg="add">
        <pc:chgData name="Sean Gallagher" userId="577446c3-45ae-4097-b8f0-9d862fa3a0df" providerId="ADAL" clId="{193DF7E4-3E1B-43B4-B2F0-2FEA2897CB7A}" dt="2024-05-01T16:45:44.020" v="2"/>
        <pc:sldMkLst>
          <pc:docMk/>
          <pc:sldMk cId="2701647898" sldId="582"/>
        </pc:sldMkLst>
      </pc:sldChg>
      <pc:sldChg chg="add">
        <pc:chgData name="Sean Gallagher" userId="577446c3-45ae-4097-b8f0-9d862fa3a0df" providerId="ADAL" clId="{193DF7E4-3E1B-43B4-B2F0-2FEA2897CB7A}" dt="2024-05-01T16:45:44.020" v="2"/>
        <pc:sldMkLst>
          <pc:docMk/>
          <pc:sldMk cId="3640989152" sldId="583"/>
        </pc:sldMkLst>
      </pc:sldChg>
      <pc:sldChg chg="add">
        <pc:chgData name="Sean Gallagher" userId="577446c3-45ae-4097-b8f0-9d862fa3a0df" providerId="ADAL" clId="{193DF7E4-3E1B-43B4-B2F0-2FEA2897CB7A}" dt="2024-05-01T16:45:44.020" v="2"/>
        <pc:sldMkLst>
          <pc:docMk/>
          <pc:sldMk cId="4031670728" sldId="584"/>
        </pc:sldMkLst>
      </pc:sldChg>
      <pc:sldChg chg="add">
        <pc:chgData name="Sean Gallagher" userId="577446c3-45ae-4097-b8f0-9d862fa3a0df" providerId="ADAL" clId="{193DF7E4-3E1B-43B4-B2F0-2FEA2897CB7A}" dt="2024-05-01T16:45:44.020" v="2"/>
        <pc:sldMkLst>
          <pc:docMk/>
          <pc:sldMk cId="3241687601" sldId="585"/>
        </pc:sldMkLst>
      </pc:sldChg>
      <pc:sldChg chg="add">
        <pc:chgData name="Sean Gallagher" userId="577446c3-45ae-4097-b8f0-9d862fa3a0df" providerId="ADAL" clId="{193DF7E4-3E1B-43B4-B2F0-2FEA2897CB7A}" dt="2024-05-01T16:46:03.964" v="3"/>
        <pc:sldMkLst>
          <pc:docMk/>
          <pc:sldMk cId="1731258903" sldId="586"/>
        </pc:sldMkLst>
      </pc:sldChg>
      <pc:sldChg chg="add">
        <pc:chgData name="Sean Gallagher" userId="577446c3-45ae-4097-b8f0-9d862fa3a0df" providerId="ADAL" clId="{193DF7E4-3E1B-43B4-B2F0-2FEA2897CB7A}" dt="2024-05-01T16:46:03.964" v="3"/>
        <pc:sldMkLst>
          <pc:docMk/>
          <pc:sldMk cId="3227368008" sldId="587"/>
        </pc:sldMkLst>
      </pc:sldChg>
      <pc:sldChg chg="add del">
        <pc:chgData name="Sean Gallagher" userId="577446c3-45ae-4097-b8f0-9d862fa3a0df" providerId="ADAL" clId="{193DF7E4-3E1B-43B4-B2F0-2FEA2897CB7A}" dt="2024-05-01T16:47:44.446" v="24"/>
        <pc:sldMkLst>
          <pc:docMk/>
          <pc:sldMk cId="1004873514" sldId="2077"/>
        </pc:sldMkLst>
      </pc:sldChg>
      <pc:sldChg chg="add del">
        <pc:chgData name="Sean Gallagher" userId="577446c3-45ae-4097-b8f0-9d862fa3a0df" providerId="ADAL" clId="{193DF7E4-3E1B-43B4-B2F0-2FEA2897CB7A}" dt="2024-05-01T16:47:44.446" v="24"/>
        <pc:sldMkLst>
          <pc:docMk/>
          <pc:sldMk cId="3369104553" sldId="2096"/>
        </pc:sldMkLst>
      </pc:sldChg>
      <pc:sldChg chg="add del">
        <pc:chgData name="Sean Gallagher" userId="577446c3-45ae-4097-b8f0-9d862fa3a0df" providerId="ADAL" clId="{193DF7E4-3E1B-43B4-B2F0-2FEA2897CB7A}" dt="2024-05-01T16:47:44.446" v="24"/>
        <pc:sldMkLst>
          <pc:docMk/>
          <pc:sldMk cId="795602670" sldId="2099"/>
        </pc:sldMkLst>
      </pc:sldChg>
      <pc:sldChg chg="add del">
        <pc:chgData name="Sean Gallagher" userId="577446c3-45ae-4097-b8f0-9d862fa3a0df" providerId="ADAL" clId="{193DF7E4-3E1B-43B4-B2F0-2FEA2897CB7A}" dt="2024-05-01T16:47:44.446" v="24"/>
        <pc:sldMkLst>
          <pc:docMk/>
          <pc:sldMk cId="4163868832" sldId="2103"/>
        </pc:sldMkLst>
      </pc:sldChg>
      <pc:sldChg chg="modSp add del mod">
        <pc:chgData name="Sean Gallagher" userId="577446c3-45ae-4097-b8f0-9d862fa3a0df" providerId="ADAL" clId="{193DF7E4-3E1B-43B4-B2F0-2FEA2897CB7A}" dt="2024-05-01T16:47:44.446" v="24"/>
        <pc:sldMkLst>
          <pc:docMk/>
          <pc:sldMk cId="31092502" sldId="2105"/>
        </pc:sldMkLst>
        <pc:spChg chg="mod">
          <ac:chgData name="Sean Gallagher" userId="577446c3-45ae-4097-b8f0-9d862fa3a0df" providerId="ADAL" clId="{193DF7E4-3E1B-43B4-B2F0-2FEA2897CB7A}" dt="2024-05-01T16:47:29.421" v="23"/>
          <ac:spMkLst>
            <pc:docMk/>
            <pc:sldMk cId="31092502" sldId="2105"/>
            <ac:spMk id="2" creationId="{00000000-0000-0000-0000-000000000000}"/>
          </ac:spMkLst>
        </pc:spChg>
      </pc:sldChg>
      <pc:sldChg chg="add del">
        <pc:chgData name="Sean Gallagher" userId="577446c3-45ae-4097-b8f0-9d862fa3a0df" providerId="ADAL" clId="{193DF7E4-3E1B-43B4-B2F0-2FEA2897CB7A}" dt="2024-05-01T16:47:44.446" v="24"/>
        <pc:sldMkLst>
          <pc:docMk/>
          <pc:sldMk cId="3735946948" sldId="2109"/>
        </pc:sldMkLst>
      </pc:sldChg>
      <pc:sldChg chg="add del">
        <pc:chgData name="Sean Gallagher" userId="577446c3-45ae-4097-b8f0-9d862fa3a0df" providerId="ADAL" clId="{193DF7E4-3E1B-43B4-B2F0-2FEA2897CB7A}" dt="2024-05-01T16:47:44.446" v="24"/>
        <pc:sldMkLst>
          <pc:docMk/>
          <pc:sldMk cId="1280447493" sldId="2113"/>
        </pc:sldMkLst>
      </pc:sldChg>
      <pc:sldChg chg="add del">
        <pc:chgData name="Sean Gallagher" userId="577446c3-45ae-4097-b8f0-9d862fa3a0df" providerId="ADAL" clId="{193DF7E4-3E1B-43B4-B2F0-2FEA2897CB7A}" dt="2024-05-01T16:47:44.446" v="24"/>
        <pc:sldMkLst>
          <pc:docMk/>
          <pc:sldMk cId="2913694355" sldId="2115"/>
        </pc:sldMkLst>
      </pc:sldChg>
      <pc:sldChg chg="add del modNotes">
        <pc:chgData name="Sean Gallagher" userId="577446c3-45ae-4097-b8f0-9d862fa3a0df" providerId="ADAL" clId="{193DF7E4-3E1B-43B4-B2F0-2FEA2897CB7A}" dt="2024-05-01T16:47:44.682" v="25"/>
        <pc:sldMkLst>
          <pc:docMk/>
          <pc:sldMk cId="1698332078" sldId="2118"/>
        </pc:sldMkLst>
      </pc:sldChg>
      <pc:sldChg chg="add del">
        <pc:chgData name="Sean Gallagher" userId="577446c3-45ae-4097-b8f0-9d862fa3a0df" providerId="ADAL" clId="{193DF7E4-3E1B-43B4-B2F0-2FEA2897CB7A}" dt="2024-05-01T16:47:44.446" v="24"/>
        <pc:sldMkLst>
          <pc:docMk/>
          <pc:sldMk cId="1465805871" sldId="2120"/>
        </pc:sldMkLst>
      </pc:sldChg>
      <pc:sldChg chg="add del">
        <pc:chgData name="Sean Gallagher" userId="577446c3-45ae-4097-b8f0-9d862fa3a0df" providerId="ADAL" clId="{193DF7E4-3E1B-43B4-B2F0-2FEA2897CB7A}" dt="2024-05-01T16:47:44.446" v="24"/>
        <pc:sldMkLst>
          <pc:docMk/>
          <pc:sldMk cId="2907176921" sldId="2121"/>
        </pc:sldMkLst>
      </pc:sldChg>
      <pc:sldChg chg="add del">
        <pc:chgData name="Sean Gallagher" userId="577446c3-45ae-4097-b8f0-9d862fa3a0df" providerId="ADAL" clId="{193DF7E4-3E1B-43B4-B2F0-2FEA2897CB7A}" dt="2024-05-01T16:47:44.446" v="24"/>
        <pc:sldMkLst>
          <pc:docMk/>
          <pc:sldMk cId="126355752" sldId="2148"/>
        </pc:sldMkLst>
      </pc:sldChg>
      <pc:sldChg chg="add del">
        <pc:chgData name="Sean Gallagher" userId="577446c3-45ae-4097-b8f0-9d862fa3a0df" providerId="ADAL" clId="{193DF7E4-3E1B-43B4-B2F0-2FEA2897CB7A}" dt="2024-05-01T16:47:44.446" v="24"/>
        <pc:sldMkLst>
          <pc:docMk/>
          <pc:sldMk cId="287255771" sldId="2160"/>
        </pc:sldMkLst>
      </pc:sldChg>
      <pc:sldChg chg="add del">
        <pc:chgData name="Sean Gallagher" userId="577446c3-45ae-4097-b8f0-9d862fa3a0df" providerId="ADAL" clId="{193DF7E4-3E1B-43B4-B2F0-2FEA2897CB7A}" dt="2024-05-01T16:47:44.446" v="24"/>
        <pc:sldMkLst>
          <pc:docMk/>
          <pc:sldMk cId="3009074515" sldId="2161"/>
        </pc:sldMkLst>
      </pc:sldChg>
      <pc:sldChg chg="add del">
        <pc:chgData name="Sean Gallagher" userId="577446c3-45ae-4097-b8f0-9d862fa3a0df" providerId="ADAL" clId="{193DF7E4-3E1B-43B4-B2F0-2FEA2897CB7A}" dt="2024-05-01T16:47:44.446" v="24"/>
        <pc:sldMkLst>
          <pc:docMk/>
          <pc:sldMk cId="1171234755" sldId="2165"/>
        </pc:sldMkLst>
      </pc:sldChg>
      <pc:sldChg chg="add del">
        <pc:chgData name="Sean Gallagher" userId="577446c3-45ae-4097-b8f0-9d862fa3a0df" providerId="ADAL" clId="{193DF7E4-3E1B-43B4-B2F0-2FEA2897CB7A}" dt="2024-05-01T16:47:44.446" v="24"/>
        <pc:sldMkLst>
          <pc:docMk/>
          <pc:sldMk cId="3167238104" sldId="2183"/>
        </pc:sldMkLst>
      </pc:sldChg>
      <pc:sldChg chg="add del">
        <pc:chgData name="Sean Gallagher" userId="577446c3-45ae-4097-b8f0-9d862fa3a0df" providerId="ADAL" clId="{193DF7E4-3E1B-43B4-B2F0-2FEA2897CB7A}" dt="2024-05-01T16:47:44.446" v="24"/>
        <pc:sldMkLst>
          <pc:docMk/>
          <pc:sldMk cId="2738468989" sldId="2253"/>
        </pc:sldMkLst>
      </pc:sldChg>
      <pc:sldChg chg="add del">
        <pc:chgData name="Sean Gallagher" userId="577446c3-45ae-4097-b8f0-9d862fa3a0df" providerId="ADAL" clId="{193DF7E4-3E1B-43B4-B2F0-2FEA2897CB7A}" dt="2024-05-01T16:47:44.446" v="24"/>
        <pc:sldMkLst>
          <pc:docMk/>
          <pc:sldMk cId="436374564" sldId="2256"/>
        </pc:sldMkLst>
      </pc:sldChg>
      <pc:sldChg chg="add del">
        <pc:chgData name="Sean Gallagher" userId="577446c3-45ae-4097-b8f0-9d862fa3a0df" providerId="ADAL" clId="{193DF7E4-3E1B-43B4-B2F0-2FEA2897CB7A}" dt="2024-05-01T16:47:44.446" v="24"/>
        <pc:sldMkLst>
          <pc:docMk/>
          <pc:sldMk cId="3508132743" sldId="2259"/>
        </pc:sldMkLst>
      </pc:sldChg>
      <pc:sldChg chg="add del">
        <pc:chgData name="Sean Gallagher" userId="577446c3-45ae-4097-b8f0-9d862fa3a0df" providerId="ADAL" clId="{193DF7E4-3E1B-43B4-B2F0-2FEA2897CB7A}" dt="2024-05-01T16:47:44.446" v="24"/>
        <pc:sldMkLst>
          <pc:docMk/>
          <pc:sldMk cId="3545035298" sldId="2264"/>
        </pc:sldMkLst>
      </pc:sldChg>
      <pc:sldChg chg="add del">
        <pc:chgData name="Sean Gallagher" userId="577446c3-45ae-4097-b8f0-9d862fa3a0df" providerId="ADAL" clId="{193DF7E4-3E1B-43B4-B2F0-2FEA2897CB7A}" dt="2024-05-01T16:47:44.446" v="24"/>
        <pc:sldMkLst>
          <pc:docMk/>
          <pc:sldMk cId="111038826" sldId="2267"/>
        </pc:sldMkLst>
      </pc:sldChg>
      <pc:sldChg chg="add del">
        <pc:chgData name="Sean Gallagher" userId="577446c3-45ae-4097-b8f0-9d862fa3a0df" providerId="ADAL" clId="{193DF7E4-3E1B-43B4-B2F0-2FEA2897CB7A}" dt="2024-05-01T16:47:44.446" v="24"/>
        <pc:sldMkLst>
          <pc:docMk/>
          <pc:sldMk cId="112352203" sldId="2268"/>
        </pc:sldMkLst>
      </pc:sldChg>
      <pc:sldChg chg="add del">
        <pc:chgData name="Sean Gallagher" userId="577446c3-45ae-4097-b8f0-9d862fa3a0df" providerId="ADAL" clId="{193DF7E4-3E1B-43B4-B2F0-2FEA2897CB7A}" dt="2024-05-01T16:47:44.446" v="24"/>
        <pc:sldMkLst>
          <pc:docMk/>
          <pc:sldMk cId="3722428318" sldId="2269"/>
        </pc:sldMkLst>
      </pc:sldChg>
      <pc:sldChg chg="add del setBg">
        <pc:chgData name="Sean Gallagher" userId="577446c3-45ae-4097-b8f0-9d862fa3a0df" providerId="ADAL" clId="{193DF7E4-3E1B-43B4-B2F0-2FEA2897CB7A}" dt="2024-05-01T16:47:44.446" v="24"/>
        <pc:sldMkLst>
          <pc:docMk/>
          <pc:sldMk cId="4073769035" sldId="2316"/>
        </pc:sldMkLst>
      </pc:sldChg>
      <pc:sldChg chg="modSp add del mod">
        <pc:chgData name="Sean Gallagher" userId="577446c3-45ae-4097-b8f0-9d862fa3a0df" providerId="ADAL" clId="{193DF7E4-3E1B-43B4-B2F0-2FEA2897CB7A}" dt="2024-05-01T16:47:44.775" v="26" actId="27636"/>
        <pc:sldMkLst>
          <pc:docMk/>
          <pc:sldMk cId="1880661298" sldId="2335"/>
        </pc:sldMkLst>
        <pc:spChg chg="mod">
          <ac:chgData name="Sean Gallagher" userId="577446c3-45ae-4097-b8f0-9d862fa3a0df" providerId="ADAL" clId="{193DF7E4-3E1B-43B4-B2F0-2FEA2897CB7A}" dt="2024-05-01T16:47:44.775" v="26" actId="27636"/>
          <ac:spMkLst>
            <pc:docMk/>
            <pc:sldMk cId="1880661298" sldId="2335"/>
            <ac:spMk id="4" creationId="{64AC2DB8-EB0F-4C1E-8C2B-94372FD69D9E}"/>
          </ac:spMkLst>
        </pc:spChg>
        <pc:spChg chg="mod">
          <ac:chgData name="Sean Gallagher" userId="577446c3-45ae-4097-b8f0-9d862fa3a0df" providerId="ADAL" clId="{193DF7E4-3E1B-43B4-B2F0-2FEA2897CB7A}" dt="2024-05-01T16:47:27.001" v="17" actId="1076"/>
          <ac:spMkLst>
            <pc:docMk/>
            <pc:sldMk cId="1880661298" sldId="2335"/>
            <ac:spMk id="5" creationId="{7B6E8D13-8FE7-4A6B-B7E5-DE45DEAA7D95}"/>
          </ac:spMkLst>
        </pc:spChg>
      </pc:sldChg>
      <pc:sldChg chg="add del">
        <pc:chgData name="Sean Gallagher" userId="577446c3-45ae-4097-b8f0-9d862fa3a0df" providerId="ADAL" clId="{193DF7E4-3E1B-43B4-B2F0-2FEA2897CB7A}" dt="2024-05-01T16:47:44.446" v="24"/>
        <pc:sldMkLst>
          <pc:docMk/>
          <pc:sldMk cId="1030912985" sldId="2337"/>
        </pc:sldMkLst>
      </pc:sldChg>
      <pc:sldChg chg="modSp add del mod">
        <pc:chgData name="Sean Gallagher" userId="577446c3-45ae-4097-b8f0-9d862fa3a0df" providerId="ADAL" clId="{193DF7E4-3E1B-43B4-B2F0-2FEA2897CB7A}" dt="2024-05-01T16:47:44.446" v="24"/>
        <pc:sldMkLst>
          <pc:docMk/>
          <pc:sldMk cId="3323778653" sldId="2345"/>
        </pc:sldMkLst>
        <pc:picChg chg="mod">
          <ac:chgData name="Sean Gallagher" userId="577446c3-45ae-4097-b8f0-9d862fa3a0df" providerId="ADAL" clId="{193DF7E4-3E1B-43B4-B2F0-2FEA2897CB7A}" dt="2024-05-01T16:47:26.545" v="16" actId="1076"/>
          <ac:picMkLst>
            <pc:docMk/>
            <pc:sldMk cId="3323778653" sldId="2345"/>
            <ac:picMk id="4" creationId="{1483C464-D587-49D6-8F89-60EE8FDD46B7}"/>
          </ac:picMkLst>
        </pc:picChg>
        <pc:picChg chg="mod">
          <ac:chgData name="Sean Gallagher" userId="577446c3-45ae-4097-b8f0-9d862fa3a0df" providerId="ADAL" clId="{193DF7E4-3E1B-43B4-B2F0-2FEA2897CB7A}" dt="2024-05-01T16:47:26.340" v="15" actId="1076"/>
          <ac:picMkLst>
            <pc:docMk/>
            <pc:sldMk cId="3323778653" sldId="2345"/>
            <ac:picMk id="5" creationId="{376FA8BE-AC1B-421F-8A6B-A91FC8FFC1E9}"/>
          </ac:picMkLst>
        </pc:picChg>
      </pc:sldChg>
      <pc:sldChg chg="add del">
        <pc:chgData name="Sean Gallagher" userId="577446c3-45ae-4097-b8f0-9d862fa3a0df" providerId="ADAL" clId="{193DF7E4-3E1B-43B4-B2F0-2FEA2897CB7A}" dt="2024-05-01T16:47:44.446" v="24"/>
        <pc:sldMkLst>
          <pc:docMk/>
          <pc:sldMk cId="1986487978" sldId="2360"/>
        </pc:sldMkLst>
      </pc:sldChg>
      <pc:sldChg chg="add del">
        <pc:chgData name="Sean Gallagher" userId="577446c3-45ae-4097-b8f0-9d862fa3a0df" providerId="ADAL" clId="{193DF7E4-3E1B-43B4-B2F0-2FEA2897CB7A}" dt="2024-05-01T16:47:44.446" v="24"/>
        <pc:sldMkLst>
          <pc:docMk/>
          <pc:sldMk cId="2793243547" sldId="2402"/>
        </pc:sldMkLst>
      </pc:sldChg>
      <pc:sldChg chg="add del">
        <pc:chgData name="Sean Gallagher" userId="577446c3-45ae-4097-b8f0-9d862fa3a0df" providerId="ADAL" clId="{193DF7E4-3E1B-43B4-B2F0-2FEA2897CB7A}" dt="2024-05-01T16:47:44.446" v="24"/>
        <pc:sldMkLst>
          <pc:docMk/>
          <pc:sldMk cId="1611670775" sldId="4503"/>
        </pc:sldMkLst>
      </pc:sldChg>
      <pc:sldChg chg="add del">
        <pc:chgData name="Sean Gallagher" userId="577446c3-45ae-4097-b8f0-9d862fa3a0df" providerId="ADAL" clId="{193DF7E4-3E1B-43B4-B2F0-2FEA2897CB7A}" dt="2024-05-01T16:47:44.446" v="24"/>
        <pc:sldMkLst>
          <pc:docMk/>
          <pc:sldMk cId="3900368074" sldId="4540"/>
        </pc:sldMkLst>
      </pc:sldChg>
      <pc:sldChg chg="add del">
        <pc:chgData name="Sean Gallagher" userId="577446c3-45ae-4097-b8f0-9d862fa3a0df" providerId="ADAL" clId="{193DF7E4-3E1B-43B4-B2F0-2FEA2897CB7A}" dt="2024-05-01T16:47:44.446" v="24"/>
        <pc:sldMkLst>
          <pc:docMk/>
          <pc:sldMk cId="2566646825" sldId="4544"/>
        </pc:sldMkLst>
      </pc:sldChg>
      <pc:sldChg chg="add del">
        <pc:chgData name="Sean Gallagher" userId="577446c3-45ae-4097-b8f0-9d862fa3a0df" providerId="ADAL" clId="{193DF7E4-3E1B-43B4-B2F0-2FEA2897CB7A}" dt="2024-05-01T16:47:44.446" v="24"/>
        <pc:sldMkLst>
          <pc:docMk/>
          <pc:sldMk cId="4257095579" sldId="4577"/>
        </pc:sldMkLst>
      </pc:sldChg>
      <pc:sldChg chg="add del">
        <pc:chgData name="Sean Gallagher" userId="577446c3-45ae-4097-b8f0-9d862fa3a0df" providerId="ADAL" clId="{193DF7E4-3E1B-43B4-B2F0-2FEA2897CB7A}" dt="2024-05-01T16:47:44.446" v="24"/>
        <pc:sldMkLst>
          <pc:docMk/>
          <pc:sldMk cId="1688016756" sldId="4579"/>
        </pc:sldMkLst>
      </pc:sldChg>
      <pc:sldChg chg="add del">
        <pc:chgData name="Sean Gallagher" userId="577446c3-45ae-4097-b8f0-9d862fa3a0df" providerId="ADAL" clId="{193DF7E4-3E1B-43B4-B2F0-2FEA2897CB7A}" dt="2024-05-01T16:47:44.446" v="24"/>
        <pc:sldMkLst>
          <pc:docMk/>
          <pc:sldMk cId="3590977815" sldId="4592"/>
        </pc:sldMkLst>
      </pc:sldChg>
      <pc:sldChg chg="add del">
        <pc:chgData name="Sean Gallagher" userId="577446c3-45ae-4097-b8f0-9d862fa3a0df" providerId="ADAL" clId="{193DF7E4-3E1B-43B4-B2F0-2FEA2897CB7A}" dt="2024-05-01T16:47:44.446" v="24"/>
        <pc:sldMkLst>
          <pc:docMk/>
          <pc:sldMk cId="1846450401" sldId="4595"/>
        </pc:sldMkLst>
      </pc:sldChg>
      <pc:sldChg chg="add del">
        <pc:chgData name="Sean Gallagher" userId="577446c3-45ae-4097-b8f0-9d862fa3a0df" providerId="ADAL" clId="{193DF7E4-3E1B-43B4-B2F0-2FEA2897CB7A}" dt="2024-05-01T16:47:44.446" v="24"/>
        <pc:sldMkLst>
          <pc:docMk/>
          <pc:sldMk cId="3901149359" sldId="4598"/>
        </pc:sldMkLst>
      </pc:sldChg>
      <pc:sldChg chg="add del">
        <pc:chgData name="Sean Gallagher" userId="577446c3-45ae-4097-b8f0-9d862fa3a0df" providerId="ADAL" clId="{193DF7E4-3E1B-43B4-B2F0-2FEA2897CB7A}" dt="2024-05-01T16:47:44.446" v="24"/>
        <pc:sldMkLst>
          <pc:docMk/>
          <pc:sldMk cId="3397700181" sldId="4614"/>
        </pc:sldMkLst>
      </pc:sldChg>
      <pc:sldChg chg="add del">
        <pc:chgData name="Sean Gallagher" userId="577446c3-45ae-4097-b8f0-9d862fa3a0df" providerId="ADAL" clId="{193DF7E4-3E1B-43B4-B2F0-2FEA2897CB7A}" dt="2024-05-01T16:47:44.446" v="24"/>
        <pc:sldMkLst>
          <pc:docMk/>
          <pc:sldMk cId="1853169593" sldId="4623"/>
        </pc:sldMkLst>
      </pc:sldChg>
      <pc:sldChg chg="add del">
        <pc:chgData name="Sean Gallagher" userId="577446c3-45ae-4097-b8f0-9d862fa3a0df" providerId="ADAL" clId="{193DF7E4-3E1B-43B4-B2F0-2FEA2897CB7A}" dt="2024-05-01T16:47:44.446" v="24"/>
        <pc:sldMkLst>
          <pc:docMk/>
          <pc:sldMk cId="4019141689" sldId="4645"/>
        </pc:sldMkLst>
      </pc:sldChg>
      <pc:sldChg chg="add del">
        <pc:chgData name="Sean Gallagher" userId="577446c3-45ae-4097-b8f0-9d862fa3a0df" providerId="ADAL" clId="{193DF7E4-3E1B-43B4-B2F0-2FEA2897CB7A}" dt="2024-05-01T16:47:44.446" v="24"/>
        <pc:sldMkLst>
          <pc:docMk/>
          <pc:sldMk cId="1928638336" sldId="4646"/>
        </pc:sldMkLst>
      </pc:sldChg>
      <pc:sldChg chg="add">
        <pc:chgData name="Sean Gallagher" userId="577446c3-45ae-4097-b8f0-9d862fa3a0df" providerId="ADAL" clId="{193DF7E4-3E1B-43B4-B2F0-2FEA2897CB7A}" dt="2024-05-01T16:46:03.964" v="3"/>
        <pc:sldMkLst>
          <pc:docMk/>
          <pc:sldMk cId="1459999460" sldId="2147471380"/>
        </pc:sldMkLst>
      </pc:sldChg>
      <pc:sldChg chg="add">
        <pc:chgData name="Sean Gallagher" userId="577446c3-45ae-4097-b8f0-9d862fa3a0df" providerId="ADAL" clId="{193DF7E4-3E1B-43B4-B2F0-2FEA2897CB7A}" dt="2024-05-01T16:46:03.964" v="3"/>
        <pc:sldMkLst>
          <pc:docMk/>
          <pc:sldMk cId="2294898631" sldId="2147471381"/>
        </pc:sldMkLst>
      </pc:sldChg>
      <pc:sldChg chg="add">
        <pc:chgData name="Sean Gallagher" userId="577446c3-45ae-4097-b8f0-9d862fa3a0df" providerId="ADAL" clId="{193DF7E4-3E1B-43B4-B2F0-2FEA2897CB7A}" dt="2024-05-01T16:46:03.964" v="3"/>
        <pc:sldMkLst>
          <pc:docMk/>
          <pc:sldMk cId="4208483704" sldId="2147471382"/>
        </pc:sldMkLst>
      </pc:sldChg>
      <pc:sldChg chg="add">
        <pc:chgData name="Sean Gallagher" userId="577446c3-45ae-4097-b8f0-9d862fa3a0df" providerId="ADAL" clId="{193DF7E4-3E1B-43B4-B2F0-2FEA2897CB7A}" dt="2024-05-01T16:46:03.964" v="3"/>
        <pc:sldMkLst>
          <pc:docMk/>
          <pc:sldMk cId="1441336516" sldId="2147471383"/>
        </pc:sldMkLst>
      </pc:sldChg>
      <pc:sldChg chg="add">
        <pc:chgData name="Sean Gallagher" userId="577446c3-45ae-4097-b8f0-9d862fa3a0df" providerId="ADAL" clId="{193DF7E4-3E1B-43B4-B2F0-2FEA2897CB7A}" dt="2024-05-01T16:46:03.964" v="3"/>
        <pc:sldMkLst>
          <pc:docMk/>
          <pc:sldMk cId="1593277268" sldId="2147471384"/>
        </pc:sldMkLst>
      </pc:sldChg>
      <pc:sldChg chg="add">
        <pc:chgData name="Sean Gallagher" userId="577446c3-45ae-4097-b8f0-9d862fa3a0df" providerId="ADAL" clId="{193DF7E4-3E1B-43B4-B2F0-2FEA2897CB7A}" dt="2024-05-01T16:46:03.964" v="3"/>
        <pc:sldMkLst>
          <pc:docMk/>
          <pc:sldMk cId="2636224499" sldId="2147471385"/>
        </pc:sldMkLst>
      </pc:sldChg>
      <pc:sldChg chg="add">
        <pc:chgData name="Sean Gallagher" userId="577446c3-45ae-4097-b8f0-9d862fa3a0df" providerId="ADAL" clId="{193DF7E4-3E1B-43B4-B2F0-2FEA2897CB7A}" dt="2024-05-01T16:46:03.964" v="3"/>
        <pc:sldMkLst>
          <pc:docMk/>
          <pc:sldMk cId="1957026053" sldId="2147471386"/>
        </pc:sldMkLst>
      </pc:sldChg>
      <pc:sldChg chg="add">
        <pc:chgData name="Sean Gallagher" userId="577446c3-45ae-4097-b8f0-9d862fa3a0df" providerId="ADAL" clId="{193DF7E4-3E1B-43B4-B2F0-2FEA2897CB7A}" dt="2024-05-01T16:46:03.964" v="3"/>
        <pc:sldMkLst>
          <pc:docMk/>
          <pc:sldMk cId="718439138" sldId="2147471387"/>
        </pc:sldMkLst>
      </pc:sldChg>
      <pc:sldChg chg="add">
        <pc:chgData name="Sean Gallagher" userId="577446c3-45ae-4097-b8f0-9d862fa3a0df" providerId="ADAL" clId="{193DF7E4-3E1B-43B4-B2F0-2FEA2897CB7A}" dt="2024-05-01T16:46:03.964" v="3"/>
        <pc:sldMkLst>
          <pc:docMk/>
          <pc:sldMk cId="572036979" sldId="2147471388"/>
        </pc:sldMkLst>
      </pc:sldChg>
      <pc:sldChg chg="add">
        <pc:chgData name="Sean Gallagher" userId="577446c3-45ae-4097-b8f0-9d862fa3a0df" providerId="ADAL" clId="{193DF7E4-3E1B-43B4-B2F0-2FEA2897CB7A}" dt="2024-05-01T16:46:03.964" v="3"/>
        <pc:sldMkLst>
          <pc:docMk/>
          <pc:sldMk cId="1058324291" sldId="2147471389"/>
        </pc:sldMkLst>
      </pc:sldChg>
      <pc:sldChg chg="add">
        <pc:chgData name="Sean Gallagher" userId="577446c3-45ae-4097-b8f0-9d862fa3a0df" providerId="ADAL" clId="{193DF7E4-3E1B-43B4-B2F0-2FEA2897CB7A}" dt="2024-05-01T16:46:03.964" v="3"/>
        <pc:sldMkLst>
          <pc:docMk/>
          <pc:sldMk cId="101768978" sldId="2147471390"/>
        </pc:sldMkLst>
      </pc:sldChg>
      <pc:sldChg chg="add">
        <pc:chgData name="Sean Gallagher" userId="577446c3-45ae-4097-b8f0-9d862fa3a0df" providerId="ADAL" clId="{193DF7E4-3E1B-43B4-B2F0-2FEA2897CB7A}" dt="2024-05-01T16:46:03.964" v="3"/>
        <pc:sldMkLst>
          <pc:docMk/>
          <pc:sldMk cId="749300529" sldId="2147471391"/>
        </pc:sldMkLst>
      </pc:sldChg>
      <pc:sldChg chg="add">
        <pc:chgData name="Sean Gallagher" userId="577446c3-45ae-4097-b8f0-9d862fa3a0df" providerId="ADAL" clId="{193DF7E4-3E1B-43B4-B2F0-2FEA2897CB7A}" dt="2024-05-01T16:46:03.964" v="3"/>
        <pc:sldMkLst>
          <pc:docMk/>
          <pc:sldMk cId="584523471" sldId="2147471392"/>
        </pc:sldMkLst>
      </pc:sldChg>
      <pc:sldChg chg="add">
        <pc:chgData name="Sean Gallagher" userId="577446c3-45ae-4097-b8f0-9d862fa3a0df" providerId="ADAL" clId="{193DF7E4-3E1B-43B4-B2F0-2FEA2897CB7A}" dt="2024-05-01T16:46:03.964" v="3"/>
        <pc:sldMkLst>
          <pc:docMk/>
          <pc:sldMk cId="3648805833" sldId="2147471393"/>
        </pc:sldMkLst>
      </pc:sldChg>
      <pc:sldChg chg="add">
        <pc:chgData name="Sean Gallagher" userId="577446c3-45ae-4097-b8f0-9d862fa3a0df" providerId="ADAL" clId="{193DF7E4-3E1B-43B4-B2F0-2FEA2897CB7A}" dt="2024-05-01T16:46:03.964" v="3"/>
        <pc:sldMkLst>
          <pc:docMk/>
          <pc:sldMk cId="2385765219" sldId="2147471394"/>
        </pc:sldMkLst>
      </pc:sldChg>
      <pc:sldChg chg="add">
        <pc:chgData name="Sean Gallagher" userId="577446c3-45ae-4097-b8f0-9d862fa3a0df" providerId="ADAL" clId="{193DF7E4-3E1B-43B4-B2F0-2FEA2897CB7A}" dt="2024-05-01T16:46:03.964" v="3"/>
        <pc:sldMkLst>
          <pc:docMk/>
          <pc:sldMk cId="1326631328" sldId="2147471395"/>
        </pc:sldMkLst>
      </pc:sldChg>
      <pc:sldChg chg="add">
        <pc:chgData name="Sean Gallagher" userId="577446c3-45ae-4097-b8f0-9d862fa3a0df" providerId="ADAL" clId="{193DF7E4-3E1B-43B4-B2F0-2FEA2897CB7A}" dt="2024-05-01T16:46:03.964" v="3"/>
        <pc:sldMkLst>
          <pc:docMk/>
          <pc:sldMk cId="297231147" sldId="2147471396"/>
        </pc:sldMkLst>
      </pc:sldChg>
      <pc:sldChg chg="add">
        <pc:chgData name="Sean Gallagher" userId="577446c3-45ae-4097-b8f0-9d862fa3a0df" providerId="ADAL" clId="{193DF7E4-3E1B-43B4-B2F0-2FEA2897CB7A}" dt="2024-05-01T16:46:03.964" v="3"/>
        <pc:sldMkLst>
          <pc:docMk/>
          <pc:sldMk cId="1838783428" sldId="2147471397"/>
        </pc:sldMkLst>
      </pc:sldChg>
      <pc:sldChg chg="add">
        <pc:chgData name="Sean Gallagher" userId="577446c3-45ae-4097-b8f0-9d862fa3a0df" providerId="ADAL" clId="{193DF7E4-3E1B-43B4-B2F0-2FEA2897CB7A}" dt="2024-05-01T16:46:03.964" v="3"/>
        <pc:sldMkLst>
          <pc:docMk/>
          <pc:sldMk cId="2912679926" sldId="2147471398"/>
        </pc:sldMkLst>
      </pc:sldChg>
      <pc:sldChg chg="add">
        <pc:chgData name="Sean Gallagher" userId="577446c3-45ae-4097-b8f0-9d862fa3a0df" providerId="ADAL" clId="{193DF7E4-3E1B-43B4-B2F0-2FEA2897CB7A}" dt="2024-05-01T16:46:03.964" v="3"/>
        <pc:sldMkLst>
          <pc:docMk/>
          <pc:sldMk cId="2289872211" sldId="2147471399"/>
        </pc:sldMkLst>
      </pc:sldChg>
      <pc:sldChg chg="add">
        <pc:chgData name="Sean Gallagher" userId="577446c3-45ae-4097-b8f0-9d862fa3a0df" providerId="ADAL" clId="{193DF7E4-3E1B-43B4-B2F0-2FEA2897CB7A}" dt="2024-05-01T16:46:03.964" v="3"/>
        <pc:sldMkLst>
          <pc:docMk/>
          <pc:sldMk cId="1233774598" sldId="2147471400"/>
        </pc:sldMkLst>
      </pc:sldChg>
      <pc:sldChg chg="add">
        <pc:chgData name="Sean Gallagher" userId="577446c3-45ae-4097-b8f0-9d862fa3a0df" providerId="ADAL" clId="{193DF7E4-3E1B-43B4-B2F0-2FEA2897CB7A}" dt="2024-05-01T16:46:03.964" v="3"/>
        <pc:sldMkLst>
          <pc:docMk/>
          <pc:sldMk cId="3139178575" sldId="2147471401"/>
        </pc:sldMkLst>
      </pc:sldChg>
      <pc:sldChg chg="add">
        <pc:chgData name="Sean Gallagher" userId="577446c3-45ae-4097-b8f0-9d862fa3a0df" providerId="ADAL" clId="{193DF7E4-3E1B-43B4-B2F0-2FEA2897CB7A}" dt="2024-05-01T16:46:22.732" v="4"/>
        <pc:sldMkLst>
          <pc:docMk/>
          <pc:sldMk cId="1417036384" sldId="2147471402"/>
        </pc:sldMkLst>
      </pc:sldChg>
      <pc:sldChg chg="add">
        <pc:chgData name="Sean Gallagher" userId="577446c3-45ae-4097-b8f0-9d862fa3a0df" providerId="ADAL" clId="{193DF7E4-3E1B-43B4-B2F0-2FEA2897CB7A}" dt="2024-05-01T16:46:22.732" v="4"/>
        <pc:sldMkLst>
          <pc:docMk/>
          <pc:sldMk cId="284147918" sldId="2147471403"/>
        </pc:sldMkLst>
      </pc:sldChg>
      <pc:sldChg chg="add">
        <pc:chgData name="Sean Gallagher" userId="577446c3-45ae-4097-b8f0-9d862fa3a0df" providerId="ADAL" clId="{193DF7E4-3E1B-43B4-B2F0-2FEA2897CB7A}" dt="2024-05-01T16:46:22.732" v="4"/>
        <pc:sldMkLst>
          <pc:docMk/>
          <pc:sldMk cId="2535655247" sldId="2147471404"/>
        </pc:sldMkLst>
      </pc:sldChg>
      <pc:sldChg chg="add">
        <pc:chgData name="Sean Gallagher" userId="577446c3-45ae-4097-b8f0-9d862fa3a0df" providerId="ADAL" clId="{193DF7E4-3E1B-43B4-B2F0-2FEA2897CB7A}" dt="2024-05-01T16:46:22.732" v="4"/>
        <pc:sldMkLst>
          <pc:docMk/>
          <pc:sldMk cId="3708952237" sldId="2147471405"/>
        </pc:sldMkLst>
      </pc:sldChg>
      <pc:sldChg chg="add">
        <pc:chgData name="Sean Gallagher" userId="577446c3-45ae-4097-b8f0-9d862fa3a0df" providerId="ADAL" clId="{193DF7E4-3E1B-43B4-B2F0-2FEA2897CB7A}" dt="2024-05-01T16:46:22.732" v="4"/>
        <pc:sldMkLst>
          <pc:docMk/>
          <pc:sldMk cId="324720662" sldId="2147471406"/>
        </pc:sldMkLst>
      </pc:sldChg>
      <pc:sldChg chg="add">
        <pc:chgData name="Sean Gallagher" userId="577446c3-45ae-4097-b8f0-9d862fa3a0df" providerId="ADAL" clId="{193DF7E4-3E1B-43B4-B2F0-2FEA2897CB7A}" dt="2024-05-01T16:46:22.732" v="4"/>
        <pc:sldMkLst>
          <pc:docMk/>
          <pc:sldMk cId="1414433081" sldId="2147471407"/>
        </pc:sldMkLst>
      </pc:sldChg>
      <pc:sldChg chg="add">
        <pc:chgData name="Sean Gallagher" userId="577446c3-45ae-4097-b8f0-9d862fa3a0df" providerId="ADAL" clId="{193DF7E4-3E1B-43B4-B2F0-2FEA2897CB7A}" dt="2024-05-01T16:46:22.732" v="4"/>
        <pc:sldMkLst>
          <pc:docMk/>
          <pc:sldMk cId="1756902113" sldId="2147471408"/>
        </pc:sldMkLst>
      </pc:sldChg>
      <pc:sldChg chg="add">
        <pc:chgData name="Sean Gallagher" userId="577446c3-45ae-4097-b8f0-9d862fa3a0df" providerId="ADAL" clId="{193DF7E4-3E1B-43B4-B2F0-2FEA2897CB7A}" dt="2024-05-01T16:46:22.732" v="4"/>
        <pc:sldMkLst>
          <pc:docMk/>
          <pc:sldMk cId="3300495132" sldId="2147471409"/>
        </pc:sldMkLst>
      </pc:sldChg>
      <pc:sldChg chg="add">
        <pc:chgData name="Sean Gallagher" userId="577446c3-45ae-4097-b8f0-9d862fa3a0df" providerId="ADAL" clId="{193DF7E4-3E1B-43B4-B2F0-2FEA2897CB7A}" dt="2024-05-01T16:46:22.732" v="4"/>
        <pc:sldMkLst>
          <pc:docMk/>
          <pc:sldMk cId="2324495770" sldId="2147471410"/>
        </pc:sldMkLst>
      </pc:sldChg>
      <pc:sldChg chg="add">
        <pc:chgData name="Sean Gallagher" userId="577446c3-45ae-4097-b8f0-9d862fa3a0df" providerId="ADAL" clId="{193DF7E4-3E1B-43B4-B2F0-2FEA2897CB7A}" dt="2024-05-01T16:46:22.732" v="4"/>
        <pc:sldMkLst>
          <pc:docMk/>
          <pc:sldMk cId="599805265" sldId="2147471411"/>
        </pc:sldMkLst>
      </pc:sldChg>
      <pc:sldChg chg="add">
        <pc:chgData name="Sean Gallagher" userId="577446c3-45ae-4097-b8f0-9d862fa3a0df" providerId="ADAL" clId="{193DF7E4-3E1B-43B4-B2F0-2FEA2897CB7A}" dt="2024-05-01T16:46:22.732" v="4"/>
        <pc:sldMkLst>
          <pc:docMk/>
          <pc:sldMk cId="2633826121" sldId="2147471412"/>
        </pc:sldMkLst>
      </pc:sldChg>
      <pc:sldChg chg="add">
        <pc:chgData name="Sean Gallagher" userId="577446c3-45ae-4097-b8f0-9d862fa3a0df" providerId="ADAL" clId="{193DF7E4-3E1B-43B4-B2F0-2FEA2897CB7A}" dt="2024-05-01T16:46:22.732" v="4"/>
        <pc:sldMkLst>
          <pc:docMk/>
          <pc:sldMk cId="2809087867" sldId="2147471413"/>
        </pc:sldMkLst>
      </pc:sldChg>
      <pc:sldChg chg="add">
        <pc:chgData name="Sean Gallagher" userId="577446c3-45ae-4097-b8f0-9d862fa3a0df" providerId="ADAL" clId="{193DF7E4-3E1B-43B4-B2F0-2FEA2897CB7A}" dt="2024-05-01T16:46:22.732" v="4"/>
        <pc:sldMkLst>
          <pc:docMk/>
          <pc:sldMk cId="2261876965" sldId="2147471414"/>
        </pc:sldMkLst>
      </pc:sldChg>
      <pc:sldChg chg="add">
        <pc:chgData name="Sean Gallagher" userId="577446c3-45ae-4097-b8f0-9d862fa3a0df" providerId="ADAL" clId="{193DF7E4-3E1B-43B4-B2F0-2FEA2897CB7A}" dt="2024-05-01T16:46:22.732" v="4"/>
        <pc:sldMkLst>
          <pc:docMk/>
          <pc:sldMk cId="2220797464" sldId="2147471415"/>
        </pc:sldMkLst>
      </pc:sldChg>
      <pc:sldChg chg="add">
        <pc:chgData name="Sean Gallagher" userId="577446c3-45ae-4097-b8f0-9d862fa3a0df" providerId="ADAL" clId="{193DF7E4-3E1B-43B4-B2F0-2FEA2897CB7A}" dt="2024-05-01T16:46:22.732" v="4"/>
        <pc:sldMkLst>
          <pc:docMk/>
          <pc:sldMk cId="1581674870" sldId="2147471416"/>
        </pc:sldMkLst>
      </pc:sldChg>
      <pc:sldChg chg="add">
        <pc:chgData name="Sean Gallagher" userId="577446c3-45ae-4097-b8f0-9d862fa3a0df" providerId="ADAL" clId="{193DF7E4-3E1B-43B4-B2F0-2FEA2897CB7A}" dt="2024-05-01T16:46:22.732" v="4"/>
        <pc:sldMkLst>
          <pc:docMk/>
          <pc:sldMk cId="701873646" sldId="2147471417"/>
        </pc:sldMkLst>
      </pc:sldChg>
      <pc:sldChg chg="add">
        <pc:chgData name="Sean Gallagher" userId="577446c3-45ae-4097-b8f0-9d862fa3a0df" providerId="ADAL" clId="{193DF7E4-3E1B-43B4-B2F0-2FEA2897CB7A}" dt="2024-05-01T16:46:22.732" v="4"/>
        <pc:sldMkLst>
          <pc:docMk/>
          <pc:sldMk cId="3483592725" sldId="2147471418"/>
        </pc:sldMkLst>
      </pc:sldChg>
      <pc:sldChg chg="add">
        <pc:chgData name="Sean Gallagher" userId="577446c3-45ae-4097-b8f0-9d862fa3a0df" providerId="ADAL" clId="{193DF7E4-3E1B-43B4-B2F0-2FEA2897CB7A}" dt="2024-05-01T16:46:22.732" v="4"/>
        <pc:sldMkLst>
          <pc:docMk/>
          <pc:sldMk cId="3017367079" sldId="2147471419"/>
        </pc:sldMkLst>
      </pc:sldChg>
      <pc:sldChg chg="modSp add mod">
        <pc:chgData name="Sean Gallagher" userId="577446c3-45ae-4097-b8f0-9d862fa3a0df" providerId="ADAL" clId="{193DF7E4-3E1B-43B4-B2F0-2FEA2897CB7A}" dt="2024-05-01T16:46:25.645" v="5" actId="27636"/>
        <pc:sldMkLst>
          <pc:docMk/>
          <pc:sldMk cId="698994174" sldId="2147471420"/>
        </pc:sldMkLst>
        <pc:spChg chg="mod">
          <ac:chgData name="Sean Gallagher" userId="577446c3-45ae-4097-b8f0-9d862fa3a0df" providerId="ADAL" clId="{193DF7E4-3E1B-43B4-B2F0-2FEA2897CB7A}" dt="2024-05-01T16:46:25.645" v="5" actId="27636"/>
          <ac:spMkLst>
            <pc:docMk/>
            <pc:sldMk cId="698994174" sldId="2147471420"/>
            <ac:spMk id="5" creationId="{631BA086-64A8-AD65-0AC3-FE6B869FEAD0}"/>
          </ac:spMkLst>
        </pc:spChg>
      </pc:sldChg>
      <pc:sldChg chg="add">
        <pc:chgData name="Sean Gallagher" userId="577446c3-45ae-4097-b8f0-9d862fa3a0df" providerId="ADAL" clId="{193DF7E4-3E1B-43B4-B2F0-2FEA2897CB7A}" dt="2024-05-01T16:46:22.732" v="4"/>
        <pc:sldMkLst>
          <pc:docMk/>
          <pc:sldMk cId="3206786501" sldId="2147471421"/>
        </pc:sldMkLst>
      </pc:sldChg>
      <pc:sldChg chg="add del">
        <pc:chgData name="Sean Gallagher" userId="577446c3-45ae-4097-b8f0-9d862fa3a0df" providerId="ADAL" clId="{193DF7E4-3E1B-43B4-B2F0-2FEA2897CB7A}" dt="2024-05-01T16:47:29.421" v="23"/>
        <pc:sldMkLst>
          <pc:docMk/>
          <pc:sldMk cId="2535247630" sldId="2147471422"/>
        </pc:sldMkLst>
      </pc:sldChg>
      <pc:sldChg chg="add">
        <pc:chgData name="Sean Gallagher" userId="577446c3-45ae-4097-b8f0-9d862fa3a0df" providerId="ADAL" clId="{193DF7E4-3E1B-43B4-B2F0-2FEA2897CB7A}" dt="2024-05-01T16:47:44.446" v="24"/>
        <pc:sldMkLst>
          <pc:docMk/>
          <pc:sldMk cId="2827918518" sldId="214747142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831595874459356E-2"/>
          <c:y val="7.1256092988376457E-2"/>
          <c:w val="0.9005238729350008"/>
          <c:h val="0.77813474602439403"/>
        </c:manualLayout>
      </c:layout>
      <c:barChart>
        <c:barDir val="col"/>
        <c:grouping val="clustered"/>
        <c:varyColors val="0"/>
        <c:ser>
          <c:idx val="0"/>
          <c:order val="0"/>
          <c:tx>
            <c:strRef>
              <c:f>Sheet1!$B$1</c:f>
              <c:strCache>
                <c:ptCount val="1"/>
                <c:pt idx="0">
                  <c:v>White American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lumMod val="9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HR-Pos/H2-Neg</c:v>
                </c:pt>
                <c:pt idx="1">
                  <c:v>HR-Pos/H2-Pos</c:v>
                </c:pt>
                <c:pt idx="2">
                  <c:v>HR-Neg/H2-Pos</c:v>
                </c:pt>
                <c:pt idx="3">
                  <c:v>TNBC</c:v>
                </c:pt>
              </c:strCache>
            </c:strRef>
          </c:cat>
          <c:val>
            <c:numRef>
              <c:f>Sheet1!$B$2:$B$5</c:f>
              <c:numCache>
                <c:formatCode>0%</c:formatCode>
                <c:ptCount val="4"/>
                <c:pt idx="0">
                  <c:v>0.96</c:v>
                </c:pt>
                <c:pt idx="1">
                  <c:v>0.92</c:v>
                </c:pt>
                <c:pt idx="2">
                  <c:v>0.86</c:v>
                </c:pt>
                <c:pt idx="3">
                  <c:v>0.79</c:v>
                </c:pt>
              </c:numCache>
            </c:numRef>
          </c:val>
          <c:extLst>
            <c:ext xmlns:c16="http://schemas.microsoft.com/office/drawing/2014/chart" uri="{C3380CC4-5D6E-409C-BE32-E72D297353CC}">
              <c16:uniqueId val="{00000000-D93B-461F-8BB3-4BDC76BA8C33}"/>
            </c:ext>
          </c:extLst>
        </c:ser>
        <c:ser>
          <c:idx val="1"/>
          <c:order val="1"/>
          <c:tx>
            <c:strRef>
              <c:f>Sheet1!$C$1</c:f>
              <c:strCache>
                <c:ptCount val="1"/>
                <c:pt idx="0">
                  <c:v>Black/African American</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HR-Pos/H2-Neg</c:v>
                </c:pt>
                <c:pt idx="1">
                  <c:v>HR-Pos/H2-Pos</c:v>
                </c:pt>
                <c:pt idx="2">
                  <c:v>HR-Neg/H2-Pos</c:v>
                </c:pt>
                <c:pt idx="3">
                  <c:v>TNBC</c:v>
                </c:pt>
              </c:strCache>
            </c:strRef>
          </c:cat>
          <c:val>
            <c:numRef>
              <c:f>Sheet1!$C$2:$C$5</c:f>
              <c:numCache>
                <c:formatCode>0%</c:formatCode>
                <c:ptCount val="4"/>
                <c:pt idx="0">
                  <c:v>0.88</c:v>
                </c:pt>
                <c:pt idx="1">
                  <c:v>0.86</c:v>
                </c:pt>
                <c:pt idx="2">
                  <c:v>0.78</c:v>
                </c:pt>
                <c:pt idx="3">
                  <c:v>0.72</c:v>
                </c:pt>
              </c:numCache>
            </c:numRef>
          </c:val>
          <c:extLst>
            <c:ext xmlns:c16="http://schemas.microsoft.com/office/drawing/2014/chart" uri="{C3380CC4-5D6E-409C-BE32-E72D297353CC}">
              <c16:uniqueId val="{00000001-D93B-461F-8BB3-4BDC76BA8C33}"/>
            </c:ext>
          </c:extLst>
        </c:ser>
        <c:dLbls>
          <c:showLegendKey val="0"/>
          <c:showVal val="0"/>
          <c:showCatName val="0"/>
          <c:showSerName val="0"/>
          <c:showPercent val="0"/>
          <c:showBubbleSize val="0"/>
        </c:dLbls>
        <c:gapWidth val="219"/>
        <c:overlap val="-27"/>
        <c:axId val="310652040"/>
        <c:axId val="310653480"/>
      </c:barChart>
      <c:catAx>
        <c:axId val="310652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10653480"/>
        <c:crosses val="autoZero"/>
        <c:auto val="1"/>
        <c:lblAlgn val="ctr"/>
        <c:lblOffset val="100"/>
        <c:noMultiLvlLbl val="0"/>
      </c:catAx>
      <c:valAx>
        <c:axId val="3106534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10652040"/>
        <c:crosses val="autoZero"/>
        <c:crossBetween val="between"/>
      </c:valAx>
      <c:spPr>
        <a:noFill/>
        <a:ln>
          <a:noFill/>
        </a:ln>
        <a:effectLst/>
      </c:spPr>
    </c:plotArea>
    <c:legend>
      <c:legendPos val="b"/>
      <c:layout>
        <c:manualLayout>
          <c:xMode val="edge"/>
          <c:yMode val="edge"/>
          <c:x val="0.37401574803149606"/>
          <c:y val="1.3568095654709848E-3"/>
          <c:w val="0.52066457801929689"/>
          <c:h val="6.648443944506936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108692295815963E-2"/>
          <c:y val="2.6915463692038497E-2"/>
          <c:w val="0.91891745149503368"/>
          <c:h val="0.88963145231846019"/>
        </c:manualLayout>
      </c:layout>
      <c:barChart>
        <c:barDir val="col"/>
        <c:grouping val="clustered"/>
        <c:varyColors val="0"/>
        <c:ser>
          <c:idx val="0"/>
          <c:order val="0"/>
          <c:tx>
            <c:strRef>
              <c:f>Sheet1!$B$1</c:f>
              <c:strCache>
                <c:ptCount val="1"/>
                <c:pt idx="0">
                  <c:v>White American</c:v>
                </c:pt>
              </c:strCache>
            </c:strRef>
          </c:tx>
          <c:spPr>
            <a:solidFill>
              <a:schemeClr val="bg1"/>
            </a:solidFill>
            <a:ln w="285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TNBC</c:v>
                </c:pt>
              </c:strCache>
            </c:strRef>
          </c:cat>
          <c:val>
            <c:numRef>
              <c:f>Sheet1!$B$2</c:f>
              <c:numCache>
                <c:formatCode>0.00%</c:formatCode>
                <c:ptCount val="1"/>
                <c:pt idx="0">
                  <c:v>0.155</c:v>
                </c:pt>
              </c:numCache>
            </c:numRef>
          </c:val>
          <c:extLst>
            <c:ext xmlns:c16="http://schemas.microsoft.com/office/drawing/2014/chart" uri="{C3380CC4-5D6E-409C-BE32-E72D297353CC}">
              <c16:uniqueId val="{00000000-B2AC-4A4E-9A1B-8C705F59186D}"/>
            </c:ext>
          </c:extLst>
        </c:ser>
        <c:ser>
          <c:idx val="1"/>
          <c:order val="1"/>
          <c:tx>
            <c:strRef>
              <c:f>Sheet1!$C$1</c:f>
              <c:strCache>
                <c:ptCount val="1"/>
                <c:pt idx="0">
                  <c:v>African American</c:v>
                </c:pt>
              </c:strCache>
            </c:strRef>
          </c:tx>
          <c:spPr>
            <a:solidFill>
              <a:schemeClr val="bg2"/>
            </a:solidFill>
            <a:ln w="1905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TNBC</c:v>
                </c:pt>
              </c:strCache>
            </c:strRef>
          </c:cat>
          <c:val>
            <c:numRef>
              <c:f>Sheet1!$C$2</c:f>
              <c:numCache>
                <c:formatCode>0.00%</c:formatCode>
                <c:ptCount val="1"/>
                <c:pt idx="0">
                  <c:v>0.29799999999999999</c:v>
                </c:pt>
              </c:numCache>
            </c:numRef>
          </c:val>
          <c:extLst>
            <c:ext xmlns:c16="http://schemas.microsoft.com/office/drawing/2014/chart" uri="{C3380CC4-5D6E-409C-BE32-E72D297353CC}">
              <c16:uniqueId val="{00000001-B2AC-4A4E-9A1B-8C705F59186D}"/>
            </c:ext>
          </c:extLst>
        </c:ser>
        <c:ser>
          <c:idx val="2"/>
          <c:order val="2"/>
          <c:tx>
            <c:strRef>
              <c:f>Sheet1!$D$1</c:f>
              <c:strCache>
                <c:ptCount val="1"/>
                <c:pt idx="0">
                  <c:v>Ghanaian</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TNBC</c:v>
                </c:pt>
              </c:strCache>
            </c:strRef>
          </c:cat>
          <c:val>
            <c:numRef>
              <c:f>Sheet1!$D$2</c:f>
              <c:numCache>
                <c:formatCode>0.00%</c:formatCode>
                <c:ptCount val="1"/>
                <c:pt idx="0">
                  <c:v>0.53200000000000003</c:v>
                </c:pt>
              </c:numCache>
            </c:numRef>
          </c:val>
          <c:extLst>
            <c:ext xmlns:c16="http://schemas.microsoft.com/office/drawing/2014/chart" uri="{C3380CC4-5D6E-409C-BE32-E72D297353CC}">
              <c16:uniqueId val="{00000002-B2AC-4A4E-9A1B-8C705F59186D}"/>
            </c:ext>
          </c:extLst>
        </c:ser>
        <c:ser>
          <c:idx val="3"/>
          <c:order val="3"/>
          <c:tx>
            <c:strRef>
              <c:f>Sheet1!$E$1</c:f>
              <c:strCache>
                <c:ptCount val="1"/>
                <c:pt idx="0">
                  <c:v>Ethiopian</c:v>
                </c:pt>
              </c:strCache>
            </c:strRef>
          </c:tx>
          <c:spPr>
            <a:pattFill prst="wdUpDiag">
              <a:fgClr>
                <a:schemeClr val="tx1"/>
              </a:fgClr>
              <a:bgClr>
                <a:schemeClr val="bg1"/>
              </a:bgClr>
            </a:pattFill>
            <a:ln>
              <a:noFill/>
            </a:ln>
            <a:effectLst/>
          </c:spPr>
          <c:invertIfNegative val="0"/>
          <c:dPt>
            <c:idx val="0"/>
            <c:invertIfNegative val="0"/>
            <c:bubble3D val="0"/>
            <c:spPr>
              <a:pattFill prst="wdUpDiag">
                <a:fgClr>
                  <a:schemeClr val="tx1"/>
                </a:fgClr>
                <a:bgClr>
                  <a:schemeClr val="bg1"/>
                </a:bgClr>
              </a:pattFill>
              <a:ln w="28575">
                <a:solidFill>
                  <a:schemeClr val="tx1"/>
                </a:solidFill>
              </a:ln>
              <a:effectLst/>
            </c:spPr>
            <c:extLst>
              <c:ext xmlns:c16="http://schemas.microsoft.com/office/drawing/2014/chart" uri="{C3380CC4-5D6E-409C-BE32-E72D297353CC}">
                <c16:uniqueId val="{00000004-B2AC-4A4E-9A1B-8C705F5918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TNBC</c:v>
                </c:pt>
              </c:strCache>
            </c:strRef>
          </c:cat>
          <c:val>
            <c:numRef>
              <c:f>Sheet1!$E$2</c:f>
              <c:numCache>
                <c:formatCode>0.00%</c:formatCode>
                <c:ptCount val="1"/>
                <c:pt idx="0">
                  <c:v>0.15</c:v>
                </c:pt>
              </c:numCache>
            </c:numRef>
          </c:val>
          <c:extLst>
            <c:ext xmlns:c16="http://schemas.microsoft.com/office/drawing/2014/chart" uri="{C3380CC4-5D6E-409C-BE32-E72D297353CC}">
              <c16:uniqueId val="{00000005-B2AC-4A4E-9A1B-8C705F59186D}"/>
            </c:ext>
          </c:extLst>
        </c:ser>
        <c:dLbls>
          <c:showLegendKey val="0"/>
          <c:showVal val="0"/>
          <c:showCatName val="0"/>
          <c:showSerName val="0"/>
          <c:showPercent val="0"/>
          <c:showBubbleSize val="0"/>
        </c:dLbls>
        <c:gapWidth val="219"/>
        <c:overlap val="-27"/>
        <c:axId val="216358240"/>
        <c:axId val="207979664"/>
      </c:barChart>
      <c:catAx>
        <c:axId val="21635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crossAx val="207979664"/>
        <c:crosses val="autoZero"/>
        <c:auto val="1"/>
        <c:lblAlgn val="ctr"/>
        <c:lblOffset val="100"/>
        <c:noMultiLvlLbl val="0"/>
      </c:catAx>
      <c:valAx>
        <c:axId val="207979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16358240"/>
        <c:crosses val="autoZero"/>
        <c:crossBetween val="between"/>
      </c:valAx>
      <c:spPr>
        <a:noFill/>
        <a:ln>
          <a:noFill/>
        </a:ln>
        <a:effectLst/>
      </c:spPr>
    </c:plotArea>
    <c:legend>
      <c:legendPos val="b"/>
      <c:layout>
        <c:manualLayout>
          <c:xMode val="edge"/>
          <c:yMode val="edge"/>
          <c:x val="5.3701501598014532E-2"/>
          <c:y val="7.8432123067949822E-3"/>
          <c:w val="0.89999999999999991"/>
          <c:h val="9.704505686789151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203345442746814E-2"/>
          <c:y val="3.7079453517882957E-2"/>
          <c:w val="0.94092557180352454"/>
          <c:h val="0.89585643404163517"/>
        </c:manualLayout>
      </c:layout>
      <c:barChart>
        <c:barDir val="col"/>
        <c:grouping val="clustered"/>
        <c:varyColors val="0"/>
        <c:ser>
          <c:idx val="0"/>
          <c:order val="0"/>
          <c:tx>
            <c:strRef>
              <c:f>Sheet1!$B$1</c:f>
              <c:strCache>
                <c:ptCount val="1"/>
                <c:pt idx="0">
                  <c:v>Non-Hispanic White</c:v>
                </c:pt>
              </c:strCache>
            </c:strRef>
          </c:tx>
          <c:spPr>
            <a:solidFill>
              <a:srgbClr val="0066FF"/>
            </a:solidFill>
            <a:ln>
              <a:noFill/>
            </a:ln>
            <a:effectLst/>
          </c:spPr>
          <c:invertIfNegative val="0"/>
          <c:cat>
            <c:strRef>
              <c:f>Sheet1!$A$2:$A$5</c:f>
              <c:strCache>
                <c:ptCount val="4"/>
                <c:pt idx="0">
                  <c:v>United States</c:v>
                </c:pt>
                <c:pt idx="1">
                  <c:v>Manhattan</c:v>
                </c:pt>
                <c:pt idx="2">
                  <c:v>Brooklyn</c:v>
                </c:pt>
                <c:pt idx="3">
                  <c:v>Queens</c:v>
                </c:pt>
              </c:strCache>
            </c:strRef>
          </c:cat>
          <c:val>
            <c:numRef>
              <c:f>Sheet1!$B$2:$B$5</c:f>
              <c:numCache>
                <c:formatCode>0.00%</c:formatCode>
                <c:ptCount val="4"/>
                <c:pt idx="0">
                  <c:v>0.72399999999999998</c:v>
                </c:pt>
                <c:pt idx="1">
                  <c:v>0.48</c:v>
                </c:pt>
                <c:pt idx="2">
                  <c:v>0.35699999999999998</c:v>
                </c:pt>
                <c:pt idx="3">
                  <c:v>0.27200000000000002</c:v>
                </c:pt>
              </c:numCache>
            </c:numRef>
          </c:val>
          <c:extLst>
            <c:ext xmlns:c16="http://schemas.microsoft.com/office/drawing/2014/chart" uri="{C3380CC4-5D6E-409C-BE32-E72D297353CC}">
              <c16:uniqueId val="{00000000-AC52-4B45-B293-C8E235F4AD6A}"/>
            </c:ext>
          </c:extLst>
        </c:ser>
        <c:ser>
          <c:idx val="1"/>
          <c:order val="1"/>
          <c:tx>
            <c:strRef>
              <c:f>Sheet1!$C$1</c:f>
              <c:strCache>
                <c:ptCount val="1"/>
                <c:pt idx="0">
                  <c:v>African American</c:v>
                </c:pt>
              </c:strCache>
            </c:strRef>
          </c:tx>
          <c:spPr>
            <a:solidFill>
              <a:schemeClr val="tx1"/>
            </a:solidFill>
            <a:ln>
              <a:noFill/>
            </a:ln>
            <a:effectLst/>
          </c:spPr>
          <c:invertIfNegative val="0"/>
          <c:cat>
            <c:strRef>
              <c:f>Sheet1!$A$2:$A$5</c:f>
              <c:strCache>
                <c:ptCount val="4"/>
                <c:pt idx="0">
                  <c:v>United States</c:v>
                </c:pt>
                <c:pt idx="1">
                  <c:v>Manhattan</c:v>
                </c:pt>
                <c:pt idx="2">
                  <c:v>Brooklyn</c:v>
                </c:pt>
                <c:pt idx="3">
                  <c:v>Queens</c:v>
                </c:pt>
              </c:strCache>
            </c:strRef>
          </c:cat>
          <c:val>
            <c:numRef>
              <c:f>Sheet1!$C$2:$C$5</c:f>
              <c:numCache>
                <c:formatCode>0.00%</c:formatCode>
                <c:ptCount val="4"/>
                <c:pt idx="0">
                  <c:v>0.126</c:v>
                </c:pt>
                <c:pt idx="1">
                  <c:v>0.129</c:v>
                </c:pt>
                <c:pt idx="2">
                  <c:v>0.31900000000000001</c:v>
                </c:pt>
                <c:pt idx="3">
                  <c:v>0.20899999999999999</c:v>
                </c:pt>
              </c:numCache>
            </c:numRef>
          </c:val>
          <c:extLst>
            <c:ext xmlns:c16="http://schemas.microsoft.com/office/drawing/2014/chart" uri="{C3380CC4-5D6E-409C-BE32-E72D297353CC}">
              <c16:uniqueId val="{00000001-AC52-4B45-B293-C8E235F4AD6A}"/>
            </c:ext>
          </c:extLst>
        </c:ser>
        <c:ser>
          <c:idx val="2"/>
          <c:order val="2"/>
          <c:tx>
            <c:strRef>
              <c:f>Sheet1!$D$1</c:f>
              <c:strCache>
                <c:ptCount val="1"/>
                <c:pt idx="0">
                  <c:v>Hispanic/Latino</c:v>
                </c:pt>
              </c:strCache>
            </c:strRef>
          </c:tx>
          <c:spPr>
            <a:solidFill>
              <a:srgbClr val="FF0000"/>
            </a:solidFill>
            <a:ln>
              <a:noFill/>
            </a:ln>
            <a:effectLst/>
          </c:spPr>
          <c:invertIfNegative val="0"/>
          <c:cat>
            <c:strRef>
              <c:f>Sheet1!$A$2:$A$5</c:f>
              <c:strCache>
                <c:ptCount val="4"/>
                <c:pt idx="0">
                  <c:v>United States</c:v>
                </c:pt>
                <c:pt idx="1">
                  <c:v>Manhattan</c:v>
                </c:pt>
                <c:pt idx="2">
                  <c:v>Brooklyn</c:v>
                </c:pt>
                <c:pt idx="3">
                  <c:v>Queens</c:v>
                </c:pt>
              </c:strCache>
            </c:strRef>
          </c:cat>
          <c:val>
            <c:numRef>
              <c:f>Sheet1!$D$2:$D$5</c:f>
              <c:numCache>
                <c:formatCode>0.00%</c:formatCode>
                <c:ptCount val="4"/>
                <c:pt idx="0">
                  <c:v>0.16300000000000001</c:v>
                </c:pt>
                <c:pt idx="1">
                  <c:v>0.254</c:v>
                </c:pt>
                <c:pt idx="2">
                  <c:v>0.19800000000000001</c:v>
                </c:pt>
                <c:pt idx="3">
                  <c:v>0.27900000000000003</c:v>
                </c:pt>
              </c:numCache>
            </c:numRef>
          </c:val>
          <c:extLst>
            <c:ext xmlns:c16="http://schemas.microsoft.com/office/drawing/2014/chart" uri="{C3380CC4-5D6E-409C-BE32-E72D297353CC}">
              <c16:uniqueId val="{00000002-AC52-4B45-B293-C8E235F4AD6A}"/>
            </c:ext>
          </c:extLst>
        </c:ser>
        <c:ser>
          <c:idx val="3"/>
          <c:order val="3"/>
          <c:tx>
            <c:strRef>
              <c:f>Sheet1!$E$1</c:f>
              <c:strCache>
                <c:ptCount val="1"/>
                <c:pt idx="0">
                  <c:v>Asian</c:v>
                </c:pt>
              </c:strCache>
            </c:strRef>
          </c:tx>
          <c:spPr>
            <a:solidFill>
              <a:srgbClr val="ECBD10"/>
            </a:solidFill>
            <a:ln>
              <a:noFill/>
            </a:ln>
            <a:effectLst/>
          </c:spPr>
          <c:invertIfNegative val="0"/>
          <c:cat>
            <c:strRef>
              <c:f>Sheet1!$A$2:$A$5</c:f>
              <c:strCache>
                <c:ptCount val="4"/>
                <c:pt idx="0">
                  <c:v>United States</c:v>
                </c:pt>
                <c:pt idx="1">
                  <c:v>Manhattan</c:v>
                </c:pt>
                <c:pt idx="2">
                  <c:v>Brooklyn</c:v>
                </c:pt>
                <c:pt idx="3">
                  <c:v>Queens</c:v>
                </c:pt>
              </c:strCache>
            </c:strRef>
          </c:cat>
          <c:val>
            <c:numRef>
              <c:f>Sheet1!$E$2:$E$5</c:f>
              <c:numCache>
                <c:formatCode>0.00%</c:formatCode>
                <c:ptCount val="4"/>
                <c:pt idx="0">
                  <c:v>4.8000000000000001E-2</c:v>
                </c:pt>
                <c:pt idx="1">
                  <c:v>0.112</c:v>
                </c:pt>
                <c:pt idx="2">
                  <c:v>0.104</c:v>
                </c:pt>
                <c:pt idx="3">
                  <c:v>0.248</c:v>
                </c:pt>
              </c:numCache>
            </c:numRef>
          </c:val>
          <c:extLst>
            <c:ext xmlns:c16="http://schemas.microsoft.com/office/drawing/2014/chart" uri="{C3380CC4-5D6E-409C-BE32-E72D297353CC}">
              <c16:uniqueId val="{00000003-AC52-4B45-B293-C8E235F4AD6A}"/>
            </c:ext>
          </c:extLst>
        </c:ser>
        <c:ser>
          <c:idx val="4"/>
          <c:order val="4"/>
          <c:tx>
            <c:strRef>
              <c:f>Sheet1!$F$1</c:f>
              <c:strCache>
                <c:ptCount val="1"/>
                <c:pt idx="0">
                  <c:v>Other</c:v>
                </c:pt>
              </c:strCache>
            </c:strRef>
          </c:tx>
          <c:spPr>
            <a:solidFill>
              <a:schemeClr val="accent5"/>
            </a:solidFill>
            <a:ln>
              <a:noFill/>
            </a:ln>
            <a:effectLst/>
          </c:spPr>
          <c:invertIfNegative val="0"/>
          <c:cat>
            <c:strRef>
              <c:f>Sheet1!$A$2:$A$5</c:f>
              <c:strCache>
                <c:ptCount val="4"/>
                <c:pt idx="0">
                  <c:v>United States</c:v>
                </c:pt>
                <c:pt idx="1">
                  <c:v>Manhattan</c:v>
                </c:pt>
                <c:pt idx="2">
                  <c:v>Brooklyn</c:v>
                </c:pt>
                <c:pt idx="3">
                  <c:v>Queens</c:v>
                </c:pt>
              </c:strCache>
            </c:strRef>
          </c:cat>
          <c:val>
            <c:numRef>
              <c:f>Sheet1!$F$2:$F$5</c:f>
              <c:numCache>
                <c:formatCode>0.00%</c:formatCode>
                <c:ptCount val="4"/>
                <c:pt idx="0">
                  <c:v>6.2E-2</c:v>
                </c:pt>
                <c:pt idx="1">
                  <c:v>3.0000000000000001E-3</c:v>
                </c:pt>
                <c:pt idx="2">
                  <c:v>4.0000000000000001E-3</c:v>
                </c:pt>
                <c:pt idx="3">
                  <c:v>0.129</c:v>
                </c:pt>
              </c:numCache>
            </c:numRef>
          </c:val>
          <c:extLst>
            <c:ext xmlns:c16="http://schemas.microsoft.com/office/drawing/2014/chart" uri="{C3380CC4-5D6E-409C-BE32-E72D297353CC}">
              <c16:uniqueId val="{00000004-AC52-4B45-B293-C8E235F4AD6A}"/>
            </c:ext>
          </c:extLst>
        </c:ser>
        <c:ser>
          <c:idx val="5"/>
          <c:order val="5"/>
          <c:tx>
            <c:strRef>
              <c:f>Sheet1!$G$1</c:f>
              <c:strCache>
                <c:ptCount val="1"/>
                <c:pt idx="0">
                  <c:v>2 or More</c:v>
                </c:pt>
              </c:strCache>
            </c:strRef>
          </c:tx>
          <c:spPr>
            <a:solidFill>
              <a:schemeClr val="accent1">
                <a:lumMod val="50000"/>
              </a:schemeClr>
            </a:solidFill>
            <a:ln>
              <a:noFill/>
            </a:ln>
            <a:effectLst/>
          </c:spPr>
          <c:invertIfNegative val="0"/>
          <c:cat>
            <c:strRef>
              <c:f>Sheet1!$A$2:$A$5</c:f>
              <c:strCache>
                <c:ptCount val="4"/>
                <c:pt idx="0">
                  <c:v>United States</c:v>
                </c:pt>
                <c:pt idx="1">
                  <c:v>Manhattan</c:v>
                </c:pt>
                <c:pt idx="2">
                  <c:v>Brooklyn</c:v>
                </c:pt>
                <c:pt idx="3">
                  <c:v>Queens</c:v>
                </c:pt>
              </c:strCache>
            </c:strRef>
          </c:cat>
          <c:val>
            <c:numRef>
              <c:f>Sheet1!$G$2:$G$5</c:f>
              <c:numCache>
                <c:formatCode>0.00%</c:formatCode>
                <c:ptCount val="4"/>
                <c:pt idx="0">
                  <c:v>2.9000000000000001E-2</c:v>
                </c:pt>
                <c:pt idx="1">
                  <c:v>1.9E-2</c:v>
                </c:pt>
                <c:pt idx="2">
                  <c:v>1.6E-2</c:v>
                </c:pt>
                <c:pt idx="3">
                  <c:v>2.7E-2</c:v>
                </c:pt>
              </c:numCache>
            </c:numRef>
          </c:val>
          <c:extLst>
            <c:ext xmlns:c16="http://schemas.microsoft.com/office/drawing/2014/chart" uri="{C3380CC4-5D6E-409C-BE32-E72D297353CC}">
              <c16:uniqueId val="{00000005-AC52-4B45-B293-C8E235F4AD6A}"/>
            </c:ext>
          </c:extLst>
        </c:ser>
        <c:dLbls>
          <c:showLegendKey val="0"/>
          <c:showVal val="0"/>
          <c:showCatName val="0"/>
          <c:showSerName val="0"/>
          <c:showPercent val="0"/>
          <c:showBubbleSize val="0"/>
        </c:dLbls>
        <c:gapWidth val="219"/>
        <c:axId val="339280224"/>
        <c:axId val="339279568"/>
      </c:barChart>
      <c:catAx>
        <c:axId val="33928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39279568"/>
        <c:crosses val="autoZero"/>
        <c:auto val="1"/>
        <c:lblAlgn val="ctr"/>
        <c:lblOffset val="100"/>
        <c:noMultiLvlLbl val="0"/>
      </c:catAx>
      <c:valAx>
        <c:axId val="339279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crossAx val="339280224"/>
        <c:crosses val="autoZero"/>
        <c:crossBetween val="between"/>
      </c:valAx>
      <c:spPr>
        <a:solidFill>
          <a:srgbClr val="FFFFFF"/>
        </a:solidFill>
        <a:ln>
          <a:noFill/>
        </a:ln>
        <a:effectLst/>
      </c:spPr>
    </c:plotArea>
    <c:legend>
      <c:legendPos val="b"/>
      <c:layout>
        <c:manualLayout>
          <c:xMode val="edge"/>
          <c:yMode val="edge"/>
          <c:x val="0.29785226846644169"/>
          <c:y val="3.9146490257505835E-2"/>
          <c:w val="0.69976677915260588"/>
          <c:h val="0.2872436190698184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0.69159</cdr:x>
      <cdr:y>0.26389</cdr:y>
    </cdr:from>
    <cdr:to>
      <cdr:x>0.82884</cdr:x>
      <cdr:y>0.33852</cdr:y>
    </cdr:to>
    <cdr:sp macro="" textlink="">
      <cdr:nvSpPr>
        <cdr:cNvPr id="2" name="TextBox 1"/>
        <cdr:cNvSpPr txBox="1"/>
      </cdr:nvSpPr>
      <cdr:spPr>
        <a:xfrm xmlns:a="http://schemas.openxmlformats.org/drawingml/2006/main">
          <a:off x="5638800" y="1447800"/>
          <a:ext cx="1119094" cy="4094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chemeClr val="bg1"/>
              </a:solidFill>
            </a:rPr>
            <a:t>P&lt;0.0001</a:t>
          </a:r>
        </a:p>
      </cdr:txBody>
    </cdr:sp>
  </cdr:relSizeAnchor>
  <cdr:relSizeAnchor xmlns:cdr="http://schemas.openxmlformats.org/drawingml/2006/chartDrawing">
    <cdr:from>
      <cdr:x>0.27451</cdr:x>
      <cdr:y>0.1194</cdr:y>
    </cdr:from>
    <cdr:to>
      <cdr:x>0.39216</cdr:x>
      <cdr:y>0.29851</cdr:y>
    </cdr:to>
    <cdr:sp macro="" textlink="">
      <cdr:nvSpPr>
        <cdr:cNvPr id="3" name="TextBox 2"/>
        <cdr:cNvSpPr txBox="1"/>
      </cdr:nvSpPr>
      <cdr:spPr>
        <a:xfrm xmlns:a="http://schemas.openxmlformats.org/drawingml/2006/main">
          <a:off x="2133600" y="609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slide" Target="../slides/slide25.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26.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slide" Target="../slides/slide27.xml"/><Relationship Id="rId4"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 Target="../slides/slide28.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slide" Target="../slides/slide29.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ascopubs.org/doi/10.1200/JCO.22.00338#core-b1"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ascopubs.org/doi/10.1200/JCO.22.00338#core-b3"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scopubs.org/doi/10.1200/JCO.22.00338#fig1"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ECOG, Eastern Cooperative Oncology Group; OS, overall survival; PS, performance status.</a:t>
            </a:r>
          </a:p>
        </p:txBody>
      </p:sp>
      <p:sp>
        <p:nvSpPr>
          <p:cNvPr id="4" name="Slide Number Placeholder 3"/>
          <p:cNvSpPr>
            <a:spLocks noGrp="1"/>
          </p:cNvSpPr>
          <p:nvPr>
            <p:ph type="sldNum" sz="quarter" idx="5"/>
          </p:nvPr>
        </p:nvSpPr>
        <p:spPr/>
        <p:txBody>
          <a:bodyPr/>
          <a:lstStyle/>
          <a:p>
            <a:fld id="{D60ABAA2-6C4E-466F-9BAE-1C454D0B2418}" type="slidenum">
              <a:rPr lang="en-US" smtClean="0"/>
              <a:t>14</a:t>
            </a:fld>
            <a:endParaRPr lang="en-US" dirty="0"/>
          </a:p>
        </p:txBody>
      </p:sp>
    </p:spTree>
    <p:extLst>
      <p:ext uri="{BB962C8B-B14F-4D97-AF65-F5344CB8AC3E}">
        <p14:creationId xmlns:p14="http://schemas.microsoft.com/office/powerpoint/2010/main" val="1867752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PALOMA-2 demonstrated statistically and clinically significant improvement in progression-free survival with </a:t>
            </a:r>
            <a:r>
              <a:rPr lang="en-US" dirty="0" err="1"/>
              <a:t>palbociclib</a:t>
            </a:r>
            <a:r>
              <a:rPr lang="en-US" dirty="0"/>
              <a:t> plus letrozole versus placebo plus letrozole in estrogen receptor–positive/ human epidermal growth factor receptor 2–negative (ER1/HER2–) advanced breast cancer (ABC). Here, we report results for the secondary end point overall survival (OS). Postmenopausal women (N 5 666) with ER1/HER2– ABC without previous systemic therapy for ABC were randomly assigned 2:1 to </a:t>
            </a:r>
            <a:r>
              <a:rPr lang="en-US" dirty="0" err="1"/>
              <a:t>palbociclib</a:t>
            </a:r>
            <a:r>
              <a:rPr lang="en-US" dirty="0"/>
              <a:t> plus letrozole or placebo plus letrozole. After a median follow-up of 90.1 months, 405 deaths were observed and 155 patients were known to be alive. The median OS was 53.9 months (95% CI, 49.8 to 60.8) with </a:t>
            </a:r>
            <a:r>
              <a:rPr lang="en-US" dirty="0" err="1"/>
              <a:t>palbociclib</a:t>
            </a:r>
            <a:r>
              <a:rPr lang="en-US" dirty="0"/>
              <a:t> plus letrozole versus 51.2 months (95% CI, 43.7 to 58.9) with placebo plus letrozole (hazard ratio [HR], 0.96 [95% CI, 0.78 to 1.18]; stratified one-sided P 5 .34). An imbalance in the number of patients with unknown survival outcome between the treatment arms (13.3% v 21.2%, respectively) limited interpretation of OS results. With recovered survival data, the median OS was 53.8 (95% CI, 49.8 to 59.2) versus 49.8 months (95% CI, 42.3 to 56.4), respectively (HR, 0.92 [95% CI, 0.76 to 1.12]; one-sided P 5 .21). OS was not significantly improved with </a:t>
            </a:r>
            <a:r>
              <a:rPr lang="en-US" dirty="0" err="1"/>
              <a:t>palbociclib</a:t>
            </a:r>
            <a:r>
              <a:rPr lang="en-US" dirty="0"/>
              <a:t> plus letrozole compared with placebo plus letrozole</a:t>
            </a:r>
          </a:p>
        </p:txBody>
      </p:sp>
      <p:sp>
        <p:nvSpPr>
          <p:cNvPr id="4" name="Slide Number Placeholder 3"/>
          <p:cNvSpPr>
            <a:spLocks noGrp="1"/>
          </p:cNvSpPr>
          <p:nvPr>
            <p:ph type="sldNum" sz="quarter" idx="5"/>
          </p:nvPr>
        </p:nvSpPr>
        <p:spPr/>
        <p:txBody>
          <a:bodyPr/>
          <a:lstStyle/>
          <a:p>
            <a:fld id="{B3A96171-A15F-AF4E-B7C5-E1453CAAF64D}" type="slidenum">
              <a:rPr lang="en-US" smtClean="0"/>
              <a:t>19</a:t>
            </a:fld>
            <a:endParaRPr lang="en-US" dirty="0"/>
          </a:p>
        </p:txBody>
      </p:sp>
    </p:spTree>
    <p:extLst>
      <p:ext uri="{BB962C8B-B14F-4D97-AF65-F5344CB8AC3E}">
        <p14:creationId xmlns:p14="http://schemas.microsoft.com/office/powerpoint/2010/main" val="2344428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96381A7-3D89-A84E-2632-97F15731D0FE}"/>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1856019B-FD0E-CBEE-CC85-202198FDBDE8}"/>
              </a:ext>
            </a:extLst>
          </p:cNvPr>
          <p:cNvSpPr>
            <a:spLocks noGrp="1"/>
          </p:cNvSpPr>
          <p:nvPr>
            <p:ph type="body" idx="3"/>
            <p:custDataLst>
              <p:tags r:id="rId2"/>
            </p:custDataLst>
          </p:nvPr>
        </p:nvSpPr>
        <p:spPr>
          <a:ln>
            <a:miter lim="800000"/>
          </a:ln>
        </p:spPr>
        <p:txBody>
          <a:bodyPr>
            <a:noAutofit/>
          </a:bodyPr>
          <a:lstStyle/>
          <a:p>
            <a:r>
              <a:rPr lang="en-US" altLang="en-US" b="1" dirty="0">
                <a:latin typeface="Helvetica" pitchFamily="2" charset="0"/>
                <a:ea typeface="ＭＳ Ｐゴシック" panose="020B0600070205080204" pitchFamily="34" charset="-128"/>
              </a:rPr>
              <a:t>Figure Legend:</a:t>
            </a:r>
            <a:br>
              <a:rPr lang="en-US" altLang="en-US" b="1" dirty="0">
                <a:latin typeface="Helvetica" pitchFamily="2" charset="0"/>
                <a:ea typeface="ＭＳ Ｐゴシック" panose="020B0600070205080204" pitchFamily="34" charset="-128"/>
              </a:rPr>
            </a:br>
            <a:r>
              <a:rPr lang="en-US" altLang="en-US" b="1" dirty="0">
                <a:latin typeface="Helvetica" pitchFamily="2" charset="0"/>
                <a:ea typeface="ＭＳ Ｐゴシック" panose="020B0600070205080204" pitchFamily="34" charset="-128"/>
              </a:rPr>
              <a:t>Kaplan–Meier curves of OS in all patients in the intent-to-treat population. FUL, </a:t>
            </a:r>
            <a:r>
              <a:rPr lang="en-US" altLang="en-US" b="1" dirty="0" err="1">
                <a:latin typeface="Helvetica" pitchFamily="2" charset="0"/>
                <a:ea typeface="ＭＳ Ｐゴシック" panose="020B0600070205080204" pitchFamily="34" charset="-128"/>
              </a:rPr>
              <a:t>fulvestrant</a:t>
            </a:r>
            <a:r>
              <a:rPr lang="en-US" altLang="en-US" b="1" dirty="0">
                <a:latin typeface="Helvetica" pitchFamily="2" charset="0"/>
                <a:ea typeface="ＭＳ Ｐゴシック" panose="020B0600070205080204" pitchFamily="34" charset="-128"/>
              </a:rPr>
              <a:t>; HR, hazard ratio; OS, overall survival; PAL, </a:t>
            </a:r>
            <a:r>
              <a:rPr lang="en-US" altLang="en-US" b="1" dirty="0" err="1">
                <a:latin typeface="Helvetica" pitchFamily="2" charset="0"/>
                <a:ea typeface="ＭＳ Ｐゴシック" panose="020B0600070205080204" pitchFamily="34" charset="-128"/>
              </a:rPr>
              <a:t>palbociclib</a:t>
            </a:r>
            <a:r>
              <a:rPr lang="en-US" altLang="en-US" b="1" dirty="0">
                <a:latin typeface="Helvetica" pitchFamily="2" charset="0"/>
                <a:ea typeface="ＭＳ Ｐゴシック" panose="020B0600070205080204" pitchFamily="34" charset="-128"/>
              </a:rPr>
              <a:t>; PBO, placebo.
</a:t>
            </a:r>
            <a:r>
              <a:rPr lang="en-US" b="0" i="0" dirty="0">
                <a:solidFill>
                  <a:srgbClr val="1A1A1A"/>
                </a:solidFill>
                <a:effectLst/>
                <a:latin typeface="Arial" panose="020B0604020202020204" pitchFamily="34" charset="0"/>
              </a:rPr>
              <a:t>The median OS was 34.8 months (95% CI, 28.8–39.9) in the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group and 28.0 months (95% CI, 23.5–33.8) in the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group [stratified HR, 0.81 (95% CI, 0.65–0.99); </a:t>
            </a:r>
            <a:r>
              <a:rPr lang="en-US" b="1" i="0" u="sng" dirty="0">
                <a:effectLst/>
                <a:latin typeface="Arial" panose="020B0604020202020204" pitchFamily="34" charset="0"/>
              </a:rPr>
              <a:t>Fig. 1</a:t>
            </a:r>
            <a:r>
              <a:rPr lang="en-US" b="0" i="0" dirty="0">
                <a:solidFill>
                  <a:srgbClr val="1A1A1A"/>
                </a:solidFill>
                <a:effectLst/>
                <a:latin typeface="Arial" panose="020B0604020202020204" pitchFamily="34" charset="0"/>
              </a:rPr>
              <a:t>]. The 5-year OS rate (95% CI) was 23.3% (18.7–28.2) in the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group versus 16.7% (11.2–23.3) in the placebo group;</a:t>
            </a:r>
            <a:endParaRPr lang="en-US" altLang="en-US" dirty="0">
              <a:latin typeface="Calibri" panose="020F050202020403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00DEF93A-BC8C-44D3-CB2C-C82A3EF9F433}"/>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330E3DE8-2A11-C84E-9557-E83579D62055}" type="slidenum">
              <a:rPr lang="en-US" altLang="en-US"/>
              <a:pPr eaLnBrk="1" hangingPunct="1"/>
              <a:t>25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8F70D58-E7B3-1715-7CE3-E276B8946206}"/>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A926A2B1-ED53-E0D7-0EF9-6BCA3163FE37}"/>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altLang="en-US" b="1" dirty="0">
                <a:latin typeface="Helvetica" pitchFamily="2" charset="0"/>
                <a:ea typeface="ＭＳ Ｐゴシック" panose="020B0600070205080204" pitchFamily="34" charset="-128"/>
              </a:rPr>
              <a:t>Figure Legend:</a:t>
            </a:r>
            <a:br>
              <a:rPr lang="en-US" altLang="en-US" b="1" dirty="0">
                <a:latin typeface="Helvetica" pitchFamily="2" charset="0"/>
                <a:ea typeface="ＭＳ Ｐゴシック" panose="020B0600070205080204" pitchFamily="34" charset="-128"/>
              </a:rPr>
            </a:br>
            <a:r>
              <a:rPr lang="en-US" altLang="en-US" b="1" dirty="0">
                <a:latin typeface="Helvetica" pitchFamily="2" charset="0"/>
                <a:ea typeface="ＭＳ Ｐゴシック" panose="020B0600070205080204" pitchFamily="34" charset="-128"/>
              </a:rPr>
              <a:t>OS by subgroup. P value determined from a one-sided unstratified log-rank test; one-sided P value from log-rank test reflects the sign of the test statistic (z-Score). ABC, advanced breast cancer; ECOG, Eastern Cooperative Oncology Group; EOT, end of treatment; FUL, </a:t>
            </a:r>
            <a:r>
              <a:rPr lang="en-US" altLang="en-US" b="1" dirty="0" err="1">
                <a:latin typeface="Helvetica" pitchFamily="2" charset="0"/>
                <a:ea typeface="ＭＳ Ｐゴシック" panose="020B0600070205080204" pitchFamily="34" charset="-128"/>
              </a:rPr>
              <a:t>fulvestrant</a:t>
            </a:r>
            <a:r>
              <a:rPr lang="en-US" altLang="en-US" b="1" dirty="0">
                <a:latin typeface="Helvetica" pitchFamily="2" charset="0"/>
                <a:ea typeface="ＭＳ Ｐゴシック" panose="020B0600070205080204" pitchFamily="34" charset="-128"/>
              </a:rPr>
              <a:t>; ITT, intent-to-treat; PAL, </a:t>
            </a:r>
            <a:r>
              <a:rPr lang="en-US" altLang="en-US" b="1" dirty="0" err="1">
                <a:latin typeface="Helvetica" pitchFamily="2" charset="0"/>
                <a:ea typeface="ＭＳ Ｐゴシック" panose="020B0600070205080204" pitchFamily="34" charset="-128"/>
              </a:rPr>
              <a:t>palbociclib</a:t>
            </a:r>
            <a:r>
              <a:rPr lang="en-US" altLang="en-US" b="1" dirty="0">
                <a:latin typeface="Helvetica" pitchFamily="2" charset="0"/>
                <a:ea typeface="ＭＳ Ｐゴシック" panose="020B0600070205080204" pitchFamily="34" charset="-128"/>
              </a:rPr>
              <a:t>; PBO, placebo.
</a:t>
            </a:r>
          </a:p>
          <a:p>
            <a:r>
              <a:rPr lang="en-US" b="0" i="0" dirty="0">
                <a:solidFill>
                  <a:srgbClr val="1A1A1A"/>
                </a:solidFill>
                <a:effectLst/>
                <a:latin typeface="Arial" panose="020B0604020202020204" pitchFamily="34" charset="0"/>
              </a:rPr>
              <a:t>n the subgroup of patients who had not received prior chemotherapy for ABC (</a:t>
            </a:r>
            <a:r>
              <a:rPr lang="en-US" b="0" i="1" dirty="0">
                <a:solidFill>
                  <a:srgbClr val="1A1A1A"/>
                </a:solidFill>
                <a:effectLst/>
                <a:latin typeface="Arial" panose="020B0604020202020204" pitchFamily="34" charset="0"/>
              </a:rPr>
              <a:t>n</a:t>
            </a:r>
            <a:r>
              <a:rPr lang="en-US" b="0" i="0" dirty="0">
                <a:solidFill>
                  <a:srgbClr val="1A1A1A"/>
                </a:solidFill>
                <a:effectLst/>
                <a:latin typeface="Arial" panose="020B0604020202020204" pitchFamily="34" charset="0"/>
              </a:rPr>
              <a:t> = 344), the median OS was 39.3 months (95% CI, 34.5–44.4) in the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group and 29.7 months (95% CI, 23.8–35.5) in the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group [hazard ratio, 0.72 (95% CI, 0.55–0.94); Supplementary Fig. S2A]. In the subgroup of patients who had received prior chemotherapy for ABC (</a:t>
            </a:r>
            <a:r>
              <a:rPr lang="en-US" b="0" i="1" dirty="0">
                <a:solidFill>
                  <a:srgbClr val="1A1A1A"/>
                </a:solidFill>
                <a:effectLst/>
                <a:latin typeface="Arial" panose="020B0604020202020204" pitchFamily="34" charset="0"/>
              </a:rPr>
              <a:t>n</a:t>
            </a:r>
            <a:r>
              <a:rPr lang="en-US" b="0" i="0" dirty="0">
                <a:solidFill>
                  <a:srgbClr val="1A1A1A"/>
                </a:solidFill>
                <a:effectLst/>
                <a:latin typeface="Arial" panose="020B0604020202020204" pitchFamily="34" charset="0"/>
              </a:rPr>
              <a:t> = 177), the median OS was 24.6 months (95% CI, 21.3–30.0) in the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group and 24.3 months (95% CI, 18.9–36.3) in the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group [hazard ratio, 0.97 (95% CI, 0.69–1.36); Supplementary Fig. S2B]. Favorable OS with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compared with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was observed in most of the subgroups evaluated</a:t>
            </a:r>
            <a:endParaRPr lang="en-US" altLang="en-US" b="0" dirty="0">
              <a:latin typeface="Calibri" panose="020F050202020403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32C87EE7-F535-B037-5CFF-7A6B973F996E}"/>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C0080E22-1495-DC44-A82A-2A31D015F88F}" type="slidenum">
              <a:rPr lang="en-US" altLang="en-US"/>
              <a:pPr eaLnBrk="1" hangingPunct="1"/>
              <a:t>26</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A6C8D59-44B8-FCCB-C97C-B3FCE5697B6E}"/>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7B65F156-608E-5371-DF56-E52A817E6A4B}"/>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altLang="en-US" b="1" dirty="0">
                <a:latin typeface="Helvetica" pitchFamily="2" charset="0"/>
                <a:ea typeface="ＭＳ Ｐゴシック" panose="020B0600070205080204" pitchFamily="34" charset="-128"/>
              </a:rPr>
              <a:t>Figure Legend:</a:t>
            </a:r>
            <a:br>
              <a:rPr lang="en-US" altLang="en-US" b="1" dirty="0">
                <a:latin typeface="Helvetica" pitchFamily="2" charset="0"/>
                <a:ea typeface="ＭＳ Ｐゴシック" panose="020B0600070205080204" pitchFamily="34" charset="-128"/>
              </a:rPr>
            </a:br>
            <a:r>
              <a:rPr lang="en-US" altLang="en-US" b="1" dirty="0">
                <a:latin typeface="Helvetica" pitchFamily="2" charset="0"/>
                <a:ea typeface="ＭＳ Ｐゴシック" panose="020B0600070205080204" pitchFamily="34" charset="-128"/>
              </a:rPr>
              <a:t>Outcomes by ESR1 mutation status in </a:t>
            </a:r>
            <a:r>
              <a:rPr lang="en-US" altLang="en-US" b="1" dirty="0" err="1">
                <a:latin typeface="Helvetica" pitchFamily="2" charset="0"/>
                <a:ea typeface="ＭＳ Ｐゴシック" panose="020B0600070205080204" pitchFamily="34" charset="-128"/>
              </a:rPr>
              <a:t>ctDNA</a:t>
            </a:r>
            <a:r>
              <a:rPr lang="en-US" altLang="en-US" b="1" dirty="0">
                <a:latin typeface="Helvetica" pitchFamily="2" charset="0"/>
                <a:ea typeface="ＭＳ Ｐゴシック" panose="020B0600070205080204" pitchFamily="34" charset="-128"/>
              </a:rPr>
              <a:t> at day 1 or end of treatment. PFS by treatment (A), OS regardless of treatment (B), and OS by treatment (C). </a:t>
            </a:r>
            <a:r>
              <a:rPr lang="en-US" altLang="en-US" b="1" dirty="0" err="1">
                <a:latin typeface="Helvetica" pitchFamily="2" charset="0"/>
                <a:ea typeface="ＭＳ Ｐゴシック" panose="020B0600070205080204" pitchFamily="34" charset="-128"/>
              </a:rPr>
              <a:t>ctDNA</a:t>
            </a:r>
            <a:r>
              <a:rPr lang="en-US" altLang="en-US" b="1" dirty="0">
                <a:latin typeface="Helvetica" pitchFamily="2" charset="0"/>
                <a:ea typeface="ＭＳ Ｐゴシック" panose="020B0600070205080204" pitchFamily="34" charset="-128"/>
              </a:rPr>
              <a:t>, circulating tumor DNA; ESR1, estrogen receptor 1; FUL, </a:t>
            </a:r>
            <a:r>
              <a:rPr lang="en-US" altLang="en-US" b="1" dirty="0" err="1">
                <a:latin typeface="Helvetica" pitchFamily="2" charset="0"/>
                <a:ea typeface="ＭＳ Ｐゴシック" panose="020B0600070205080204" pitchFamily="34" charset="-128"/>
              </a:rPr>
              <a:t>fulvestrant</a:t>
            </a:r>
            <a:r>
              <a:rPr lang="en-US" altLang="en-US" b="1" dirty="0">
                <a:latin typeface="Helvetica" pitchFamily="2" charset="0"/>
                <a:ea typeface="ＭＳ Ｐゴシック" panose="020B0600070205080204" pitchFamily="34" charset="-128"/>
              </a:rPr>
              <a:t>; HR, hazard ratio; mut, mutation; OS, overall survival; PAL, </a:t>
            </a:r>
            <a:r>
              <a:rPr lang="en-US" altLang="en-US" b="1" dirty="0" err="1">
                <a:latin typeface="Helvetica" pitchFamily="2" charset="0"/>
                <a:ea typeface="ＭＳ Ｐゴシック" panose="020B0600070205080204" pitchFamily="34" charset="-128"/>
              </a:rPr>
              <a:t>palbociclib</a:t>
            </a:r>
            <a:r>
              <a:rPr lang="en-US" altLang="en-US" b="1" dirty="0">
                <a:latin typeface="Helvetica" pitchFamily="2" charset="0"/>
                <a:ea typeface="ＭＳ Ｐゴシック" panose="020B0600070205080204" pitchFamily="34" charset="-128"/>
              </a:rPr>
              <a:t>; PBO, placebo; PFS, progression-free survival; WT, wild type.
</a:t>
            </a:r>
            <a:r>
              <a:rPr lang="en-US" b="0" i="1" dirty="0">
                <a:solidFill>
                  <a:srgbClr val="1A1A1A"/>
                </a:solidFill>
                <a:effectLst/>
                <a:latin typeface="Arial" panose="020B0604020202020204" pitchFamily="34" charset="0"/>
              </a:rPr>
              <a:t>ESR1</a:t>
            </a:r>
            <a:r>
              <a:rPr lang="en-US" b="0" i="0" dirty="0">
                <a:solidFill>
                  <a:srgbClr val="1A1A1A"/>
                </a:solidFill>
                <a:effectLst/>
                <a:latin typeface="Arial" panose="020B0604020202020204" pitchFamily="34" charset="0"/>
              </a:rPr>
              <a:t> mutations were prognostic for OS [hazard ratio, 1.58 (95% CI, 1.22–2.06); </a:t>
            </a:r>
            <a:r>
              <a:rPr lang="en-US" b="1" i="0" u="sng" dirty="0">
                <a:effectLst/>
                <a:latin typeface="Arial" panose="020B0604020202020204" pitchFamily="34" charset="0"/>
              </a:rPr>
              <a:t>Fig. 3B</a:t>
            </a:r>
            <a:r>
              <a:rPr lang="en-US" b="0" i="0" dirty="0">
                <a:solidFill>
                  <a:srgbClr val="1A1A1A"/>
                </a:solidFill>
                <a:effectLst/>
                <a:latin typeface="Arial" panose="020B0604020202020204" pitchFamily="34" charset="0"/>
              </a:rPr>
              <a:t>] and were highly associated with shorter OS [&lt;4 vs. ≥4 years; OR, 0.36 (95% CI, 0.19–0.68); Supplementary Table S1]. Regardless of </a:t>
            </a:r>
            <a:r>
              <a:rPr lang="en-US" b="0" i="1" dirty="0">
                <a:solidFill>
                  <a:srgbClr val="1A1A1A"/>
                </a:solidFill>
                <a:effectLst/>
                <a:latin typeface="Arial" panose="020B0604020202020204" pitchFamily="34" charset="0"/>
              </a:rPr>
              <a:t>ESR1</a:t>
            </a:r>
            <a:r>
              <a:rPr lang="en-US" b="0" i="0" dirty="0">
                <a:solidFill>
                  <a:srgbClr val="1A1A1A"/>
                </a:solidFill>
                <a:effectLst/>
                <a:latin typeface="Arial" panose="020B0604020202020204" pitchFamily="34" charset="0"/>
              </a:rPr>
              <a:t> mutation status at day 1 or end of treatment,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provided OS benefit versus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a:t>
            </a:r>
            <a:r>
              <a:rPr lang="en-US" b="1" i="0" u="sng" dirty="0">
                <a:effectLst/>
                <a:latin typeface="Arial" panose="020B0604020202020204" pitchFamily="34" charset="0"/>
              </a:rPr>
              <a:t>Fig. 3C</a:t>
            </a:r>
            <a:r>
              <a:rPr lang="en-US" b="0" i="0" dirty="0">
                <a:solidFill>
                  <a:srgbClr val="1A1A1A"/>
                </a:solidFill>
                <a:effectLst/>
                <a:latin typeface="Arial" panose="020B0604020202020204" pitchFamily="34" charset="0"/>
              </a:rPr>
              <a:t>). In patients without </a:t>
            </a:r>
            <a:r>
              <a:rPr lang="en-US" b="0" i="1" dirty="0">
                <a:solidFill>
                  <a:srgbClr val="1A1A1A"/>
                </a:solidFill>
                <a:effectLst/>
                <a:latin typeface="Arial" panose="020B0604020202020204" pitchFamily="34" charset="0"/>
              </a:rPr>
              <a:t>ESR1</a:t>
            </a:r>
            <a:r>
              <a:rPr lang="en-US" b="0" i="0" dirty="0">
                <a:solidFill>
                  <a:srgbClr val="1A1A1A"/>
                </a:solidFill>
                <a:effectLst/>
                <a:latin typeface="Arial" panose="020B0604020202020204" pitchFamily="34" charset="0"/>
              </a:rPr>
              <a:t> mutations, the median OS was 32.8 months (95% CI, 27.4–46.1) with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and 28.0 months (95% CI, 23.6–36.3) with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[hazard ratio, 0.81 (95% CI, 0.59–1.11)]. In patients with </a:t>
            </a:r>
            <a:r>
              <a:rPr lang="en-US" b="0" i="1" dirty="0">
                <a:solidFill>
                  <a:srgbClr val="1A1A1A"/>
                </a:solidFill>
                <a:effectLst/>
                <a:latin typeface="Arial" panose="020B0604020202020204" pitchFamily="34" charset="0"/>
              </a:rPr>
              <a:t>ESR1</a:t>
            </a:r>
            <a:r>
              <a:rPr lang="en-US" b="0" i="0" dirty="0">
                <a:solidFill>
                  <a:srgbClr val="1A1A1A"/>
                </a:solidFill>
                <a:effectLst/>
                <a:latin typeface="Arial" panose="020B0604020202020204" pitchFamily="34" charset="0"/>
              </a:rPr>
              <a:t> mutations, the median OS was 27.7 months (95% CI, 20.4–36.1) with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and 20.2 months (95% CI, 15.3–27.1) with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[hazard ratio, 0.59 (95% CI, 0.37–0.94)].</a:t>
            </a:r>
            <a:endParaRPr lang="en-US" altLang="en-US" b="1" dirty="0">
              <a:latin typeface="Helvetica" pitchFamily="2"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D01C4222-06D1-88A3-18D6-9683BF20350C}"/>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4681351D-0C01-F047-864B-B3642AE32380}" type="slidenum">
              <a:rPr lang="en-US" altLang="en-US"/>
              <a:pPr eaLnBrk="1" hangingPunct="1"/>
              <a:t>27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71F7958-7291-5E9E-678E-C82A5A418DD7}"/>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FE9DD806-344D-CAD0-935A-C42BA5908F0B}"/>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altLang="en-US" b="1" dirty="0">
                <a:latin typeface="Helvetica" pitchFamily="2" charset="0"/>
                <a:ea typeface="ＭＳ Ｐゴシック" panose="020B0600070205080204" pitchFamily="34" charset="-128"/>
              </a:rPr>
              <a:t>Figure Legend:</a:t>
            </a:r>
            <a:br>
              <a:rPr lang="en-US" altLang="en-US" b="1" dirty="0">
                <a:latin typeface="Helvetica" pitchFamily="2" charset="0"/>
                <a:ea typeface="ＭＳ Ｐゴシック" panose="020B0600070205080204" pitchFamily="34" charset="-128"/>
              </a:rPr>
            </a:br>
            <a:r>
              <a:rPr lang="en-US" altLang="en-US" b="1" dirty="0">
                <a:latin typeface="Helvetica" pitchFamily="2" charset="0"/>
                <a:ea typeface="ＭＳ Ｐゴシック" panose="020B0600070205080204" pitchFamily="34" charset="-128"/>
              </a:rPr>
              <a:t>Outcomes by PIK3CA mutation status in </a:t>
            </a:r>
            <a:r>
              <a:rPr lang="en-US" altLang="en-US" b="1" dirty="0" err="1">
                <a:latin typeface="Helvetica" pitchFamily="2" charset="0"/>
                <a:ea typeface="ＭＳ Ｐゴシック" panose="020B0600070205080204" pitchFamily="34" charset="-128"/>
              </a:rPr>
              <a:t>ctDNA</a:t>
            </a:r>
            <a:r>
              <a:rPr lang="en-US" altLang="en-US" b="1" dirty="0">
                <a:latin typeface="Helvetica" pitchFamily="2" charset="0"/>
                <a:ea typeface="ＭＳ Ｐゴシック" panose="020B0600070205080204" pitchFamily="34" charset="-128"/>
              </a:rPr>
              <a:t> at day 1 or end of treatment. PFS by treatment (A), OS regardless of treatment (B), and OS by treatment (C). </a:t>
            </a:r>
            <a:r>
              <a:rPr lang="en-US" altLang="en-US" b="1" dirty="0" err="1">
                <a:latin typeface="Helvetica" pitchFamily="2" charset="0"/>
                <a:ea typeface="ＭＳ Ｐゴシック" panose="020B0600070205080204" pitchFamily="34" charset="-128"/>
              </a:rPr>
              <a:t>ctDNA</a:t>
            </a:r>
            <a:r>
              <a:rPr lang="en-US" altLang="en-US" b="1" dirty="0">
                <a:latin typeface="Helvetica" pitchFamily="2" charset="0"/>
                <a:ea typeface="ＭＳ Ｐゴシック" panose="020B0600070205080204" pitchFamily="34" charset="-128"/>
              </a:rPr>
              <a:t>, circulating tumor DNA; FUL, </a:t>
            </a:r>
            <a:r>
              <a:rPr lang="en-US" altLang="en-US" b="1" dirty="0" err="1">
                <a:latin typeface="Helvetica" pitchFamily="2" charset="0"/>
                <a:ea typeface="ＭＳ Ｐゴシック" panose="020B0600070205080204" pitchFamily="34" charset="-128"/>
              </a:rPr>
              <a:t>fulvestrant</a:t>
            </a:r>
            <a:r>
              <a:rPr lang="en-US" altLang="en-US" b="1" dirty="0">
                <a:latin typeface="Helvetica" pitchFamily="2" charset="0"/>
                <a:ea typeface="ＭＳ Ｐゴシック" panose="020B0600070205080204" pitchFamily="34" charset="-128"/>
              </a:rPr>
              <a:t>; HR, hazard ratio; mut, mutation; OS, overall survival; PAL, </a:t>
            </a:r>
            <a:r>
              <a:rPr lang="en-US" altLang="en-US" b="1" dirty="0" err="1">
                <a:latin typeface="Helvetica" pitchFamily="2" charset="0"/>
                <a:ea typeface="ＭＳ Ｐゴシック" panose="020B0600070205080204" pitchFamily="34" charset="-128"/>
              </a:rPr>
              <a:t>palbociclib</a:t>
            </a:r>
            <a:r>
              <a:rPr lang="en-US" altLang="en-US" b="1" dirty="0">
                <a:latin typeface="Helvetica" pitchFamily="2" charset="0"/>
                <a:ea typeface="ＭＳ Ｐゴシック" panose="020B0600070205080204" pitchFamily="34" charset="-128"/>
              </a:rPr>
              <a:t>; PBO, placebo; PFS, progression-free survival; PIK3CA, phosphatidylinositol 3-kinase catalytic alpha polypeptide; WT, wild type.
</a:t>
            </a:r>
          </a:p>
          <a:p>
            <a:r>
              <a:rPr lang="en-US" b="0" i="0" dirty="0">
                <a:solidFill>
                  <a:srgbClr val="1A1A1A"/>
                </a:solidFill>
                <a:effectLst/>
                <a:latin typeface="Arial" panose="020B0604020202020204" pitchFamily="34" charset="0"/>
              </a:rPr>
              <a:t>Palbociclib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provided a PFS benefit compared with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regardless of </a:t>
            </a:r>
            <a:r>
              <a:rPr lang="en-US" b="0" i="1" dirty="0">
                <a:solidFill>
                  <a:srgbClr val="1A1A1A"/>
                </a:solidFill>
                <a:effectLst/>
                <a:latin typeface="Arial" panose="020B0604020202020204" pitchFamily="34" charset="0"/>
              </a:rPr>
              <a:t>PIK3CA</a:t>
            </a:r>
            <a:r>
              <a:rPr lang="en-US" b="0" i="0" dirty="0">
                <a:solidFill>
                  <a:srgbClr val="1A1A1A"/>
                </a:solidFill>
                <a:effectLst/>
                <a:latin typeface="Arial" panose="020B0604020202020204" pitchFamily="34" charset="0"/>
              </a:rPr>
              <a:t> status (</a:t>
            </a:r>
            <a:r>
              <a:rPr lang="en-US" b="1" i="0" u="sng" dirty="0">
                <a:effectLst/>
                <a:latin typeface="Arial" panose="020B0604020202020204" pitchFamily="34" charset="0"/>
              </a:rPr>
              <a:t>Fig. 4A</a:t>
            </a:r>
            <a:r>
              <a:rPr lang="en-US" b="0" i="0" dirty="0">
                <a:solidFill>
                  <a:srgbClr val="1A1A1A"/>
                </a:solidFill>
                <a:effectLst/>
                <a:latin typeface="Arial" panose="020B0604020202020204" pitchFamily="34" charset="0"/>
              </a:rPr>
              <a:t>). In patients without </a:t>
            </a:r>
            <a:r>
              <a:rPr lang="en-US" b="0" i="1" dirty="0">
                <a:solidFill>
                  <a:srgbClr val="1A1A1A"/>
                </a:solidFill>
                <a:effectLst/>
                <a:latin typeface="Arial" panose="020B0604020202020204" pitchFamily="34" charset="0"/>
              </a:rPr>
              <a:t>PIK3CA</a:t>
            </a:r>
            <a:r>
              <a:rPr lang="en-US" b="0" i="0" dirty="0">
                <a:solidFill>
                  <a:srgbClr val="1A1A1A"/>
                </a:solidFill>
                <a:effectLst/>
                <a:latin typeface="Arial" panose="020B0604020202020204" pitchFamily="34" charset="0"/>
              </a:rPr>
              <a:t> mutations, the median PFS was 11.3 months (95% CI, 9.2–14.1) in patients receiving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and 3.8 months (95% CI, 3.4–7.2) in patients receiving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[HR, 0.48 (95% CI, 0.35–0.66)]. Palbociclib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also improved median PFS compared with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in patients with </a:t>
            </a:r>
            <a:r>
              <a:rPr lang="en-US" b="0" i="1" dirty="0">
                <a:solidFill>
                  <a:srgbClr val="1A1A1A"/>
                </a:solidFill>
                <a:effectLst/>
                <a:latin typeface="Arial" panose="020B0604020202020204" pitchFamily="34" charset="0"/>
              </a:rPr>
              <a:t>PIK3CA</a:t>
            </a:r>
            <a:r>
              <a:rPr lang="en-US" b="0" i="0" dirty="0">
                <a:solidFill>
                  <a:srgbClr val="1A1A1A"/>
                </a:solidFill>
                <a:effectLst/>
                <a:latin typeface="Arial" panose="020B0604020202020204" pitchFamily="34" charset="0"/>
              </a:rPr>
              <a:t> mutations [10.9 months (95% CI, 5.6–12.7) vs. 3.5 months (95% CI, 1.9–11.2), respectively; hazard ratio, 0.55 (95% CI, 0.31–0.99)].</a:t>
            </a:r>
          </a:p>
          <a:p>
            <a:endParaRPr lang="en-US" altLang="en-US" b="0" i="0" dirty="0">
              <a:solidFill>
                <a:srgbClr val="1A1A1A"/>
              </a:solidFill>
              <a:effectLst/>
              <a:latin typeface="Arial" panose="020B0604020202020204" pitchFamily="34" charset="0"/>
              <a:ea typeface="ＭＳ Ｐゴシック" panose="020B0600070205080204" pitchFamily="34" charset="-128"/>
            </a:endParaRPr>
          </a:p>
          <a:p>
            <a:r>
              <a:rPr lang="en-US" b="0" i="0" dirty="0">
                <a:solidFill>
                  <a:srgbClr val="1A1A1A"/>
                </a:solidFill>
                <a:effectLst/>
                <a:latin typeface="Arial" panose="020B0604020202020204" pitchFamily="34" charset="0"/>
              </a:rPr>
              <a:t>In addition, </a:t>
            </a:r>
            <a:r>
              <a:rPr lang="en-US" b="0" i="1" dirty="0">
                <a:solidFill>
                  <a:srgbClr val="1A1A1A"/>
                </a:solidFill>
                <a:effectLst/>
                <a:latin typeface="Arial" panose="020B0604020202020204" pitchFamily="34" charset="0"/>
              </a:rPr>
              <a:t>PIK3CA</a:t>
            </a:r>
            <a:r>
              <a:rPr lang="en-US" b="0" i="0" dirty="0">
                <a:solidFill>
                  <a:srgbClr val="1A1A1A"/>
                </a:solidFill>
                <a:effectLst/>
                <a:latin typeface="Arial" panose="020B0604020202020204" pitchFamily="34" charset="0"/>
              </a:rPr>
              <a:t> mutations were prognostic for OS [hazard ratio, 1.44 (95% CI, 1.08–1.92); </a:t>
            </a:r>
            <a:r>
              <a:rPr lang="en-US" b="1" i="0" u="sng" dirty="0">
                <a:effectLst/>
                <a:latin typeface="Arial" panose="020B0604020202020204" pitchFamily="34" charset="0"/>
              </a:rPr>
              <a:t>Fig. 4B</a:t>
            </a:r>
            <a:r>
              <a:rPr lang="en-US" b="0" i="0" dirty="0">
                <a:solidFill>
                  <a:srgbClr val="1A1A1A"/>
                </a:solidFill>
                <a:effectLst/>
                <a:latin typeface="Arial" panose="020B0604020202020204" pitchFamily="34" charset="0"/>
              </a:rPr>
              <a:t>] and were numerically associated with shorter OS [&lt;4 vs. ≥4 years; OR, 0.55 (95% CI, 0.29–1.08); Supplementary Table S1]. Palbociclib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provided an OS benefit compared with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regardless of </a:t>
            </a:r>
            <a:r>
              <a:rPr lang="en-US" b="0" i="1" dirty="0">
                <a:solidFill>
                  <a:srgbClr val="1A1A1A"/>
                </a:solidFill>
                <a:effectLst/>
                <a:latin typeface="Arial" panose="020B0604020202020204" pitchFamily="34" charset="0"/>
              </a:rPr>
              <a:t>PIK3CA</a:t>
            </a:r>
            <a:r>
              <a:rPr lang="en-US" b="0" i="0" dirty="0">
                <a:solidFill>
                  <a:srgbClr val="1A1A1A"/>
                </a:solidFill>
                <a:effectLst/>
                <a:latin typeface="Arial" panose="020B0604020202020204" pitchFamily="34" charset="0"/>
              </a:rPr>
              <a:t> mutation status (</a:t>
            </a:r>
            <a:r>
              <a:rPr lang="en-US" b="1" i="0" u="sng" dirty="0">
                <a:effectLst/>
                <a:latin typeface="Arial" panose="020B0604020202020204" pitchFamily="34" charset="0"/>
              </a:rPr>
              <a:t>Fig. 4C</a:t>
            </a:r>
            <a:r>
              <a:rPr lang="en-US" b="0" i="0" dirty="0">
                <a:solidFill>
                  <a:srgbClr val="1A1A1A"/>
                </a:solidFill>
                <a:effectLst/>
                <a:latin typeface="Arial" panose="020B0604020202020204" pitchFamily="34" charset="0"/>
              </a:rPr>
              <a:t>). Among patients without </a:t>
            </a:r>
            <a:r>
              <a:rPr lang="en-US" b="0" i="1" dirty="0">
                <a:solidFill>
                  <a:srgbClr val="1A1A1A"/>
                </a:solidFill>
                <a:effectLst/>
                <a:latin typeface="Arial" panose="020B0604020202020204" pitchFamily="34" charset="0"/>
              </a:rPr>
              <a:t>PIK3CA</a:t>
            </a:r>
            <a:r>
              <a:rPr lang="en-US" b="0" i="0" dirty="0">
                <a:solidFill>
                  <a:srgbClr val="1A1A1A"/>
                </a:solidFill>
                <a:effectLst/>
                <a:latin typeface="Arial" panose="020B0604020202020204" pitchFamily="34" charset="0"/>
              </a:rPr>
              <a:t> mutations, the median OS was 32.8 months (95% CI, 27.2–42.3) in patients receiving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and 26.6 months (95% CI, 23.4–33.0) in patients receiving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[hazard ratio, 0.78 (95% CI, 0.58–1.04)]. In patients with </a:t>
            </a:r>
            <a:r>
              <a:rPr lang="en-US" b="0" i="1" dirty="0">
                <a:solidFill>
                  <a:srgbClr val="1A1A1A"/>
                </a:solidFill>
                <a:effectLst/>
                <a:latin typeface="Arial" panose="020B0604020202020204" pitchFamily="34" charset="0"/>
              </a:rPr>
              <a:t>PIK3CA</a:t>
            </a:r>
            <a:r>
              <a:rPr lang="en-US" b="0" i="0" dirty="0">
                <a:solidFill>
                  <a:srgbClr val="1A1A1A"/>
                </a:solidFill>
                <a:effectLst/>
                <a:latin typeface="Arial" panose="020B0604020202020204" pitchFamily="34" charset="0"/>
              </a:rPr>
              <a:t> mutations, the median OS was 27.7 months (95% CI, 16.9–40.1) with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and 18.3 months (95% CI, 12.9–29.5) with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[hazard ratio, 0.73 (95% CI, 0.42–1.25)].</a:t>
            </a:r>
            <a:endParaRPr lang="en-US" altLang="en-US" dirty="0">
              <a:latin typeface="Calibri" panose="020F050202020403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9A55A41B-5831-B6A0-4180-4270C71EECB8}"/>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D18A6716-E914-B34D-B7FD-D04918A44D31}" type="slidenum">
              <a:rPr lang="en-US" altLang="en-US"/>
              <a:pPr eaLnBrk="1" hangingPunct="1"/>
              <a:t>28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954837E-B587-91DD-DCF7-9D65775468CD}"/>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B83CCA02-7A09-D95D-BD9B-BCD5F059A5E8}"/>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altLang="en-US" b="1" dirty="0">
                <a:latin typeface="Helvetica" pitchFamily="2" charset="0"/>
                <a:ea typeface="ＭＳ Ｐゴシック" panose="020B0600070205080204" pitchFamily="34" charset="-128"/>
              </a:rPr>
              <a:t>Figure Legend:</a:t>
            </a:r>
            <a:br>
              <a:rPr lang="en-US" altLang="en-US" b="1" dirty="0">
                <a:latin typeface="Helvetica" pitchFamily="2" charset="0"/>
                <a:ea typeface="ＭＳ Ｐゴシック" panose="020B0600070205080204" pitchFamily="34" charset="-128"/>
              </a:rPr>
            </a:br>
            <a:r>
              <a:rPr lang="en-US" altLang="en-US" b="1" dirty="0">
                <a:latin typeface="Helvetica" pitchFamily="2" charset="0"/>
                <a:ea typeface="ＭＳ Ｐゴシック" panose="020B0600070205080204" pitchFamily="34" charset="-128"/>
              </a:rPr>
              <a:t>Outcomes by TP53 mutation status in </a:t>
            </a:r>
            <a:r>
              <a:rPr lang="en-US" altLang="en-US" b="1" dirty="0" err="1">
                <a:latin typeface="Helvetica" pitchFamily="2" charset="0"/>
                <a:ea typeface="ＭＳ Ｐゴシック" panose="020B0600070205080204" pitchFamily="34" charset="-128"/>
              </a:rPr>
              <a:t>ctDNA</a:t>
            </a:r>
            <a:r>
              <a:rPr lang="en-US" altLang="en-US" b="1" dirty="0">
                <a:latin typeface="Helvetica" pitchFamily="2" charset="0"/>
                <a:ea typeface="ＭＳ Ｐゴシック" panose="020B0600070205080204" pitchFamily="34" charset="-128"/>
              </a:rPr>
              <a:t> at day 1 or end of treatment. PFS by treatment (A), OS regardless of treatment (B), and OS by treatment (C). </a:t>
            </a:r>
            <a:r>
              <a:rPr lang="en-US" altLang="en-US" b="1" dirty="0" err="1">
                <a:latin typeface="Helvetica" pitchFamily="2" charset="0"/>
                <a:ea typeface="ＭＳ Ｐゴシック" panose="020B0600070205080204" pitchFamily="34" charset="-128"/>
              </a:rPr>
              <a:t>ctDNA</a:t>
            </a:r>
            <a:r>
              <a:rPr lang="en-US" altLang="en-US" b="1" dirty="0">
                <a:latin typeface="Helvetica" pitchFamily="2" charset="0"/>
                <a:ea typeface="ＭＳ Ｐゴシック" panose="020B0600070205080204" pitchFamily="34" charset="-128"/>
              </a:rPr>
              <a:t>, circulating tumor DNA; FUL, </a:t>
            </a:r>
            <a:r>
              <a:rPr lang="en-US" altLang="en-US" b="1" dirty="0" err="1">
                <a:latin typeface="Helvetica" pitchFamily="2" charset="0"/>
                <a:ea typeface="ＭＳ Ｐゴシック" panose="020B0600070205080204" pitchFamily="34" charset="-128"/>
              </a:rPr>
              <a:t>fulvestrant</a:t>
            </a:r>
            <a:r>
              <a:rPr lang="en-US" altLang="en-US" b="1" dirty="0">
                <a:latin typeface="Helvetica" pitchFamily="2" charset="0"/>
                <a:ea typeface="ＭＳ Ｐゴシック" panose="020B0600070205080204" pitchFamily="34" charset="-128"/>
              </a:rPr>
              <a:t>; HR, hazard ratio; mut, mutation; OS, overall survival; PAL, </a:t>
            </a:r>
            <a:r>
              <a:rPr lang="en-US" altLang="en-US" b="1" dirty="0" err="1">
                <a:latin typeface="Helvetica" pitchFamily="2" charset="0"/>
                <a:ea typeface="ＭＳ Ｐゴシック" panose="020B0600070205080204" pitchFamily="34" charset="-128"/>
              </a:rPr>
              <a:t>palbociclib</a:t>
            </a:r>
            <a:r>
              <a:rPr lang="en-US" altLang="en-US" b="1" dirty="0">
                <a:latin typeface="Helvetica" pitchFamily="2" charset="0"/>
                <a:ea typeface="ＭＳ Ｐゴシック" panose="020B0600070205080204" pitchFamily="34" charset="-128"/>
              </a:rPr>
              <a:t>; PBO, placebo; PFS, progression-free survival; TP53, tumor protein 53; WT, wild type.
</a:t>
            </a:r>
          </a:p>
          <a:p>
            <a:r>
              <a:rPr lang="en-US" b="0" i="0" dirty="0">
                <a:solidFill>
                  <a:srgbClr val="1A1A1A"/>
                </a:solidFill>
                <a:effectLst/>
                <a:latin typeface="Arial" panose="020B0604020202020204" pitchFamily="34" charset="0"/>
              </a:rPr>
              <a:t>Regardless of </a:t>
            </a:r>
            <a:r>
              <a:rPr lang="en-US" b="0" i="1" dirty="0">
                <a:solidFill>
                  <a:srgbClr val="1A1A1A"/>
                </a:solidFill>
                <a:effectLst/>
                <a:latin typeface="Arial" panose="020B0604020202020204" pitchFamily="34" charset="0"/>
              </a:rPr>
              <a:t>TP53</a:t>
            </a:r>
            <a:r>
              <a:rPr lang="en-US" b="0" i="0" dirty="0">
                <a:solidFill>
                  <a:srgbClr val="1A1A1A"/>
                </a:solidFill>
                <a:effectLst/>
                <a:latin typeface="Arial" panose="020B0604020202020204" pitchFamily="34" charset="0"/>
              </a:rPr>
              <a:t> mutation status,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was associated with improvement in PFS compared with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a:t>
            </a:r>
            <a:r>
              <a:rPr lang="en-US" b="1" i="0" u="sng" dirty="0">
                <a:effectLst/>
                <a:latin typeface="Arial" panose="020B0604020202020204" pitchFamily="34" charset="0"/>
              </a:rPr>
              <a:t>Fig. 5A</a:t>
            </a:r>
            <a:r>
              <a:rPr lang="en-US" b="0" i="0" dirty="0">
                <a:solidFill>
                  <a:srgbClr val="1A1A1A"/>
                </a:solidFill>
                <a:effectLst/>
                <a:latin typeface="Arial" panose="020B0604020202020204" pitchFamily="34" charset="0"/>
              </a:rPr>
              <a:t>). In patients without </a:t>
            </a:r>
            <a:r>
              <a:rPr lang="en-US" b="0" i="1" dirty="0">
                <a:solidFill>
                  <a:srgbClr val="1A1A1A"/>
                </a:solidFill>
                <a:effectLst/>
                <a:latin typeface="Arial" panose="020B0604020202020204" pitchFamily="34" charset="0"/>
              </a:rPr>
              <a:t>TP53</a:t>
            </a:r>
            <a:r>
              <a:rPr lang="en-US" b="0" i="0" dirty="0">
                <a:solidFill>
                  <a:srgbClr val="1A1A1A"/>
                </a:solidFill>
                <a:effectLst/>
                <a:latin typeface="Arial" panose="020B0604020202020204" pitchFamily="34" charset="0"/>
              </a:rPr>
              <a:t> mutations, the median PFS was 12.1 months (95% CI, 9.5–14.3) in the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group versus 5.4 months (95% CI, 3.6–7.3) in the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group (hazard ratio, 0.49; 95% CI, 0.36–0.67). In patients with </a:t>
            </a:r>
            <a:r>
              <a:rPr lang="en-US" b="0" i="1" dirty="0">
                <a:solidFill>
                  <a:srgbClr val="1A1A1A"/>
                </a:solidFill>
                <a:effectLst/>
                <a:latin typeface="Arial" panose="020B0604020202020204" pitchFamily="34" charset="0"/>
              </a:rPr>
              <a:t>TP53</a:t>
            </a:r>
            <a:r>
              <a:rPr lang="en-US" b="0" i="0" dirty="0">
                <a:solidFill>
                  <a:srgbClr val="1A1A1A"/>
                </a:solidFill>
                <a:effectLst/>
                <a:latin typeface="Arial" panose="020B0604020202020204" pitchFamily="34" charset="0"/>
              </a:rPr>
              <a:t> mutations, the median PFS was 5.7 months (95% CI, 1.9–11.4) with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compared with 1.8 months (95% CI, 1.7–3.5) with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[hazard ratio, 0.50 (95% CI, 0.27–0.91)].</a:t>
            </a:r>
          </a:p>
          <a:p>
            <a:endParaRPr lang="en-US" altLang="en-US" b="0" i="0" dirty="0">
              <a:solidFill>
                <a:srgbClr val="1A1A1A"/>
              </a:solidFill>
              <a:effectLst/>
              <a:latin typeface="Arial" panose="020B0604020202020204" pitchFamily="34" charset="0"/>
              <a:ea typeface="ＭＳ Ｐゴシック" panose="020B0600070205080204" pitchFamily="34" charset="-128"/>
            </a:endParaRPr>
          </a:p>
          <a:p>
            <a:endParaRPr lang="en-US" altLang="en-US" b="0" i="0" dirty="0">
              <a:solidFill>
                <a:srgbClr val="1A1A1A"/>
              </a:solidFill>
              <a:effectLst/>
              <a:latin typeface="Arial" panose="020B0604020202020204" pitchFamily="34" charset="0"/>
              <a:ea typeface="ＭＳ Ｐゴシック" panose="020B0600070205080204" pitchFamily="34" charset="-128"/>
            </a:endParaRPr>
          </a:p>
          <a:p>
            <a:r>
              <a:rPr lang="en-US" b="0" i="1" dirty="0">
                <a:solidFill>
                  <a:srgbClr val="1A1A1A"/>
                </a:solidFill>
                <a:effectLst/>
                <a:latin typeface="Arial" panose="020B0604020202020204" pitchFamily="34" charset="0"/>
              </a:rPr>
              <a:t>TP53</a:t>
            </a:r>
            <a:r>
              <a:rPr lang="en-US" b="0" i="0" dirty="0">
                <a:solidFill>
                  <a:srgbClr val="1A1A1A"/>
                </a:solidFill>
                <a:effectLst/>
                <a:latin typeface="Arial" panose="020B0604020202020204" pitchFamily="34" charset="0"/>
              </a:rPr>
              <a:t> mutations were prognostic for OS [hazard ratio, 2.19 (95% CI, 1.61–2.99); </a:t>
            </a:r>
            <a:r>
              <a:rPr lang="en-US" b="1" i="0" u="sng" dirty="0">
                <a:effectLst/>
                <a:latin typeface="Arial" panose="020B0604020202020204" pitchFamily="34" charset="0"/>
              </a:rPr>
              <a:t>Fig. 5B</a:t>
            </a:r>
            <a:r>
              <a:rPr lang="en-US" b="0" i="0" dirty="0">
                <a:solidFill>
                  <a:srgbClr val="1A1A1A"/>
                </a:solidFill>
                <a:effectLst/>
                <a:latin typeface="Arial" panose="020B0604020202020204" pitchFamily="34" charset="0"/>
              </a:rPr>
              <a:t>] and were highly associated with shorter OS [&lt;4 vs. ≥4 years; OR, 0.23 (95% CI, 0.09–0.60)] and prior chemotherapy in the metastatic setting [OR, 1.95 (95% CI, 1.09–3.49); Supplementary Table S1]. Palbociclib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also provided an OS benefit versus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regardless of </a:t>
            </a:r>
            <a:r>
              <a:rPr lang="en-US" b="0" i="1" dirty="0">
                <a:solidFill>
                  <a:srgbClr val="1A1A1A"/>
                </a:solidFill>
                <a:effectLst/>
                <a:latin typeface="Arial" panose="020B0604020202020204" pitchFamily="34" charset="0"/>
              </a:rPr>
              <a:t>TP53</a:t>
            </a:r>
            <a:r>
              <a:rPr lang="en-US" b="0" i="0" dirty="0">
                <a:solidFill>
                  <a:srgbClr val="1A1A1A"/>
                </a:solidFill>
                <a:effectLst/>
                <a:latin typeface="Arial" panose="020B0604020202020204" pitchFamily="34" charset="0"/>
              </a:rPr>
              <a:t> mutation status (</a:t>
            </a:r>
            <a:r>
              <a:rPr lang="en-US" b="1" i="0" u="sng" dirty="0">
                <a:effectLst/>
                <a:latin typeface="Arial" panose="020B0604020202020204" pitchFamily="34" charset="0"/>
              </a:rPr>
              <a:t>Fig. 5C</a:t>
            </a:r>
            <a:r>
              <a:rPr lang="en-US" b="0" i="0" dirty="0">
                <a:solidFill>
                  <a:srgbClr val="1A1A1A"/>
                </a:solidFill>
                <a:effectLst/>
                <a:latin typeface="Arial" panose="020B0604020202020204" pitchFamily="34" charset="0"/>
              </a:rPr>
              <a:t>). In patients without </a:t>
            </a:r>
            <a:r>
              <a:rPr lang="en-US" b="0" i="1" dirty="0">
                <a:solidFill>
                  <a:srgbClr val="1A1A1A"/>
                </a:solidFill>
                <a:effectLst/>
                <a:latin typeface="Arial" panose="020B0604020202020204" pitchFamily="34" charset="0"/>
              </a:rPr>
              <a:t>TP53</a:t>
            </a:r>
            <a:r>
              <a:rPr lang="en-US" b="0" i="0" dirty="0">
                <a:solidFill>
                  <a:srgbClr val="1A1A1A"/>
                </a:solidFill>
                <a:effectLst/>
                <a:latin typeface="Arial" panose="020B0604020202020204" pitchFamily="34" charset="0"/>
              </a:rPr>
              <a:t> mutation, the median OS was 36.1 months (95% CI, 27.7–43.1) with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and 28.0 months (95% CI, 23.4–33.1) with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[hazard ratio, 0.76 (95% CI, 0.57–1.00)]. In patients with </a:t>
            </a:r>
            <a:r>
              <a:rPr lang="en-US" b="0" i="1" dirty="0">
                <a:solidFill>
                  <a:srgbClr val="1A1A1A"/>
                </a:solidFill>
                <a:effectLst/>
                <a:latin typeface="Arial" panose="020B0604020202020204" pitchFamily="34" charset="0"/>
              </a:rPr>
              <a:t>TP53</a:t>
            </a:r>
            <a:r>
              <a:rPr lang="en-US" b="0" i="0" dirty="0">
                <a:solidFill>
                  <a:srgbClr val="1A1A1A"/>
                </a:solidFill>
                <a:effectLst/>
                <a:latin typeface="Arial" panose="020B0604020202020204" pitchFamily="34" charset="0"/>
              </a:rPr>
              <a:t> mutation, the median OS was 23.0 months (95% CI, 12.3–27.7) with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and 16.4 months (95% CI, 7.8–24.7) with placebo plus </a:t>
            </a:r>
            <a:r>
              <a:rPr lang="en-US" b="0" i="0" dirty="0" err="1">
                <a:solidFill>
                  <a:srgbClr val="1A1A1A"/>
                </a:solidFill>
                <a:effectLst/>
                <a:latin typeface="Arial" panose="020B0604020202020204" pitchFamily="34" charset="0"/>
              </a:rPr>
              <a:t>fulvestrant</a:t>
            </a:r>
            <a:r>
              <a:rPr lang="en-US" b="0" i="0" dirty="0">
                <a:solidFill>
                  <a:srgbClr val="1A1A1A"/>
                </a:solidFill>
                <a:effectLst/>
                <a:latin typeface="Arial" panose="020B0604020202020204" pitchFamily="34" charset="0"/>
              </a:rPr>
              <a:t> [hazard ratio, 0.83 (95% CI, 0.46–1.52)]. </a:t>
            </a:r>
            <a:r>
              <a:rPr lang="en-US" b="0" i="1" dirty="0">
                <a:solidFill>
                  <a:srgbClr val="1A1A1A"/>
                </a:solidFill>
                <a:effectLst/>
                <a:latin typeface="Arial" panose="020B0604020202020204" pitchFamily="34" charset="0"/>
              </a:rPr>
              <a:t>TP53</a:t>
            </a:r>
            <a:r>
              <a:rPr lang="en-US" b="0" i="0" dirty="0">
                <a:solidFill>
                  <a:srgbClr val="1A1A1A"/>
                </a:solidFill>
                <a:effectLst/>
                <a:latin typeface="Arial" panose="020B0604020202020204" pitchFamily="34" charset="0"/>
              </a:rPr>
              <a:t> mutations were more frequent among patients who received prior chemotherapy for ABC in both the </a:t>
            </a:r>
            <a:r>
              <a:rPr lang="en-US" b="0" i="0" dirty="0" err="1">
                <a:solidFill>
                  <a:srgbClr val="1A1A1A"/>
                </a:solidFill>
                <a:effectLst/>
                <a:latin typeface="Arial" panose="020B0604020202020204" pitchFamily="34" charset="0"/>
              </a:rPr>
              <a:t>palbociclib</a:t>
            </a:r>
            <a:r>
              <a:rPr lang="en-US" b="0" i="0" dirty="0">
                <a:solidFill>
                  <a:srgbClr val="1A1A1A"/>
                </a:solidFill>
                <a:effectLst/>
                <a:latin typeface="Arial" panose="020B0604020202020204" pitchFamily="34" charset="0"/>
              </a:rPr>
              <a:t> and placebo groups (24.3% and 23.3%, respectively) compared with patients who did not receive prior chemotherapy (13.1% and 15.4%, respectively). No difference in the frequency of </a:t>
            </a:r>
            <a:r>
              <a:rPr lang="en-US" b="0" i="1" dirty="0">
                <a:solidFill>
                  <a:srgbClr val="1A1A1A"/>
                </a:solidFill>
                <a:effectLst/>
                <a:latin typeface="Arial" panose="020B0604020202020204" pitchFamily="34" charset="0"/>
              </a:rPr>
              <a:t>PIK3CA</a:t>
            </a:r>
            <a:r>
              <a:rPr lang="en-US" b="0" i="0" dirty="0">
                <a:solidFill>
                  <a:srgbClr val="1A1A1A"/>
                </a:solidFill>
                <a:effectLst/>
                <a:latin typeface="Arial" panose="020B0604020202020204" pitchFamily="34" charset="0"/>
              </a:rPr>
              <a:t> and </a:t>
            </a:r>
            <a:r>
              <a:rPr lang="en-US" b="0" i="1" dirty="0">
                <a:solidFill>
                  <a:srgbClr val="1A1A1A"/>
                </a:solidFill>
                <a:effectLst/>
                <a:latin typeface="Arial" panose="020B0604020202020204" pitchFamily="34" charset="0"/>
              </a:rPr>
              <a:t>ESR1</a:t>
            </a:r>
            <a:r>
              <a:rPr lang="en-US" b="0" i="0" dirty="0">
                <a:solidFill>
                  <a:srgbClr val="1A1A1A"/>
                </a:solidFill>
                <a:effectLst/>
                <a:latin typeface="Arial" panose="020B0604020202020204" pitchFamily="34" charset="0"/>
              </a:rPr>
              <a:t> mutations was observed in patients with or without prior chemotherapy in ABC.</a:t>
            </a:r>
            <a:endParaRPr lang="en-US" altLang="en-US" dirty="0">
              <a:latin typeface="Calibri" panose="020F050202020403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7E925ED9-E783-A7EE-1B10-69C1BDA2A5DA}"/>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8A35BD2B-052D-394D-AF0E-CF563B507919}" type="slidenum">
              <a:rPr lang="en-US" altLang="en-US"/>
              <a:pPr eaLnBrk="1" hangingPunct="1"/>
              <a:t>29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Palbociclib is not my first choice for 1L treatment in HR+ metastatic disease. ▪ MONALEESA-2 did show an OS advantage with </a:t>
            </a:r>
            <a:r>
              <a:rPr lang="en-US" dirty="0" err="1"/>
              <a:t>ribociclib</a:t>
            </a:r>
            <a:r>
              <a:rPr lang="en-US" dirty="0"/>
              <a:t>. ‒ </a:t>
            </a:r>
            <a:r>
              <a:rPr lang="en-US" dirty="0" err="1"/>
              <a:t>Ribociclib</a:t>
            </a:r>
            <a:r>
              <a:rPr lang="en-US" dirty="0"/>
              <a:t> + letrozole showed a significant OS benefit as compared with placebo + letrozole. Median OS was 63.9 months (95% confidence interval [CI], 52.4 to 71.0) with </a:t>
            </a:r>
            <a:r>
              <a:rPr lang="en-US" dirty="0" err="1"/>
              <a:t>ribociclib</a:t>
            </a:r>
            <a:r>
              <a:rPr lang="en-US" dirty="0"/>
              <a:t> + letrozole and 51.4 months (95% CI, 47.2 to 59.7) with placebo + letrozole (HR for death, 0.76; 95% CI, 0.63 to 0.93; two-sided P=0.008). ‒ Awaiting for MONARCH-3 OS data ‒ Still appropriate to look at toxicity profile and individual patient characteristics</a:t>
            </a:r>
          </a:p>
        </p:txBody>
      </p:sp>
      <p:sp>
        <p:nvSpPr>
          <p:cNvPr id="4" name="Slide Number Placeholder 3"/>
          <p:cNvSpPr>
            <a:spLocks noGrp="1"/>
          </p:cNvSpPr>
          <p:nvPr>
            <p:ph type="sldNum" sz="quarter" idx="5"/>
          </p:nvPr>
        </p:nvSpPr>
        <p:spPr/>
        <p:txBody>
          <a:bodyPr/>
          <a:lstStyle/>
          <a:p>
            <a:fld id="{B3A96171-A15F-AF4E-B7C5-E1453CAAF64D}" type="slidenum">
              <a:rPr lang="en-US" smtClean="0"/>
              <a:t>30</a:t>
            </a:fld>
            <a:endParaRPr lang="en-US" dirty="0"/>
          </a:p>
        </p:txBody>
      </p:sp>
    </p:spTree>
    <p:extLst>
      <p:ext uri="{BB962C8B-B14F-4D97-AF65-F5344CB8AC3E}">
        <p14:creationId xmlns:p14="http://schemas.microsoft.com/office/powerpoint/2010/main" val="3845995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36</a:t>
            </a:fld>
            <a:endParaRPr lang="en-US" dirty="0"/>
          </a:p>
        </p:txBody>
      </p:sp>
    </p:spTree>
    <p:extLst>
      <p:ext uri="{BB962C8B-B14F-4D97-AF65-F5344CB8AC3E}">
        <p14:creationId xmlns:p14="http://schemas.microsoft.com/office/powerpoint/2010/main" val="382480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40</a:t>
            </a:fld>
            <a:endParaRPr lang="en-US" dirty="0"/>
          </a:p>
        </p:txBody>
      </p:sp>
    </p:spTree>
    <p:extLst>
      <p:ext uri="{BB962C8B-B14F-4D97-AF65-F5344CB8AC3E}">
        <p14:creationId xmlns:p14="http://schemas.microsoft.com/office/powerpoint/2010/main" val="663068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46</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spc="25" dirty="0">
                <a:solidFill>
                  <a:srgbClr val="333333"/>
                </a:solidFill>
                <a:effectLst/>
                <a:latin typeface="Segoe UI" panose="020B0502040204020203" pitchFamily="34" charset="0"/>
                <a:ea typeface="Times New Roman" panose="02020603050405020304" pitchFamily="18" charset="0"/>
              </a:rPr>
              <a:t>Endocrine therapy, with either aromatase inhibitors (AI) or fulvestrant, plus a cyclin-dependent kinase 4/6 (CDK4/6) inhibitor is the recommended first-line standard of care (SOC) for locally advanced or metastatic estrogen receptor (ER)–positive/human epidermal growth factor receptor 2 (HER2)–negative breast cancer.</a:t>
            </a:r>
            <a:r>
              <a:rPr lang="en-US" sz="1800" kern="0" spc="25" baseline="30000" dirty="0">
                <a:solidFill>
                  <a:srgbClr val="155BC3"/>
                </a:solidFill>
                <a:effectLst/>
                <a:latin typeface="Segoe UI" panose="020B0502040204020203" pitchFamily="34" charset="0"/>
                <a:ea typeface="Times New Roman" panose="02020603050405020304" pitchFamily="18" charset="0"/>
                <a:hlinkClick r:id="rId3"/>
              </a:rPr>
              <a:t>1</a:t>
            </a:r>
            <a:r>
              <a:rPr lang="en-US" sz="1800" kern="0" spc="25" baseline="30000" dirty="0">
                <a:solidFill>
                  <a:srgbClr val="333333"/>
                </a:solidFill>
                <a:effectLst/>
                <a:latin typeface="Segoe UI" panose="020B0502040204020203" pitchFamily="34" charset="0"/>
                <a:ea typeface="Times New Roman" panose="02020603050405020304" pitchFamily="18" charset="0"/>
              </a:rPr>
              <a:t>-</a:t>
            </a:r>
            <a:r>
              <a:rPr lang="en-US" sz="1800" kern="0" spc="25" baseline="30000" dirty="0">
                <a:solidFill>
                  <a:srgbClr val="155BC3"/>
                </a:solidFill>
                <a:effectLst/>
                <a:latin typeface="Segoe UI" panose="020B0502040204020203" pitchFamily="34" charset="0"/>
                <a:ea typeface="Times New Roman" panose="02020603050405020304" pitchFamily="18" charset="0"/>
                <a:hlinkClick r:id="rId4"/>
              </a:rPr>
              <a:t>3</a:t>
            </a:r>
            <a:r>
              <a:rPr lang="en-US" sz="1800" kern="0" spc="25" dirty="0">
                <a:solidFill>
                  <a:srgbClr val="333333"/>
                </a:solidFill>
                <a:effectLst/>
                <a:latin typeface="Segoe UI" panose="020B0502040204020203" pitchFamily="34" charset="0"/>
                <a:ea typeface="Times New Roman" panose="02020603050405020304" pitchFamily="18" charset="0"/>
              </a:rPr>
              <a:t> Subsequent progression is associated with endocrine resistance, which includes development of acquired mutations in a variety of genes </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48</a:t>
            </a:fld>
            <a:endParaRPr lang="en-US" dirty="0"/>
          </a:p>
        </p:txBody>
      </p:sp>
    </p:spTree>
    <p:extLst>
      <p:ext uri="{BB962C8B-B14F-4D97-AF65-F5344CB8AC3E}">
        <p14:creationId xmlns:p14="http://schemas.microsoft.com/office/powerpoint/2010/main" val="3627772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07070"/>
                </a:solidFill>
                <a:effectLst/>
                <a:highlight>
                  <a:srgbClr val="FFFFFF"/>
                </a:highlight>
                <a:latin typeface="-apple-system"/>
              </a:rPr>
              <a:t>elacestrant versus SOC in all patients</a:t>
            </a:r>
          </a:p>
          <a:p>
            <a:r>
              <a:rPr lang="en-US" b="0" i="0" dirty="0">
                <a:solidFill>
                  <a:srgbClr val="333333"/>
                </a:solidFill>
                <a:effectLst/>
                <a:highlight>
                  <a:srgbClr val="FFFFFF"/>
                </a:highlight>
                <a:latin typeface="-apple-system"/>
              </a:rPr>
              <a:t>PFS assessed by BICR was statistically significantly prolonged in the elacestrant arm versus the SOC arm in all patients (HR = 0.70; 95% CI, 0.55 to 0.88; </a:t>
            </a:r>
            <a:r>
              <a:rPr lang="en-US" b="0" i="1" dirty="0">
                <a:solidFill>
                  <a:srgbClr val="333333"/>
                </a:solidFill>
                <a:effectLst/>
                <a:highlight>
                  <a:srgbClr val="FFFFFF"/>
                </a:highlight>
                <a:latin typeface="-apple-system"/>
              </a:rPr>
              <a:t>P</a:t>
            </a:r>
            <a:r>
              <a:rPr lang="en-US" b="0" i="0" dirty="0">
                <a:solidFill>
                  <a:srgbClr val="333333"/>
                </a:solidFill>
                <a:effectLst/>
                <a:highlight>
                  <a:srgbClr val="FFFFFF"/>
                </a:highlight>
                <a:latin typeface="-apple-system"/>
              </a:rPr>
              <a:t> = .002) and in patients with </a:t>
            </a:r>
            <a:r>
              <a:rPr lang="en-US" b="0" i="1" dirty="0">
                <a:solidFill>
                  <a:srgbClr val="333333"/>
                </a:solidFill>
                <a:effectLst/>
                <a:highlight>
                  <a:srgbClr val="FFFFFF"/>
                </a:highlight>
                <a:latin typeface="-apple-system"/>
              </a:rPr>
              <a:t>ESR1</a:t>
            </a:r>
            <a:r>
              <a:rPr lang="en-US" b="0" i="0" dirty="0">
                <a:solidFill>
                  <a:srgbClr val="333333"/>
                </a:solidFill>
                <a:effectLst/>
                <a:highlight>
                  <a:srgbClr val="FFFFFF"/>
                </a:highlight>
                <a:latin typeface="-apple-system"/>
              </a:rPr>
              <a:t> mutation (HR = 0.55; 95% CI, 0.39 to 0.77 </a:t>
            </a:r>
            <a:r>
              <a:rPr lang="en-US" b="0" i="1" dirty="0">
                <a:solidFill>
                  <a:srgbClr val="333333"/>
                </a:solidFill>
                <a:effectLst/>
                <a:highlight>
                  <a:srgbClr val="FFFFFF"/>
                </a:highlight>
                <a:latin typeface="-apple-system"/>
              </a:rPr>
              <a:t>P</a:t>
            </a:r>
            <a:r>
              <a:rPr lang="en-US" b="0" i="0" dirty="0">
                <a:solidFill>
                  <a:srgbClr val="333333"/>
                </a:solidFill>
                <a:effectLst/>
                <a:highlight>
                  <a:srgbClr val="FFFFFF"/>
                </a:highlight>
                <a:latin typeface="-apple-system"/>
              </a:rPr>
              <a:t> = .0005; </a:t>
            </a:r>
            <a:r>
              <a:rPr lang="en-US" b="0" i="0" u="none" strike="noStrike" dirty="0">
                <a:solidFill>
                  <a:srgbClr val="155BC3"/>
                </a:solidFill>
                <a:effectLst/>
                <a:highlight>
                  <a:srgbClr val="FFFFFF"/>
                </a:highlight>
                <a:latin typeface="-apple-system"/>
                <a:hlinkClick r:id="rId3"/>
              </a:rPr>
              <a:t>Figs 1A</a:t>
            </a:r>
            <a:r>
              <a:rPr lang="en-US" b="0" i="0" dirty="0">
                <a:solidFill>
                  <a:srgbClr val="333333"/>
                </a:solidFill>
                <a:effectLst/>
                <a:highlight>
                  <a:srgbClr val="FFFFFF"/>
                </a:highlight>
                <a:latin typeface="-apple-system"/>
              </a:rPr>
              <a:t> and </a:t>
            </a:r>
            <a:r>
              <a:rPr lang="en-US" b="0" i="0" u="none" strike="noStrike" dirty="0">
                <a:solidFill>
                  <a:srgbClr val="155BC3"/>
                </a:solidFill>
                <a:effectLst/>
                <a:highlight>
                  <a:srgbClr val="FFFFFF"/>
                </a:highlight>
                <a:latin typeface="-apple-system"/>
                <a:hlinkClick r:id="rId3"/>
              </a:rPr>
              <a:t>1B</a:t>
            </a:r>
            <a:r>
              <a:rPr lang="en-US" b="0" i="0" dirty="0">
                <a:solidFill>
                  <a:srgbClr val="333333"/>
                </a:solidFill>
                <a:effectLst/>
                <a:highlight>
                  <a:srgbClr val="FFFFFF"/>
                </a:highlight>
                <a:latin typeface="-apple-system"/>
              </a:rPr>
              <a:t>). A closer look at the Kaplan-Meier curves revealed an initial drop in both arms, highlighting possible endocrine resistance in the second- /third-line setting, but then clear separation of the curves in the endocrine-sensitive setting.</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50</a:t>
            </a:fld>
            <a:endParaRPr lang="en-US" dirty="0"/>
          </a:p>
        </p:txBody>
      </p:sp>
    </p:spTree>
    <p:extLst>
      <p:ext uri="{BB962C8B-B14F-4D97-AF65-F5344CB8AC3E}">
        <p14:creationId xmlns:p14="http://schemas.microsoft.com/office/powerpoint/2010/main" val="3239760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07070"/>
                </a:solidFill>
                <a:effectLst/>
                <a:highlight>
                  <a:srgbClr val="FFFFFF"/>
                </a:highlight>
                <a:latin typeface="-apple-system"/>
              </a:rPr>
              <a:t>elacestrant versus SOC in patients with detectable </a:t>
            </a:r>
            <a:r>
              <a:rPr lang="en-US" b="0" i="1" dirty="0">
                <a:solidFill>
                  <a:srgbClr val="707070"/>
                </a:solidFill>
                <a:effectLst/>
                <a:highlight>
                  <a:srgbClr val="FFFFFF"/>
                </a:highlight>
                <a:latin typeface="-apple-system"/>
              </a:rPr>
              <a:t>ESR1</a:t>
            </a:r>
            <a:r>
              <a:rPr lang="en-US" b="0" i="0" dirty="0">
                <a:solidFill>
                  <a:srgbClr val="707070"/>
                </a:solidFill>
                <a:effectLst/>
                <a:highlight>
                  <a:srgbClr val="FFFFFF"/>
                </a:highlight>
                <a:latin typeface="-apple-system"/>
              </a:rPr>
              <a:t> mutation</a:t>
            </a:r>
          </a:p>
          <a:p>
            <a:r>
              <a:rPr lang="en-US" b="0" i="0" dirty="0">
                <a:solidFill>
                  <a:srgbClr val="333333"/>
                </a:solidFill>
                <a:effectLst/>
                <a:highlight>
                  <a:srgbClr val="FFFFFF"/>
                </a:highlight>
                <a:latin typeface="-apple-system"/>
              </a:rPr>
              <a:t>6-month PFS rates were 34.3% (95% CI, 27.2 to 41.5) versus 20.4% (95% CI, 14.1 to 26.7) for the elacestrant versus SOC arms, respectively, in all patients and 40.8% (95% CI, 30.1 to 51.4) versus 19.1% (95% CI, 10.5 to 27.8), respectively, in patients with </a:t>
            </a:r>
            <a:r>
              <a:rPr lang="en-US" b="0" i="1" dirty="0">
                <a:solidFill>
                  <a:srgbClr val="333333"/>
                </a:solidFill>
                <a:effectLst/>
                <a:highlight>
                  <a:srgbClr val="FFFFFF"/>
                </a:highlight>
                <a:latin typeface="-apple-system"/>
              </a:rPr>
              <a:t>ESR1</a:t>
            </a:r>
            <a:r>
              <a:rPr lang="en-US" b="0" i="0" dirty="0">
                <a:solidFill>
                  <a:srgbClr val="333333"/>
                </a:solidFill>
                <a:effectLst/>
                <a:highlight>
                  <a:srgbClr val="FFFFFF"/>
                </a:highlight>
                <a:latin typeface="-apple-system"/>
              </a:rPr>
              <a:t> mutation. Similarly, 12-month PFS rates were 22.3% (95% CI, 15.2 to 29.4) versus 9.4% (95% CI, 4.0 to 14.8), respectively, in all patients versus 26.8% (95% CI, 16.2 to 37.4) and 8.2% (95% CI, 1.3 to 15.1), respectively, in patients with </a:t>
            </a:r>
            <a:r>
              <a:rPr lang="en-US" b="0" i="1" dirty="0">
                <a:solidFill>
                  <a:srgbClr val="333333"/>
                </a:solidFill>
                <a:effectLst/>
                <a:highlight>
                  <a:srgbClr val="FFFFFF"/>
                </a:highlight>
                <a:latin typeface="-apple-system"/>
              </a:rPr>
              <a:t>ESR1</a:t>
            </a:r>
            <a:r>
              <a:rPr lang="en-US" b="0" i="0" dirty="0">
                <a:solidFill>
                  <a:srgbClr val="333333"/>
                </a:solidFill>
                <a:effectLst/>
                <a:highlight>
                  <a:srgbClr val="FFFFFF"/>
                </a:highlight>
                <a:latin typeface="-apple-system"/>
              </a:rPr>
              <a:t> mutation.</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51</a:t>
            </a:fld>
            <a:endParaRPr lang="en-US" dirty="0"/>
          </a:p>
        </p:txBody>
      </p:sp>
    </p:spTree>
    <p:extLst>
      <p:ext uri="{BB962C8B-B14F-4D97-AF65-F5344CB8AC3E}">
        <p14:creationId xmlns:p14="http://schemas.microsoft.com/office/powerpoint/2010/main" val="461960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FFFFF"/>
                </a:highlight>
                <a:latin typeface="-apple-system"/>
              </a:rPr>
              <a:t>Mostly mild GI toxicities. No cardiac or ocular toxicity, reported with other SERDs</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55</a:t>
            </a:fld>
            <a:endParaRPr lang="en-US" dirty="0"/>
          </a:p>
        </p:txBody>
      </p:sp>
    </p:spTree>
    <p:extLst>
      <p:ext uri="{BB962C8B-B14F-4D97-AF65-F5344CB8AC3E}">
        <p14:creationId xmlns:p14="http://schemas.microsoft.com/office/powerpoint/2010/main" val="2872440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clinically meaningful benefit with capivasertib plus fulvestrant compared to placebo plus fulvestrant was  observed in patients regardless of alteration detected</a:t>
            </a:r>
          </a:p>
        </p:txBody>
      </p:sp>
      <p:sp>
        <p:nvSpPr>
          <p:cNvPr id="4" name="Slide Number Placeholder 3"/>
          <p:cNvSpPr>
            <a:spLocks noGrp="1"/>
          </p:cNvSpPr>
          <p:nvPr>
            <p:ph type="sldNum" sz="quarter" idx="5"/>
          </p:nvPr>
        </p:nvSpPr>
        <p:spPr/>
        <p:txBody>
          <a:bodyPr/>
          <a:lstStyle/>
          <a:p>
            <a:fld id="{B3A96171-A15F-AF4E-B7C5-E1453CAAF64D}" type="slidenum">
              <a:rPr lang="en-US" smtClean="0"/>
              <a:t>62</a:t>
            </a:fld>
            <a:endParaRPr lang="en-US" dirty="0"/>
          </a:p>
        </p:txBody>
      </p:sp>
    </p:spTree>
    <p:extLst>
      <p:ext uri="{BB962C8B-B14F-4D97-AF65-F5344CB8AC3E}">
        <p14:creationId xmlns:p14="http://schemas.microsoft.com/office/powerpoint/2010/main" val="1510538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68</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778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1677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1219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1931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5625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4993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1625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1430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4178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4974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977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4812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xfrm>
            <a:off x="3971182" y="8831580"/>
            <a:ext cx="3039218" cy="464820"/>
          </a:xfrm>
          <a:prstGeom prst="rect">
            <a:avLst/>
          </a:prstGeom>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E78A471-D789-41F3-8A64-F8CE717DD838}" type="slidenum">
              <a:rPr kumimoji="0" lang="en-GB" sz="2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136</a:t>
            </a:fld>
            <a:endParaRPr kumimoji="0" lang="en-GB"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9" name="Rectangle 1"/>
          <p:cNvSpPr txBox="1">
            <a:spLocks noGrp="1" noRot="1" noChangeAspect="1" noChangeArrowheads="1" noTextEdit="1"/>
          </p:cNvSpPr>
          <p:nvPr>
            <p:ph type="sldImg"/>
          </p:nvPr>
        </p:nvSpPr>
        <p:spPr>
          <a:xfrm>
            <a:off x="212725" y="814388"/>
            <a:ext cx="7145338" cy="4019550"/>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57023" y="5092328"/>
            <a:ext cx="6059352" cy="4824895"/>
          </a:xfrm>
          <a:noFill/>
          <a:ln/>
        </p:spPr>
        <p:txBody>
          <a:bodyPr tIns="10608"/>
          <a:lstStyle/>
          <a:p>
            <a:pPr algn="just">
              <a:lnSpc>
                <a:spcPct val="93000"/>
              </a:lnSpc>
              <a:spcBef>
                <a:spcPct val="0"/>
              </a:spcBef>
              <a:tabLst>
                <a:tab pos="725565" algn="l"/>
                <a:tab pos="1451130" algn="l"/>
                <a:tab pos="2176695" algn="l"/>
                <a:tab pos="2902260" algn="l"/>
                <a:tab pos="3627825" algn="l"/>
                <a:tab pos="4353390" algn="l"/>
                <a:tab pos="5078955" algn="l"/>
                <a:tab pos="5804520" algn="l"/>
              </a:tabLst>
            </a:pPr>
            <a:r>
              <a:t>Trends in Female Breast Cancer Incidence and Mortality Rates by Race/Ethnicity, United States, 1975 to 2012.
Rates are per 100,000 females, age adjusted to the 2000 US standard population, and incidence rates are adjusted for reporting delay.
†Rates are 3‐year moving averages. NH indicates non‐Hispanic; API, Asian/Pacific Islander; AI/AN, American Indian/Alaska Native. Sources: Incidence: Surveillance, Epidemiology, and End Results program, National Cancer Institute, 2015. Mortality: National Center for Health Statistics, Centers for Disease Control and Prevention, as provided by the Surveillance, Epidemiology, and End Results program, National Cancer Institute, 2015. For Hispanics, incidence data do not include cases from the Alaska Native Registry and mortality data exclude New Hampshire and Oklahoma. Data for American Indians/Alaska Natives are based on Contract Health Service Delivery Area (CHSDA) counties.</a:t>
            </a:r>
          </a:p>
          <a:p>
            <a:endParaRPr/>
          </a:p>
          <a:p>
            <a:r>
              <a:rPr lang="en-GB"/>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a:p>
        </p:txBody>
      </p:sp>
    </p:spTree>
    <p:extLst>
      <p:ext uri="{BB962C8B-B14F-4D97-AF65-F5344CB8AC3E}">
        <p14:creationId xmlns:p14="http://schemas.microsoft.com/office/powerpoint/2010/main" val="4056120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1182" y="8831580"/>
            <a:ext cx="3039218" cy="46482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20DAFB1-B23C-4ECF-A547-70ED110EDE13}" type="slidenum">
              <a:rPr kumimoji="0" lang="en-US" sz="2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137</a:t>
            </a:fld>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21627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3116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08648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71182" y="8831580"/>
            <a:ext cx="3039218"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DAFB1-B23C-4ECF-A547-70ED110EDE13}"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mn-cs"/>
            </a:endParaRPr>
          </a:p>
        </p:txBody>
      </p:sp>
    </p:spTree>
    <p:extLst>
      <p:ext uri="{BB962C8B-B14F-4D97-AF65-F5344CB8AC3E}">
        <p14:creationId xmlns:p14="http://schemas.microsoft.com/office/powerpoint/2010/main" val="930002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1714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1906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911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71182" y="8831580"/>
            <a:ext cx="3039218" cy="46482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20DAFB1-B23C-4ECF-A547-70ED110EDE13}" type="slidenum">
              <a:rPr kumimoji="0" lang="en-US" sz="2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145</a:t>
            </a:fld>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80753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Snapshots of most impactful publications. </a:t>
            </a:r>
          </a:p>
        </p:txBody>
      </p:sp>
      <p:sp>
        <p:nvSpPr>
          <p:cNvPr id="4" name="Slide Number Placeholder 3"/>
          <p:cNvSpPr>
            <a:spLocks noGrp="1"/>
          </p:cNvSpPr>
          <p:nvPr>
            <p:ph type="sldNum" sz="quarter" idx="10"/>
          </p:nvPr>
        </p:nvSpPr>
        <p:spPr>
          <a:xfrm>
            <a:off x="3971182" y="8831580"/>
            <a:ext cx="3039218" cy="46482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1A2B783B-3694-4527-8FFC-37ED5785E29E}" type="slidenum">
              <a:rPr kumimoji="0" lang="en-US" sz="2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146</a:t>
            </a:fld>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79943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7047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14046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7243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4139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2151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D5EF2-A4D2-4FDF-95D9-884E9D8DAF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781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71827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92157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742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7883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5325"/>
            <a:ext cx="6184900" cy="3481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0DAFB1-B23C-4ECF-A547-70ED110EDE1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855440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95563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0015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17897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632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3592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7: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2651490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17.xml"/><Relationship Id="rId4" Type="http://schemas.openxmlformats.org/officeDocument/2006/relationships/image" Target="../media/image37.png"/></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9.xml"/><Relationship Id="rId5" Type="http://schemas.openxmlformats.org/officeDocument/2006/relationships/image" Target="../media/image49.svg"/><Relationship Id="rId4" Type="http://schemas.openxmlformats.org/officeDocument/2006/relationships/image" Target="../media/image48.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51.svg"/><Relationship Id="rId7" Type="http://schemas.microsoft.com/office/2007/relationships/hdphoto" Target="../media/hdphoto4.wdp"/><Relationship Id="rId2" Type="http://schemas.openxmlformats.org/officeDocument/2006/relationships/image" Target="../media/image50.png"/><Relationship Id="rId1" Type="http://schemas.openxmlformats.org/officeDocument/2006/relationships/slideMaster" Target="../slideMasters/slideMaster19.xml"/><Relationship Id="rId6" Type="http://schemas.openxmlformats.org/officeDocument/2006/relationships/image" Target="../media/image45.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reast">
  <p:cSld name="Breast">
    <p:spTree>
      <p:nvGrpSpPr>
        <p:cNvPr id="1" name="Shape 10"/>
        <p:cNvGrpSpPr/>
        <p:nvPr/>
      </p:nvGrpSpPr>
      <p:grpSpPr>
        <a:xfrm>
          <a:off x="0" y="0"/>
          <a:ext cx="0" cy="0"/>
          <a:chOff x="0" y="0"/>
          <a:chExt cx="0" cy="0"/>
        </a:xfrm>
      </p:grpSpPr>
      <p:pic>
        <p:nvPicPr>
          <p:cNvPr id="11" name="Google Shape;11;p10" descr="Graphical user interface&#10;&#10;Description automatically generated"/>
          <p:cNvPicPr preferRelativeResize="0"/>
          <p:nvPr/>
        </p:nvPicPr>
        <p:blipFill rotWithShape="1">
          <a:blip r:embed="rId2">
            <a:alphaModFix/>
          </a:blip>
          <a:srcRect/>
          <a:stretch/>
        </p:blipFill>
        <p:spPr>
          <a:xfrm>
            <a:off x="14075" y="12699"/>
            <a:ext cx="9129925" cy="5148263"/>
          </a:xfrm>
          <a:prstGeom prst="rect">
            <a:avLst/>
          </a:prstGeom>
          <a:noFill/>
          <a:ln>
            <a:noFill/>
          </a:ln>
        </p:spPr>
      </p:pic>
      <p:pic>
        <p:nvPicPr>
          <p:cNvPr id="12" name="Google Shape;12;p10" descr="A black background with red and orange text&#10;&#10;Description automatically generated"/>
          <p:cNvPicPr preferRelativeResize="0"/>
          <p:nvPr/>
        </p:nvPicPr>
        <p:blipFill rotWithShape="1">
          <a:blip r:embed="rId3">
            <a:alphaModFix/>
          </a:blip>
          <a:srcRect/>
          <a:stretch/>
        </p:blipFill>
        <p:spPr>
          <a:xfrm>
            <a:off x="8115183" y="4228290"/>
            <a:ext cx="854438" cy="84863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M">
  <p:cSld name="MM">
    <p:spTree>
      <p:nvGrpSpPr>
        <p:cNvPr id="1" name="Shape 29"/>
        <p:cNvGrpSpPr/>
        <p:nvPr/>
      </p:nvGrpSpPr>
      <p:grpSpPr>
        <a:xfrm>
          <a:off x="0" y="0"/>
          <a:ext cx="0" cy="0"/>
          <a:chOff x="0" y="0"/>
          <a:chExt cx="0" cy="0"/>
        </a:xfrm>
      </p:grpSpPr>
      <p:pic>
        <p:nvPicPr>
          <p:cNvPr id="30" name="Google Shape;30;p40" descr="A close-up of a blue and white card&#10;&#10;Description automatically generated"/>
          <p:cNvPicPr preferRelativeResize="0"/>
          <p:nvPr/>
        </p:nvPicPr>
        <p:blipFill rotWithShape="1">
          <a:blip r:embed="rId2">
            <a:alphaModFix/>
          </a:blip>
          <a:srcRect/>
          <a:stretch/>
        </p:blipFill>
        <p:spPr>
          <a:xfrm>
            <a:off x="0" y="0"/>
            <a:ext cx="9144000" cy="5156199"/>
          </a:xfrm>
          <a:prstGeom prst="rect">
            <a:avLst/>
          </a:prstGeom>
          <a:noFill/>
          <a:ln>
            <a:noFill/>
          </a:ln>
        </p:spPr>
      </p:pic>
      <p:pic>
        <p:nvPicPr>
          <p:cNvPr id="31" name="Google Shape;31;p40" descr="A logo for an immunization center&#10;&#10;Description automatically generated"/>
          <p:cNvPicPr preferRelativeResize="0"/>
          <p:nvPr/>
        </p:nvPicPr>
        <p:blipFill rotWithShape="1">
          <a:blip r:embed="rId3">
            <a:alphaModFix/>
          </a:blip>
          <a:srcRect/>
          <a:stretch/>
        </p:blipFill>
        <p:spPr>
          <a:xfrm>
            <a:off x="8046721" y="4292364"/>
            <a:ext cx="929640" cy="72635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278695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7980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71609"/>
            <a:ext cx="2019300" cy="474784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71609"/>
            <a:ext cx="5905500" cy="47478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652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able Placeholder 2"/>
          <p:cNvSpPr>
            <a:spLocks noGrp="1"/>
          </p:cNvSpPr>
          <p:nvPr>
            <p:ph type="tbl" idx="1"/>
          </p:nvPr>
        </p:nvSpPr>
        <p:spPr>
          <a:xfrm>
            <a:off x="685800" y="1258464"/>
            <a:ext cx="7772400" cy="3660987"/>
          </a:xfrm>
        </p:spPr>
        <p:txBody>
          <a:bodyPr/>
          <a:lstStyle/>
          <a:p>
            <a:endParaRPr lang="en-US"/>
          </a:p>
        </p:txBody>
      </p:sp>
    </p:spTree>
    <p:extLst>
      <p:ext uri="{BB962C8B-B14F-4D97-AF65-F5344CB8AC3E}">
        <p14:creationId xmlns:p14="http://schemas.microsoft.com/office/powerpoint/2010/main" val="23772065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ext Placeholder 2"/>
          <p:cNvSpPr>
            <a:spLocks noGrp="1"/>
          </p:cNvSpPr>
          <p:nvPr>
            <p:ph type="body"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697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171609"/>
            <a:ext cx="7848600" cy="686435"/>
          </a:xfrm>
        </p:spPr>
        <p:txBody>
          <a:bodyPr/>
          <a:lstStyle/>
          <a:p>
            <a:r>
              <a:rPr lang="en-US"/>
              <a:t>Click to edit Master title style</a:t>
            </a:r>
          </a:p>
        </p:txBody>
      </p:sp>
      <p:sp>
        <p:nvSpPr>
          <p:cNvPr id="3" name="Content Placeholder 2"/>
          <p:cNvSpPr>
            <a:spLocks noGrp="1"/>
          </p:cNvSpPr>
          <p:nvPr>
            <p:ph sz="quarter" idx="1"/>
          </p:nvPr>
        </p:nvSpPr>
        <p:spPr>
          <a:xfrm>
            <a:off x="6858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52042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6210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71609"/>
            <a:ext cx="8077200" cy="474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7711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ext Placeholder 2"/>
          <p:cNvSpPr>
            <a:spLocks noGrp="1"/>
          </p:cNvSpPr>
          <p:nvPr>
            <p:ph type="body"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7312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1598967"/>
            <a:ext cx="7773120" cy="1103817"/>
          </a:xfrm>
        </p:spPr>
        <p:txBody>
          <a:bodyPr/>
          <a:lstStyle/>
          <a:p>
            <a:r>
              <a:rPr lang="en-US"/>
              <a:t>Click to edit Master title style</a:t>
            </a:r>
          </a:p>
        </p:txBody>
      </p:sp>
      <p:sp>
        <p:nvSpPr>
          <p:cNvPr id="3" name="Subtitle 2"/>
          <p:cNvSpPr>
            <a:spLocks noGrp="1"/>
          </p:cNvSpPr>
          <p:nvPr>
            <p:ph type="subTitle" idx="1"/>
          </p:nvPr>
        </p:nvSpPr>
        <p:spPr>
          <a:xfrm>
            <a:off x="1372321" y="2916845"/>
            <a:ext cx="6400800" cy="1315715"/>
          </a:xfrm>
        </p:spPr>
        <p:txBody>
          <a:bodyPr/>
          <a:lstStyle>
            <a:lvl1pPr marL="0" indent="0" algn="ctr">
              <a:buNone/>
              <a:defRPr/>
            </a:lvl1pPr>
            <a:lvl2pPr marL="311045" indent="0" algn="ctr">
              <a:buNone/>
              <a:defRPr/>
            </a:lvl2pPr>
            <a:lvl3pPr marL="622089" indent="0" algn="ctr">
              <a:buNone/>
              <a:defRPr/>
            </a:lvl3pPr>
            <a:lvl4pPr marL="933134" indent="0" algn="ctr">
              <a:buNone/>
              <a:defRPr/>
            </a:lvl4pPr>
            <a:lvl5pPr marL="1244178" indent="0" algn="ctr">
              <a:buNone/>
              <a:defRPr/>
            </a:lvl5pPr>
            <a:lvl6pPr marL="1555223" indent="0" algn="ctr">
              <a:buNone/>
              <a:defRPr/>
            </a:lvl6pPr>
            <a:lvl7pPr marL="1866268" indent="0" algn="ctr">
              <a:buNone/>
              <a:defRPr/>
            </a:lvl7pPr>
            <a:lvl8pPr marL="2177312" indent="0" algn="ctr">
              <a:buNone/>
              <a:defRPr/>
            </a:lvl8pPr>
            <a:lvl9pPr marL="2488357"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B66835F-EAB0-4ED2-A968-0980A81755BE}" type="slidenum">
              <a:rPr lang="en-GB" smtClean="0"/>
              <a:pPr>
                <a:defRPr/>
              </a:pPr>
              <a:t>‹#›</a:t>
            </a:fld>
            <a:endParaRPr lang="en-GB"/>
          </a:p>
        </p:txBody>
      </p:sp>
    </p:spTree>
    <p:extLst>
      <p:ext uri="{BB962C8B-B14F-4D97-AF65-F5344CB8AC3E}">
        <p14:creationId xmlns:p14="http://schemas.microsoft.com/office/powerpoint/2010/main" val="2964735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
        <p:cNvGrpSpPr/>
        <p:nvPr/>
      </p:nvGrpSpPr>
      <p:grpSpPr>
        <a:xfrm>
          <a:off x="0" y="0"/>
          <a:ext cx="0" cy="0"/>
          <a:chOff x="0" y="0"/>
          <a:chExt cx="0" cy="0"/>
        </a:xfrm>
      </p:grpSpPr>
      <p:sp>
        <p:nvSpPr>
          <p:cNvPr id="38" name="Google Shape;38;p12"/>
          <p:cNvSpPr txBox="1">
            <a:spLocks noGrp="1"/>
          </p:cNvSpPr>
          <p:nvPr>
            <p:ph type="subTitle" idx="1"/>
          </p:nvPr>
        </p:nvSpPr>
        <p:spPr>
          <a:xfrm>
            <a:off x="1371600" y="1249681"/>
            <a:ext cx="6400800" cy="2651759"/>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9" name="Google Shape;39;p12"/>
          <p:cNvSpPr txBox="1">
            <a:spLocks noGrp="1"/>
          </p:cNvSpPr>
          <p:nvPr>
            <p:ph type="title"/>
          </p:nvPr>
        </p:nvSpPr>
        <p:spPr>
          <a:xfrm>
            <a:off x="0" y="13208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F0102DDB-C13F-473E-AACA-21864AE54F49}" type="slidenum">
              <a:rPr lang="en-GB" smtClean="0"/>
              <a:pPr>
                <a:defRPr/>
              </a:pPr>
              <a:t>‹#›</a:t>
            </a:fld>
            <a:endParaRPr lang="en-GB"/>
          </a:p>
        </p:txBody>
      </p:sp>
    </p:spTree>
    <p:extLst>
      <p:ext uri="{BB962C8B-B14F-4D97-AF65-F5344CB8AC3E}">
        <p14:creationId xmlns:p14="http://schemas.microsoft.com/office/powerpoint/2010/main" val="19267427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3308209"/>
            <a:ext cx="7771680" cy="1022733"/>
          </a:xfrm>
        </p:spPr>
        <p:txBody>
          <a:bodyPr anchor="t"/>
          <a:lstStyle>
            <a:lvl1pPr algn="l">
              <a:defRPr sz="2721" b="1" cap="all"/>
            </a:lvl1pPr>
          </a:lstStyle>
          <a:p>
            <a:r>
              <a:rPr lang="en-US"/>
              <a:t>Click to edit Master title style</a:t>
            </a:r>
          </a:p>
        </p:txBody>
      </p:sp>
      <p:sp>
        <p:nvSpPr>
          <p:cNvPr id="3" name="Text Placeholder 2"/>
          <p:cNvSpPr>
            <a:spLocks noGrp="1"/>
          </p:cNvSpPr>
          <p:nvPr>
            <p:ph type="body" idx="1"/>
          </p:nvPr>
        </p:nvSpPr>
        <p:spPr>
          <a:xfrm>
            <a:off x="722880" y="2181687"/>
            <a:ext cx="7771680" cy="1126521"/>
          </a:xfrm>
        </p:spPr>
        <p:txBody>
          <a:bodyPr anchor="b"/>
          <a:lstStyle>
            <a:lvl1pPr marL="0" indent="0">
              <a:buNone/>
              <a:defRPr sz="1361"/>
            </a:lvl1pPr>
            <a:lvl2pPr marL="311045" indent="0">
              <a:buNone/>
              <a:defRPr sz="1225"/>
            </a:lvl2pPr>
            <a:lvl3pPr marL="622089" indent="0">
              <a:buNone/>
              <a:defRPr sz="1088"/>
            </a:lvl3pPr>
            <a:lvl4pPr marL="933134" indent="0">
              <a:buNone/>
              <a:defRPr sz="953"/>
            </a:lvl4pPr>
            <a:lvl5pPr marL="1244178" indent="0">
              <a:buNone/>
              <a:defRPr sz="953"/>
            </a:lvl5pPr>
            <a:lvl6pPr marL="1555223" indent="0">
              <a:buNone/>
              <a:defRPr sz="953"/>
            </a:lvl6pPr>
            <a:lvl7pPr marL="1866268" indent="0">
              <a:buNone/>
              <a:defRPr sz="953"/>
            </a:lvl7pPr>
            <a:lvl8pPr marL="2177312" indent="0">
              <a:buNone/>
              <a:defRPr sz="953"/>
            </a:lvl8pPr>
            <a:lvl9pPr marL="2488357" indent="0">
              <a:buNone/>
              <a:defRPr sz="953"/>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07D227DA-043B-4C48-91A2-32B39C53C327}" type="slidenum">
              <a:rPr lang="en-GB" smtClean="0"/>
              <a:pPr>
                <a:defRPr/>
              </a:pPr>
              <a:t>‹#›</a:t>
            </a:fld>
            <a:endParaRPr lang="en-GB"/>
          </a:p>
        </p:txBody>
      </p:sp>
    </p:spTree>
    <p:extLst>
      <p:ext uri="{BB962C8B-B14F-4D97-AF65-F5344CB8AC3E}">
        <p14:creationId xmlns:p14="http://schemas.microsoft.com/office/powerpoint/2010/main" val="13735123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204362"/>
            <a:ext cx="4043520" cy="3396859"/>
          </a:xfrm>
        </p:spPr>
        <p:txBody>
          <a:bodyPr/>
          <a:lstStyle>
            <a:lvl1pPr>
              <a:defRPr sz="1905"/>
            </a:lvl1pPr>
            <a:lvl2pPr>
              <a:defRPr sz="1633"/>
            </a:lvl2pPr>
            <a:lvl3pPr>
              <a:defRPr sz="1361"/>
            </a:lvl3pPr>
            <a:lvl4pPr>
              <a:defRPr sz="1225"/>
            </a:lvl4pPr>
            <a:lvl5pPr>
              <a:defRPr sz="1225"/>
            </a:lvl5pPr>
            <a:lvl6pPr>
              <a:defRPr sz="1225"/>
            </a:lvl6pPr>
            <a:lvl7pPr>
              <a:defRPr sz="1225"/>
            </a:lvl7pPr>
            <a:lvl8pPr>
              <a:defRPr sz="1225"/>
            </a:lvl8pPr>
            <a:lvl9pPr>
              <a:defRPr sz="12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41" y="1204362"/>
            <a:ext cx="4044960" cy="3396859"/>
          </a:xfrm>
        </p:spPr>
        <p:txBody>
          <a:bodyPr/>
          <a:lstStyle>
            <a:lvl1pPr>
              <a:defRPr sz="1905"/>
            </a:lvl1pPr>
            <a:lvl2pPr>
              <a:defRPr sz="1633"/>
            </a:lvl2pPr>
            <a:lvl3pPr>
              <a:defRPr sz="1361"/>
            </a:lvl3pPr>
            <a:lvl4pPr>
              <a:defRPr sz="1225"/>
            </a:lvl4pPr>
            <a:lvl5pPr>
              <a:defRPr sz="1225"/>
            </a:lvl5pPr>
            <a:lvl6pPr>
              <a:defRPr sz="1225"/>
            </a:lvl6pPr>
            <a:lvl7pPr>
              <a:defRPr sz="1225"/>
            </a:lvl7pPr>
            <a:lvl8pPr>
              <a:defRPr sz="1225"/>
            </a:lvl8pPr>
            <a:lvl9pPr>
              <a:defRPr sz="12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47F22E44-FC5C-4E3E-8CAB-290F97FD3C17}" type="slidenum">
              <a:rPr lang="en-GB" smtClean="0"/>
              <a:pPr>
                <a:defRPr/>
              </a:pPr>
              <a:t>‹#›</a:t>
            </a:fld>
            <a:endParaRPr lang="en-GB"/>
          </a:p>
        </p:txBody>
      </p:sp>
    </p:spTree>
    <p:extLst>
      <p:ext uri="{BB962C8B-B14F-4D97-AF65-F5344CB8AC3E}">
        <p14:creationId xmlns:p14="http://schemas.microsoft.com/office/powerpoint/2010/main" val="26429501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06495"/>
            <a:ext cx="8229600" cy="85732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152468"/>
            <a:ext cx="4039200" cy="480014"/>
          </a:xfrm>
        </p:spPr>
        <p:txBody>
          <a:bodyPr anchor="b"/>
          <a:lstStyle>
            <a:lvl1pPr marL="0" indent="0">
              <a:buNone/>
              <a:defRPr sz="1633" b="1"/>
            </a:lvl1pPr>
            <a:lvl2pPr marL="311045" indent="0">
              <a:buNone/>
              <a:defRPr sz="1361" b="1"/>
            </a:lvl2pPr>
            <a:lvl3pPr marL="622089" indent="0">
              <a:buNone/>
              <a:defRPr sz="1225" b="1"/>
            </a:lvl3pPr>
            <a:lvl4pPr marL="933134" indent="0">
              <a:buNone/>
              <a:defRPr sz="1088" b="1"/>
            </a:lvl4pPr>
            <a:lvl5pPr marL="1244178" indent="0">
              <a:buNone/>
              <a:defRPr sz="1088" b="1"/>
            </a:lvl5pPr>
            <a:lvl6pPr marL="1555223" indent="0">
              <a:buNone/>
              <a:defRPr sz="1088" b="1"/>
            </a:lvl6pPr>
            <a:lvl7pPr marL="1866268" indent="0">
              <a:buNone/>
              <a:defRPr sz="1088" b="1"/>
            </a:lvl7pPr>
            <a:lvl8pPr marL="2177312" indent="0">
              <a:buNone/>
              <a:defRPr sz="1088" b="1"/>
            </a:lvl8pPr>
            <a:lvl9pPr marL="2488357" indent="0">
              <a:buNone/>
              <a:defRPr sz="1088" b="1"/>
            </a:lvl9pPr>
          </a:lstStyle>
          <a:p>
            <a:pPr lvl="0"/>
            <a:r>
              <a:rPr lang="en-US"/>
              <a:t>Click to edit Master text styles</a:t>
            </a:r>
          </a:p>
        </p:txBody>
      </p:sp>
      <p:sp>
        <p:nvSpPr>
          <p:cNvPr id="4" name="Content Placeholder 3"/>
          <p:cNvSpPr>
            <a:spLocks noGrp="1"/>
          </p:cNvSpPr>
          <p:nvPr>
            <p:ph sz="half" idx="2"/>
          </p:nvPr>
        </p:nvSpPr>
        <p:spPr>
          <a:xfrm>
            <a:off x="457920" y="1632482"/>
            <a:ext cx="4039200" cy="2966576"/>
          </a:xfrm>
        </p:spPr>
        <p:txBody>
          <a:bodyPr/>
          <a:lstStyle>
            <a:lvl1pPr>
              <a:defRPr sz="1633"/>
            </a:lvl1pPr>
            <a:lvl2pPr>
              <a:defRPr sz="1361"/>
            </a:lvl2pPr>
            <a:lvl3pPr>
              <a:defRPr sz="1225"/>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152468"/>
            <a:ext cx="4042080" cy="480014"/>
          </a:xfrm>
        </p:spPr>
        <p:txBody>
          <a:bodyPr anchor="b"/>
          <a:lstStyle>
            <a:lvl1pPr marL="0" indent="0">
              <a:buNone/>
              <a:defRPr sz="1633" b="1"/>
            </a:lvl1pPr>
            <a:lvl2pPr marL="311045" indent="0">
              <a:buNone/>
              <a:defRPr sz="1361" b="1"/>
            </a:lvl2pPr>
            <a:lvl3pPr marL="622089" indent="0">
              <a:buNone/>
              <a:defRPr sz="1225" b="1"/>
            </a:lvl3pPr>
            <a:lvl4pPr marL="933134" indent="0">
              <a:buNone/>
              <a:defRPr sz="1088" b="1"/>
            </a:lvl4pPr>
            <a:lvl5pPr marL="1244178" indent="0">
              <a:buNone/>
              <a:defRPr sz="1088" b="1"/>
            </a:lvl5pPr>
            <a:lvl6pPr marL="1555223" indent="0">
              <a:buNone/>
              <a:defRPr sz="1088" b="1"/>
            </a:lvl6pPr>
            <a:lvl7pPr marL="1866268" indent="0">
              <a:buNone/>
              <a:defRPr sz="1088" b="1"/>
            </a:lvl7pPr>
            <a:lvl8pPr marL="2177312" indent="0">
              <a:buNone/>
              <a:defRPr sz="1088" b="1"/>
            </a:lvl8pPr>
            <a:lvl9pPr marL="2488357" indent="0">
              <a:buNone/>
              <a:defRPr sz="1088" b="1"/>
            </a:lvl9pPr>
          </a:lstStyle>
          <a:p>
            <a:pPr lvl="0"/>
            <a:r>
              <a:rPr lang="en-US"/>
              <a:t>Click to edit Master text styles</a:t>
            </a:r>
          </a:p>
        </p:txBody>
      </p:sp>
      <p:sp>
        <p:nvSpPr>
          <p:cNvPr id="6" name="Content Placeholder 5"/>
          <p:cNvSpPr>
            <a:spLocks noGrp="1"/>
          </p:cNvSpPr>
          <p:nvPr>
            <p:ph sz="quarter" idx="4"/>
          </p:nvPr>
        </p:nvSpPr>
        <p:spPr>
          <a:xfrm>
            <a:off x="4645441" y="1632482"/>
            <a:ext cx="4042080" cy="2966576"/>
          </a:xfrm>
        </p:spPr>
        <p:txBody>
          <a:bodyPr/>
          <a:lstStyle>
            <a:lvl1pPr>
              <a:defRPr sz="1633"/>
            </a:lvl1pPr>
            <a:lvl2pPr>
              <a:defRPr sz="1361"/>
            </a:lvl2pPr>
            <a:lvl3pPr>
              <a:defRPr sz="1225"/>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BB4FD631-3533-49BF-8675-298A6C14A225}" type="slidenum">
              <a:rPr lang="en-GB" smtClean="0"/>
              <a:pPr>
                <a:defRPr/>
              </a:pPr>
              <a:t>‹#›</a:t>
            </a:fld>
            <a:endParaRPr lang="en-GB"/>
          </a:p>
        </p:txBody>
      </p:sp>
    </p:spTree>
    <p:extLst>
      <p:ext uri="{BB962C8B-B14F-4D97-AF65-F5344CB8AC3E}">
        <p14:creationId xmlns:p14="http://schemas.microsoft.com/office/powerpoint/2010/main" val="17438016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D63DBE94-DEC4-4881-8D14-AF6CCDF9C64D}" type="slidenum">
              <a:rPr lang="en-GB" smtClean="0"/>
              <a:pPr>
                <a:defRPr/>
              </a:pPr>
              <a:t>‹#›</a:t>
            </a:fld>
            <a:endParaRPr lang="en-GB"/>
          </a:p>
        </p:txBody>
      </p:sp>
    </p:spTree>
    <p:extLst>
      <p:ext uri="{BB962C8B-B14F-4D97-AF65-F5344CB8AC3E}">
        <p14:creationId xmlns:p14="http://schemas.microsoft.com/office/powerpoint/2010/main" val="8346193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0A11BC93-EF5F-4F33-8BFB-4A24491F25A9}" type="slidenum">
              <a:rPr lang="en-GB" smtClean="0"/>
              <a:pPr>
                <a:defRPr/>
              </a:pPr>
              <a:t>‹#›</a:t>
            </a:fld>
            <a:endParaRPr lang="en-GB"/>
          </a:p>
        </p:txBody>
      </p:sp>
    </p:spTree>
    <p:extLst>
      <p:ext uri="{BB962C8B-B14F-4D97-AF65-F5344CB8AC3E}">
        <p14:creationId xmlns:p14="http://schemas.microsoft.com/office/powerpoint/2010/main" val="4844321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05412"/>
            <a:ext cx="3008160" cy="871378"/>
          </a:xfrm>
        </p:spPr>
        <p:txBody>
          <a:bodyPr anchor="b"/>
          <a:lstStyle>
            <a:lvl1pPr algn="l">
              <a:defRPr sz="1361" b="1"/>
            </a:lvl1pPr>
          </a:lstStyle>
          <a:p>
            <a:r>
              <a:rPr lang="en-US"/>
              <a:t>Click to edit Master title style</a:t>
            </a:r>
          </a:p>
        </p:txBody>
      </p:sp>
      <p:sp>
        <p:nvSpPr>
          <p:cNvPr id="3" name="Content Placeholder 2"/>
          <p:cNvSpPr>
            <a:spLocks noGrp="1"/>
          </p:cNvSpPr>
          <p:nvPr>
            <p:ph idx="1"/>
          </p:nvPr>
        </p:nvSpPr>
        <p:spPr>
          <a:xfrm>
            <a:off x="3575521" y="205412"/>
            <a:ext cx="5112000" cy="4393645"/>
          </a:xfrm>
        </p:spPr>
        <p:txBody>
          <a:bodyPr/>
          <a:lstStyle>
            <a:lvl1pPr>
              <a:defRPr sz="2177"/>
            </a:lvl1pPr>
            <a:lvl2pPr>
              <a:defRPr sz="1905"/>
            </a:lvl2pPr>
            <a:lvl3pPr>
              <a:defRPr sz="1633"/>
            </a:lvl3pPr>
            <a:lvl4pPr>
              <a:defRPr sz="1361"/>
            </a:lvl4pPr>
            <a:lvl5pPr>
              <a:defRPr sz="1361"/>
            </a:lvl5pPr>
            <a:lvl6pPr>
              <a:defRPr sz="1361"/>
            </a:lvl6pPr>
            <a:lvl7pPr>
              <a:defRPr sz="1361"/>
            </a:lvl7pPr>
            <a:lvl8pPr>
              <a:defRPr sz="1361"/>
            </a:lvl8pPr>
            <a:lvl9pPr>
              <a:defRPr sz="13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076791"/>
            <a:ext cx="3008160" cy="3522268"/>
          </a:xfrm>
        </p:spPr>
        <p:txBody>
          <a:bodyPr/>
          <a:lstStyle>
            <a:lvl1pPr marL="0" indent="0">
              <a:buNone/>
              <a:defRPr sz="953"/>
            </a:lvl1pPr>
            <a:lvl2pPr marL="311045" indent="0">
              <a:buNone/>
              <a:defRPr sz="817"/>
            </a:lvl2pPr>
            <a:lvl3pPr marL="622089" indent="0">
              <a:buNone/>
              <a:defRPr sz="680"/>
            </a:lvl3pPr>
            <a:lvl4pPr marL="933134" indent="0">
              <a:buNone/>
              <a:defRPr sz="612"/>
            </a:lvl4pPr>
            <a:lvl5pPr marL="1244178" indent="0">
              <a:buNone/>
              <a:defRPr sz="612"/>
            </a:lvl5pPr>
            <a:lvl6pPr marL="1555223" indent="0">
              <a:buNone/>
              <a:defRPr sz="612"/>
            </a:lvl6pPr>
            <a:lvl7pPr marL="1866268" indent="0">
              <a:buNone/>
              <a:defRPr sz="612"/>
            </a:lvl7pPr>
            <a:lvl8pPr marL="2177312" indent="0">
              <a:buNone/>
              <a:defRPr sz="612"/>
            </a:lvl8pPr>
            <a:lvl9pPr marL="2488357" indent="0">
              <a:buNone/>
              <a:defRPr sz="612"/>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C849EE62-BC28-4A7F-B1F5-B6ACB6EE66B8}" type="slidenum">
              <a:rPr lang="en-GB" smtClean="0"/>
              <a:pPr>
                <a:defRPr/>
              </a:pPr>
              <a:t>‹#›</a:t>
            </a:fld>
            <a:endParaRPr lang="en-GB"/>
          </a:p>
        </p:txBody>
      </p:sp>
    </p:spTree>
    <p:extLst>
      <p:ext uri="{BB962C8B-B14F-4D97-AF65-F5344CB8AC3E}">
        <p14:creationId xmlns:p14="http://schemas.microsoft.com/office/powerpoint/2010/main" val="10147940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3603352"/>
            <a:ext cx="5486400" cy="425959"/>
          </a:xfrm>
        </p:spPr>
        <p:txBody>
          <a:bodyPr anchor="b"/>
          <a:lstStyle>
            <a:lvl1pPr algn="l">
              <a:defRPr sz="1361" b="1"/>
            </a:lvl1pPr>
          </a:lstStyle>
          <a:p>
            <a:r>
              <a:rPr lang="en-US"/>
              <a:t>Click to edit Master title style</a:t>
            </a:r>
          </a:p>
        </p:txBody>
      </p:sp>
      <p:sp>
        <p:nvSpPr>
          <p:cNvPr id="3" name="Picture Placeholder 2"/>
          <p:cNvSpPr>
            <a:spLocks noGrp="1"/>
          </p:cNvSpPr>
          <p:nvPr>
            <p:ph type="pic" idx="1"/>
          </p:nvPr>
        </p:nvSpPr>
        <p:spPr>
          <a:xfrm>
            <a:off x="1792801" y="459474"/>
            <a:ext cx="5486400" cy="3089823"/>
          </a:xfrm>
        </p:spPr>
        <p:txBody>
          <a:bodyPr/>
          <a:lstStyle>
            <a:lvl1pPr marL="0" indent="0">
              <a:buNone/>
              <a:defRPr sz="2177"/>
            </a:lvl1pPr>
            <a:lvl2pPr marL="311045" indent="0">
              <a:buNone/>
              <a:defRPr sz="1905"/>
            </a:lvl2pPr>
            <a:lvl3pPr marL="622089" indent="0">
              <a:buNone/>
              <a:defRPr sz="1633"/>
            </a:lvl3pPr>
            <a:lvl4pPr marL="933134" indent="0">
              <a:buNone/>
              <a:defRPr sz="1361"/>
            </a:lvl4pPr>
            <a:lvl5pPr marL="1244178" indent="0">
              <a:buNone/>
              <a:defRPr sz="1361"/>
            </a:lvl5pPr>
            <a:lvl6pPr marL="1555223" indent="0">
              <a:buNone/>
              <a:defRPr sz="1361"/>
            </a:lvl6pPr>
            <a:lvl7pPr marL="1866268" indent="0">
              <a:buNone/>
              <a:defRPr sz="1361"/>
            </a:lvl7pPr>
            <a:lvl8pPr marL="2177312" indent="0">
              <a:buNone/>
              <a:defRPr sz="1361"/>
            </a:lvl8pPr>
            <a:lvl9pPr marL="2488357" indent="0">
              <a:buNone/>
              <a:defRPr sz="1361"/>
            </a:lvl9pPr>
          </a:lstStyle>
          <a:p>
            <a:pPr lvl="0"/>
            <a:endParaRPr lang="en-US" noProof="0"/>
          </a:p>
        </p:txBody>
      </p:sp>
      <p:sp>
        <p:nvSpPr>
          <p:cNvPr id="4" name="Text Placeholder 3"/>
          <p:cNvSpPr>
            <a:spLocks noGrp="1"/>
          </p:cNvSpPr>
          <p:nvPr>
            <p:ph type="body" sz="half" idx="2"/>
          </p:nvPr>
        </p:nvSpPr>
        <p:spPr>
          <a:xfrm>
            <a:off x="1792801" y="4029311"/>
            <a:ext cx="5486400" cy="604342"/>
          </a:xfrm>
        </p:spPr>
        <p:txBody>
          <a:bodyPr/>
          <a:lstStyle>
            <a:lvl1pPr marL="0" indent="0">
              <a:buNone/>
              <a:defRPr sz="953"/>
            </a:lvl1pPr>
            <a:lvl2pPr marL="311045" indent="0">
              <a:buNone/>
              <a:defRPr sz="817"/>
            </a:lvl2pPr>
            <a:lvl3pPr marL="622089" indent="0">
              <a:buNone/>
              <a:defRPr sz="680"/>
            </a:lvl3pPr>
            <a:lvl4pPr marL="933134" indent="0">
              <a:buNone/>
              <a:defRPr sz="612"/>
            </a:lvl4pPr>
            <a:lvl5pPr marL="1244178" indent="0">
              <a:buNone/>
              <a:defRPr sz="612"/>
            </a:lvl5pPr>
            <a:lvl6pPr marL="1555223" indent="0">
              <a:buNone/>
              <a:defRPr sz="612"/>
            </a:lvl6pPr>
            <a:lvl7pPr marL="1866268" indent="0">
              <a:buNone/>
              <a:defRPr sz="612"/>
            </a:lvl7pPr>
            <a:lvl8pPr marL="2177312" indent="0">
              <a:buNone/>
              <a:defRPr sz="612"/>
            </a:lvl8pPr>
            <a:lvl9pPr marL="2488357" indent="0">
              <a:buNone/>
              <a:defRPr sz="612"/>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A85FF142-1807-4DC6-9742-35132D50543A}" type="slidenum">
              <a:rPr lang="en-GB" smtClean="0"/>
              <a:pPr>
                <a:defRPr/>
              </a:pPr>
              <a:t>‹#›</a:t>
            </a:fld>
            <a:endParaRPr lang="en-GB"/>
          </a:p>
        </p:txBody>
      </p:sp>
    </p:spTree>
    <p:extLst>
      <p:ext uri="{BB962C8B-B14F-4D97-AF65-F5344CB8AC3E}">
        <p14:creationId xmlns:p14="http://schemas.microsoft.com/office/powerpoint/2010/main" val="33636346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A519A307-86D9-4069-899A-C1B09C8DFED4}" type="slidenum">
              <a:rPr lang="en-GB" smtClean="0"/>
              <a:pPr>
                <a:defRPr/>
              </a:pPr>
              <a:t>‹#›</a:t>
            </a:fld>
            <a:endParaRPr lang="en-GB"/>
          </a:p>
        </p:txBody>
      </p:sp>
    </p:spTree>
    <p:extLst>
      <p:ext uri="{BB962C8B-B14F-4D97-AF65-F5344CB8AC3E}">
        <p14:creationId xmlns:p14="http://schemas.microsoft.com/office/powerpoint/2010/main" val="9603943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05413"/>
            <a:ext cx="2056320" cy="43958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1" y="205413"/>
            <a:ext cx="6032160" cy="43958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BF4B7843-4E17-42A9-8FE3-5E47CE8316BD}" type="slidenum">
              <a:rPr lang="en-GB" smtClean="0"/>
              <a:pPr>
                <a:defRPr/>
              </a:pPr>
              <a:t>‹#›</a:t>
            </a:fld>
            <a:endParaRPr lang="en-GB"/>
          </a:p>
        </p:txBody>
      </p:sp>
    </p:spTree>
    <p:extLst>
      <p:ext uri="{BB962C8B-B14F-4D97-AF65-F5344CB8AC3E}">
        <p14:creationId xmlns:p14="http://schemas.microsoft.com/office/powerpoint/2010/main" val="3694900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13"/>
          <p:cNvSpPr txBox="1">
            <a:spLocks noGrp="1"/>
          </p:cNvSpPr>
          <p:nvPr>
            <p:ph type="body" idx="1"/>
          </p:nvPr>
        </p:nvSpPr>
        <p:spPr>
          <a:xfrm>
            <a:off x="6858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2" name="Google Shape;42;p13"/>
          <p:cNvSpPr txBox="1">
            <a:spLocks noGrp="1"/>
          </p:cNvSpPr>
          <p:nvPr>
            <p:ph type="body" idx="2"/>
          </p:nvPr>
        </p:nvSpPr>
        <p:spPr>
          <a:xfrm>
            <a:off x="46482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3" name="Google Shape;43;p13"/>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4" name="Google Shape;44;p13"/>
          <p:cNvSpPr txBox="1">
            <a:spLocks noGrp="1"/>
          </p:cNvSpPr>
          <p:nvPr>
            <p:ph type="title"/>
          </p:nvPr>
        </p:nvSpPr>
        <p:spPr>
          <a:xfrm>
            <a:off x="0" y="127465"/>
            <a:ext cx="9144000" cy="695496"/>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3465"/>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05412"/>
            <a:ext cx="8226720" cy="858404"/>
          </a:xfrm>
        </p:spPr>
        <p:txBody>
          <a:bodyPr/>
          <a:lstStyle/>
          <a:p>
            <a:r>
              <a:rPr lang="en-US"/>
              <a:t>Click to edit Master title style</a:t>
            </a:r>
          </a:p>
        </p:txBody>
      </p:sp>
      <p:sp>
        <p:nvSpPr>
          <p:cNvPr id="3" name="Content Placeholder 2"/>
          <p:cNvSpPr>
            <a:spLocks noGrp="1"/>
          </p:cNvSpPr>
          <p:nvPr>
            <p:ph sz="half" idx="1"/>
          </p:nvPr>
        </p:nvSpPr>
        <p:spPr>
          <a:xfrm>
            <a:off x="456481" y="1204362"/>
            <a:ext cx="8226720" cy="164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2954684"/>
            <a:ext cx="8226720" cy="1646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D165E9B0-7DA8-466E-963D-86F25D5E43BA}" type="slidenum">
              <a:rPr lang="en-GB" smtClean="0"/>
              <a:pPr>
                <a:defRPr/>
              </a:pPr>
              <a:t>‹#›</a:t>
            </a:fld>
            <a:endParaRPr lang="en-GB"/>
          </a:p>
        </p:txBody>
      </p:sp>
    </p:spTree>
    <p:extLst>
      <p:ext uri="{BB962C8B-B14F-4D97-AF65-F5344CB8AC3E}">
        <p14:creationId xmlns:p14="http://schemas.microsoft.com/office/powerpoint/2010/main" val="20456011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A20815"/>
              </a:solidFill>
            </a:endParaRPr>
          </a:p>
        </p:txBody>
      </p:sp>
      <p:sp>
        <p:nvSpPr>
          <p:cNvPr id="9" name="Title 1"/>
          <p:cNvSpPr>
            <a:spLocks noGrp="1"/>
          </p:cNvSpPr>
          <p:nvPr>
            <p:ph type="ctrTitle" hasCustomPrompt="1"/>
          </p:nvPr>
        </p:nvSpPr>
        <p:spPr>
          <a:xfrm>
            <a:off x="95259" y="1886127"/>
            <a:ext cx="8351856" cy="743123"/>
          </a:xfrm>
        </p:spPr>
        <p:txBody>
          <a:bodyPr lIns="0" bIns="0">
            <a:noAutofit/>
          </a:bodyPr>
          <a:lstStyle>
            <a:lvl1pPr algn="l">
              <a:lnSpc>
                <a:spcPct val="90000"/>
              </a:lnSpc>
              <a:defRPr sz="4950" b="1" baseline="0">
                <a:solidFill>
                  <a:srgbClr val="B31B1B"/>
                </a:solidFill>
                <a:latin typeface="Arial"/>
                <a:cs typeface="Arial"/>
              </a:defRPr>
            </a:lvl1pPr>
          </a:lstStyle>
          <a:p>
            <a:r>
              <a:rPr lang="en-US" dirty="0"/>
              <a:t>Cover Slide Title</a:t>
            </a:r>
            <a:br>
              <a:rPr lang="en-US" dirty="0"/>
            </a:br>
            <a:endParaRPr lang="en-US" dirty="0"/>
          </a:p>
        </p:txBody>
      </p:sp>
      <p:sp>
        <p:nvSpPr>
          <p:cNvPr id="11" name="Subtitle 2"/>
          <p:cNvSpPr>
            <a:spLocks noGrp="1"/>
          </p:cNvSpPr>
          <p:nvPr>
            <p:ph type="subTitle" idx="1" hasCustomPrompt="1"/>
          </p:nvPr>
        </p:nvSpPr>
        <p:spPr>
          <a:xfrm>
            <a:off x="95259" y="2681363"/>
            <a:ext cx="6400800" cy="662762"/>
          </a:xfrm>
        </p:spPr>
        <p:txBody>
          <a:bodyPr lIns="0" tIns="0" rIns="0" bIns="0">
            <a:normAutofit/>
          </a:bodyPr>
          <a:lstStyle>
            <a:lvl1pPr marL="0" indent="0" algn="l">
              <a:buNone/>
              <a:defRPr sz="1800">
                <a:solidFill>
                  <a:srgbClr val="B31B1B"/>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Title</a:t>
            </a:r>
          </a:p>
        </p:txBody>
      </p:sp>
      <p:sp>
        <p:nvSpPr>
          <p:cNvPr id="18" name="Content Placeholder 8"/>
          <p:cNvSpPr>
            <a:spLocks noGrp="1"/>
          </p:cNvSpPr>
          <p:nvPr>
            <p:ph sz="quarter" idx="10" hasCustomPrompt="1"/>
          </p:nvPr>
        </p:nvSpPr>
        <p:spPr>
          <a:xfrm>
            <a:off x="2212258" y="4377091"/>
            <a:ext cx="3893268" cy="466148"/>
          </a:xfrm>
        </p:spPr>
        <p:txBody>
          <a:bodyPr anchor="b">
            <a:noAutofit/>
          </a:bodyPr>
          <a:lstStyle>
            <a:lvl1pPr marL="0" indent="0">
              <a:buNone/>
              <a:defRPr sz="1125">
                <a:solidFill>
                  <a:srgbClr val="B31B1B"/>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br>
              <a:rPr lang="en-US" dirty="0"/>
            </a:br>
            <a:r>
              <a:rPr lang="en-US" dirty="0"/>
              <a:t>Presenter’s Title</a:t>
            </a:r>
          </a:p>
        </p:txBody>
      </p:sp>
      <p:sp>
        <p:nvSpPr>
          <p:cNvPr id="19" name="Content Placeholder 10"/>
          <p:cNvSpPr>
            <a:spLocks noGrp="1"/>
          </p:cNvSpPr>
          <p:nvPr>
            <p:ph sz="quarter" idx="11" hasCustomPrompt="1"/>
          </p:nvPr>
        </p:nvSpPr>
        <p:spPr>
          <a:xfrm>
            <a:off x="6419851" y="4377092"/>
            <a:ext cx="2180441" cy="466149"/>
          </a:xfrm>
        </p:spPr>
        <p:txBody>
          <a:bodyPr anchor="b">
            <a:normAutofit/>
          </a:bodyPr>
          <a:lstStyle>
            <a:lvl1pPr marL="0" indent="0" algn="r">
              <a:buNone/>
              <a:defRPr sz="1125" baseline="0">
                <a:solidFill>
                  <a:srgbClr val="B31B1B"/>
                </a:solidFill>
              </a:defRPr>
            </a:lvl1pPr>
          </a:lstStyle>
          <a:p>
            <a:pPr lvl="0"/>
            <a:r>
              <a:rPr lang="en-US" dirty="0"/>
              <a:t>10.10.15</a:t>
            </a:r>
          </a:p>
          <a:p>
            <a:pPr lvl="0"/>
            <a:r>
              <a:rPr lang="en-US" dirty="0"/>
              <a:t>Web Address</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175" y="114406"/>
            <a:ext cx="2578426" cy="847982"/>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0746" r="67015" b="53747"/>
          <a:stretch/>
        </p:blipFill>
        <p:spPr>
          <a:xfrm>
            <a:off x="553793" y="4146712"/>
            <a:ext cx="672163" cy="721172"/>
          </a:xfrm>
          <a:prstGeom prst="rect">
            <a:avLst/>
          </a:prstGeom>
        </p:spPr>
      </p:pic>
    </p:spTree>
    <p:extLst>
      <p:ext uri="{BB962C8B-B14F-4D97-AF65-F5344CB8AC3E}">
        <p14:creationId xmlns:p14="http://schemas.microsoft.com/office/powerpoint/2010/main" val="26197368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p:cNvSpPr>
            <a:spLocks noGrp="1"/>
          </p:cNvSpPr>
          <p:nvPr>
            <p:ph type="ctrTitle" hasCustomPrompt="1"/>
          </p:nvPr>
        </p:nvSpPr>
        <p:spPr>
          <a:xfrm>
            <a:off x="95259" y="1886127"/>
            <a:ext cx="8351856" cy="743123"/>
          </a:xfrm>
        </p:spPr>
        <p:txBody>
          <a:bodyPr lIns="0" bIns="0">
            <a:noAutofit/>
          </a:bodyPr>
          <a:lstStyle>
            <a:lvl1pPr algn="l">
              <a:lnSpc>
                <a:spcPct val="90000"/>
              </a:lnSpc>
              <a:defRPr sz="4950" b="1" baseline="0">
                <a:solidFill>
                  <a:srgbClr val="636463"/>
                </a:solidFill>
                <a:latin typeface="Arial"/>
                <a:cs typeface="Arial"/>
              </a:defRPr>
            </a:lvl1pPr>
          </a:lstStyle>
          <a:p>
            <a:r>
              <a:rPr lang="en-US" dirty="0"/>
              <a:t>Section Divider Title</a:t>
            </a:r>
            <a:br>
              <a:rPr lang="en-US" dirty="0"/>
            </a:br>
            <a:endParaRPr lang="en-US" dirty="0"/>
          </a:p>
        </p:txBody>
      </p:sp>
      <p:sp>
        <p:nvSpPr>
          <p:cNvPr id="9" name="Subtitle 2"/>
          <p:cNvSpPr>
            <a:spLocks noGrp="1"/>
          </p:cNvSpPr>
          <p:nvPr>
            <p:ph type="subTitle" idx="1" hasCustomPrompt="1"/>
          </p:nvPr>
        </p:nvSpPr>
        <p:spPr>
          <a:xfrm>
            <a:off x="95259" y="2681363"/>
            <a:ext cx="6400800" cy="662762"/>
          </a:xfrm>
        </p:spPr>
        <p:txBody>
          <a:bodyPr lIns="0" tIns="0" rIns="0" bIns="0">
            <a:normAutofit/>
          </a:bodyPr>
          <a:lstStyle>
            <a:lvl1pPr marL="0" indent="0" algn="l">
              <a:buNone/>
              <a:defRPr sz="1800">
                <a:solidFill>
                  <a:srgbClr val="636463"/>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Title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175" y="114406"/>
            <a:ext cx="2578426" cy="847982"/>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0746" r="67015" b="53747"/>
          <a:stretch/>
        </p:blipFill>
        <p:spPr>
          <a:xfrm>
            <a:off x="553793" y="4146712"/>
            <a:ext cx="672163" cy="721172"/>
          </a:xfrm>
          <a:prstGeom prst="rect">
            <a:avLst/>
          </a:prstGeom>
        </p:spPr>
      </p:pic>
    </p:spTree>
    <p:extLst>
      <p:ext uri="{BB962C8B-B14F-4D97-AF65-F5344CB8AC3E}">
        <p14:creationId xmlns:p14="http://schemas.microsoft.com/office/powerpoint/2010/main" val="40826887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Copy Only</a:t>
            </a:r>
          </a:p>
        </p:txBody>
      </p:sp>
      <p:sp>
        <p:nvSpPr>
          <p:cNvPr id="5" name="Content Placeholder 4"/>
          <p:cNvSpPr>
            <a:spLocks noGrp="1"/>
          </p:cNvSpPr>
          <p:nvPr>
            <p:ph sz="quarter" idx="11" hasCustomPrompt="1"/>
          </p:nvPr>
        </p:nvSpPr>
        <p:spPr>
          <a:xfrm>
            <a:off x="914402" y="1075306"/>
            <a:ext cx="7759701" cy="3390923"/>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350" b="1" baseline="0">
                <a:solidFill>
                  <a:schemeClr val="tx1"/>
                </a:solidFill>
                <a:latin typeface="Arial"/>
                <a:cs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chemeClr val="tx1"/>
                </a:solidFill>
                <a:latin typeface="Arial"/>
                <a:cs typeface="Aria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chemeClr val="tx1"/>
                </a:solidFill>
                <a:latin typeface="Arial"/>
                <a:cs typeface="Arial"/>
              </a:defRPr>
            </a:lvl3pPr>
            <a:lvl4pPr marL="0">
              <a:defRPr sz="1125">
                <a:solidFill>
                  <a:srgbClr val="7F7F7F"/>
                </a:solidFill>
                <a:latin typeface="Arial"/>
                <a:cs typeface="Arial"/>
              </a:defRPr>
            </a:lvl4pPr>
            <a:lvl5pPr marL="342900">
              <a:defRPr sz="1125">
                <a:solidFill>
                  <a:srgbClr val="7F7F7F"/>
                </a:solidFill>
                <a:latin typeface="Arial"/>
                <a:cs typeface="Arial"/>
              </a:defRPr>
            </a:lvl5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a:p>
            <a:pPr lvl="0"/>
            <a:endParaRPr lang="en-US" dirty="0"/>
          </a:p>
        </p:txBody>
      </p:sp>
    </p:spTree>
    <p:extLst>
      <p:ext uri="{BB962C8B-B14F-4D97-AF65-F5344CB8AC3E}">
        <p14:creationId xmlns:p14="http://schemas.microsoft.com/office/powerpoint/2010/main" val="27082077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4533901" y="1064306"/>
            <a:ext cx="3744913" cy="3008654"/>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chemeClr val="tx1"/>
                </a:solidFill>
                <a:effectLst/>
                <a:uLnTx/>
                <a:uFillTx/>
                <a:latin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chemeClr val="tx1"/>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chemeClr val="tx1"/>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Image &amp; Copy</a:t>
            </a:r>
          </a:p>
        </p:txBody>
      </p:sp>
      <p:sp>
        <p:nvSpPr>
          <p:cNvPr id="8" name="Picture Placeholder 7"/>
          <p:cNvSpPr>
            <a:spLocks noGrp="1"/>
          </p:cNvSpPr>
          <p:nvPr>
            <p:ph type="pic" sz="quarter" idx="13"/>
          </p:nvPr>
        </p:nvSpPr>
        <p:spPr>
          <a:xfrm>
            <a:off x="862428" y="1064765"/>
            <a:ext cx="3554338" cy="3008083"/>
          </a:xfrm>
          <a:solidFill>
            <a:schemeClr val="bg1">
              <a:lumMod val="50000"/>
            </a:schemeClr>
          </a:solidFill>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7793873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Double Column</a:t>
            </a:r>
          </a:p>
        </p:txBody>
      </p:sp>
      <p:sp>
        <p:nvSpPr>
          <p:cNvPr id="7" name="Content Placeholder 6"/>
          <p:cNvSpPr>
            <a:spLocks noGrp="1"/>
          </p:cNvSpPr>
          <p:nvPr>
            <p:ph sz="quarter" idx="15" hasCustomPrompt="1"/>
          </p:nvPr>
        </p:nvSpPr>
        <p:spPr>
          <a:xfrm>
            <a:off x="723900" y="1064306"/>
            <a:ext cx="3632200" cy="3008654"/>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10" name="Content Placeholder 9"/>
          <p:cNvSpPr>
            <a:spLocks noGrp="1"/>
          </p:cNvSpPr>
          <p:nvPr>
            <p:ph sz="quarter" idx="16" hasCustomPrompt="1"/>
          </p:nvPr>
        </p:nvSpPr>
        <p:spPr>
          <a:xfrm>
            <a:off x="4546216" y="1064306"/>
            <a:ext cx="3797300" cy="3008654"/>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350" b="1">
                <a:solidFill>
                  <a:srgbClr val="000000"/>
                </a:solidFill>
                <a:latin typeface="Arial" panose="020B0604020202020204" pitchFamily="34" charset="0"/>
                <a:cs typeface="Arial" panose="020B0604020202020204" pitchFamily="34" charset="0"/>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2460850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s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Images &amp; Copy</a:t>
            </a:r>
          </a:p>
        </p:txBody>
      </p:sp>
      <p:sp>
        <p:nvSpPr>
          <p:cNvPr id="10" name="Picture Placeholder 9"/>
          <p:cNvSpPr>
            <a:spLocks noGrp="1"/>
          </p:cNvSpPr>
          <p:nvPr>
            <p:ph type="pic" sz="quarter" idx="16"/>
          </p:nvPr>
        </p:nvSpPr>
        <p:spPr>
          <a:xfrm>
            <a:off x="888615" y="1064215"/>
            <a:ext cx="217752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2" name="Picture Placeholder 9"/>
          <p:cNvSpPr>
            <a:spLocks noGrp="1"/>
          </p:cNvSpPr>
          <p:nvPr>
            <p:ph type="pic" sz="quarter" idx="18"/>
          </p:nvPr>
        </p:nvSpPr>
        <p:spPr>
          <a:xfrm>
            <a:off x="3500629" y="1064215"/>
            <a:ext cx="217752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4" name="Picture Placeholder 9"/>
          <p:cNvSpPr>
            <a:spLocks noGrp="1"/>
          </p:cNvSpPr>
          <p:nvPr>
            <p:ph type="pic" sz="quarter" idx="20"/>
          </p:nvPr>
        </p:nvSpPr>
        <p:spPr>
          <a:xfrm>
            <a:off x="6127895" y="1064215"/>
            <a:ext cx="217752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88861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16" name="Content Placeholder 3"/>
          <p:cNvSpPr>
            <a:spLocks noGrp="1"/>
          </p:cNvSpPr>
          <p:nvPr>
            <p:ph sz="half" idx="21"/>
          </p:nvPr>
        </p:nvSpPr>
        <p:spPr>
          <a:xfrm>
            <a:off x="3500629"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17" name="Content Placeholder 3"/>
          <p:cNvSpPr>
            <a:spLocks noGrp="1"/>
          </p:cNvSpPr>
          <p:nvPr>
            <p:ph sz="half" idx="22"/>
          </p:nvPr>
        </p:nvSpPr>
        <p:spPr>
          <a:xfrm>
            <a:off x="612789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629328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ong Image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Long Image &amp; Copy</a:t>
            </a:r>
          </a:p>
        </p:txBody>
      </p:sp>
      <p:sp>
        <p:nvSpPr>
          <p:cNvPr id="10" name="Picture Placeholder 9"/>
          <p:cNvSpPr>
            <a:spLocks noGrp="1"/>
          </p:cNvSpPr>
          <p:nvPr>
            <p:ph type="pic" sz="quarter" idx="16"/>
          </p:nvPr>
        </p:nvSpPr>
        <p:spPr>
          <a:xfrm>
            <a:off x="863601" y="1064215"/>
            <a:ext cx="741680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863601" y="3053470"/>
            <a:ext cx="7416800" cy="1483105"/>
          </a:xfrm>
        </p:spPr>
        <p:txBody>
          <a:bodyPr lIns="0" tIns="0" rIns="0" bIns="0">
            <a:noAutofit/>
          </a:bodyPr>
          <a:lstStyle>
            <a:lvl1pPr marL="0" indent="0">
              <a:lnSpc>
                <a:spcPct val="90000"/>
              </a:lnSpc>
              <a:buFontTx/>
              <a:buNone/>
              <a:defRPr sz="1125" b="0">
                <a:solidFill>
                  <a:schemeClr val="tx1"/>
                </a:solidFill>
                <a:latin typeface="Arial"/>
                <a:cs typeface="Arial"/>
              </a:defRPr>
            </a:lvl1pPr>
            <a:lvl2pPr marL="0" indent="-102870">
              <a:lnSpc>
                <a:spcPct val="120000"/>
              </a:lnSpc>
              <a:buClr>
                <a:srgbClr val="8D8E8D"/>
              </a:buClr>
              <a:buFont typeface="Lucida Grande"/>
              <a:buChar char="-"/>
              <a:defRPr sz="1125">
                <a:solidFill>
                  <a:srgbClr val="8D8E8D"/>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Click to edit Master text styles</a:t>
            </a:r>
          </a:p>
        </p:txBody>
      </p:sp>
    </p:spTree>
    <p:extLst>
      <p:ext uri="{BB962C8B-B14F-4D97-AF65-F5344CB8AC3E}">
        <p14:creationId xmlns:p14="http://schemas.microsoft.com/office/powerpoint/2010/main" val="39507420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ie Charts &amp; Copy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Pie Charts &amp; Copy 1</a:t>
            </a:r>
          </a:p>
        </p:txBody>
      </p:sp>
      <p:sp>
        <p:nvSpPr>
          <p:cNvPr id="15" name="Content Placeholder 3"/>
          <p:cNvSpPr>
            <a:spLocks noGrp="1"/>
          </p:cNvSpPr>
          <p:nvPr>
            <p:ph sz="half" idx="2" hasCustomPrompt="1"/>
          </p:nvPr>
        </p:nvSpPr>
        <p:spPr>
          <a:xfrm>
            <a:off x="753251" y="2701502"/>
            <a:ext cx="7654150" cy="1835073"/>
          </a:xfrm>
        </p:spPr>
        <p:txBody>
          <a:bodyPr lIns="0" tIns="0" rIns="0" bIns="0">
            <a:no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125" b="1">
                <a:solidFill>
                  <a:srgbClr val="000000"/>
                </a:solidFill>
                <a:latin typeface="Arial"/>
                <a:cs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125" b="1">
                <a:solidFill>
                  <a:srgbClr val="000000"/>
                </a:solidFill>
                <a:latin typeface="Arial"/>
                <a:cs typeface="Aria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125" b="1">
                <a:solidFill>
                  <a:srgbClr val="000000"/>
                </a:solidFill>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20" name="Chart Placeholder 6"/>
          <p:cNvSpPr>
            <a:spLocks noGrp="1"/>
          </p:cNvSpPr>
          <p:nvPr>
            <p:ph type="chart" sz="quarter" idx="27"/>
          </p:nvPr>
        </p:nvSpPr>
        <p:spPr>
          <a:xfrm>
            <a:off x="6517175" y="1064215"/>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1" name="Chart Placeholder 6"/>
          <p:cNvSpPr>
            <a:spLocks noGrp="1"/>
          </p:cNvSpPr>
          <p:nvPr>
            <p:ph type="chart" sz="quarter" idx="28"/>
          </p:nvPr>
        </p:nvSpPr>
        <p:spPr>
          <a:xfrm>
            <a:off x="4595867" y="1064215"/>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2" name="Chart Placeholder 6"/>
          <p:cNvSpPr>
            <a:spLocks noGrp="1"/>
          </p:cNvSpPr>
          <p:nvPr>
            <p:ph type="chart" sz="quarter" idx="29"/>
          </p:nvPr>
        </p:nvSpPr>
        <p:spPr>
          <a:xfrm>
            <a:off x="2674559" y="1064215"/>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3" name="Chart Placeholder 6"/>
          <p:cNvSpPr>
            <a:spLocks noGrp="1"/>
          </p:cNvSpPr>
          <p:nvPr>
            <p:ph type="chart" sz="quarter" idx="30"/>
          </p:nvPr>
        </p:nvSpPr>
        <p:spPr>
          <a:xfrm>
            <a:off x="753251" y="1064215"/>
            <a:ext cx="1890226" cy="1637288"/>
          </a:xfrm>
        </p:spPr>
        <p:txBody>
          <a:bodyPr/>
          <a:lstStyle>
            <a:lvl1pPr marL="0" indent="0">
              <a:buNone/>
              <a:defRPr>
                <a:solidFill>
                  <a:schemeClr val="tx1"/>
                </a:solidFill>
              </a:defRPr>
            </a:lvl1pPr>
          </a:lstStyle>
          <a:p>
            <a:r>
              <a:rPr lang="en-US"/>
              <a:t>Click icon to add chart</a:t>
            </a:r>
            <a:endParaRPr lang="en-US" dirty="0"/>
          </a:p>
        </p:txBody>
      </p:sp>
    </p:spTree>
    <p:extLst>
      <p:ext uri="{BB962C8B-B14F-4D97-AF65-F5344CB8AC3E}">
        <p14:creationId xmlns:p14="http://schemas.microsoft.com/office/powerpoint/2010/main" val="16688022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ie Charts &amp; Copy 2">
    <p:spTree>
      <p:nvGrpSpPr>
        <p:cNvPr id="1" name=""/>
        <p:cNvGrpSpPr/>
        <p:nvPr/>
      </p:nvGrpSpPr>
      <p:grpSpPr>
        <a:xfrm>
          <a:off x="0" y="0"/>
          <a:ext cx="0" cy="0"/>
          <a:chOff x="0" y="0"/>
          <a:chExt cx="0" cy="0"/>
        </a:xfrm>
      </p:grpSpPr>
      <p:sp>
        <p:nvSpPr>
          <p:cNvPr id="18" name="Chart Placeholder 6"/>
          <p:cNvSpPr>
            <a:spLocks noGrp="1"/>
          </p:cNvSpPr>
          <p:nvPr>
            <p:ph type="chart" sz="quarter" idx="24"/>
          </p:nvPr>
        </p:nvSpPr>
        <p:spPr>
          <a:xfrm>
            <a:off x="3415728" y="1064306"/>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19" name="Chart Placeholder 6"/>
          <p:cNvSpPr>
            <a:spLocks noGrp="1"/>
          </p:cNvSpPr>
          <p:nvPr>
            <p:ph type="chart" sz="quarter" idx="25"/>
          </p:nvPr>
        </p:nvSpPr>
        <p:spPr>
          <a:xfrm>
            <a:off x="6037720" y="1064306"/>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7" name="Chart Placeholder 6"/>
          <p:cNvSpPr>
            <a:spLocks noGrp="1"/>
          </p:cNvSpPr>
          <p:nvPr>
            <p:ph type="chart" sz="quarter" idx="23"/>
          </p:nvPr>
        </p:nvSpPr>
        <p:spPr>
          <a:xfrm>
            <a:off x="796146" y="1064306"/>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Pie Charts &amp; Copy 2</a:t>
            </a:r>
          </a:p>
        </p:txBody>
      </p:sp>
      <p:sp>
        <p:nvSpPr>
          <p:cNvPr id="15" name="Content Placeholder 3"/>
          <p:cNvSpPr>
            <a:spLocks noGrp="1"/>
          </p:cNvSpPr>
          <p:nvPr>
            <p:ph sz="half" idx="2"/>
          </p:nvPr>
        </p:nvSpPr>
        <p:spPr>
          <a:xfrm>
            <a:off x="92671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b="0">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16" name="Content Placeholder 3"/>
          <p:cNvSpPr>
            <a:spLocks noGrp="1"/>
          </p:cNvSpPr>
          <p:nvPr>
            <p:ph sz="half" idx="21"/>
          </p:nvPr>
        </p:nvSpPr>
        <p:spPr>
          <a:xfrm>
            <a:off x="3538729"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b="0">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17" name="Content Placeholder 3"/>
          <p:cNvSpPr>
            <a:spLocks noGrp="1"/>
          </p:cNvSpPr>
          <p:nvPr>
            <p:ph sz="half" idx="22"/>
          </p:nvPr>
        </p:nvSpPr>
        <p:spPr>
          <a:xfrm>
            <a:off x="616599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b="0">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421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able Placeholder 8"/>
          <p:cNvSpPr>
            <a:spLocks noGrp="1"/>
          </p:cNvSpPr>
          <p:nvPr>
            <p:ph type="tbl" sz="quarter" idx="24"/>
          </p:nvPr>
        </p:nvSpPr>
        <p:spPr>
          <a:xfrm>
            <a:off x="457200" y="1257549"/>
            <a:ext cx="8229600" cy="3337936"/>
          </a:xfrm>
        </p:spPr>
        <p:txBody>
          <a:bodyPr/>
          <a:lstStyle>
            <a:lvl1pPr marL="0" indent="0">
              <a:buNone/>
              <a:defRPr>
                <a:solidFill>
                  <a:schemeClr val="tx1"/>
                </a:solidFill>
              </a:defRPr>
            </a:lvl1pPr>
          </a:lstStyle>
          <a:p>
            <a:r>
              <a:rPr lang="en-US"/>
              <a:t>Click icon to add table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Table</a:t>
            </a:r>
          </a:p>
        </p:txBody>
      </p:sp>
    </p:spTree>
    <p:extLst>
      <p:ext uri="{BB962C8B-B14F-4D97-AF65-F5344CB8AC3E}">
        <p14:creationId xmlns:p14="http://schemas.microsoft.com/office/powerpoint/2010/main" val="32960851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ar Chart &amp; Copy 1">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270000" y="3053470"/>
            <a:ext cx="5970422" cy="1483105"/>
          </a:xfrm>
        </p:spPr>
        <p:txBody>
          <a:bodyPr lIns="0" tIns="0" rIns="0" bIns="0">
            <a:no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350" b="1">
                <a:solidFill>
                  <a:srgbClr val="000000"/>
                </a:solidFill>
                <a:latin typeface="Arial"/>
                <a:cs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latin typeface="Arial"/>
                <a:cs typeface="Aria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7" name="Chart Placeholder 6"/>
          <p:cNvSpPr>
            <a:spLocks noGrp="1"/>
          </p:cNvSpPr>
          <p:nvPr>
            <p:ph type="chart" sz="quarter" idx="23"/>
          </p:nvPr>
        </p:nvSpPr>
        <p:spPr>
          <a:xfrm>
            <a:off x="1270003" y="1064306"/>
            <a:ext cx="5970421" cy="1886597"/>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Bar Chart &amp; Copy 1</a:t>
            </a:r>
          </a:p>
        </p:txBody>
      </p:sp>
    </p:spTree>
    <p:extLst>
      <p:ext uri="{BB962C8B-B14F-4D97-AF65-F5344CB8AC3E}">
        <p14:creationId xmlns:p14="http://schemas.microsoft.com/office/powerpoint/2010/main" val="589513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ar Chart &amp; Copy 2">
    <p:spTree>
      <p:nvGrpSpPr>
        <p:cNvPr id="1" name=""/>
        <p:cNvGrpSpPr/>
        <p:nvPr/>
      </p:nvGrpSpPr>
      <p:grpSpPr>
        <a:xfrm>
          <a:off x="0" y="0"/>
          <a:ext cx="0" cy="0"/>
          <a:chOff x="0" y="0"/>
          <a:chExt cx="0" cy="0"/>
        </a:xfrm>
      </p:grpSpPr>
      <p:sp>
        <p:nvSpPr>
          <p:cNvPr id="7" name="Chart Placeholder 6"/>
          <p:cNvSpPr>
            <a:spLocks noGrp="1"/>
          </p:cNvSpPr>
          <p:nvPr>
            <p:ph type="chart" sz="quarter" idx="23"/>
          </p:nvPr>
        </p:nvSpPr>
        <p:spPr>
          <a:xfrm>
            <a:off x="4827238" y="1064305"/>
            <a:ext cx="3440462" cy="2760267"/>
          </a:xfrm>
        </p:spPr>
        <p:txBody>
          <a:bodyPr>
            <a:normAutofit/>
          </a:bodyPr>
          <a:lstStyle>
            <a:lvl1pPr marL="0" marR="0" indent="0" algn="l" defTabSz="685800" rtl="0" eaLnBrk="1" fontAlgn="base" latinLnBrk="0" hangingPunct="1">
              <a:lnSpc>
                <a:spcPct val="100000"/>
              </a:lnSpc>
              <a:spcBef>
                <a:spcPct val="20000"/>
              </a:spcBef>
              <a:spcAft>
                <a:spcPct val="0"/>
              </a:spcAft>
              <a:buClrTx/>
              <a:buSzTx/>
              <a:buFontTx/>
              <a:buNone/>
              <a:tabLst/>
              <a:defRPr sz="1350"/>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n-US" altLang="en-US" sz="1800" b="0" i="0" u="none" strike="noStrike" kern="0" cap="none" spc="0" normalizeH="0" baseline="0" noProof="0">
                <a:ln>
                  <a:noFill/>
                </a:ln>
                <a:solidFill>
                  <a:srgbClr val="000000"/>
                </a:solidFill>
                <a:effectLst/>
                <a:uLnTx/>
                <a:uFillTx/>
                <a:latin typeface="Arial"/>
                <a:ea typeface="+mn-ea"/>
                <a:cs typeface="Arial"/>
              </a:rPr>
              <a:t>Click icon to add chart</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Bar Chart &amp; Copy 2</a:t>
            </a:r>
          </a:p>
        </p:txBody>
      </p:sp>
      <p:sp>
        <p:nvSpPr>
          <p:cNvPr id="9" name="Content Placeholder 8"/>
          <p:cNvSpPr>
            <a:spLocks noGrp="1"/>
          </p:cNvSpPr>
          <p:nvPr>
            <p:ph sz="quarter" idx="26" hasCustomPrompt="1"/>
          </p:nvPr>
        </p:nvSpPr>
        <p:spPr>
          <a:xfrm>
            <a:off x="850900" y="1064214"/>
            <a:ext cx="3976688" cy="3531180"/>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rgbClr val="000000"/>
                </a:solidFill>
                <a:effectLst/>
                <a:uLnTx/>
                <a:uFillTx/>
                <a:latin typeface="Arial"/>
              </a:defRPr>
            </a:lvl1pPr>
            <a:lvl2pPr marL="557213" marR="0" indent="-214313" algn="l" defTabSz="685800" rtl="0" eaLnBrk="1" fontAlgn="base" latinLnBrk="0" hangingPunct="1">
              <a:lnSpc>
                <a:spcPct val="100000"/>
              </a:lnSpc>
              <a:spcBef>
                <a:spcPct val="20000"/>
              </a:spcBef>
              <a:spcAft>
                <a:spcPct val="0"/>
              </a:spcAft>
              <a:buClrTx/>
              <a:buSzTx/>
              <a:buFontTx/>
              <a:buChar char="–"/>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Tx/>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3656041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ar Chart &amp; Copy 3">
    <p:spTree>
      <p:nvGrpSpPr>
        <p:cNvPr id="1" name=""/>
        <p:cNvGrpSpPr/>
        <p:nvPr/>
      </p:nvGrpSpPr>
      <p:grpSpPr>
        <a:xfrm>
          <a:off x="0" y="0"/>
          <a:ext cx="0" cy="0"/>
          <a:chOff x="0" y="0"/>
          <a:chExt cx="0" cy="0"/>
        </a:xfrm>
      </p:grpSpPr>
      <p:sp>
        <p:nvSpPr>
          <p:cNvPr id="9" name="Table Placeholder 8"/>
          <p:cNvSpPr>
            <a:spLocks noGrp="1"/>
          </p:cNvSpPr>
          <p:nvPr>
            <p:ph type="tbl" sz="quarter" idx="25" hasCustomPrompt="1"/>
          </p:nvPr>
        </p:nvSpPr>
        <p:spPr>
          <a:xfrm>
            <a:off x="664364" y="1064306"/>
            <a:ext cx="3804897" cy="2759766"/>
          </a:xfrm>
        </p:spPr>
        <p:txBody>
          <a:bodyPr/>
          <a:lstStyle>
            <a:lvl1pPr marL="0" indent="0">
              <a:buNone/>
              <a:defRPr>
                <a:solidFill>
                  <a:schemeClr val="tx1"/>
                </a:solidFill>
              </a:defRPr>
            </a:lvl1pPr>
          </a:lstStyle>
          <a:p>
            <a:r>
              <a:rPr lang="en-US" dirty="0"/>
              <a:t>Click icon to add chart</a:t>
            </a:r>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Bar Chart &amp; Copy 3</a:t>
            </a:r>
          </a:p>
        </p:txBody>
      </p:sp>
      <p:sp>
        <p:nvSpPr>
          <p:cNvPr id="7" name="Content Placeholder 6"/>
          <p:cNvSpPr>
            <a:spLocks noGrp="1"/>
          </p:cNvSpPr>
          <p:nvPr>
            <p:ph sz="quarter" idx="27" hasCustomPrompt="1"/>
          </p:nvPr>
        </p:nvSpPr>
        <p:spPr>
          <a:xfrm>
            <a:off x="4468816" y="1064214"/>
            <a:ext cx="3989387" cy="3531180"/>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rgbClr val="000000"/>
                </a:solidFill>
                <a:effectLst/>
                <a:uLnTx/>
                <a:uFillTx/>
                <a:latin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0060983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 Images &amp; 4 Blocks of Copy">
    <p:spTree>
      <p:nvGrpSpPr>
        <p:cNvPr id="1" name=""/>
        <p:cNvGrpSpPr/>
        <p:nvPr/>
      </p:nvGrpSpPr>
      <p:grpSpPr>
        <a:xfrm>
          <a:off x="0" y="0"/>
          <a:ext cx="0" cy="0"/>
          <a:chOff x="0" y="0"/>
          <a:chExt cx="0" cy="0"/>
        </a:xfrm>
      </p:grpSpPr>
      <p:sp>
        <p:nvSpPr>
          <p:cNvPr id="18" name="Picture Placeholder 15"/>
          <p:cNvSpPr>
            <a:spLocks noGrp="1"/>
          </p:cNvSpPr>
          <p:nvPr>
            <p:ph type="pic" sz="quarter" idx="15"/>
          </p:nvPr>
        </p:nvSpPr>
        <p:spPr>
          <a:xfrm>
            <a:off x="623213" y="2773520"/>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19" name="Picture Placeholder 15"/>
          <p:cNvSpPr>
            <a:spLocks noGrp="1"/>
          </p:cNvSpPr>
          <p:nvPr>
            <p:ph type="pic" sz="quarter" idx="16"/>
          </p:nvPr>
        </p:nvSpPr>
        <p:spPr>
          <a:xfrm>
            <a:off x="4577164" y="2773520"/>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16" name="Picture Placeholder 15"/>
          <p:cNvSpPr>
            <a:spLocks noGrp="1"/>
          </p:cNvSpPr>
          <p:nvPr>
            <p:ph type="pic" sz="quarter" idx="13"/>
          </p:nvPr>
        </p:nvSpPr>
        <p:spPr>
          <a:xfrm>
            <a:off x="6536568" y="1064307"/>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17" name="Picture Placeholder 15"/>
          <p:cNvSpPr>
            <a:spLocks noGrp="1"/>
          </p:cNvSpPr>
          <p:nvPr>
            <p:ph type="pic" sz="quarter" idx="14"/>
          </p:nvPr>
        </p:nvSpPr>
        <p:spPr>
          <a:xfrm>
            <a:off x="2603902" y="1064307"/>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4 Images &amp; 4 Blocks of Copy</a:t>
            </a:r>
          </a:p>
        </p:txBody>
      </p:sp>
      <p:sp>
        <p:nvSpPr>
          <p:cNvPr id="3" name="Rectangle 2"/>
          <p:cNvSpPr/>
          <p:nvPr userDrawn="1"/>
        </p:nvSpPr>
        <p:spPr>
          <a:xfrm>
            <a:off x="630145" y="1064306"/>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4570238" y="1064306"/>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603905" y="2767517"/>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6536571" y="2767517"/>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Text Placeholder 20"/>
          <p:cNvSpPr>
            <a:spLocks noGrp="1"/>
          </p:cNvSpPr>
          <p:nvPr>
            <p:ph type="body" sz="quarter" idx="17"/>
          </p:nvPr>
        </p:nvSpPr>
        <p:spPr>
          <a:xfrm>
            <a:off x="723878" y="1156436"/>
            <a:ext cx="1765300" cy="1611080"/>
          </a:xfrm>
        </p:spPr>
        <p:txBody>
          <a:bodyPr>
            <a:noAutofit/>
          </a:bodyPr>
          <a:lstStyle>
            <a:lvl1pPr marL="0" indent="0">
              <a:buNone/>
              <a:defRPr sz="750" b="1">
                <a:solidFill>
                  <a:srgbClr val="A21E33"/>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Click to edit Master text styles</a:t>
            </a:r>
          </a:p>
          <a:p>
            <a:pPr lvl="1"/>
            <a:r>
              <a:rPr lang="en-US"/>
              <a:t>Second level</a:t>
            </a:r>
          </a:p>
        </p:txBody>
      </p:sp>
      <p:sp>
        <p:nvSpPr>
          <p:cNvPr id="23" name="Text Placeholder 20"/>
          <p:cNvSpPr>
            <a:spLocks noGrp="1"/>
          </p:cNvSpPr>
          <p:nvPr>
            <p:ph type="body" sz="quarter" idx="18"/>
          </p:nvPr>
        </p:nvSpPr>
        <p:spPr>
          <a:xfrm>
            <a:off x="4676436" y="1156436"/>
            <a:ext cx="1765300" cy="1611080"/>
          </a:xfrm>
        </p:spPr>
        <p:txBody>
          <a:bodyPr>
            <a:noAutofit/>
          </a:bodyPr>
          <a:lstStyle>
            <a:lvl1pPr marL="0" indent="0">
              <a:buNone/>
              <a:defRPr sz="750" b="1">
                <a:solidFill>
                  <a:srgbClr val="A21E33"/>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Click to edit Master text styles</a:t>
            </a:r>
          </a:p>
          <a:p>
            <a:pPr lvl="1"/>
            <a:r>
              <a:rPr lang="en-US"/>
              <a:t>Second level</a:t>
            </a:r>
          </a:p>
        </p:txBody>
      </p:sp>
      <p:sp>
        <p:nvSpPr>
          <p:cNvPr id="24" name="Text Placeholder 20"/>
          <p:cNvSpPr>
            <a:spLocks noGrp="1"/>
          </p:cNvSpPr>
          <p:nvPr>
            <p:ph type="body" sz="quarter" idx="19"/>
          </p:nvPr>
        </p:nvSpPr>
        <p:spPr>
          <a:xfrm>
            <a:off x="2717961" y="2852818"/>
            <a:ext cx="1765300" cy="1611080"/>
          </a:xfrm>
        </p:spPr>
        <p:txBody>
          <a:bodyPr>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Click to edit Master text styles</a:t>
            </a:r>
          </a:p>
          <a:p>
            <a:pPr lvl="1"/>
            <a:r>
              <a:rPr lang="en-US"/>
              <a:t>Second level</a:t>
            </a:r>
          </a:p>
        </p:txBody>
      </p:sp>
      <p:sp>
        <p:nvSpPr>
          <p:cNvPr id="26" name="Text Placeholder 20"/>
          <p:cNvSpPr>
            <a:spLocks noGrp="1"/>
          </p:cNvSpPr>
          <p:nvPr>
            <p:ph type="body" sz="quarter" idx="20"/>
          </p:nvPr>
        </p:nvSpPr>
        <p:spPr>
          <a:xfrm>
            <a:off x="6646781" y="2852818"/>
            <a:ext cx="1765300" cy="1611080"/>
          </a:xfrm>
        </p:spPr>
        <p:txBody>
          <a:bodyPr>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337361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enn Diagram &amp; Copy">
    <p:spTree>
      <p:nvGrpSpPr>
        <p:cNvPr id="1" name=""/>
        <p:cNvGrpSpPr/>
        <p:nvPr/>
      </p:nvGrpSpPr>
      <p:grpSpPr>
        <a:xfrm>
          <a:off x="0" y="0"/>
          <a:ext cx="0" cy="0"/>
          <a:chOff x="0" y="0"/>
          <a:chExt cx="0" cy="0"/>
        </a:xfrm>
      </p:grpSpPr>
      <p:sp>
        <p:nvSpPr>
          <p:cNvPr id="8" name="Text Placeholder 7"/>
          <p:cNvSpPr>
            <a:spLocks noGrp="1"/>
          </p:cNvSpPr>
          <p:nvPr>
            <p:ph type="body" sz="quarter" idx="24"/>
          </p:nvPr>
        </p:nvSpPr>
        <p:spPr>
          <a:xfrm>
            <a:off x="676617" y="1064306"/>
            <a:ext cx="7781584" cy="1752718"/>
          </a:xfrm>
        </p:spPr>
        <p:txBody>
          <a:bodyPr lIns="0" tIns="0" bIns="0"/>
          <a:lstStyle>
            <a:lvl1pPr marL="0" indent="0">
              <a:lnSpc>
                <a:spcPct val="80000"/>
              </a:lnSpc>
              <a:buFontTx/>
              <a:buNone/>
              <a:defRPr sz="1800">
                <a:solidFill>
                  <a:schemeClr val="tx1"/>
                </a:solidFill>
                <a:latin typeface="Arial"/>
                <a:cs typeface="Arial"/>
              </a:defRPr>
            </a:lvl1pPr>
            <a:lvl2pPr marL="0" indent="0">
              <a:spcBef>
                <a:spcPts val="450"/>
              </a:spcBef>
              <a:buFontTx/>
              <a:buNone/>
              <a:defRPr sz="1125" b="1">
                <a:solidFill>
                  <a:srgbClr val="F47A22"/>
                </a:solidFill>
                <a:latin typeface="Arial"/>
                <a:cs typeface="Arial"/>
              </a:defRPr>
            </a:lvl2pPr>
            <a:lvl3pPr marL="0" indent="0">
              <a:spcBef>
                <a:spcPts val="0"/>
              </a:spcBef>
              <a:buFontTx/>
              <a:buNone/>
              <a:defRPr sz="1125" b="0">
                <a:solidFill>
                  <a:srgbClr val="8D8E8D"/>
                </a:solidFill>
                <a:latin typeface="Arial"/>
                <a:cs typeface="Arial"/>
              </a:defRPr>
            </a:lvl3pPr>
            <a:lvl4pPr marL="0" indent="0">
              <a:spcBef>
                <a:spcPts val="0"/>
              </a:spcBef>
              <a:buNone/>
              <a:defRPr sz="1125">
                <a:solidFill>
                  <a:srgbClr val="8D8E8D"/>
                </a:solidFill>
                <a:latin typeface="Arial"/>
                <a:cs typeface="Arial"/>
              </a:defRPr>
            </a:lvl4pPr>
            <a:lvl5pPr marL="0" indent="-102870">
              <a:lnSpc>
                <a:spcPct val="120000"/>
              </a:lnSpc>
              <a:spcBef>
                <a:spcPts val="0"/>
              </a:spcBef>
              <a:buClr>
                <a:srgbClr val="8D8E8D"/>
              </a:buClr>
              <a:buFont typeface="Lucida Grande"/>
              <a:buChar char="-"/>
              <a:defRPr sz="1125">
                <a:solidFill>
                  <a:srgbClr val="8D8E8D"/>
                </a:solidFill>
                <a:latin typeface="Arial"/>
                <a:cs typeface="Arial"/>
              </a:defRPr>
            </a:lvl5pPr>
          </a:lstStyle>
          <a:p>
            <a:pPr lvl="0"/>
            <a:r>
              <a:rPr lang="en-US"/>
              <a:t>Click to edit Master text styles</a:t>
            </a:r>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Venn Diagram &amp; Copy</a:t>
            </a:r>
          </a:p>
        </p:txBody>
      </p:sp>
      <p:grpSp>
        <p:nvGrpSpPr>
          <p:cNvPr id="4" name="Group 11"/>
          <p:cNvGrpSpPr/>
          <p:nvPr userDrawn="1"/>
        </p:nvGrpSpPr>
        <p:grpSpPr>
          <a:xfrm>
            <a:off x="2835843" y="1958554"/>
            <a:ext cx="3136213" cy="2231338"/>
            <a:chOff x="2943666" y="2261124"/>
            <a:chExt cx="2954151" cy="2576050"/>
          </a:xfrm>
        </p:grpSpPr>
        <p:sp>
          <p:nvSpPr>
            <p:cNvPr id="3" name="Oval 2"/>
            <p:cNvSpPr/>
            <p:nvPr userDrawn="1"/>
          </p:nvSpPr>
          <p:spPr>
            <a:xfrm>
              <a:off x="3554937" y="2261124"/>
              <a:ext cx="1722635" cy="1584960"/>
            </a:xfrm>
            <a:prstGeom prst="ellipse">
              <a:avLst/>
            </a:prstGeom>
            <a:solidFill>
              <a:srgbClr val="E8772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5" name="Group 6"/>
            <p:cNvGrpSpPr/>
            <p:nvPr userDrawn="1"/>
          </p:nvGrpSpPr>
          <p:grpSpPr>
            <a:xfrm>
              <a:off x="2943666" y="3252214"/>
              <a:ext cx="2954151" cy="1584960"/>
              <a:chOff x="3554937" y="3252214"/>
              <a:chExt cx="2954151" cy="1584960"/>
            </a:xfrm>
          </p:grpSpPr>
          <p:sp>
            <p:nvSpPr>
              <p:cNvPr id="10" name="Oval 9"/>
              <p:cNvSpPr/>
              <p:nvPr userDrawn="1"/>
            </p:nvSpPr>
            <p:spPr>
              <a:xfrm>
                <a:off x="3554937" y="3252214"/>
                <a:ext cx="1722636" cy="1584960"/>
              </a:xfrm>
              <a:prstGeom prst="ellipse">
                <a:avLst/>
              </a:prstGeom>
              <a:solidFill>
                <a:srgbClr val="B31B1B">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Oval 10"/>
              <p:cNvSpPr/>
              <p:nvPr userDrawn="1"/>
            </p:nvSpPr>
            <p:spPr>
              <a:xfrm>
                <a:off x="4786452" y="3252214"/>
                <a:ext cx="1722636" cy="1584960"/>
              </a:xfrm>
              <a:prstGeom prst="ellipse">
                <a:avLst/>
              </a:prstGeom>
              <a:solidFill>
                <a:srgbClr val="CF4520">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cxnSp>
        <p:nvCxnSpPr>
          <p:cNvPr id="14" name="Straight Connector 13"/>
          <p:cNvCxnSpPr/>
          <p:nvPr userDrawn="1"/>
        </p:nvCxnSpPr>
        <p:spPr>
          <a:xfrm>
            <a:off x="6041310" y="3459596"/>
            <a:ext cx="2416892"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0"/>
          <p:cNvSpPr>
            <a:spLocks noGrp="1"/>
          </p:cNvSpPr>
          <p:nvPr>
            <p:ph type="body" sz="quarter" idx="20"/>
          </p:nvPr>
        </p:nvSpPr>
        <p:spPr>
          <a:xfrm>
            <a:off x="6041311" y="3556761"/>
            <a:ext cx="2416891" cy="977208"/>
          </a:xfrm>
        </p:spPr>
        <p:txBody>
          <a:bodyPr lIns="0" tIns="0" rIns="0" bIns="0">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Click to edit Master text styles</a:t>
            </a:r>
          </a:p>
          <a:p>
            <a:pPr lvl="1"/>
            <a:r>
              <a:rPr lang="en-US"/>
              <a:t>Second level</a:t>
            </a:r>
          </a:p>
        </p:txBody>
      </p:sp>
      <p:cxnSp>
        <p:nvCxnSpPr>
          <p:cNvPr id="18" name="Straight Connector 17"/>
          <p:cNvCxnSpPr/>
          <p:nvPr userDrawn="1"/>
        </p:nvCxnSpPr>
        <p:spPr>
          <a:xfrm>
            <a:off x="5219700" y="2266486"/>
            <a:ext cx="3238500" cy="502"/>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0" name="Text Placeholder 20"/>
          <p:cNvSpPr>
            <a:spLocks noGrp="1"/>
          </p:cNvSpPr>
          <p:nvPr>
            <p:ph type="body" sz="quarter" idx="25"/>
          </p:nvPr>
        </p:nvSpPr>
        <p:spPr>
          <a:xfrm>
            <a:off x="6041311" y="2266486"/>
            <a:ext cx="2416891" cy="977208"/>
          </a:xfrm>
        </p:spPr>
        <p:txBody>
          <a:bodyPr lIns="0" tIns="0" rIns="0" bIns="0">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Click to edit Master text styles</a:t>
            </a:r>
          </a:p>
          <a:p>
            <a:pPr lvl="1"/>
            <a:r>
              <a:rPr lang="en-US"/>
              <a:t>Second level</a:t>
            </a:r>
          </a:p>
        </p:txBody>
      </p:sp>
      <p:cxnSp>
        <p:nvCxnSpPr>
          <p:cNvPr id="21" name="Straight Connector 20"/>
          <p:cNvCxnSpPr/>
          <p:nvPr userDrawn="1"/>
        </p:nvCxnSpPr>
        <p:spPr>
          <a:xfrm>
            <a:off x="676619" y="3485303"/>
            <a:ext cx="2085909"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3" name="Text Placeholder 20"/>
          <p:cNvSpPr>
            <a:spLocks noGrp="1"/>
          </p:cNvSpPr>
          <p:nvPr>
            <p:ph type="body" sz="quarter" idx="26"/>
          </p:nvPr>
        </p:nvSpPr>
        <p:spPr>
          <a:xfrm>
            <a:off x="676619" y="3556761"/>
            <a:ext cx="2085909" cy="977208"/>
          </a:xfrm>
        </p:spPr>
        <p:txBody>
          <a:bodyPr lIns="0" tIns="0" rIns="0" bIns="0">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720519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losing Logo">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4105" y="0"/>
            <a:ext cx="6400800" cy="4772422"/>
          </a:xfrm>
          <a:prstGeom prst="rect">
            <a:avLst/>
          </a:prstGeom>
        </p:spPr>
      </p:pic>
    </p:spTree>
    <p:extLst>
      <p:ext uri="{BB962C8B-B14F-4D97-AF65-F5344CB8AC3E}">
        <p14:creationId xmlns:p14="http://schemas.microsoft.com/office/powerpoint/2010/main" val="9524977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302"/>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a:t>Click to edit Master subtitle style</a:t>
            </a:r>
          </a:p>
        </p:txBody>
      </p:sp>
    </p:spTree>
    <p:extLst>
      <p:ext uri="{BB962C8B-B14F-4D97-AF65-F5344CB8AC3E}">
        <p14:creationId xmlns:p14="http://schemas.microsoft.com/office/powerpoint/2010/main" val="26103741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4733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40"/>
            <a:ext cx="7772400" cy="1022502"/>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Tree>
    <p:extLst>
      <p:ext uri="{BB962C8B-B14F-4D97-AF65-F5344CB8AC3E}">
        <p14:creationId xmlns:p14="http://schemas.microsoft.com/office/powerpoint/2010/main" val="3399281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6"/>
        <p:cNvGrpSpPr/>
        <p:nvPr/>
      </p:nvGrpSpPr>
      <p:grpSpPr>
        <a:xfrm>
          <a:off x="0" y="0"/>
          <a:ext cx="0" cy="0"/>
          <a:chOff x="0" y="0"/>
          <a:chExt cx="0" cy="0"/>
        </a:xfrm>
      </p:grpSpPr>
      <p:sp>
        <p:nvSpPr>
          <p:cNvPr id="47" name="Google Shape;47;p17"/>
          <p:cNvSpPr txBox="1">
            <a:spLocks noGrp="1"/>
          </p:cNvSpPr>
          <p:nvPr>
            <p:ph type="body" idx="1"/>
          </p:nvPr>
        </p:nvSpPr>
        <p:spPr>
          <a:xfrm>
            <a:off x="685800" y="844550"/>
            <a:ext cx="7772400" cy="314727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17"/>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5625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2401"/>
            <a:ext cx="4041775" cy="480266"/>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8" y="1632667"/>
            <a:ext cx="4041775" cy="2966210"/>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2209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45877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7040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7"/>
            <a:ext cx="3008313" cy="872345"/>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981"/>
            <a:ext cx="5111750" cy="439390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4"/>
            <a:ext cx="3008313" cy="3521555"/>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Tree>
    <p:extLst>
      <p:ext uri="{BB962C8B-B14F-4D97-AF65-F5344CB8AC3E}">
        <p14:creationId xmlns:p14="http://schemas.microsoft.com/office/powerpoint/2010/main" val="11690255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Tree>
    <p:extLst>
      <p:ext uri="{BB962C8B-B14F-4D97-AF65-F5344CB8AC3E}">
        <p14:creationId xmlns:p14="http://schemas.microsoft.com/office/powerpoint/2010/main" val="22456528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402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71609"/>
            <a:ext cx="2019300" cy="474784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71609"/>
            <a:ext cx="5905500" cy="47478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2184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able Placeholder 2"/>
          <p:cNvSpPr>
            <a:spLocks noGrp="1"/>
          </p:cNvSpPr>
          <p:nvPr>
            <p:ph type="tbl" idx="1"/>
          </p:nvPr>
        </p:nvSpPr>
        <p:spPr>
          <a:xfrm>
            <a:off x="685800" y="1258464"/>
            <a:ext cx="7772400" cy="3660987"/>
          </a:xfrm>
        </p:spPr>
        <p:txBody>
          <a:bodyPr/>
          <a:lstStyle/>
          <a:p>
            <a:endParaRPr lang="en-US"/>
          </a:p>
        </p:txBody>
      </p:sp>
    </p:spTree>
    <p:extLst>
      <p:ext uri="{BB962C8B-B14F-4D97-AF65-F5344CB8AC3E}">
        <p14:creationId xmlns:p14="http://schemas.microsoft.com/office/powerpoint/2010/main" val="25229538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ext Placeholder 2"/>
          <p:cNvSpPr>
            <a:spLocks noGrp="1"/>
          </p:cNvSpPr>
          <p:nvPr>
            <p:ph type="body"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974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0" y="127464"/>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51" name="Google Shape;51;p18"/>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171609"/>
            <a:ext cx="7848600" cy="686435"/>
          </a:xfrm>
        </p:spPr>
        <p:txBody>
          <a:bodyPr/>
          <a:lstStyle/>
          <a:p>
            <a:r>
              <a:rPr lang="en-US"/>
              <a:t>Click to edit Master title style</a:t>
            </a:r>
          </a:p>
        </p:txBody>
      </p:sp>
      <p:sp>
        <p:nvSpPr>
          <p:cNvPr id="3" name="Content Placeholder 2"/>
          <p:cNvSpPr>
            <a:spLocks noGrp="1"/>
          </p:cNvSpPr>
          <p:nvPr>
            <p:ph sz="quarter" idx="1"/>
          </p:nvPr>
        </p:nvSpPr>
        <p:spPr>
          <a:xfrm>
            <a:off x="6858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6781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7694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71609"/>
            <a:ext cx="8077200" cy="474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5619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ext Placeholder 2"/>
          <p:cNvSpPr>
            <a:spLocks noGrp="1"/>
          </p:cNvSpPr>
          <p:nvPr>
            <p:ph type="body"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68322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301"/>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8475979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7203"/>
            <a:ext cx="7848600" cy="743638"/>
          </a:xfrm>
        </p:spPr>
        <p:txBody>
          <a:bodyPr/>
          <a:lstStyle>
            <a:lvl1pPr>
              <a:spcBef>
                <a:spcPts val="0"/>
              </a:spcBef>
              <a:defRPr sz="30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2876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8"/>
            <a:ext cx="77724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7158707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8262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2401"/>
            <a:ext cx="4041775"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2667"/>
            <a:ext cx="4041775"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38655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60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
        <p:cNvGrpSpPr/>
        <p:nvPr/>
      </p:nvGrpSpPr>
      <p:grpSpPr>
        <a:xfrm>
          <a:off x="0" y="0"/>
          <a:ext cx="0" cy="0"/>
          <a:chOff x="0" y="0"/>
          <a:chExt cx="0" cy="0"/>
        </a:xfrm>
      </p:grpSpPr>
      <p:sp>
        <p:nvSpPr>
          <p:cNvPr id="53" name="Google Shape;53;p19"/>
          <p:cNvSpPr txBox="1">
            <a:spLocks noGrp="1"/>
          </p:cNvSpPr>
          <p:nvPr>
            <p:ph type="title"/>
          </p:nvPr>
        </p:nvSpPr>
        <p:spPr>
          <a:xfrm>
            <a:off x="1792288" y="3603784"/>
            <a:ext cx="5486400" cy="42544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0" i="1"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54" name="Google Shape;54;p19"/>
          <p:cNvSpPr>
            <a:spLocks noGrp="1"/>
          </p:cNvSpPr>
          <p:nvPr>
            <p:ph type="pic" idx="2"/>
          </p:nvPr>
        </p:nvSpPr>
        <p:spPr>
          <a:xfrm>
            <a:off x="1792288" y="460007"/>
            <a:ext cx="5486400" cy="3088958"/>
          </a:xfrm>
          <a:prstGeom prst="rect">
            <a:avLst/>
          </a:prstGeom>
          <a:noFill/>
          <a:ln>
            <a:noFill/>
          </a:ln>
        </p:spPr>
      </p:sp>
      <p:sp>
        <p:nvSpPr>
          <p:cNvPr id="55" name="Google Shape;55;p19"/>
          <p:cNvSpPr txBox="1">
            <a:spLocks noGrp="1"/>
          </p:cNvSpPr>
          <p:nvPr>
            <p:ph type="body" idx="1"/>
          </p:nvPr>
        </p:nvSpPr>
        <p:spPr>
          <a:xfrm>
            <a:off x="1792288" y="4029231"/>
            <a:ext cx="5486400" cy="54497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6" name="Google Shape;56;p19"/>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3808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7"/>
            <a:ext cx="3008313"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980"/>
            <a:ext cx="5111750"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4"/>
            <a:ext cx="3008313"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318633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6930835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5026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71609"/>
            <a:ext cx="2019300" cy="474784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71609"/>
            <a:ext cx="5905500" cy="47478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5728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able Placeholder 2"/>
          <p:cNvSpPr>
            <a:spLocks noGrp="1"/>
          </p:cNvSpPr>
          <p:nvPr>
            <p:ph type="tbl" idx="1"/>
          </p:nvPr>
        </p:nvSpPr>
        <p:spPr>
          <a:xfrm>
            <a:off x="685800" y="1258464"/>
            <a:ext cx="7772400" cy="3660987"/>
          </a:xfrm>
        </p:spPr>
        <p:txBody>
          <a:bodyPr/>
          <a:lstStyle/>
          <a:p>
            <a:pPr lvl="0"/>
            <a:endParaRPr lang="en-US" noProof="0"/>
          </a:p>
        </p:txBody>
      </p:sp>
    </p:spTree>
    <p:extLst>
      <p:ext uri="{BB962C8B-B14F-4D97-AF65-F5344CB8AC3E}">
        <p14:creationId xmlns:p14="http://schemas.microsoft.com/office/powerpoint/2010/main" val="6952207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ext Placeholder 2"/>
          <p:cNvSpPr>
            <a:spLocks noGrp="1"/>
          </p:cNvSpPr>
          <p:nvPr>
            <p:ph type="body"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4556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171609"/>
            <a:ext cx="7848600" cy="686435"/>
          </a:xfrm>
        </p:spPr>
        <p:txBody>
          <a:bodyPr/>
          <a:lstStyle/>
          <a:p>
            <a:r>
              <a:rPr lang="en-US"/>
              <a:t>Click to edit Master title style</a:t>
            </a:r>
          </a:p>
        </p:txBody>
      </p:sp>
      <p:sp>
        <p:nvSpPr>
          <p:cNvPr id="3" name="Content Placeholder 2"/>
          <p:cNvSpPr>
            <a:spLocks noGrp="1"/>
          </p:cNvSpPr>
          <p:nvPr>
            <p:ph sz="quarter" idx="1"/>
          </p:nvPr>
        </p:nvSpPr>
        <p:spPr>
          <a:xfrm>
            <a:off x="6858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4475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6537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71609"/>
            <a:ext cx="8077200" cy="474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513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7"/>
        <p:cNvGrpSpPr/>
        <p:nvPr/>
      </p:nvGrpSpPr>
      <p:grpSpPr>
        <a:xfrm>
          <a:off x="0" y="0"/>
          <a:ext cx="0" cy="0"/>
          <a:chOff x="0" y="0"/>
          <a:chExt cx="0" cy="0"/>
        </a:xfrm>
      </p:grpSpPr>
      <p:sp>
        <p:nvSpPr>
          <p:cNvPr id="58" name="Google Shape;58;p20"/>
          <p:cNvSpPr txBox="1">
            <a:spLocks noGrp="1"/>
          </p:cNvSpPr>
          <p:nvPr>
            <p:ph type="title"/>
          </p:nvPr>
        </p:nvSpPr>
        <p:spPr>
          <a:xfrm>
            <a:off x="0" y="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59" name="Google Shape;59;p20"/>
          <p:cNvSpPr txBox="1">
            <a:spLocks noGrp="1"/>
          </p:cNvSpPr>
          <p:nvPr>
            <p:ph type="body" idx="1"/>
          </p:nvPr>
        </p:nvSpPr>
        <p:spPr>
          <a:xfrm rot="5400000">
            <a:off x="3200806" y="-1142136"/>
            <a:ext cx="2742388"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 name="Google Shape;60;p20"/>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ext Placeholder 2"/>
          <p:cNvSpPr>
            <a:spLocks noGrp="1"/>
          </p:cNvSpPr>
          <p:nvPr>
            <p:ph type="body"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2978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301"/>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1079415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4538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8"/>
            <a:ext cx="77724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70303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16077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2401"/>
            <a:ext cx="4041775"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2667"/>
            <a:ext cx="4041775"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6662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65253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0918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7"/>
            <a:ext cx="3008313"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980"/>
            <a:ext cx="5111750"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4"/>
            <a:ext cx="3008313"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9668489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805224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63" name="Google Shape;63;p21"/>
          <p:cNvSpPr txBox="1">
            <a:spLocks noGrp="1"/>
          </p:cNvSpPr>
          <p:nvPr>
            <p:ph type="ftr" idx="11"/>
          </p:nvPr>
        </p:nvSpPr>
        <p:spPr>
          <a:xfrm>
            <a:off x="2897632" y="4593882"/>
            <a:ext cx="3903712" cy="41751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87126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71609"/>
            <a:ext cx="2019300" cy="474784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71609"/>
            <a:ext cx="5905500" cy="47478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52179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able Placeholder 2"/>
          <p:cNvSpPr>
            <a:spLocks noGrp="1"/>
          </p:cNvSpPr>
          <p:nvPr>
            <p:ph type="tbl" idx="1"/>
          </p:nvPr>
        </p:nvSpPr>
        <p:spPr>
          <a:xfrm>
            <a:off x="685800" y="1258464"/>
            <a:ext cx="7772400" cy="3660987"/>
          </a:xfrm>
        </p:spPr>
        <p:txBody>
          <a:bodyPr/>
          <a:lstStyle/>
          <a:p>
            <a:endParaRPr lang="en-US"/>
          </a:p>
        </p:txBody>
      </p:sp>
    </p:spTree>
    <p:extLst>
      <p:ext uri="{BB962C8B-B14F-4D97-AF65-F5344CB8AC3E}">
        <p14:creationId xmlns:p14="http://schemas.microsoft.com/office/powerpoint/2010/main" val="16718048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ext Placeholder 2"/>
          <p:cNvSpPr>
            <a:spLocks noGrp="1"/>
          </p:cNvSpPr>
          <p:nvPr>
            <p:ph type="body"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0298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171609"/>
            <a:ext cx="7848600" cy="686435"/>
          </a:xfrm>
        </p:spPr>
        <p:txBody>
          <a:bodyPr/>
          <a:lstStyle/>
          <a:p>
            <a:r>
              <a:rPr lang="en-US"/>
              <a:t>Click to edit Master title style</a:t>
            </a:r>
          </a:p>
        </p:txBody>
      </p:sp>
      <p:sp>
        <p:nvSpPr>
          <p:cNvPr id="3" name="Content Placeholder 2"/>
          <p:cNvSpPr>
            <a:spLocks noGrp="1"/>
          </p:cNvSpPr>
          <p:nvPr>
            <p:ph sz="quarter" idx="1"/>
          </p:nvPr>
        </p:nvSpPr>
        <p:spPr>
          <a:xfrm>
            <a:off x="6858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2076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9081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71609"/>
            <a:ext cx="8077200" cy="474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7752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ext Placeholder 2"/>
          <p:cNvSpPr>
            <a:spLocks noGrp="1"/>
          </p:cNvSpPr>
          <p:nvPr>
            <p:ph type="body"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93625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A20815"/>
              </a:solidFill>
            </a:endParaRPr>
          </a:p>
        </p:txBody>
      </p:sp>
      <p:sp>
        <p:nvSpPr>
          <p:cNvPr id="10" name="Title 1"/>
          <p:cNvSpPr>
            <a:spLocks noGrp="1"/>
          </p:cNvSpPr>
          <p:nvPr>
            <p:ph type="ctrTitle" hasCustomPrompt="1"/>
          </p:nvPr>
        </p:nvSpPr>
        <p:spPr>
          <a:xfrm>
            <a:off x="396072" y="1199710"/>
            <a:ext cx="8351856" cy="743123"/>
          </a:xfrm>
        </p:spPr>
        <p:txBody>
          <a:bodyPr lIns="0" bIns="0">
            <a:noAutofit/>
          </a:bodyPr>
          <a:lstStyle>
            <a:lvl1pPr algn="l">
              <a:lnSpc>
                <a:spcPct val="90000"/>
              </a:lnSpc>
              <a:defRPr sz="3713" b="1" baseline="0">
                <a:solidFill>
                  <a:srgbClr val="B31B1B"/>
                </a:solidFill>
                <a:latin typeface="Arial"/>
                <a:cs typeface="Arial"/>
              </a:defRPr>
            </a:lvl1pPr>
          </a:lstStyle>
          <a:p>
            <a:r>
              <a:rPr lang="en-US" dirty="0"/>
              <a:t>Cover Slide Title</a:t>
            </a:r>
            <a:br>
              <a:rPr lang="en-US" dirty="0"/>
            </a:br>
            <a:endParaRPr lang="en-US" dirty="0"/>
          </a:p>
        </p:txBody>
      </p:sp>
      <p:sp>
        <p:nvSpPr>
          <p:cNvPr id="12" name="Subtitle 2"/>
          <p:cNvSpPr>
            <a:spLocks noGrp="1"/>
          </p:cNvSpPr>
          <p:nvPr>
            <p:ph type="subTitle" idx="1" hasCustomPrompt="1"/>
          </p:nvPr>
        </p:nvSpPr>
        <p:spPr>
          <a:xfrm>
            <a:off x="396072" y="1994948"/>
            <a:ext cx="6400800" cy="662762"/>
          </a:xfrm>
        </p:spPr>
        <p:txBody>
          <a:bodyPr lIns="0" tIns="0" rIns="0" bIns="0">
            <a:normAutofit/>
          </a:bodyPr>
          <a:lstStyle>
            <a:lvl1pPr marL="0" indent="0" algn="l">
              <a:buNone/>
              <a:defRPr sz="1350">
                <a:solidFill>
                  <a:srgbClr val="B31B1B"/>
                </a:solidFill>
                <a:latin typeface="Arial"/>
                <a:cs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Secondary Title</a:t>
            </a:r>
          </a:p>
        </p:txBody>
      </p:sp>
      <p:sp>
        <p:nvSpPr>
          <p:cNvPr id="14" name="Content Placeholder 8"/>
          <p:cNvSpPr>
            <a:spLocks noGrp="1"/>
          </p:cNvSpPr>
          <p:nvPr>
            <p:ph sz="quarter" idx="12" hasCustomPrompt="1"/>
          </p:nvPr>
        </p:nvSpPr>
        <p:spPr>
          <a:xfrm>
            <a:off x="395289" y="3038673"/>
            <a:ext cx="5853112" cy="466148"/>
          </a:xfrm>
        </p:spPr>
        <p:txBody>
          <a:bodyPr>
            <a:noAutofit/>
          </a:bodyPr>
          <a:lstStyle>
            <a:lvl1pPr marL="0" indent="0">
              <a:buNone/>
              <a:defRPr sz="844">
                <a:solidFill>
                  <a:srgbClr val="B31B1B"/>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5842000" y="3038753"/>
            <a:ext cx="2905928" cy="466149"/>
          </a:xfrm>
        </p:spPr>
        <p:txBody>
          <a:bodyPr>
            <a:normAutofit/>
          </a:bodyPr>
          <a:lstStyle>
            <a:lvl1pPr marL="0" indent="0" algn="r">
              <a:buNone/>
              <a:defRPr sz="844" baseline="0">
                <a:solidFill>
                  <a:srgbClr val="B31B1B"/>
                </a:solidFill>
              </a:defRPr>
            </a:lvl1pPr>
          </a:lstStyle>
          <a:p>
            <a:pPr lvl="0"/>
            <a:r>
              <a:rPr lang="en-US" dirty="0"/>
              <a:t>10.10.15</a:t>
            </a:r>
            <a:br>
              <a:rPr lang="en-US" dirty="0"/>
            </a:br>
            <a:r>
              <a:rPr lang="en-US" dirty="0"/>
              <a:t>Web address here</a:t>
            </a:r>
          </a:p>
        </p:txBody>
      </p:sp>
      <p:pic>
        <p:nvPicPr>
          <p:cNvPr id="9" name="Picture 8" descr="LOCKUP_WCM_NYP_FULLCOLO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48286"/>
          <a:stretch/>
        </p:blipFill>
        <p:spPr>
          <a:xfrm>
            <a:off x="2" y="4805045"/>
            <a:ext cx="3073703" cy="34321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9809" y="4877213"/>
            <a:ext cx="2574951" cy="231835"/>
          </a:xfrm>
          <a:prstGeom prst="rect">
            <a:avLst/>
          </a:prstGeom>
        </p:spPr>
      </p:pic>
    </p:spTree>
    <p:extLst>
      <p:ext uri="{BB962C8B-B14F-4D97-AF65-F5344CB8AC3E}">
        <p14:creationId xmlns:p14="http://schemas.microsoft.com/office/powerpoint/2010/main" val="37797460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396072" y="1199710"/>
            <a:ext cx="8351856" cy="743123"/>
          </a:xfrm>
        </p:spPr>
        <p:txBody>
          <a:bodyPr lIns="0" bIns="0">
            <a:noAutofit/>
          </a:bodyPr>
          <a:lstStyle>
            <a:lvl1pPr algn="l">
              <a:lnSpc>
                <a:spcPct val="90000"/>
              </a:lnSpc>
              <a:defRPr sz="3713" b="1" baseline="0">
                <a:solidFill>
                  <a:srgbClr val="E87722"/>
                </a:solidFill>
                <a:latin typeface="Arial"/>
                <a:cs typeface="Arial"/>
              </a:defRPr>
            </a:lvl1pPr>
          </a:lstStyle>
          <a:p>
            <a:r>
              <a:rPr lang="en-US" dirty="0"/>
              <a:t>Section Divider Title</a:t>
            </a:r>
            <a:br>
              <a:rPr lang="en-US" dirty="0"/>
            </a:br>
            <a:endParaRPr lang="en-US" dirty="0"/>
          </a:p>
        </p:txBody>
      </p:sp>
      <p:sp>
        <p:nvSpPr>
          <p:cNvPr id="11" name="Subtitle 2"/>
          <p:cNvSpPr>
            <a:spLocks noGrp="1"/>
          </p:cNvSpPr>
          <p:nvPr>
            <p:ph type="subTitle" idx="1" hasCustomPrompt="1"/>
          </p:nvPr>
        </p:nvSpPr>
        <p:spPr>
          <a:xfrm>
            <a:off x="396072" y="1994948"/>
            <a:ext cx="6400800" cy="662762"/>
          </a:xfrm>
        </p:spPr>
        <p:txBody>
          <a:bodyPr lIns="0" tIns="0" rIns="0" bIns="0">
            <a:normAutofit/>
          </a:bodyPr>
          <a:lstStyle>
            <a:lvl1pPr marL="0" indent="0" algn="l">
              <a:buNone/>
              <a:defRPr sz="1350">
                <a:solidFill>
                  <a:srgbClr val="E87722"/>
                </a:solidFill>
                <a:latin typeface="Arial"/>
                <a:cs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Secondary Title</a:t>
            </a:r>
          </a:p>
        </p:txBody>
      </p:sp>
      <p:pic>
        <p:nvPicPr>
          <p:cNvPr id="8" name="Picture 7" descr="LOCKUP_WCM_NYP_FULLCOLO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48286"/>
          <a:stretch/>
        </p:blipFill>
        <p:spPr>
          <a:xfrm>
            <a:off x="2" y="4805045"/>
            <a:ext cx="3073703" cy="34321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9809" y="4877213"/>
            <a:ext cx="2574951" cy="231835"/>
          </a:xfrm>
          <a:prstGeom prst="rect">
            <a:avLst/>
          </a:prstGeom>
        </p:spPr>
      </p:pic>
    </p:spTree>
    <p:extLst>
      <p:ext uri="{BB962C8B-B14F-4D97-AF65-F5344CB8AC3E}">
        <p14:creationId xmlns:p14="http://schemas.microsoft.com/office/powerpoint/2010/main" val="2503324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pic>
        <p:nvPicPr>
          <p:cNvPr id="4" name="Picture 3" descr="A black background with red and orange text&#10;&#10;Description automatically generated">
            <a:extLst>
              <a:ext uri="{FF2B5EF4-FFF2-40B4-BE49-F238E27FC236}">
                <a16:creationId xmlns:a16="http://schemas.microsoft.com/office/drawing/2014/main" id="{B9646973-21CA-80D8-51CE-FB3357B3F87E}"/>
              </a:ext>
            </a:extLst>
          </p:cNvPr>
          <p:cNvPicPr>
            <a:picLocks noChangeAspect="1"/>
          </p:cNvPicPr>
          <p:nvPr userDrawn="1"/>
        </p:nvPicPr>
        <p:blipFill>
          <a:blip r:embed="rId3"/>
          <a:stretch>
            <a:fillRect/>
          </a:stretch>
        </p:blipFill>
        <p:spPr>
          <a:xfrm>
            <a:off x="8115183" y="4228290"/>
            <a:ext cx="854438" cy="848637"/>
          </a:xfrm>
          <a:prstGeom prst="rect">
            <a:avLst/>
          </a:prstGeom>
        </p:spPr>
      </p:pic>
    </p:spTree>
    <p:extLst>
      <p:ext uri="{BB962C8B-B14F-4D97-AF65-F5344CB8AC3E}">
        <p14:creationId xmlns:p14="http://schemas.microsoft.com/office/powerpoint/2010/main" val="34889766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anchor="t">
            <a:normAutofit/>
          </a:bodyPr>
          <a:lstStyle>
            <a:lvl1pPr algn="l">
              <a:defRPr sz="2025">
                <a:solidFill>
                  <a:srgbClr val="A20815"/>
                </a:solidFill>
                <a:latin typeface="Arial"/>
                <a:cs typeface="Arial"/>
              </a:defRPr>
            </a:lvl1pPr>
          </a:lstStyle>
          <a:p>
            <a:r>
              <a:rPr lang="en-US" dirty="0"/>
              <a:t>Insert Title Here</a:t>
            </a:r>
            <a:br>
              <a:rPr lang="en-US" dirty="0"/>
            </a:br>
            <a:r>
              <a:rPr lang="en-US" dirty="0"/>
              <a:t>Copy Only</a:t>
            </a:r>
          </a:p>
        </p:txBody>
      </p:sp>
      <p:sp>
        <p:nvSpPr>
          <p:cNvPr id="5" name="Content Placeholder 4"/>
          <p:cNvSpPr>
            <a:spLocks noGrp="1"/>
          </p:cNvSpPr>
          <p:nvPr>
            <p:ph sz="quarter" idx="11" hasCustomPrompt="1"/>
          </p:nvPr>
        </p:nvSpPr>
        <p:spPr>
          <a:xfrm>
            <a:off x="914402" y="1075306"/>
            <a:ext cx="7759701" cy="3390923"/>
          </a:xfrm>
        </p:spPr>
        <p:txBody>
          <a:bodyPr>
            <a:normAutofit/>
          </a:bodyPr>
          <a:lstStyle>
            <a:lvl1pPr marL="192881" marR="0" indent="-192881" algn="l" defTabSz="514350" rtl="0" eaLnBrk="1" fontAlgn="base" latinLnBrk="0" hangingPunct="1">
              <a:lnSpc>
                <a:spcPct val="100000"/>
              </a:lnSpc>
              <a:spcBef>
                <a:spcPct val="20000"/>
              </a:spcBef>
              <a:spcAft>
                <a:spcPct val="0"/>
              </a:spcAft>
              <a:buClrTx/>
              <a:buSzTx/>
              <a:buFontTx/>
              <a:buChar char="•"/>
              <a:tabLst/>
              <a:defRPr sz="1013" b="1" baseline="0">
                <a:solidFill>
                  <a:schemeClr val="tx1"/>
                </a:solidFill>
                <a:latin typeface="Arial"/>
                <a:cs typeface="Arial"/>
              </a:defRPr>
            </a:lvl1pPr>
            <a:lvl2pPr marL="417910" marR="0" indent="-160735" algn="l" defTabSz="514350" rtl="0" eaLnBrk="1" fontAlgn="base" latinLnBrk="0" hangingPunct="1">
              <a:lnSpc>
                <a:spcPct val="100000"/>
              </a:lnSpc>
              <a:spcBef>
                <a:spcPct val="20000"/>
              </a:spcBef>
              <a:spcAft>
                <a:spcPct val="0"/>
              </a:spcAft>
              <a:buClrTx/>
              <a:buSzTx/>
              <a:buFont typeface="Courier New" panose="02070309020205020404" pitchFamily="49" charset="0"/>
              <a:buChar char="o"/>
              <a:tabLst/>
              <a:defRPr sz="1013" b="1">
                <a:solidFill>
                  <a:schemeClr val="tx1"/>
                </a:solidFill>
                <a:latin typeface="Arial"/>
                <a:cs typeface="Arial"/>
              </a:defRPr>
            </a:lvl2pPr>
            <a:lvl3pPr marL="642938" marR="0" indent="-128588"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013" b="1">
                <a:solidFill>
                  <a:schemeClr val="tx1"/>
                </a:solidFill>
                <a:latin typeface="Arial"/>
                <a:cs typeface="Arial"/>
              </a:defRPr>
            </a:lvl3pPr>
            <a:lvl4pPr marL="0">
              <a:defRPr sz="844">
                <a:solidFill>
                  <a:srgbClr val="7F7F7F"/>
                </a:solidFill>
                <a:latin typeface="Arial"/>
                <a:cs typeface="Arial"/>
              </a:defRPr>
            </a:lvl4pPr>
            <a:lvl5pPr marL="257175">
              <a:defRPr sz="844">
                <a:solidFill>
                  <a:srgbClr val="7F7F7F"/>
                </a:solidFill>
                <a:latin typeface="Arial"/>
                <a:cs typeface="Arial"/>
              </a:defRPr>
            </a:lvl5pPr>
          </a:lstStyle>
          <a:p>
            <a:pPr marL="192881" marR="0" lvl="0" indent="-192881" algn="l" defTabSz="51435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800" b="0" i="0" u="none" strike="noStrike" kern="0" cap="none" spc="0" normalizeH="0" baseline="0" noProof="0" dirty="0">
              <a:ln>
                <a:noFill/>
              </a:ln>
              <a:solidFill>
                <a:srgbClr val="000000"/>
              </a:solidFill>
              <a:effectLst/>
              <a:uLnTx/>
              <a:uFillTx/>
              <a:latin typeface="Arial"/>
              <a:ea typeface="+mn-ea"/>
              <a:cs typeface="Arial"/>
            </a:endParaRPr>
          </a:p>
          <a:p>
            <a:pPr marL="417910" marR="0" lvl="1" indent="-160735" algn="l" defTabSz="514350" rtl="0" eaLnBrk="1" fontAlgn="base" latinLnBrk="0" hangingPunct="1">
              <a:lnSpc>
                <a:spcPct val="100000"/>
              </a:lnSpc>
              <a:spcBef>
                <a:spcPct val="20000"/>
              </a:spcBef>
              <a:spcAft>
                <a:spcPct val="0"/>
              </a:spcAft>
              <a:buClrTx/>
              <a:buSzTx/>
              <a:buFontTx/>
              <a:buChar char="–"/>
              <a:tabLst/>
              <a:defRPr/>
            </a:pP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575" b="0" i="0" u="none" strike="noStrike" kern="0" cap="none" spc="0" normalizeH="0" baseline="0" noProof="0" dirty="0">
              <a:ln>
                <a:noFill/>
              </a:ln>
              <a:solidFill>
                <a:srgbClr val="000000"/>
              </a:solidFill>
              <a:effectLst/>
              <a:uLnTx/>
              <a:uFillTx/>
              <a:latin typeface="Arial"/>
              <a:ea typeface="+mn-ea"/>
              <a:cs typeface="Arial"/>
            </a:endParaRPr>
          </a:p>
          <a:p>
            <a:pPr marL="642938" marR="0" lvl="2" indent="-128588" algn="l" defTabSz="514350" rtl="0" eaLnBrk="1" fontAlgn="base" latinLnBrk="0" hangingPunct="1">
              <a:lnSpc>
                <a:spcPct val="100000"/>
              </a:lnSpc>
              <a:spcBef>
                <a:spcPct val="20000"/>
              </a:spcBef>
              <a:spcAft>
                <a:spcPct val="0"/>
              </a:spcAft>
              <a:buClrTx/>
              <a:buSzTx/>
              <a:buFontTx/>
              <a:buChar char="•"/>
              <a:tabLst/>
              <a:defRPr/>
            </a:pPr>
            <a:r>
              <a:rPr kumimoji="0" lang="es-UY" altLang="en-US" sz="135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35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350" b="0" i="0" u="none" strike="noStrike" kern="0" cap="none" spc="0" normalizeH="0" baseline="0" noProof="0" dirty="0">
              <a:ln>
                <a:noFill/>
              </a:ln>
              <a:solidFill>
                <a:srgbClr val="000000"/>
              </a:solidFill>
              <a:effectLst/>
              <a:uLnTx/>
              <a:uFillTx/>
              <a:latin typeface="Arial"/>
              <a:ea typeface="+mn-ea"/>
              <a:cs typeface="Arial"/>
            </a:endParaRPr>
          </a:p>
          <a:p>
            <a:pPr lvl="0"/>
            <a:endParaRPr lang="en-US" dirty="0"/>
          </a:p>
        </p:txBody>
      </p:sp>
    </p:spTree>
    <p:extLst>
      <p:ext uri="{BB962C8B-B14F-4D97-AF65-F5344CB8AC3E}">
        <p14:creationId xmlns:p14="http://schemas.microsoft.com/office/powerpoint/2010/main" val="37669660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4533902" y="1064307"/>
            <a:ext cx="3744913" cy="3008654"/>
          </a:xfrm>
        </p:spPr>
        <p:txBody>
          <a:bodyPr>
            <a:normAutofit/>
          </a:bodyPr>
          <a:lstStyle>
            <a:lvl1pPr marL="192881" marR="0" indent="-192881" algn="l" defTabSz="514350" rtl="0" eaLnBrk="1" fontAlgn="base" latinLnBrk="0" hangingPunct="1">
              <a:lnSpc>
                <a:spcPct val="100000"/>
              </a:lnSpc>
              <a:spcBef>
                <a:spcPct val="20000"/>
              </a:spcBef>
              <a:spcAft>
                <a:spcPct val="0"/>
              </a:spcAft>
              <a:buClrTx/>
              <a:buSzTx/>
              <a:buFontTx/>
              <a:buChar char="•"/>
              <a:tabLst/>
              <a:defRPr kumimoji="0" lang="es-UY" altLang="en-US" sz="1013" b="1" i="0" u="none" strike="noStrike" kern="0" cap="none" spc="0" normalizeH="0" baseline="0" noProof="0">
                <a:ln>
                  <a:noFill/>
                </a:ln>
                <a:solidFill>
                  <a:schemeClr val="tx1"/>
                </a:solidFill>
                <a:effectLst/>
                <a:uLnTx/>
                <a:uFillTx/>
                <a:latin typeface="Arial"/>
              </a:defRPr>
            </a:lvl1pPr>
            <a:lvl2pPr marL="417910" marR="0" indent="-160735" algn="l" defTabSz="514350" rtl="0" eaLnBrk="1" fontAlgn="base" latinLnBrk="0" hangingPunct="1">
              <a:lnSpc>
                <a:spcPct val="100000"/>
              </a:lnSpc>
              <a:spcBef>
                <a:spcPct val="20000"/>
              </a:spcBef>
              <a:spcAft>
                <a:spcPct val="0"/>
              </a:spcAft>
              <a:buClrTx/>
              <a:buSzTx/>
              <a:buFont typeface="Courier New" panose="02070309020205020404" pitchFamily="49" charset="0"/>
              <a:buChar char="o"/>
              <a:tabLst/>
              <a:defRPr sz="1013" b="1">
                <a:solidFill>
                  <a:schemeClr val="tx1"/>
                </a:solidFill>
              </a:defRPr>
            </a:lvl2pPr>
            <a:lvl3pPr marL="642938" marR="0" indent="-128588"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013" b="1">
                <a:solidFill>
                  <a:schemeClr val="tx1"/>
                </a:solidFill>
              </a:defRPr>
            </a:lvl3pPr>
          </a:lstStyle>
          <a:p>
            <a:pPr marL="192881" marR="0" lvl="0" indent="-192881" algn="l" defTabSz="51435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800" b="0" i="0" u="none" strike="noStrike" kern="0" cap="none" spc="0" normalizeH="0" baseline="0" noProof="0" dirty="0">
              <a:ln>
                <a:noFill/>
              </a:ln>
              <a:solidFill>
                <a:srgbClr val="000000"/>
              </a:solidFill>
              <a:effectLst/>
              <a:uLnTx/>
              <a:uFillTx/>
              <a:latin typeface="Arial"/>
              <a:ea typeface="+mn-ea"/>
              <a:cs typeface="Arial"/>
            </a:endParaRPr>
          </a:p>
          <a:p>
            <a:pPr marL="417910" marR="0" lvl="1" indent="-160735" algn="l" defTabSz="514350" rtl="0" eaLnBrk="1" fontAlgn="base" latinLnBrk="0" hangingPunct="1">
              <a:lnSpc>
                <a:spcPct val="100000"/>
              </a:lnSpc>
              <a:spcBef>
                <a:spcPct val="20000"/>
              </a:spcBef>
              <a:spcAft>
                <a:spcPct val="0"/>
              </a:spcAft>
              <a:buClrTx/>
              <a:buSzTx/>
              <a:buFontTx/>
              <a:buChar char="–"/>
              <a:tabLst/>
              <a:defRPr/>
            </a:pP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575" b="0" i="0" u="none" strike="noStrike" kern="0" cap="none" spc="0" normalizeH="0" baseline="0" noProof="0" dirty="0">
              <a:ln>
                <a:noFill/>
              </a:ln>
              <a:solidFill>
                <a:srgbClr val="000000"/>
              </a:solidFill>
              <a:effectLst/>
              <a:uLnTx/>
              <a:uFillTx/>
              <a:latin typeface="Arial"/>
              <a:ea typeface="+mn-ea"/>
              <a:cs typeface="Arial"/>
            </a:endParaRPr>
          </a:p>
          <a:p>
            <a:pPr marL="642938" marR="0" lvl="2" indent="-128588" algn="l" defTabSz="514350" rtl="0" eaLnBrk="1" fontAlgn="base" latinLnBrk="0" hangingPunct="1">
              <a:lnSpc>
                <a:spcPct val="100000"/>
              </a:lnSpc>
              <a:spcBef>
                <a:spcPct val="20000"/>
              </a:spcBef>
              <a:spcAft>
                <a:spcPct val="0"/>
              </a:spcAft>
              <a:buClrTx/>
              <a:buSzTx/>
              <a:buFontTx/>
              <a:buChar char="•"/>
              <a:tabLst/>
              <a:defRPr/>
            </a:pPr>
            <a:r>
              <a:rPr kumimoji="0" lang="es-UY" altLang="en-US" sz="135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35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35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2025">
                <a:solidFill>
                  <a:srgbClr val="A20815"/>
                </a:solidFill>
                <a:latin typeface="Arial"/>
                <a:cs typeface="Arial"/>
              </a:defRPr>
            </a:lvl1pPr>
          </a:lstStyle>
          <a:p>
            <a:r>
              <a:rPr lang="en-US" dirty="0"/>
              <a:t>Insert Title Here</a:t>
            </a:r>
            <a:br>
              <a:rPr lang="en-US" dirty="0"/>
            </a:br>
            <a:r>
              <a:rPr lang="en-US" dirty="0"/>
              <a:t>Image &amp; Copy</a:t>
            </a:r>
          </a:p>
        </p:txBody>
      </p:sp>
      <p:sp>
        <p:nvSpPr>
          <p:cNvPr id="8" name="Picture Placeholder 7"/>
          <p:cNvSpPr>
            <a:spLocks noGrp="1"/>
          </p:cNvSpPr>
          <p:nvPr>
            <p:ph type="pic" sz="quarter" idx="13"/>
          </p:nvPr>
        </p:nvSpPr>
        <p:spPr>
          <a:xfrm>
            <a:off x="862428" y="1064766"/>
            <a:ext cx="3554338" cy="3008083"/>
          </a:xfrm>
          <a:solidFill>
            <a:schemeClr val="bg1">
              <a:lumMod val="50000"/>
            </a:schemeClr>
          </a:solidFill>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699892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025">
                <a:solidFill>
                  <a:srgbClr val="A20815"/>
                </a:solidFill>
                <a:latin typeface="Arial"/>
                <a:cs typeface="Arial"/>
              </a:defRPr>
            </a:lvl1pPr>
          </a:lstStyle>
          <a:p>
            <a:r>
              <a:rPr lang="en-US" dirty="0"/>
              <a:t>Insert Title Here</a:t>
            </a:r>
            <a:br>
              <a:rPr lang="en-US" dirty="0"/>
            </a:br>
            <a:r>
              <a:rPr lang="en-US" dirty="0"/>
              <a:t>Double Column</a:t>
            </a:r>
          </a:p>
        </p:txBody>
      </p:sp>
      <p:sp>
        <p:nvSpPr>
          <p:cNvPr id="7" name="Content Placeholder 6"/>
          <p:cNvSpPr>
            <a:spLocks noGrp="1"/>
          </p:cNvSpPr>
          <p:nvPr>
            <p:ph sz="quarter" idx="15" hasCustomPrompt="1"/>
          </p:nvPr>
        </p:nvSpPr>
        <p:spPr>
          <a:xfrm>
            <a:off x="723900" y="1064307"/>
            <a:ext cx="3632200" cy="3008654"/>
          </a:xfrm>
        </p:spPr>
        <p:txBody>
          <a:bodyPr>
            <a:normAutofit/>
          </a:bodyPr>
          <a:lstStyle>
            <a:lvl1pPr marL="192881" marR="0" indent="-192881" algn="l" defTabSz="514350" rtl="0" eaLnBrk="1" fontAlgn="base" latinLnBrk="0" hangingPunct="1">
              <a:lnSpc>
                <a:spcPct val="100000"/>
              </a:lnSpc>
              <a:spcBef>
                <a:spcPct val="20000"/>
              </a:spcBef>
              <a:spcAft>
                <a:spcPct val="0"/>
              </a:spcAft>
              <a:buClrTx/>
              <a:buSzTx/>
              <a:buFontTx/>
              <a:buChar char="•"/>
              <a:tabLst/>
              <a:defRPr kumimoji="0" lang="es-UY" altLang="en-US" sz="1013"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defRPr>
            </a:lvl1pPr>
            <a:lvl2pPr marL="417910" marR="0" indent="-160735" algn="l" defTabSz="514350" rtl="0" eaLnBrk="1" fontAlgn="base" latinLnBrk="0" hangingPunct="1">
              <a:lnSpc>
                <a:spcPct val="100000"/>
              </a:lnSpc>
              <a:spcBef>
                <a:spcPct val="20000"/>
              </a:spcBef>
              <a:spcAft>
                <a:spcPct val="0"/>
              </a:spcAft>
              <a:buClrTx/>
              <a:buSzTx/>
              <a:buFont typeface="Courier New" panose="02070309020205020404" pitchFamily="49" charset="0"/>
              <a:buChar char="o"/>
              <a:tabLst/>
              <a:defRPr sz="1013" b="1">
                <a:solidFill>
                  <a:srgbClr val="000000"/>
                </a:solidFill>
              </a:defRPr>
            </a:lvl2pPr>
            <a:lvl3pPr marL="642938" marR="0" indent="-128588"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013" b="1">
                <a:solidFill>
                  <a:srgbClr val="000000"/>
                </a:solidFill>
              </a:defRPr>
            </a:lvl3pPr>
          </a:lstStyle>
          <a:p>
            <a:pPr marL="192881" marR="0" lvl="0" indent="-192881" algn="l" defTabSz="51435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800" b="0" i="0" u="none" strike="noStrike" kern="0" cap="none" spc="0" normalizeH="0" baseline="0" noProof="0" dirty="0">
              <a:ln>
                <a:noFill/>
              </a:ln>
              <a:solidFill>
                <a:srgbClr val="000000"/>
              </a:solidFill>
              <a:effectLst/>
              <a:uLnTx/>
              <a:uFillTx/>
              <a:latin typeface="Arial"/>
              <a:ea typeface="+mn-ea"/>
              <a:cs typeface="Arial"/>
            </a:endParaRPr>
          </a:p>
          <a:p>
            <a:pPr marL="417910" marR="0" lvl="1" indent="-160735" algn="l" defTabSz="514350" rtl="0" eaLnBrk="1" fontAlgn="base" latinLnBrk="0" hangingPunct="1">
              <a:lnSpc>
                <a:spcPct val="100000"/>
              </a:lnSpc>
              <a:spcBef>
                <a:spcPct val="20000"/>
              </a:spcBef>
              <a:spcAft>
                <a:spcPct val="0"/>
              </a:spcAft>
              <a:buClrTx/>
              <a:buSzTx/>
              <a:buFontTx/>
              <a:buChar char="–"/>
              <a:tabLst/>
              <a:defRPr/>
            </a:pP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575" b="0" i="0" u="none" strike="noStrike" kern="0" cap="none" spc="0" normalizeH="0" baseline="0" noProof="0" dirty="0">
              <a:ln>
                <a:noFill/>
              </a:ln>
              <a:solidFill>
                <a:srgbClr val="000000"/>
              </a:solidFill>
              <a:effectLst/>
              <a:uLnTx/>
              <a:uFillTx/>
              <a:latin typeface="Arial"/>
              <a:ea typeface="+mn-ea"/>
              <a:cs typeface="Arial"/>
            </a:endParaRPr>
          </a:p>
          <a:p>
            <a:pPr marL="642938" marR="0" lvl="2" indent="-128588" algn="l" defTabSz="514350" rtl="0" eaLnBrk="1" fontAlgn="base" latinLnBrk="0" hangingPunct="1">
              <a:lnSpc>
                <a:spcPct val="100000"/>
              </a:lnSpc>
              <a:spcBef>
                <a:spcPct val="20000"/>
              </a:spcBef>
              <a:spcAft>
                <a:spcPct val="0"/>
              </a:spcAft>
              <a:buClrTx/>
              <a:buSzTx/>
              <a:buFontTx/>
              <a:buChar char="•"/>
              <a:tabLst/>
              <a:defRPr/>
            </a:pPr>
            <a:r>
              <a:rPr kumimoji="0" lang="es-UY" altLang="en-US" sz="135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35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350" b="0" i="0" u="none" strike="noStrike" kern="0" cap="none" spc="0" normalizeH="0" baseline="0" noProof="0" dirty="0">
              <a:ln>
                <a:noFill/>
              </a:ln>
              <a:solidFill>
                <a:srgbClr val="000000"/>
              </a:solidFill>
              <a:effectLst/>
              <a:uLnTx/>
              <a:uFillTx/>
              <a:latin typeface="Arial"/>
              <a:ea typeface="+mn-ea"/>
              <a:cs typeface="Arial"/>
            </a:endParaRPr>
          </a:p>
        </p:txBody>
      </p:sp>
      <p:sp>
        <p:nvSpPr>
          <p:cNvPr id="10" name="Content Placeholder 9"/>
          <p:cNvSpPr>
            <a:spLocks noGrp="1"/>
          </p:cNvSpPr>
          <p:nvPr>
            <p:ph sz="quarter" idx="16" hasCustomPrompt="1"/>
          </p:nvPr>
        </p:nvSpPr>
        <p:spPr>
          <a:xfrm>
            <a:off x="4546216" y="1064307"/>
            <a:ext cx="3797300" cy="3008654"/>
          </a:xfrm>
        </p:spPr>
        <p:txBody>
          <a:bodyPr>
            <a:normAutofit/>
          </a:bodyPr>
          <a:lstStyle>
            <a:lvl1pPr marL="192881" marR="0" indent="-192881" algn="l" defTabSz="514350" rtl="0" eaLnBrk="1" fontAlgn="base" latinLnBrk="0" hangingPunct="1">
              <a:lnSpc>
                <a:spcPct val="100000"/>
              </a:lnSpc>
              <a:spcBef>
                <a:spcPct val="20000"/>
              </a:spcBef>
              <a:spcAft>
                <a:spcPct val="0"/>
              </a:spcAft>
              <a:buClrTx/>
              <a:buSzTx/>
              <a:buFontTx/>
              <a:buChar char="•"/>
              <a:tabLst/>
              <a:defRPr sz="1013" b="1">
                <a:solidFill>
                  <a:srgbClr val="000000"/>
                </a:solidFill>
                <a:latin typeface="Arial" panose="020B0604020202020204" pitchFamily="34" charset="0"/>
                <a:cs typeface="Arial" panose="020B0604020202020204" pitchFamily="34" charset="0"/>
              </a:defRPr>
            </a:lvl1pPr>
            <a:lvl2pPr marL="417910" marR="0" indent="-160735" algn="l" defTabSz="514350" rtl="0" eaLnBrk="1" fontAlgn="base" latinLnBrk="0" hangingPunct="1">
              <a:lnSpc>
                <a:spcPct val="100000"/>
              </a:lnSpc>
              <a:spcBef>
                <a:spcPct val="20000"/>
              </a:spcBef>
              <a:spcAft>
                <a:spcPct val="0"/>
              </a:spcAft>
              <a:buClrTx/>
              <a:buSzTx/>
              <a:buFont typeface="Courier New" panose="02070309020205020404" pitchFamily="49" charset="0"/>
              <a:buChar char="o"/>
              <a:tabLst/>
              <a:defRPr sz="1013" b="1">
                <a:solidFill>
                  <a:srgbClr val="000000"/>
                </a:solidFill>
              </a:defRPr>
            </a:lvl2pPr>
            <a:lvl3pPr marL="642938" marR="0" indent="-128588"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013" b="1">
                <a:solidFill>
                  <a:srgbClr val="000000"/>
                </a:solidFill>
              </a:defRPr>
            </a:lvl3pPr>
          </a:lstStyle>
          <a:p>
            <a:pPr marL="192881" marR="0" lvl="0" indent="-192881" algn="l" defTabSz="51435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800" b="0" i="0" u="none" strike="noStrike" kern="0" cap="none" spc="0" normalizeH="0" baseline="0" noProof="0" dirty="0">
              <a:ln>
                <a:noFill/>
              </a:ln>
              <a:solidFill>
                <a:srgbClr val="000000"/>
              </a:solidFill>
              <a:effectLst/>
              <a:uLnTx/>
              <a:uFillTx/>
              <a:latin typeface="Arial"/>
              <a:ea typeface="+mn-ea"/>
              <a:cs typeface="Arial"/>
            </a:endParaRPr>
          </a:p>
          <a:p>
            <a:pPr marL="417910" marR="0" lvl="1" indent="-160735" algn="l" defTabSz="514350" rtl="0" eaLnBrk="1" fontAlgn="base" latinLnBrk="0" hangingPunct="1">
              <a:lnSpc>
                <a:spcPct val="100000"/>
              </a:lnSpc>
              <a:spcBef>
                <a:spcPct val="20000"/>
              </a:spcBef>
              <a:spcAft>
                <a:spcPct val="0"/>
              </a:spcAft>
              <a:buClrTx/>
              <a:buSzTx/>
              <a:buFontTx/>
              <a:buChar char="–"/>
              <a:tabLst/>
              <a:defRPr/>
            </a:pP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575" b="0" i="0" u="none" strike="noStrike" kern="0" cap="none" spc="0" normalizeH="0" baseline="0" noProof="0" dirty="0">
              <a:ln>
                <a:noFill/>
              </a:ln>
              <a:solidFill>
                <a:srgbClr val="000000"/>
              </a:solidFill>
              <a:effectLst/>
              <a:uLnTx/>
              <a:uFillTx/>
              <a:latin typeface="Arial"/>
              <a:ea typeface="+mn-ea"/>
              <a:cs typeface="Arial"/>
            </a:endParaRPr>
          </a:p>
          <a:p>
            <a:pPr marL="642938" marR="0" lvl="2" indent="-128588" algn="l" defTabSz="514350" rtl="0" eaLnBrk="1" fontAlgn="base" latinLnBrk="0" hangingPunct="1">
              <a:lnSpc>
                <a:spcPct val="100000"/>
              </a:lnSpc>
              <a:spcBef>
                <a:spcPct val="20000"/>
              </a:spcBef>
              <a:spcAft>
                <a:spcPct val="0"/>
              </a:spcAft>
              <a:buClrTx/>
              <a:buSzTx/>
              <a:buFontTx/>
              <a:buChar char="•"/>
              <a:tabLst/>
              <a:defRPr/>
            </a:pPr>
            <a:r>
              <a:rPr kumimoji="0" lang="es-UY" altLang="en-US" sz="135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35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35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2307186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mages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025">
                <a:solidFill>
                  <a:srgbClr val="A20815"/>
                </a:solidFill>
                <a:latin typeface="Arial"/>
                <a:cs typeface="Arial"/>
              </a:defRPr>
            </a:lvl1pPr>
          </a:lstStyle>
          <a:p>
            <a:r>
              <a:rPr lang="en-US" dirty="0"/>
              <a:t>Insert Title Here</a:t>
            </a:r>
            <a:br>
              <a:rPr lang="en-US" dirty="0"/>
            </a:br>
            <a:r>
              <a:rPr lang="en-US" dirty="0"/>
              <a:t>Images &amp; Copy</a:t>
            </a:r>
          </a:p>
        </p:txBody>
      </p:sp>
      <p:sp>
        <p:nvSpPr>
          <p:cNvPr id="10" name="Picture Placeholder 9"/>
          <p:cNvSpPr>
            <a:spLocks noGrp="1"/>
          </p:cNvSpPr>
          <p:nvPr>
            <p:ph type="pic" sz="quarter" idx="16"/>
          </p:nvPr>
        </p:nvSpPr>
        <p:spPr>
          <a:xfrm>
            <a:off x="888615" y="1064217"/>
            <a:ext cx="2177520" cy="1886137"/>
          </a:xfrm>
          <a:solidFill>
            <a:schemeClr val="tx1">
              <a:lumMod val="50000"/>
              <a:lumOff val="50000"/>
            </a:schemeClr>
          </a:solidFill>
        </p:spPr>
        <p:txBody>
          <a:bodyPr>
            <a:normAutofit/>
          </a:bodyPr>
          <a:lstStyle>
            <a:lvl1pPr marL="0" indent="0">
              <a:buNone/>
              <a:defRPr sz="1013">
                <a:solidFill>
                  <a:schemeClr val="tx1"/>
                </a:solidFill>
              </a:defRPr>
            </a:lvl1pPr>
          </a:lstStyle>
          <a:p>
            <a:r>
              <a:rPr lang="en-US"/>
              <a:t>Click icon to add picture</a:t>
            </a:r>
            <a:endParaRPr lang="en-US" dirty="0"/>
          </a:p>
        </p:txBody>
      </p:sp>
      <p:sp>
        <p:nvSpPr>
          <p:cNvPr id="12" name="Picture Placeholder 9"/>
          <p:cNvSpPr>
            <a:spLocks noGrp="1"/>
          </p:cNvSpPr>
          <p:nvPr>
            <p:ph type="pic" sz="quarter" idx="18"/>
          </p:nvPr>
        </p:nvSpPr>
        <p:spPr>
          <a:xfrm>
            <a:off x="3500629" y="1064217"/>
            <a:ext cx="2177520" cy="1886137"/>
          </a:xfrm>
          <a:solidFill>
            <a:schemeClr val="tx1">
              <a:lumMod val="50000"/>
              <a:lumOff val="50000"/>
            </a:schemeClr>
          </a:solidFill>
        </p:spPr>
        <p:txBody>
          <a:bodyPr>
            <a:normAutofit/>
          </a:bodyPr>
          <a:lstStyle>
            <a:lvl1pPr marL="0" indent="0">
              <a:buNone/>
              <a:defRPr sz="1013">
                <a:solidFill>
                  <a:schemeClr val="tx1"/>
                </a:solidFill>
              </a:defRPr>
            </a:lvl1pPr>
          </a:lstStyle>
          <a:p>
            <a:r>
              <a:rPr lang="en-US"/>
              <a:t>Click icon to add picture</a:t>
            </a:r>
            <a:endParaRPr lang="en-US" dirty="0"/>
          </a:p>
        </p:txBody>
      </p:sp>
      <p:sp>
        <p:nvSpPr>
          <p:cNvPr id="14" name="Picture Placeholder 9"/>
          <p:cNvSpPr>
            <a:spLocks noGrp="1"/>
          </p:cNvSpPr>
          <p:nvPr>
            <p:ph type="pic" sz="quarter" idx="20"/>
          </p:nvPr>
        </p:nvSpPr>
        <p:spPr>
          <a:xfrm>
            <a:off x="6127895" y="1064217"/>
            <a:ext cx="2177520" cy="1886137"/>
          </a:xfrm>
          <a:solidFill>
            <a:schemeClr val="tx1">
              <a:lumMod val="50000"/>
              <a:lumOff val="50000"/>
            </a:schemeClr>
          </a:solidFill>
        </p:spPr>
        <p:txBody>
          <a:bodyPr>
            <a:normAutofit/>
          </a:bodyPr>
          <a:lstStyle>
            <a:lvl1pPr marL="0" indent="0">
              <a:buNone/>
              <a:defRPr sz="1013">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888615" y="3053470"/>
            <a:ext cx="2177520" cy="1483105"/>
          </a:xfrm>
        </p:spPr>
        <p:txBody>
          <a:bodyPr lIns="0" tIns="0" rIns="0" bIns="0">
            <a:noAutofit/>
          </a:bodyPr>
          <a:lstStyle>
            <a:lvl1pPr marL="0" indent="0">
              <a:buFontTx/>
              <a:buNone/>
              <a:defRPr sz="844" b="1">
                <a:solidFill>
                  <a:schemeClr val="tx1"/>
                </a:solidFill>
                <a:latin typeface="Arial"/>
                <a:cs typeface="Arial"/>
              </a:defRPr>
            </a:lvl1pPr>
            <a:lvl2pPr marL="0" indent="-77153">
              <a:lnSpc>
                <a:spcPct val="120000"/>
              </a:lnSpc>
              <a:buClr>
                <a:srgbClr val="8D8E8D"/>
              </a:buClr>
              <a:buFont typeface="Lucida Grande"/>
              <a:buChar char="-"/>
              <a:defRPr sz="844">
                <a:solidFill>
                  <a:schemeClr val="tx1"/>
                </a:solidFill>
                <a:latin typeface="Arial"/>
                <a:cs typeface="Arial"/>
              </a:defRPr>
            </a:lvl2pPr>
            <a:lvl3pPr marL="514350" indent="0">
              <a:buFontTx/>
              <a:buNone/>
              <a:defRPr sz="844">
                <a:latin typeface="Arial"/>
                <a:cs typeface="Arial"/>
              </a:defRPr>
            </a:lvl3pPr>
            <a:lvl4pPr marL="771525" indent="0">
              <a:buFontTx/>
              <a:buNone/>
              <a:defRPr sz="844">
                <a:latin typeface="Arial"/>
                <a:cs typeface="Arial"/>
              </a:defRPr>
            </a:lvl4pPr>
            <a:lvl5pPr marL="1028700" indent="0">
              <a:buFontTx/>
              <a:buNone/>
              <a:defRPr sz="844">
                <a:latin typeface="Arial"/>
                <a:cs typeface="Arial"/>
              </a:defRPr>
            </a:lvl5pPr>
            <a:lvl6pPr>
              <a:defRPr sz="900"/>
            </a:lvl6pPr>
            <a:lvl7pPr>
              <a:defRPr sz="900"/>
            </a:lvl7pPr>
            <a:lvl8pPr>
              <a:defRPr sz="900"/>
            </a:lvl8pPr>
            <a:lvl9pPr>
              <a:defRPr sz="900"/>
            </a:lvl9pPr>
          </a:lstStyle>
          <a:p>
            <a:pPr lvl="0"/>
            <a:r>
              <a:rPr lang="en-US"/>
              <a:t>Edit Master text styles</a:t>
            </a:r>
          </a:p>
          <a:p>
            <a:pPr lvl="1"/>
            <a:r>
              <a:rPr lang="en-US"/>
              <a:t>Second level</a:t>
            </a:r>
          </a:p>
        </p:txBody>
      </p:sp>
      <p:sp>
        <p:nvSpPr>
          <p:cNvPr id="16" name="Content Placeholder 3"/>
          <p:cNvSpPr>
            <a:spLocks noGrp="1"/>
          </p:cNvSpPr>
          <p:nvPr>
            <p:ph sz="half" idx="21"/>
          </p:nvPr>
        </p:nvSpPr>
        <p:spPr>
          <a:xfrm>
            <a:off x="3500629" y="3053470"/>
            <a:ext cx="2177520" cy="1483105"/>
          </a:xfrm>
        </p:spPr>
        <p:txBody>
          <a:bodyPr lIns="0" tIns="0" rIns="0" bIns="0">
            <a:noAutofit/>
          </a:bodyPr>
          <a:lstStyle>
            <a:lvl1pPr marL="0" indent="0">
              <a:buFontTx/>
              <a:buNone/>
              <a:defRPr sz="844" b="1">
                <a:solidFill>
                  <a:schemeClr val="tx1"/>
                </a:solidFill>
                <a:latin typeface="Arial"/>
                <a:cs typeface="Arial"/>
              </a:defRPr>
            </a:lvl1pPr>
            <a:lvl2pPr marL="0" indent="-77153">
              <a:lnSpc>
                <a:spcPct val="120000"/>
              </a:lnSpc>
              <a:buClr>
                <a:srgbClr val="8D8E8D"/>
              </a:buClr>
              <a:buFont typeface="Lucida Grande"/>
              <a:buChar char="-"/>
              <a:defRPr sz="844">
                <a:solidFill>
                  <a:schemeClr val="tx1"/>
                </a:solidFill>
                <a:latin typeface="Arial"/>
                <a:cs typeface="Arial"/>
              </a:defRPr>
            </a:lvl2pPr>
            <a:lvl3pPr marL="514350" indent="0">
              <a:buFontTx/>
              <a:buNone/>
              <a:defRPr sz="844">
                <a:latin typeface="Arial"/>
                <a:cs typeface="Arial"/>
              </a:defRPr>
            </a:lvl3pPr>
            <a:lvl4pPr marL="771525" indent="0">
              <a:buFontTx/>
              <a:buNone/>
              <a:defRPr sz="844">
                <a:latin typeface="Arial"/>
                <a:cs typeface="Arial"/>
              </a:defRPr>
            </a:lvl4pPr>
            <a:lvl5pPr marL="1028700" indent="0">
              <a:buFontTx/>
              <a:buNone/>
              <a:defRPr sz="844">
                <a:latin typeface="Arial"/>
                <a:cs typeface="Arial"/>
              </a:defRPr>
            </a:lvl5pPr>
            <a:lvl6pPr>
              <a:defRPr sz="900"/>
            </a:lvl6pPr>
            <a:lvl7pPr>
              <a:defRPr sz="900"/>
            </a:lvl7pPr>
            <a:lvl8pPr>
              <a:defRPr sz="900"/>
            </a:lvl8pPr>
            <a:lvl9pPr>
              <a:defRPr sz="900"/>
            </a:lvl9pPr>
          </a:lstStyle>
          <a:p>
            <a:pPr lvl="0"/>
            <a:r>
              <a:rPr lang="en-US"/>
              <a:t>Edit Master text styles</a:t>
            </a:r>
          </a:p>
          <a:p>
            <a:pPr lvl="1"/>
            <a:r>
              <a:rPr lang="en-US"/>
              <a:t>Second level</a:t>
            </a:r>
          </a:p>
        </p:txBody>
      </p:sp>
      <p:sp>
        <p:nvSpPr>
          <p:cNvPr id="17" name="Content Placeholder 3"/>
          <p:cNvSpPr>
            <a:spLocks noGrp="1"/>
          </p:cNvSpPr>
          <p:nvPr>
            <p:ph sz="half" idx="22"/>
          </p:nvPr>
        </p:nvSpPr>
        <p:spPr>
          <a:xfrm>
            <a:off x="6127895" y="3053470"/>
            <a:ext cx="2177520" cy="1483105"/>
          </a:xfrm>
        </p:spPr>
        <p:txBody>
          <a:bodyPr lIns="0" tIns="0" rIns="0" bIns="0">
            <a:noAutofit/>
          </a:bodyPr>
          <a:lstStyle>
            <a:lvl1pPr marL="0" indent="0">
              <a:buFontTx/>
              <a:buNone/>
              <a:defRPr sz="844" b="1">
                <a:solidFill>
                  <a:schemeClr val="tx1"/>
                </a:solidFill>
                <a:latin typeface="Arial"/>
                <a:cs typeface="Arial"/>
              </a:defRPr>
            </a:lvl1pPr>
            <a:lvl2pPr marL="0" indent="-77153">
              <a:lnSpc>
                <a:spcPct val="120000"/>
              </a:lnSpc>
              <a:buClr>
                <a:srgbClr val="8D8E8D"/>
              </a:buClr>
              <a:buFont typeface="Lucida Grande"/>
              <a:buChar char="-"/>
              <a:defRPr sz="844">
                <a:solidFill>
                  <a:schemeClr val="tx1"/>
                </a:solidFill>
                <a:latin typeface="Arial"/>
                <a:cs typeface="Arial"/>
              </a:defRPr>
            </a:lvl2pPr>
            <a:lvl3pPr marL="514350" indent="0">
              <a:buFontTx/>
              <a:buNone/>
              <a:defRPr sz="844">
                <a:latin typeface="Arial"/>
                <a:cs typeface="Arial"/>
              </a:defRPr>
            </a:lvl3pPr>
            <a:lvl4pPr marL="771525" indent="0">
              <a:buFontTx/>
              <a:buNone/>
              <a:defRPr sz="844">
                <a:latin typeface="Arial"/>
                <a:cs typeface="Arial"/>
              </a:defRPr>
            </a:lvl4pPr>
            <a:lvl5pPr marL="1028700" indent="0">
              <a:buFontTx/>
              <a:buNone/>
              <a:defRPr sz="844">
                <a:latin typeface="Arial"/>
                <a:cs typeface="Arial"/>
              </a:defRPr>
            </a:lvl5pPr>
            <a:lvl6pPr>
              <a:defRPr sz="900"/>
            </a:lvl6pPr>
            <a:lvl7pPr>
              <a:defRPr sz="900"/>
            </a:lvl7pPr>
            <a:lvl8pPr>
              <a:defRPr sz="900"/>
            </a:lvl8pPr>
            <a:lvl9pPr>
              <a:defRPr sz="9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11424113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ong Image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025" baseline="0">
                <a:solidFill>
                  <a:srgbClr val="A20815"/>
                </a:solidFill>
                <a:latin typeface="Arial"/>
                <a:cs typeface="Arial"/>
              </a:defRPr>
            </a:lvl1pPr>
          </a:lstStyle>
          <a:p>
            <a:r>
              <a:rPr lang="en-US" dirty="0"/>
              <a:t>Insert Title Here</a:t>
            </a:r>
            <a:br>
              <a:rPr lang="en-US" dirty="0"/>
            </a:br>
            <a:r>
              <a:rPr lang="en-US" dirty="0"/>
              <a:t>Long Image &amp; Copy</a:t>
            </a:r>
          </a:p>
        </p:txBody>
      </p:sp>
      <p:sp>
        <p:nvSpPr>
          <p:cNvPr id="10" name="Picture Placeholder 9"/>
          <p:cNvSpPr>
            <a:spLocks noGrp="1"/>
          </p:cNvSpPr>
          <p:nvPr>
            <p:ph type="pic" sz="quarter" idx="16"/>
          </p:nvPr>
        </p:nvSpPr>
        <p:spPr>
          <a:xfrm>
            <a:off x="863602" y="1064217"/>
            <a:ext cx="7416800" cy="1886137"/>
          </a:xfrm>
          <a:solidFill>
            <a:schemeClr val="tx1">
              <a:lumMod val="50000"/>
              <a:lumOff val="50000"/>
            </a:schemeClr>
          </a:solidFill>
        </p:spPr>
        <p:txBody>
          <a:bodyPr>
            <a:normAutofit/>
          </a:bodyPr>
          <a:lstStyle>
            <a:lvl1pPr marL="0" indent="0">
              <a:buNone/>
              <a:defRPr sz="1013">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863602" y="3053470"/>
            <a:ext cx="7416800" cy="1483105"/>
          </a:xfrm>
        </p:spPr>
        <p:txBody>
          <a:bodyPr lIns="0" tIns="0" rIns="0" bIns="0">
            <a:noAutofit/>
          </a:bodyPr>
          <a:lstStyle>
            <a:lvl1pPr marL="0" indent="0">
              <a:lnSpc>
                <a:spcPct val="90000"/>
              </a:lnSpc>
              <a:buFontTx/>
              <a:buNone/>
              <a:defRPr sz="844" b="0">
                <a:solidFill>
                  <a:schemeClr val="tx1"/>
                </a:solidFill>
                <a:latin typeface="Arial"/>
                <a:cs typeface="Arial"/>
              </a:defRPr>
            </a:lvl1pPr>
            <a:lvl2pPr marL="0" indent="-77153">
              <a:lnSpc>
                <a:spcPct val="120000"/>
              </a:lnSpc>
              <a:buClr>
                <a:srgbClr val="8D8E8D"/>
              </a:buClr>
              <a:buFont typeface="Lucida Grande"/>
              <a:buChar char="-"/>
              <a:defRPr sz="844">
                <a:solidFill>
                  <a:srgbClr val="8D8E8D"/>
                </a:solidFill>
                <a:latin typeface="Arial"/>
                <a:cs typeface="Arial"/>
              </a:defRPr>
            </a:lvl2pPr>
            <a:lvl3pPr marL="514350" indent="0">
              <a:buFontTx/>
              <a:buNone/>
              <a:defRPr sz="844">
                <a:latin typeface="Arial"/>
                <a:cs typeface="Arial"/>
              </a:defRPr>
            </a:lvl3pPr>
            <a:lvl4pPr marL="771525" indent="0">
              <a:buFontTx/>
              <a:buNone/>
              <a:defRPr sz="844">
                <a:latin typeface="Arial"/>
                <a:cs typeface="Arial"/>
              </a:defRPr>
            </a:lvl4pPr>
            <a:lvl5pPr marL="1028700" indent="0">
              <a:buFontTx/>
              <a:buNone/>
              <a:defRPr sz="844">
                <a:latin typeface="Arial"/>
                <a:cs typeface="Arial"/>
              </a:defRPr>
            </a:lvl5pPr>
            <a:lvl6pPr>
              <a:defRPr sz="900"/>
            </a:lvl6pPr>
            <a:lvl7pPr>
              <a:defRPr sz="900"/>
            </a:lvl7pPr>
            <a:lvl8pPr>
              <a:defRPr sz="900"/>
            </a:lvl8pPr>
            <a:lvl9pPr>
              <a:defRPr sz="900"/>
            </a:lvl9pPr>
          </a:lstStyle>
          <a:p>
            <a:pPr lvl="0"/>
            <a:r>
              <a:rPr lang="en-US"/>
              <a:t>Edit Master text styles</a:t>
            </a:r>
          </a:p>
        </p:txBody>
      </p:sp>
    </p:spTree>
    <p:extLst>
      <p:ext uri="{BB962C8B-B14F-4D97-AF65-F5344CB8AC3E}">
        <p14:creationId xmlns:p14="http://schemas.microsoft.com/office/powerpoint/2010/main" val="25702609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ie Charts &amp; Copy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025">
                <a:solidFill>
                  <a:srgbClr val="A20815"/>
                </a:solidFill>
                <a:latin typeface="Arial"/>
                <a:cs typeface="Arial"/>
              </a:defRPr>
            </a:lvl1pPr>
          </a:lstStyle>
          <a:p>
            <a:r>
              <a:rPr lang="en-US" dirty="0"/>
              <a:t>Insert Title Here</a:t>
            </a:r>
            <a:br>
              <a:rPr lang="en-US" dirty="0"/>
            </a:br>
            <a:r>
              <a:rPr lang="en-US" dirty="0"/>
              <a:t>Pie Charts &amp; Copy 1</a:t>
            </a:r>
          </a:p>
        </p:txBody>
      </p:sp>
      <p:sp>
        <p:nvSpPr>
          <p:cNvPr id="15" name="Content Placeholder 3"/>
          <p:cNvSpPr>
            <a:spLocks noGrp="1"/>
          </p:cNvSpPr>
          <p:nvPr>
            <p:ph sz="half" idx="2" hasCustomPrompt="1"/>
          </p:nvPr>
        </p:nvSpPr>
        <p:spPr>
          <a:xfrm>
            <a:off x="753252" y="2701503"/>
            <a:ext cx="7654150" cy="1835073"/>
          </a:xfrm>
        </p:spPr>
        <p:txBody>
          <a:bodyPr lIns="0" tIns="0" rIns="0" bIns="0">
            <a:noAutofit/>
          </a:bodyPr>
          <a:lstStyle>
            <a:lvl1pPr marL="192881" marR="0" indent="-192881" algn="l" defTabSz="514350" rtl="0" eaLnBrk="1" fontAlgn="base" latinLnBrk="0" hangingPunct="1">
              <a:lnSpc>
                <a:spcPct val="100000"/>
              </a:lnSpc>
              <a:spcBef>
                <a:spcPct val="20000"/>
              </a:spcBef>
              <a:spcAft>
                <a:spcPct val="0"/>
              </a:spcAft>
              <a:buClrTx/>
              <a:buSzTx/>
              <a:buFontTx/>
              <a:buChar char="•"/>
              <a:tabLst/>
              <a:defRPr sz="844" b="1">
                <a:solidFill>
                  <a:srgbClr val="000000"/>
                </a:solidFill>
                <a:latin typeface="Arial"/>
                <a:cs typeface="Arial"/>
              </a:defRPr>
            </a:lvl1pPr>
            <a:lvl2pPr marL="417910" marR="0" indent="-160735" algn="l" defTabSz="514350" rtl="0" eaLnBrk="1" fontAlgn="base" latinLnBrk="0" hangingPunct="1">
              <a:lnSpc>
                <a:spcPct val="100000"/>
              </a:lnSpc>
              <a:spcBef>
                <a:spcPct val="20000"/>
              </a:spcBef>
              <a:spcAft>
                <a:spcPct val="0"/>
              </a:spcAft>
              <a:buClrTx/>
              <a:buSzTx/>
              <a:buFont typeface="Courier New" panose="02070309020205020404" pitchFamily="49" charset="0"/>
              <a:buChar char="o"/>
              <a:tabLst/>
              <a:defRPr sz="844" b="1">
                <a:solidFill>
                  <a:srgbClr val="000000"/>
                </a:solidFill>
                <a:latin typeface="Arial"/>
                <a:cs typeface="Arial"/>
              </a:defRPr>
            </a:lvl2pPr>
            <a:lvl3pPr marL="642938" marR="0" indent="-128588"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844" b="1">
                <a:solidFill>
                  <a:srgbClr val="000000"/>
                </a:solidFill>
                <a:latin typeface="Arial"/>
                <a:cs typeface="Arial"/>
              </a:defRPr>
            </a:lvl3pPr>
            <a:lvl4pPr marL="771525" indent="0">
              <a:buFontTx/>
              <a:buNone/>
              <a:defRPr sz="844">
                <a:latin typeface="Arial"/>
                <a:cs typeface="Arial"/>
              </a:defRPr>
            </a:lvl4pPr>
            <a:lvl5pPr marL="1028700" indent="0">
              <a:buFontTx/>
              <a:buNone/>
              <a:defRPr sz="844">
                <a:latin typeface="Arial"/>
                <a:cs typeface="Arial"/>
              </a:defRPr>
            </a:lvl5pPr>
            <a:lvl6pPr>
              <a:defRPr sz="900"/>
            </a:lvl6pPr>
            <a:lvl7pPr>
              <a:defRPr sz="900"/>
            </a:lvl7pPr>
            <a:lvl8pPr>
              <a:defRPr sz="900"/>
            </a:lvl8pPr>
            <a:lvl9pPr>
              <a:defRPr sz="900"/>
            </a:lvl9pPr>
          </a:lstStyle>
          <a:p>
            <a:pPr marL="192881" marR="0" lvl="0" indent="-192881" algn="l" defTabSz="51435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800" b="0" i="0" u="none" strike="noStrike" kern="0" cap="none" spc="0" normalizeH="0" baseline="0" noProof="0" dirty="0">
              <a:ln>
                <a:noFill/>
              </a:ln>
              <a:solidFill>
                <a:srgbClr val="000000"/>
              </a:solidFill>
              <a:effectLst/>
              <a:uLnTx/>
              <a:uFillTx/>
              <a:latin typeface="Arial"/>
              <a:ea typeface="+mn-ea"/>
              <a:cs typeface="Arial"/>
            </a:endParaRPr>
          </a:p>
          <a:p>
            <a:pPr marL="417910" marR="0" lvl="1" indent="-160735" algn="l" defTabSz="514350" rtl="0" eaLnBrk="1" fontAlgn="base" latinLnBrk="0" hangingPunct="1">
              <a:lnSpc>
                <a:spcPct val="100000"/>
              </a:lnSpc>
              <a:spcBef>
                <a:spcPct val="20000"/>
              </a:spcBef>
              <a:spcAft>
                <a:spcPct val="0"/>
              </a:spcAft>
              <a:buClrTx/>
              <a:buSzTx/>
              <a:buFontTx/>
              <a:buChar char="–"/>
              <a:tabLst/>
              <a:defRPr/>
            </a:pP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575" b="0" i="0" u="none" strike="noStrike" kern="0" cap="none" spc="0" normalizeH="0" baseline="0" noProof="0" dirty="0">
              <a:ln>
                <a:noFill/>
              </a:ln>
              <a:solidFill>
                <a:srgbClr val="000000"/>
              </a:solidFill>
              <a:effectLst/>
              <a:uLnTx/>
              <a:uFillTx/>
              <a:latin typeface="Arial"/>
              <a:ea typeface="+mn-ea"/>
              <a:cs typeface="Arial"/>
            </a:endParaRPr>
          </a:p>
          <a:p>
            <a:pPr marL="642938" marR="0" lvl="2" indent="-128588" algn="l" defTabSz="514350" rtl="0" eaLnBrk="1" fontAlgn="base" latinLnBrk="0" hangingPunct="1">
              <a:lnSpc>
                <a:spcPct val="100000"/>
              </a:lnSpc>
              <a:spcBef>
                <a:spcPct val="20000"/>
              </a:spcBef>
              <a:spcAft>
                <a:spcPct val="0"/>
              </a:spcAft>
              <a:buClrTx/>
              <a:buSzTx/>
              <a:buFontTx/>
              <a:buChar char="•"/>
              <a:tabLst/>
              <a:defRPr/>
            </a:pPr>
            <a:r>
              <a:rPr kumimoji="0" lang="es-UY" altLang="en-US" sz="135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35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350" b="0" i="0" u="none" strike="noStrike" kern="0" cap="none" spc="0" normalizeH="0" baseline="0" noProof="0" dirty="0">
              <a:ln>
                <a:noFill/>
              </a:ln>
              <a:solidFill>
                <a:srgbClr val="000000"/>
              </a:solidFill>
              <a:effectLst/>
              <a:uLnTx/>
              <a:uFillTx/>
              <a:latin typeface="Arial"/>
              <a:ea typeface="+mn-ea"/>
              <a:cs typeface="Arial"/>
            </a:endParaRPr>
          </a:p>
        </p:txBody>
      </p:sp>
      <p:sp>
        <p:nvSpPr>
          <p:cNvPr id="20" name="Chart Placeholder 6"/>
          <p:cNvSpPr>
            <a:spLocks noGrp="1"/>
          </p:cNvSpPr>
          <p:nvPr>
            <p:ph type="chart" sz="quarter" idx="27"/>
          </p:nvPr>
        </p:nvSpPr>
        <p:spPr>
          <a:xfrm>
            <a:off x="6517176" y="1064216"/>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1" name="Chart Placeholder 6"/>
          <p:cNvSpPr>
            <a:spLocks noGrp="1"/>
          </p:cNvSpPr>
          <p:nvPr>
            <p:ph type="chart" sz="quarter" idx="28"/>
          </p:nvPr>
        </p:nvSpPr>
        <p:spPr>
          <a:xfrm>
            <a:off x="4595868" y="1064216"/>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2" name="Chart Placeholder 6"/>
          <p:cNvSpPr>
            <a:spLocks noGrp="1"/>
          </p:cNvSpPr>
          <p:nvPr>
            <p:ph type="chart" sz="quarter" idx="29"/>
          </p:nvPr>
        </p:nvSpPr>
        <p:spPr>
          <a:xfrm>
            <a:off x="2674560" y="1064216"/>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3" name="Chart Placeholder 6"/>
          <p:cNvSpPr>
            <a:spLocks noGrp="1"/>
          </p:cNvSpPr>
          <p:nvPr>
            <p:ph type="chart" sz="quarter" idx="30"/>
          </p:nvPr>
        </p:nvSpPr>
        <p:spPr>
          <a:xfrm>
            <a:off x="753252" y="1064216"/>
            <a:ext cx="1890226" cy="1637288"/>
          </a:xfrm>
        </p:spPr>
        <p:txBody>
          <a:bodyPr/>
          <a:lstStyle>
            <a:lvl1pPr marL="0" indent="0">
              <a:buNone/>
              <a:defRPr>
                <a:solidFill>
                  <a:schemeClr val="tx1"/>
                </a:solidFill>
              </a:defRPr>
            </a:lvl1pPr>
          </a:lstStyle>
          <a:p>
            <a:r>
              <a:rPr lang="en-US"/>
              <a:t>Click icon to add chart</a:t>
            </a:r>
            <a:endParaRPr lang="en-US" dirty="0"/>
          </a:p>
        </p:txBody>
      </p:sp>
    </p:spTree>
    <p:extLst>
      <p:ext uri="{BB962C8B-B14F-4D97-AF65-F5344CB8AC3E}">
        <p14:creationId xmlns:p14="http://schemas.microsoft.com/office/powerpoint/2010/main" val="11215045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ie Charts &amp; Copy 2">
    <p:spTree>
      <p:nvGrpSpPr>
        <p:cNvPr id="1" name=""/>
        <p:cNvGrpSpPr/>
        <p:nvPr/>
      </p:nvGrpSpPr>
      <p:grpSpPr>
        <a:xfrm>
          <a:off x="0" y="0"/>
          <a:ext cx="0" cy="0"/>
          <a:chOff x="0" y="0"/>
          <a:chExt cx="0" cy="0"/>
        </a:xfrm>
      </p:grpSpPr>
      <p:sp>
        <p:nvSpPr>
          <p:cNvPr id="18" name="Chart Placeholder 6"/>
          <p:cNvSpPr>
            <a:spLocks noGrp="1"/>
          </p:cNvSpPr>
          <p:nvPr>
            <p:ph type="chart" sz="quarter" idx="24"/>
          </p:nvPr>
        </p:nvSpPr>
        <p:spPr>
          <a:xfrm>
            <a:off x="3415729" y="1064308"/>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19" name="Chart Placeholder 6"/>
          <p:cNvSpPr>
            <a:spLocks noGrp="1"/>
          </p:cNvSpPr>
          <p:nvPr>
            <p:ph type="chart" sz="quarter" idx="25"/>
          </p:nvPr>
        </p:nvSpPr>
        <p:spPr>
          <a:xfrm>
            <a:off x="6037720" y="1064308"/>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7" name="Chart Placeholder 6"/>
          <p:cNvSpPr>
            <a:spLocks noGrp="1"/>
          </p:cNvSpPr>
          <p:nvPr>
            <p:ph type="chart" sz="quarter" idx="23"/>
          </p:nvPr>
        </p:nvSpPr>
        <p:spPr>
          <a:xfrm>
            <a:off x="796147" y="1064308"/>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025">
                <a:solidFill>
                  <a:srgbClr val="A20815"/>
                </a:solidFill>
                <a:latin typeface="Arial"/>
                <a:cs typeface="Arial"/>
              </a:defRPr>
            </a:lvl1pPr>
          </a:lstStyle>
          <a:p>
            <a:r>
              <a:rPr lang="en-US" dirty="0"/>
              <a:t>Insert Title Here</a:t>
            </a:r>
            <a:br>
              <a:rPr lang="en-US" dirty="0"/>
            </a:br>
            <a:r>
              <a:rPr lang="en-US" dirty="0"/>
              <a:t>Pie Charts &amp; Copy 2</a:t>
            </a:r>
          </a:p>
        </p:txBody>
      </p:sp>
      <p:sp>
        <p:nvSpPr>
          <p:cNvPr id="15" name="Content Placeholder 3"/>
          <p:cNvSpPr>
            <a:spLocks noGrp="1"/>
          </p:cNvSpPr>
          <p:nvPr>
            <p:ph sz="half" idx="2"/>
          </p:nvPr>
        </p:nvSpPr>
        <p:spPr>
          <a:xfrm>
            <a:off x="926715" y="3053470"/>
            <a:ext cx="2177520" cy="1483105"/>
          </a:xfrm>
        </p:spPr>
        <p:txBody>
          <a:bodyPr lIns="0" tIns="0" rIns="0" bIns="0">
            <a:noAutofit/>
          </a:bodyPr>
          <a:lstStyle>
            <a:lvl1pPr marL="0" indent="0">
              <a:buFontTx/>
              <a:buNone/>
              <a:defRPr sz="844" b="1">
                <a:solidFill>
                  <a:schemeClr val="tx1"/>
                </a:solidFill>
                <a:latin typeface="Arial"/>
                <a:cs typeface="Arial"/>
              </a:defRPr>
            </a:lvl1pPr>
            <a:lvl2pPr marL="0" indent="-77153">
              <a:lnSpc>
                <a:spcPct val="120000"/>
              </a:lnSpc>
              <a:buClr>
                <a:srgbClr val="8D8E8D"/>
              </a:buClr>
              <a:buFont typeface="Lucida Grande"/>
              <a:buChar char="-"/>
              <a:defRPr sz="844" b="0">
                <a:solidFill>
                  <a:schemeClr val="tx1"/>
                </a:solidFill>
                <a:latin typeface="Arial"/>
                <a:cs typeface="Arial"/>
              </a:defRPr>
            </a:lvl2pPr>
            <a:lvl3pPr marL="514350" indent="0">
              <a:buFontTx/>
              <a:buNone/>
              <a:defRPr sz="844">
                <a:latin typeface="Arial"/>
                <a:cs typeface="Arial"/>
              </a:defRPr>
            </a:lvl3pPr>
            <a:lvl4pPr marL="771525" indent="0">
              <a:buFontTx/>
              <a:buNone/>
              <a:defRPr sz="844">
                <a:latin typeface="Arial"/>
                <a:cs typeface="Arial"/>
              </a:defRPr>
            </a:lvl4pPr>
            <a:lvl5pPr marL="1028700" indent="0">
              <a:buFontTx/>
              <a:buNone/>
              <a:defRPr sz="844">
                <a:latin typeface="Arial"/>
                <a:cs typeface="Arial"/>
              </a:defRPr>
            </a:lvl5pPr>
            <a:lvl6pPr>
              <a:defRPr sz="900"/>
            </a:lvl6pPr>
            <a:lvl7pPr>
              <a:defRPr sz="900"/>
            </a:lvl7pPr>
            <a:lvl8pPr>
              <a:defRPr sz="900"/>
            </a:lvl8pPr>
            <a:lvl9pPr>
              <a:defRPr sz="900"/>
            </a:lvl9pPr>
          </a:lstStyle>
          <a:p>
            <a:pPr lvl="0"/>
            <a:r>
              <a:rPr lang="en-US"/>
              <a:t>Edit Master text styles</a:t>
            </a:r>
          </a:p>
          <a:p>
            <a:pPr lvl="1"/>
            <a:r>
              <a:rPr lang="en-US"/>
              <a:t>Second level</a:t>
            </a:r>
          </a:p>
        </p:txBody>
      </p:sp>
      <p:sp>
        <p:nvSpPr>
          <p:cNvPr id="16" name="Content Placeholder 3"/>
          <p:cNvSpPr>
            <a:spLocks noGrp="1"/>
          </p:cNvSpPr>
          <p:nvPr>
            <p:ph sz="half" idx="21"/>
          </p:nvPr>
        </p:nvSpPr>
        <p:spPr>
          <a:xfrm>
            <a:off x="3538729" y="3053470"/>
            <a:ext cx="2177520" cy="1483105"/>
          </a:xfrm>
        </p:spPr>
        <p:txBody>
          <a:bodyPr lIns="0" tIns="0" rIns="0" bIns="0">
            <a:noAutofit/>
          </a:bodyPr>
          <a:lstStyle>
            <a:lvl1pPr marL="0" indent="0">
              <a:buFontTx/>
              <a:buNone/>
              <a:defRPr sz="844" b="1">
                <a:solidFill>
                  <a:schemeClr val="tx1"/>
                </a:solidFill>
                <a:latin typeface="Arial"/>
                <a:cs typeface="Arial"/>
              </a:defRPr>
            </a:lvl1pPr>
            <a:lvl2pPr marL="0" indent="-77153">
              <a:lnSpc>
                <a:spcPct val="120000"/>
              </a:lnSpc>
              <a:buClr>
                <a:srgbClr val="8D8E8D"/>
              </a:buClr>
              <a:buFont typeface="Lucida Grande"/>
              <a:buChar char="-"/>
              <a:defRPr sz="844" b="0">
                <a:solidFill>
                  <a:schemeClr val="tx1"/>
                </a:solidFill>
                <a:latin typeface="Arial"/>
                <a:cs typeface="Arial"/>
              </a:defRPr>
            </a:lvl2pPr>
            <a:lvl3pPr marL="514350" indent="0">
              <a:buFontTx/>
              <a:buNone/>
              <a:defRPr sz="844">
                <a:latin typeface="Arial"/>
                <a:cs typeface="Arial"/>
              </a:defRPr>
            </a:lvl3pPr>
            <a:lvl4pPr marL="771525" indent="0">
              <a:buFontTx/>
              <a:buNone/>
              <a:defRPr sz="844">
                <a:latin typeface="Arial"/>
                <a:cs typeface="Arial"/>
              </a:defRPr>
            </a:lvl4pPr>
            <a:lvl5pPr marL="1028700" indent="0">
              <a:buFontTx/>
              <a:buNone/>
              <a:defRPr sz="844">
                <a:latin typeface="Arial"/>
                <a:cs typeface="Arial"/>
              </a:defRPr>
            </a:lvl5pPr>
            <a:lvl6pPr>
              <a:defRPr sz="900"/>
            </a:lvl6pPr>
            <a:lvl7pPr>
              <a:defRPr sz="900"/>
            </a:lvl7pPr>
            <a:lvl8pPr>
              <a:defRPr sz="900"/>
            </a:lvl8pPr>
            <a:lvl9pPr>
              <a:defRPr sz="900"/>
            </a:lvl9pPr>
          </a:lstStyle>
          <a:p>
            <a:pPr lvl="0"/>
            <a:r>
              <a:rPr lang="en-US"/>
              <a:t>Edit Master text styles</a:t>
            </a:r>
          </a:p>
          <a:p>
            <a:pPr lvl="1"/>
            <a:r>
              <a:rPr lang="en-US"/>
              <a:t>Second level</a:t>
            </a:r>
          </a:p>
        </p:txBody>
      </p:sp>
      <p:sp>
        <p:nvSpPr>
          <p:cNvPr id="17" name="Content Placeholder 3"/>
          <p:cNvSpPr>
            <a:spLocks noGrp="1"/>
          </p:cNvSpPr>
          <p:nvPr>
            <p:ph sz="half" idx="22"/>
          </p:nvPr>
        </p:nvSpPr>
        <p:spPr>
          <a:xfrm>
            <a:off x="6165995" y="3053470"/>
            <a:ext cx="2177520" cy="1483105"/>
          </a:xfrm>
        </p:spPr>
        <p:txBody>
          <a:bodyPr lIns="0" tIns="0" rIns="0" bIns="0">
            <a:noAutofit/>
          </a:bodyPr>
          <a:lstStyle>
            <a:lvl1pPr marL="0" indent="0">
              <a:buFontTx/>
              <a:buNone/>
              <a:defRPr sz="844" b="1">
                <a:solidFill>
                  <a:schemeClr val="tx1"/>
                </a:solidFill>
                <a:latin typeface="Arial"/>
                <a:cs typeface="Arial"/>
              </a:defRPr>
            </a:lvl1pPr>
            <a:lvl2pPr marL="0" indent="-77153">
              <a:lnSpc>
                <a:spcPct val="120000"/>
              </a:lnSpc>
              <a:buClr>
                <a:srgbClr val="8D8E8D"/>
              </a:buClr>
              <a:buFont typeface="Lucida Grande"/>
              <a:buChar char="-"/>
              <a:defRPr sz="844" b="0">
                <a:solidFill>
                  <a:schemeClr val="tx1"/>
                </a:solidFill>
                <a:latin typeface="Arial"/>
                <a:cs typeface="Arial"/>
              </a:defRPr>
            </a:lvl2pPr>
            <a:lvl3pPr marL="514350" indent="0">
              <a:buFontTx/>
              <a:buNone/>
              <a:defRPr sz="844">
                <a:latin typeface="Arial"/>
                <a:cs typeface="Arial"/>
              </a:defRPr>
            </a:lvl3pPr>
            <a:lvl4pPr marL="771525" indent="0">
              <a:buFontTx/>
              <a:buNone/>
              <a:defRPr sz="844">
                <a:latin typeface="Arial"/>
                <a:cs typeface="Arial"/>
              </a:defRPr>
            </a:lvl4pPr>
            <a:lvl5pPr marL="1028700" indent="0">
              <a:buFontTx/>
              <a:buNone/>
              <a:defRPr sz="844">
                <a:latin typeface="Arial"/>
                <a:cs typeface="Arial"/>
              </a:defRPr>
            </a:lvl5pPr>
            <a:lvl6pPr>
              <a:defRPr sz="900"/>
            </a:lvl6pPr>
            <a:lvl7pPr>
              <a:defRPr sz="900"/>
            </a:lvl7pPr>
            <a:lvl8pPr>
              <a:defRPr sz="900"/>
            </a:lvl8pPr>
            <a:lvl9pPr>
              <a:defRPr sz="9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26802843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able Placeholder 8"/>
          <p:cNvSpPr>
            <a:spLocks noGrp="1"/>
          </p:cNvSpPr>
          <p:nvPr>
            <p:ph type="tbl" sz="quarter" idx="24"/>
          </p:nvPr>
        </p:nvSpPr>
        <p:spPr>
          <a:xfrm>
            <a:off x="457200" y="1257549"/>
            <a:ext cx="8229600" cy="3337936"/>
          </a:xfrm>
        </p:spPr>
        <p:txBody>
          <a:bodyPr/>
          <a:lstStyle>
            <a:lvl1pPr marL="0" indent="0">
              <a:buNone/>
              <a:defRPr>
                <a:solidFill>
                  <a:schemeClr val="tx1"/>
                </a:solidFill>
              </a:defRPr>
            </a:lvl1pPr>
          </a:lstStyle>
          <a:p>
            <a:r>
              <a:rPr lang="en-US"/>
              <a:t>Click icon to add table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025">
                <a:solidFill>
                  <a:srgbClr val="A20815"/>
                </a:solidFill>
                <a:latin typeface="Arial"/>
                <a:cs typeface="Arial"/>
              </a:defRPr>
            </a:lvl1pPr>
          </a:lstStyle>
          <a:p>
            <a:r>
              <a:rPr lang="en-US" dirty="0"/>
              <a:t>Insert Title Here</a:t>
            </a:r>
            <a:br>
              <a:rPr lang="en-US" dirty="0"/>
            </a:br>
            <a:r>
              <a:rPr lang="en-US" dirty="0"/>
              <a:t>Table</a:t>
            </a:r>
          </a:p>
        </p:txBody>
      </p:sp>
    </p:spTree>
    <p:extLst>
      <p:ext uri="{BB962C8B-B14F-4D97-AF65-F5344CB8AC3E}">
        <p14:creationId xmlns:p14="http://schemas.microsoft.com/office/powerpoint/2010/main" val="31052290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ar Chart &amp; Copy 1">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270000" y="3053470"/>
            <a:ext cx="5970422" cy="1483105"/>
          </a:xfrm>
        </p:spPr>
        <p:txBody>
          <a:bodyPr lIns="0" tIns="0" rIns="0" bIns="0">
            <a:noAutofit/>
          </a:bodyPr>
          <a:lstStyle>
            <a:lvl1pPr marL="192881" marR="0" indent="-192881" algn="l" defTabSz="514350" rtl="0" eaLnBrk="1" fontAlgn="base" latinLnBrk="0" hangingPunct="1">
              <a:lnSpc>
                <a:spcPct val="100000"/>
              </a:lnSpc>
              <a:spcBef>
                <a:spcPct val="20000"/>
              </a:spcBef>
              <a:spcAft>
                <a:spcPct val="0"/>
              </a:spcAft>
              <a:buClrTx/>
              <a:buSzTx/>
              <a:buFontTx/>
              <a:buChar char="•"/>
              <a:tabLst/>
              <a:defRPr sz="1013" b="1">
                <a:solidFill>
                  <a:srgbClr val="000000"/>
                </a:solidFill>
                <a:latin typeface="Arial"/>
                <a:cs typeface="Arial"/>
              </a:defRPr>
            </a:lvl1pPr>
            <a:lvl2pPr marL="417910" marR="0" indent="-160735" algn="l" defTabSz="514350" rtl="0" eaLnBrk="1" fontAlgn="base" latinLnBrk="0" hangingPunct="1">
              <a:lnSpc>
                <a:spcPct val="100000"/>
              </a:lnSpc>
              <a:spcBef>
                <a:spcPct val="20000"/>
              </a:spcBef>
              <a:spcAft>
                <a:spcPct val="0"/>
              </a:spcAft>
              <a:buClrTx/>
              <a:buSzTx/>
              <a:buFont typeface="Courier New" panose="02070309020205020404" pitchFamily="49" charset="0"/>
              <a:buChar char="o"/>
              <a:tabLst/>
              <a:defRPr sz="1013" b="1">
                <a:solidFill>
                  <a:srgbClr val="000000"/>
                </a:solidFill>
                <a:latin typeface="Arial"/>
                <a:cs typeface="Arial"/>
              </a:defRPr>
            </a:lvl2pPr>
            <a:lvl3pPr marL="642938" marR="0" indent="-128588"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013" b="1">
                <a:solidFill>
                  <a:srgbClr val="000000"/>
                </a:solidFill>
                <a:latin typeface="Arial"/>
                <a:cs typeface="Arial"/>
              </a:defRPr>
            </a:lvl3pPr>
            <a:lvl4pPr marL="771525" indent="0">
              <a:buFontTx/>
              <a:buNone/>
              <a:defRPr sz="844">
                <a:latin typeface="Arial"/>
                <a:cs typeface="Arial"/>
              </a:defRPr>
            </a:lvl4pPr>
            <a:lvl5pPr marL="1028700" indent="0">
              <a:buFontTx/>
              <a:buNone/>
              <a:defRPr sz="844">
                <a:latin typeface="Arial"/>
                <a:cs typeface="Arial"/>
              </a:defRPr>
            </a:lvl5pPr>
            <a:lvl6pPr>
              <a:defRPr sz="900"/>
            </a:lvl6pPr>
            <a:lvl7pPr>
              <a:defRPr sz="900"/>
            </a:lvl7pPr>
            <a:lvl8pPr>
              <a:defRPr sz="900"/>
            </a:lvl8pPr>
            <a:lvl9pPr>
              <a:defRPr sz="900"/>
            </a:lvl9pPr>
          </a:lstStyle>
          <a:p>
            <a:pPr marL="192881" marR="0" lvl="0" indent="-192881" algn="l" defTabSz="51435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800" b="0" i="0" u="none" strike="noStrike" kern="0" cap="none" spc="0" normalizeH="0" baseline="0" noProof="0" dirty="0">
              <a:ln>
                <a:noFill/>
              </a:ln>
              <a:solidFill>
                <a:srgbClr val="000000"/>
              </a:solidFill>
              <a:effectLst/>
              <a:uLnTx/>
              <a:uFillTx/>
              <a:latin typeface="Arial"/>
              <a:ea typeface="+mn-ea"/>
              <a:cs typeface="Arial"/>
            </a:endParaRPr>
          </a:p>
          <a:p>
            <a:pPr marL="417910" marR="0" lvl="1" indent="-160735" algn="l" defTabSz="514350" rtl="0" eaLnBrk="1" fontAlgn="base" latinLnBrk="0" hangingPunct="1">
              <a:lnSpc>
                <a:spcPct val="100000"/>
              </a:lnSpc>
              <a:spcBef>
                <a:spcPct val="20000"/>
              </a:spcBef>
              <a:spcAft>
                <a:spcPct val="0"/>
              </a:spcAft>
              <a:buClrTx/>
              <a:buSzTx/>
              <a:buFontTx/>
              <a:buChar char="–"/>
              <a:tabLst/>
              <a:defRPr/>
            </a:pP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575" b="0" i="0" u="none" strike="noStrike" kern="0" cap="none" spc="0" normalizeH="0" baseline="0" noProof="0" dirty="0">
              <a:ln>
                <a:noFill/>
              </a:ln>
              <a:solidFill>
                <a:srgbClr val="000000"/>
              </a:solidFill>
              <a:effectLst/>
              <a:uLnTx/>
              <a:uFillTx/>
              <a:latin typeface="Arial"/>
              <a:ea typeface="+mn-ea"/>
              <a:cs typeface="Arial"/>
            </a:endParaRPr>
          </a:p>
          <a:p>
            <a:pPr marL="642938" marR="0" lvl="2" indent="-128588" algn="l" defTabSz="514350" rtl="0" eaLnBrk="1" fontAlgn="base" latinLnBrk="0" hangingPunct="1">
              <a:lnSpc>
                <a:spcPct val="100000"/>
              </a:lnSpc>
              <a:spcBef>
                <a:spcPct val="20000"/>
              </a:spcBef>
              <a:spcAft>
                <a:spcPct val="0"/>
              </a:spcAft>
              <a:buClrTx/>
              <a:buSzTx/>
              <a:buFontTx/>
              <a:buChar char="•"/>
              <a:tabLst/>
              <a:defRPr/>
            </a:pPr>
            <a:r>
              <a:rPr kumimoji="0" lang="es-UY" altLang="en-US" sz="135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35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350" b="0" i="0" u="none" strike="noStrike" kern="0" cap="none" spc="0" normalizeH="0" baseline="0" noProof="0" dirty="0">
              <a:ln>
                <a:noFill/>
              </a:ln>
              <a:solidFill>
                <a:srgbClr val="000000"/>
              </a:solidFill>
              <a:effectLst/>
              <a:uLnTx/>
              <a:uFillTx/>
              <a:latin typeface="Arial"/>
              <a:ea typeface="+mn-ea"/>
              <a:cs typeface="Arial"/>
            </a:endParaRPr>
          </a:p>
        </p:txBody>
      </p:sp>
      <p:sp>
        <p:nvSpPr>
          <p:cNvPr id="7" name="Chart Placeholder 6"/>
          <p:cNvSpPr>
            <a:spLocks noGrp="1"/>
          </p:cNvSpPr>
          <p:nvPr>
            <p:ph type="chart" sz="quarter" idx="23"/>
          </p:nvPr>
        </p:nvSpPr>
        <p:spPr>
          <a:xfrm>
            <a:off x="1270004" y="1064308"/>
            <a:ext cx="5970421" cy="1886597"/>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025" baseline="0">
                <a:solidFill>
                  <a:srgbClr val="A20815"/>
                </a:solidFill>
                <a:latin typeface="Arial"/>
                <a:cs typeface="Arial"/>
              </a:defRPr>
            </a:lvl1pPr>
          </a:lstStyle>
          <a:p>
            <a:r>
              <a:rPr lang="en-US" dirty="0"/>
              <a:t>Insert Title Here</a:t>
            </a:r>
            <a:br>
              <a:rPr lang="en-US" dirty="0"/>
            </a:br>
            <a:r>
              <a:rPr lang="en-US" dirty="0"/>
              <a:t>Bar Chart &amp; Copy 1</a:t>
            </a:r>
          </a:p>
        </p:txBody>
      </p:sp>
    </p:spTree>
    <p:extLst>
      <p:ext uri="{BB962C8B-B14F-4D97-AF65-F5344CB8AC3E}">
        <p14:creationId xmlns:p14="http://schemas.microsoft.com/office/powerpoint/2010/main" val="40710914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ar Chart &amp; Copy 2">
    <p:spTree>
      <p:nvGrpSpPr>
        <p:cNvPr id="1" name=""/>
        <p:cNvGrpSpPr/>
        <p:nvPr/>
      </p:nvGrpSpPr>
      <p:grpSpPr>
        <a:xfrm>
          <a:off x="0" y="0"/>
          <a:ext cx="0" cy="0"/>
          <a:chOff x="0" y="0"/>
          <a:chExt cx="0" cy="0"/>
        </a:xfrm>
      </p:grpSpPr>
      <p:sp>
        <p:nvSpPr>
          <p:cNvPr id="7" name="Chart Placeholder 6"/>
          <p:cNvSpPr>
            <a:spLocks noGrp="1"/>
          </p:cNvSpPr>
          <p:nvPr>
            <p:ph type="chart" sz="quarter" idx="23"/>
          </p:nvPr>
        </p:nvSpPr>
        <p:spPr>
          <a:xfrm>
            <a:off x="4827238" y="1064307"/>
            <a:ext cx="3440462" cy="2760267"/>
          </a:xfrm>
        </p:spPr>
        <p:txBody>
          <a:bodyPr>
            <a:normAutofit/>
          </a:bodyPr>
          <a:lstStyle>
            <a:lvl1pPr marL="0" marR="0" indent="0" algn="l" defTabSz="514350" rtl="0" eaLnBrk="1" fontAlgn="base" latinLnBrk="0" hangingPunct="1">
              <a:lnSpc>
                <a:spcPct val="100000"/>
              </a:lnSpc>
              <a:spcBef>
                <a:spcPct val="20000"/>
              </a:spcBef>
              <a:spcAft>
                <a:spcPct val="0"/>
              </a:spcAft>
              <a:buClrTx/>
              <a:buSzTx/>
              <a:buFontTx/>
              <a:buNone/>
              <a:tabLst/>
              <a:defRPr sz="1013"/>
            </a:lvl1pPr>
            <a:lvl2pPr marL="417910" marR="0" indent="-160735" algn="l" defTabSz="514350" rtl="0" eaLnBrk="1" fontAlgn="base" latinLnBrk="0" hangingPunct="1">
              <a:lnSpc>
                <a:spcPct val="100000"/>
              </a:lnSpc>
              <a:spcBef>
                <a:spcPct val="20000"/>
              </a:spcBef>
              <a:spcAft>
                <a:spcPct val="0"/>
              </a:spcAft>
              <a:buClrTx/>
              <a:buSzTx/>
              <a:buFont typeface="Courier New" panose="02070309020205020404" pitchFamily="49" charset="0"/>
              <a:buChar char="o"/>
              <a:tabLst/>
              <a:defRPr sz="1013"/>
            </a:lvl2pPr>
            <a:lvl3pPr marL="642938" marR="0" indent="-128588"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013"/>
            </a:lvl3pPr>
          </a:lstStyle>
          <a:p>
            <a:pPr marL="192881" marR="0" lvl="0" indent="-192881" algn="l" defTabSz="514350" rtl="0" eaLnBrk="1" fontAlgn="base" latinLnBrk="0" hangingPunct="1">
              <a:lnSpc>
                <a:spcPct val="100000"/>
              </a:lnSpc>
              <a:spcBef>
                <a:spcPct val="20000"/>
              </a:spcBef>
              <a:spcAft>
                <a:spcPct val="0"/>
              </a:spcAft>
              <a:buClrTx/>
              <a:buSzTx/>
              <a:buFontTx/>
              <a:buChar char="•"/>
              <a:tabLst/>
              <a:defRPr/>
            </a:pPr>
            <a:r>
              <a:rPr kumimoji="0" lang="en-US" altLang="en-US" sz="1350" b="0" i="0" u="none" strike="noStrike" kern="0" cap="none" spc="0" normalizeH="0" baseline="0" noProof="0">
                <a:ln>
                  <a:noFill/>
                </a:ln>
                <a:solidFill>
                  <a:srgbClr val="000000"/>
                </a:solidFill>
                <a:effectLst/>
                <a:uLnTx/>
                <a:uFillTx/>
                <a:latin typeface="Arial"/>
                <a:ea typeface="+mn-ea"/>
                <a:cs typeface="Arial"/>
              </a:rPr>
              <a:t>Click icon to add chart</a:t>
            </a:r>
            <a:endParaRPr kumimoji="0" lang="es-ES" altLang="en-US" sz="135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2025" baseline="0">
                <a:solidFill>
                  <a:srgbClr val="A20815"/>
                </a:solidFill>
                <a:latin typeface="Arial"/>
                <a:cs typeface="Arial"/>
              </a:defRPr>
            </a:lvl1pPr>
          </a:lstStyle>
          <a:p>
            <a:r>
              <a:rPr lang="en-US" dirty="0"/>
              <a:t>Insert Title Here</a:t>
            </a:r>
            <a:br>
              <a:rPr lang="en-US" dirty="0"/>
            </a:br>
            <a:r>
              <a:rPr lang="en-US" dirty="0"/>
              <a:t>Bar Chart &amp; Copy 2</a:t>
            </a:r>
          </a:p>
        </p:txBody>
      </p:sp>
      <p:sp>
        <p:nvSpPr>
          <p:cNvPr id="9" name="Content Placeholder 8"/>
          <p:cNvSpPr>
            <a:spLocks noGrp="1"/>
          </p:cNvSpPr>
          <p:nvPr>
            <p:ph sz="quarter" idx="26" hasCustomPrompt="1"/>
          </p:nvPr>
        </p:nvSpPr>
        <p:spPr>
          <a:xfrm>
            <a:off x="850900" y="1064214"/>
            <a:ext cx="3976688" cy="3531180"/>
          </a:xfrm>
        </p:spPr>
        <p:txBody>
          <a:bodyPr>
            <a:normAutofit/>
          </a:bodyPr>
          <a:lstStyle>
            <a:lvl1pPr marL="192881" marR="0" indent="-192881" algn="l" defTabSz="514350" rtl="0" eaLnBrk="1" fontAlgn="base" latinLnBrk="0" hangingPunct="1">
              <a:lnSpc>
                <a:spcPct val="100000"/>
              </a:lnSpc>
              <a:spcBef>
                <a:spcPct val="20000"/>
              </a:spcBef>
              <a:spcAft>
                <a:spcPct val="0"/>
              </a:spcAft>
              <a:buClrTx/>
              <a:buSzTx/>
              <a:buFontTx/>
              <a:buChar char="•"/>
              <a:tabLst/>
              <a:defRPr kumimoji="0" lang="es-UY" altLang="en-US" sz="1013" b="1" i="0" u="none" strike="noStrike" kern="0" cap="none" spc="0" normalizeH="0" baseline="0" noProof="0">
                <a:ln>
                  <a:noFill/>
                </a:ln>
                <a:solidFill>
                  <a:srgbClr val="000000"/>
                </a:solidFill>
                <a:effectLst/>
                <a:uLnTx/>
                <a:uFillTx/>
                <a:latin typeface="Arial"/>
              </a:defRPr>
            </a:lvl1pPr>
            <a:lvl2pPr marL="417910" marR="0" indent="-160735" algn="l" defTabSz="514350" rtl="0" eaLnBrk="1" fontAlgn="base" latinLnBrk="0" hangingPunct="1">
              <a:lnSpc>
                <a:spcPct val="100000"/>
              </a:lnSpc>
              <a:spcBef>
                <a:spcPct val="20000"/>
              </a:spcBef>
              <a:spcAft>
                <a:spcPct val="0"/>
              </a:spcAft>
              <a:buClrTx/>
              <a:buSzTx/>
              <a:buFontTx/>
              <a:buChar char="–"/>
              <a:tabLst/>
              <a:defRPr sz="1013" b="1">
                <a:solidFill>
                  <a:srgbClr val="000000"/>
                </a:solidFill>
              </a:defRPr>
            </a:lvl2pPr>
            <a:lvl3pPr marL="642938" marR="0" indent="-128588" algn="l" defTabSz="514350" rtl="0" eaLnBrk="1" fontAlgn="base" latinLnBrk="0" hangingPunct="1">
              <a:lnSpc>
                <a:spcPct val="100000"/>
              </a:lnSpc>
              <a:spcBef>
                <a:spcPct val="20000"/>
              </a:spcBef>
              <a:spcAft>
                <a:spcPct val="0"/>
              </a:spcAft>
              <a:buClrTx/>
              <a:buSzTx/>
              <a:buFontTx/>
              <a:buChar char="•"/>
              <a:tabLst/>
              <a:defRPr sz="1013" b="1">
                <a:solidFill>
                  <a:srgbClr val="000000"/>
                </a:solidFill>
              </a:defRPr>
            </a:lvl3pPr>
          </a:lstStyle>
          <a:p>
            <a:pPr marL="192881" marR="0" lvl="0" indent="-192881" algn="l" defTabSz="51435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800" b="0" i="0" u="none" strike="noStrike" kern="0" cap="none" spc="0" normalizeH="0" baseline="0" noProof="0" dirty="0">
              <a:ln>
                <a:noFill/>
              </a:ln>
              <a:solidFill>
                <a:srgbClr val="000000"/>
              </a:solidFill>
              <a:effectLst/>
              <a:uLnTx/>
              <a:uFillTx/>
              <a:latin typeface="Arial"/>
              <a:ea typeface="+mn-ea"/>
              <a:cs typeface="Arial"/>
            </a:endParaRPr>
          </a:p>
          <a:p>
            <a:pPr marL="417910" marR="0" lvl="1" indent="-160735" algn="l" defTabSz="514350" rtl="0" eaLnBrk="1" fontAlgn="base" latinLnBrk="0" hangingPunct="1">
              <a:lnSpc>
                <a:spcPct val="100000"/>
              </a:lnSpc>
              <a:spcBef>
                <a:spcPct val="20000"/>
              </a:spcBef>
              <a:spcAft>
                <a:spcPct val="0"/>
              </a:spcAft>
              <a:buClrTx/>
              <a:buSzTx/>
              <a:buFontTx/>
              <a:buChar char="–"/>
              <a:tabLst/>
              <a:defRPr/>
            </a:pP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575" b="0" i="0" u="none" strike="noStrike" kern="0" cap="none" spc="0" normalizeH="0" baseline="0" noProof="0" dirty="0">
              <a:ln>
                <a:noFill/>
              </a:ln>
              <a:solidFill>
                <a:srgbClr val="000000"/>
              </a:solidFill>
              <a:effectLst/>
              <a:uLnTx/>
              <a:uFillTx/>
              <a:latin typeface="Arial"/>
              <a:ea typeface="+mn-ea"/>
              <a:cs typeface="Arial"/>
            </a:endParaRPr>
          </a:p>
          <a:p>
            <a:pPr marL="642938" marR="0" lvl="2" indent="-128588" algn="l" defTabSz="514350" rtl="0" eaLnBrk="1" fontAlgn="base" latinLnBrk="0" hangingPunct="1">
              <a:lnSpc>
                <a:spcPct val="100000"/>
              </a:lnSpc>
              <a:spcBef>
                <a:spcPct val="20000"/>
              </a:spcBef>
              <a:spcAft>
                <a:spcPct val="0"/>
              </a:spcAft>
              <a:buClrTx/>
              <a:buSzTx/>
              <a:buFontTx/>
              <a:buChar char="•"/>
              <a:tabLst/>
              <a:defRPr/>
            </a:pPr>
            <a:r>
              <a:rPr kumimoji="0" lang="es-UY" altLang="en-US" sz="135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35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35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41176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dder/RCC">
  <p:cSld name="Bladder/RCC">
    <p:spTree>
      <p:nvGrpSpPr>
        <p:cNvPr id="1" name="Shape 13"/>
        <p:cNvGrpSpPr/>
        <p:nvPr/>
      </p:nvGrpSpPr>
      <p:grpSpPr>
        <a:xfrm>
          <a:off x="0" y="0"/>
          <a:ext cx="0" cy="0"/>
          <a:chOff x="0" y="0"/>
          <a:chExt cx="0" cy="0"/>
        </a:xfrm>
      </p:grpSpPr>
      <p:pic>
        <p:nvPicPr>
          <p:cNvPr id="14" name="Google Shape;14;p32" descr="Graphical user interface, website&#10;&#10;Description automatically generated"/>
          <p:cNvPicPr preferRelativeResize="0"/>
          <p:nvPr/>
        </p:nvPicPr>
        <p:blipFill rotWithShape="1">
          <a:blip r:embed="rId2">
            <a:alphaModFix/>
          </a:blip>
          <a:srcRect/>
          <a:stretch/>
        </p:blipFill>
        <p:spPr>
          <a:xfrm>
            <a:off x="7037" y="-1"/>
            <a:ext cx="9129925" cy="51482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457319" y="178761"/>
            <a:ext cx="8154333" cy="828251"/>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7" y="1135836"/>
            <a:ext cx="8158147" cy="34912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7044682" y="4663838"/>
            <a:ext cx="1911101" cy="360782"/>
            <a:chOff x="9392911" y="6212702"/>
            <a:chExt cx="2548135" cy="480598"/>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548135" cy="33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050" b="0" dirty="0">
                  <a:solidFill>
                    <a:srgbClr val="455560"/>
                  </a:solidFill>
                  <a:latin typeface="Calibri" panose="020F0502020204030204" pitchFamily="34" charset="0"/>
                </a:rPr>
                <a:t>Slide credit: </a:t>
              </a:r>
              <a:r>
                <a:rPr lang="en-US" altLang="en-US" sz="1050" b="0" dirty="0">
                  <a:solidFill>
                    <a:schemeClr val="bg2"/>
                  </a:solidFill>
                  <a:latin typeface="Calibri" panose="020F0502020204030204" pitchFamily="34" charset="0"/>
                  <a:hlinkClick r:id="rId3"/>
                </a:rPr>
                <a:t>clinicaloptions.com</a:t>
              </a:r>
              <a:endParaRPr lang="en-US" altLang="en-US" sz="105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8665861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ar Chart &amp; Copy 3">
    <p:spTree>
      <p:nvGrpSpPr>
        <p:cNvPr id="1" name=""/>
        <p:cNvGrpSpPr/>
        <p:nvPr/>
      </p:nvGrpSpPr>
      <p:grpSpPr>
        <a:xfrm>
          <a:off x="0" y="0"/>
          <a:ext cx="0" cy="0"/>
          <a:chOff x="0" y="0"/>
          <a:chExt cx="0" cy="0"/>
        </a:xfrm>
      </p:grpSpPr>
      <p:sp>
        <p:nvSpPr>
          <p:cNvPr id="9" name="Table Placeholder 8"/>
          <p:cNvSpPr>
            <a:spLocks noGrp="1"/>
          </p:cNvSpPr>
          <p:nvPr>
            <p:ph type="tbl" sz="quarter" idx="25" hasCustomPrompt="1"/>
          </p:nvPr>
        </p:nvSpPr>
        <p:spPr>
          <a:xfrm>
            <a:off x="664364" y="1064306"/>
            <a:ext cx="3804897" cy="2759766"/>
          </a:xfrm>
        </p:spPr>
        <p:txBody>
          <a:bodyPr/>
          <a:lstStyle>
            <a:lvl1pPr marL="0" indent="0">
              <a:buNone/>
              <a:defRPr>
                <a:solidFill>
                  <a:schemeClr val="tx1"/>
                </a:solidFill>
              </a:defRPr>
            </a:lvl1pPr>
          </a:lstStyle>
          <a:p>
            <a:r>
              <a:rPr lang="en-US" dirty="0"/>
              <a:t>Click icon to add chart</a:t>
            </a:r>
          </a:p>
        </p:txBody>
      </p:sp>
      <p:sp>
        <p:nvSpPr>
          <p:cNvPr id="2" name="Title 1"/>
          <p:cNvSpPr>
            <a:spLocks noGrp="1"/>
          </p:cNvSpPr>
          <p:nvPr>
            <p:ph type="title" hasCustomPrompt="1"/>
          </p:nvPr>
        </p:nvSpPr>
        <p:spPr/>
        <p:txBody>
          <a:bodyPr lIns="0" tIns="0" rIns="0" bIns="0" anchor="t">
            <a:normAutofit/>
          </a:bodyPr>
          <a:lstStyle>
            <a:lvl1pPr algn="l">
              <a:defRPr sz="2025">
                <a:solidFill>
                  <a:srgbClr val="A20815"/>
                </a:solidFill>
                <a:latin typeface="Arial"/>
                <a:cs typeface="Arial"/>
              </a:defRPr>
            </a:lvl1pPr>
          </a:lstStyle>
          <a:p>
            <a:r>
              <a:rPr lang="en-US" dirty="0"/>
              <a:t>Insert Title Here</a:t>
            </a:r>
            <a:br>
              <a:rPr lang="en-US" dirty="0"/>
            </a:br>
            <a:r>
              <a:rPr lang="en-US" dirty="0"/>
              <a:t>Bar Chart &amp; Copy 3</a:t>
            </a:r>
          </a:p>
        </p:txBody>
      </p:sp>
      <p:sp>
        <p:nvSpPr>
          <p:cNvPr id="7" name="Content Placeholder 6"/>
          <p:cNvSpPr>
            <a:spLocks noGrp="1"/>
          </p:cNvSpPr>
          <p:nvPr>
            <p:ph sz="quarter" idx="27" hasCustomPrompt="1"/>
          </p:nvPr>
        </p:nvSpPr>
        <p:spPr>
          <a:xfrm>
            <a:off x="4468817" y="1064214"/>
            <a:ext cx="3989387" cy="3531180"/>
          </a:xfrm>
        </p:spPr>
        <p:txBody>
          <a:bodyPr>
            <a:normAutofit/>
          </a:bodyPr>
          <a:lstStyle>
            <a:lvl1pPr marL="192881" marR="0" indent="-192881" algn="l" defTabSz="514350" rtl="0" eaLnBrk="1" fontAlgn="base" latinLnBrk="0" hangingPunct="1">
              <a:lnSpc>
                <a:spcPct val="100000"/>
              </a:lnSpc>
              <a:spcBef>
                <a:spcPct val="20000"/>
              </a:spcBef>
              <a:spcAft>
                <a:spcPct val="0"/>
              </a:spcAft>
              <a:buClrTx/>
              <a:buSzTx/>
              <a:buFontTx/>
              <a:buChar char="•"/>
              <a:tabLst/>
              <a:defRPr kumimoji="0" lang="es-UY" altLang="en-US" sz="1013" b="1" i="0" u="none" strike="noStrike" kern="0" cap="none" spc="0" normalizeH="0" baseline="0" noProof="0">
                <a:ln>
                  <a:noFill/>
                </a:ln>
                <a:solidFill>
                  <a:srgbClr val="000000"/>
                </a:solidFill>
                <a:effectLst/>
                <a:uLnTx/>
                <a:uFillTx/>
                <a:latin typeface="Arial"/>
              </a:defRPr>
            </a:lvl1pPr>
            <a:lvl2pPr marL="417910" marR="0" indent="-160735" algn="l" defTabSz="514350" rtl="0" eaLnBrk="1" fontAlgn="base" latinLnBrk="0" hangingPunct="1">
              <a:lnSpc>
                <a:spcPct val="100000"/>
              </a:lnSpc>
              <a:spcBef>
                <a:spcPct val="20000"/>
              </a:spcBef>
              <a:spcAft>
                <a:spcPct val="0"/>
              </a:spcAft>
              <a:buClrTx/>
              <a:buSzTx/>
              <a:buFont typeface="Courier New" panose="02070309020205020404" pitchFamily="49" charset="0"/>
              <a:buChar char="o"/>
              <a:tabLst/>
              <a:defRPr sz="1013" b="1">
                <a:solidFill>
                  <a:srgbClr val="000000"/>
                </a:solidFill>
              </a:defRPr>
            </a:lvl2pPr>
            <a:lvl3pPr marL="642938" marR="0" indent="-128588"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013" b="1">
                <a:solidFill>
                  <a:srgbClr val="000000"/>
                </a:solidFill>
              </a:defRPr>
            </a:lvl3pPr>
          </a:lstStyle>
          <a:p>
            <a:pPr marL="192881" marR="0" lvl="0" indent="-192881" algn="l" defTabSz="51435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800" b="0" i="0" u="none" strike="noStrike" kern="0" cap="none" spc="0" normalizeH="0" baseline="0" noProof="0" dirty="0">
              <a:ln>
                <a:noFill/>
              </a:ln>
              <a:solidFill>
                <a:srgbClr val="000000"/>
              </a:solidFill>
              <a:effectLst/>
              <a:uLnTx/>
              <a:uFillTx/>
              <a:latin typeface="Arial"/>
              <a:ea typeface="+mn-ea"/>
              <a:cs typeface="Arial"/>
            </a:endParaRPr>
          </a:p>
          <a:p>
            <a:pPr marL="417910" marR="0" lvl="1" indent="-160735" algn="l" defTabSz="514350" rtl="0" eaLnBrk="1" fontAlgn="base" latinLnBrk="0" hangingPunct="1">
              <a:lnSpc>
                <a:spcPct val="100000"/>
              </a:lnSpc>
              <a:spcBef>
                <a:spcPct val="20000"/>
              </a:spcBef>
              <a:spcAft>
                <a:spcPct val="0"/>
              </a:spcAft>
              <a:buClrTx/>
              <a:buSzTx/>
              <a:buFontTx/>
              <a:buChar char="–"/>
              <a:tabLst/>
              <a:defRPr/>
            </a:pP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575" b="0" i="0" u="none" strike="noStrike" kern="0" cap="none" spc="0" normalizeH="0" baseline="0" noProof="0" dirty="0">
              <a:ln>
                <a:noFill/>
              </a:ln>
              <a:solidFill>
                <a:srgbClr val="000000"/>
              </a:solidFill>
              <a:effectLst/>
              <a:uLnTx/>
              <a:uFillTx/>
              <a:latin typeface="Arial"/>
              <a:ea typeface="+mn-ea"/>
              <a:cs typeface="Arial"/>
            </a:endParaRPr>
          </a:p>
          <a:p>
            <a:pPr marL="642938" marR="0" lvl="2" indent="-128588" algn="l" defTabSz="514350" rtl="0" eaLnBrk="1" fontAlgn="base" latinLnBrk="0" hangingPunct="1">
              <a:lnSpc>
                <a:spcPct val="100000"/>
              </a:lnSpc>
              <a:spcBef>
                <a:spcPct val="20000"/>
              </a:spcBef>
              <a:spcAft>
                <a:spcPct val="0"/>
              </a:spcAft>
              <a:buClrTx/>
              <a:buSzTx/>
              <a:buFontTx/>
              <a:buChar char="•"/>
              <a:tabLst/>
              <a:defRPr/>
            </a:pPr>
            <a:r>
              <a:rPr kumimoji="0" lang="es-UY" altLang="en-US" sz="135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35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35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508132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 Images &amp; 4 Blocks of Copy">
    <p:spTree>
      <p:nvGrpSpPr>
        <p:cNvPr id="1" name=""/>
        <p:cNvGrpSpPr/>
        <p:nvPr/>
      </p:nvGrpSpPr>
      <p:grpSpPr>
        <a:xfrm>
          <a:off x="0" y="0"/>
          <a:ext cx="0" cy="0"/>
          <a:chOff x="0" y="0"/>
          <a:chExt cx="0" cy="0"/>
        </a:xfrm>
      </p:grpSpPr>
      <p:sp>
        <p:nvSpPr>
          <p:cNvPr id="18" name="Picture Placeholder 15"/>
          <p:cNvSpPr>
            <a:spLocks noGrp="1"/>
          </p:cNvSpPr>
          <p:nvPr>
            <p:ph type="pic" sz="quarter" idx="15"/>
          </p:nvPr>
        </p:nvSpPr>
        <p:spPr>
          <a:xfrm>
            <a:off x="623213" y="2773522"/>
            <a:ext cx="1973262" cy="1709212"/>
          </a:xfrm>
          <a:solidFill>
            <a:srgbClr val="E87722"/>
          </a:solidFill>
        </p:spPr>
        <p:txBody>
          <a:bodyPr>
            <a:normAutofit/>
          </a:bodyPr>
          <a:lstStyle>
            <a:lvl1pPr marL="0" indent="0">
              <a:buNone/>
              <a:defRPr sz="1013">
                <a:solidFill>
                  <a:schemeClr val="bg1"/>
                </a:solidFill>
                <a:latin typeface="Arial"/>
                <a:cs typeface="Arial"/>
              </a:defRPr>
            </a:lvl1pPr>
          </a:lstStyle>
          <a:p>
            <a:r>
              <a:rPr lang="en-US"/>
              <a:t>Click icon to add picture</a:t>
            </a:r>
            <a:endParaRPr lang="en-US" dirty="0"/>
          </a:p>
        </p:txBody>
      </p:sp>
      <p:sp>
        <p:nvSpPr>
          <p:cNvPr id="19" name="Picture Placeholder 15"/>
          <p:cNvSpPr>
            <a:spLocks noGrp="1"/>
          </p:cNvSpPr>
          <p:nvPr>
            <p:ph type="pic" sz="quarter" idx="16"/>
          </p:nvPr>
        </p:nvSpPr>
        <p:spPr>
          <a:xfrm>
            <a:off x="4577164" y="2773522"/>
            <a:ext cx="1973262" cy="1709212"/>
          </a:xfrm>
          <a:solidFill>
            <a:srgbClr val="E87722"/>
          </a:solidFill>
        </p:spPr>
        <p:txBody>
          <a:bodyPr>
            <a:normAutofit/>
          </a:bodyPr>
          <a:lstStyle>
            <a:lvl1pPr marL="0" indent="0">
              <a:buNone/>
              <a:defRPr sz="1013">
                <a:solidFill>
                  <a:schemeClr val="bg1"/>
                </a:solidFill>
                <a:latin typeface="Arial"/>
                <a:cs typeface="Arial"/>
              </a:defRPr>
            </a:lvl1pPr>
          </a:lstStyle>
          <a:p>
            <a:r>
              <a:rPr lang="en-US"/>
              <a:t>Click icon to add picture</a:t>
            </a:r>
            <a:endParaRPr lang="en-US" dirty="0"/>
          </a:p>
        </p:txBody>
      </p:sp>
      <p:sp>
        <p:nvSpPr>
          <p:cNvPr id="16" name="Picture Placeholder 15"/>
          <p:cNvSpPr>
            <a:spLocks noGrp="1"/>
          </p:cNvSpPr>
          <p:nvPr>
            <p:ph type="pic" sz="quarter" idx="13"/>
          </p:nvPr>
        </p:nvSpPr>
        <p:spPr>
          <a:xfrm>
            <a:off x="6536568" y="1064308"/>
            <a:ext cx="1973262" cy="1709212"/>
          </a:xfrm>
          <a:solidFill>
            <a:srgbClr val="E87722"/>
          </a:solidFill>
        </p:spPr>
        <p:txBody>
          <a:bodyPr>
            <a:normAutofit/>
          </a:bodyPr>
          <a:lstStyle>
            <a:lvl1pPr marL="0" indent="0">
              <a:buNone/>
              <a:defRPr sz="1013">
                <a:solidFill>
                  <a:schemeClr val="bg1"/>
                </a:solidFill>
                <a:latin typeface="Arial"/>
                <a:cs typeface="Arial"/>
              </a:defRPr>
            </a:lvl1pPr>
          </a:lstStyle>
          <a:p>
            <a:r>
              <a:rPr lang="en-US"/>
              <a:t>Click icon to add picture</a:t>
            </a:r>
            <a:endParaRPr lang="en-US" dirty="0"/>
          </a:p>
        </p:txBody>
      </p:sp>
      <p:sp>
        <p:nvSpPr>
          <p:cNvPr id="17" name="Picture Placeholder 15"/>
          <p:cNvSpPr>
            <a:spLocks noGrp="1"/>
          </p:cNvSpPr>
          <p:nvPr>
            <p:ph type="pic" sz="quarter" idx="14"/>
          </p:nvPr>
        </p:nvSpPr>
        <p:spPr>
          <a:xfrm>
            <a:off x="2603902" y="1064308"/>
            <a:ext cx="1973262" cy="1709212"/>
          </a:xfrm>
          <a:solidFill>
            <a:srgbClr val="E87722"/>
          </a:solidFill>
        </p:spPr>
        <p:txBody>
          <a:bodyPr>
            <a:normAutofit/>
          </a:bodyPr>
          <a:lstStyle>
            <a:lvl1pPr marL="0" indent="0">
              <a:buNone/>
              <a:defRPr sz="1013">
                <a:solidFill>
                  <a:schemeClr val="bg1"/>
                </a:solidFill>
                <a:latin typeface="Arial"/>
                <a:cs typeface="Arial"/>
              </a:defRPr>
            </a:lvl1pPr>
          </a:lstStyle>
          <a:p>
            <a:r>
              <a:rPr lang="en-US"/>
              <a:t>Click icon to add picture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025" baseline="0">
                <a:solidFill>
                  <a:srgbClr val="A20815"/>
                </a:solidFill>
                <a:latin typeface="Arial"/>
                <a:cs typeface="Arial"/>
              </a:defRPr>
            </a:lvl1pPr>
          </a:lstStyle>
          <a:p>
            <a:r>
              <a:rPr lang="en-US" dirty="0"/>
              <a:t>Insert Title Here</a:t>
            </a:r>
            <a:br>
              <a:rPr lang="en-US" dirty="0"/>
            </a:br>
            <a:r>
              <a:rPr lang="en-US" dirty="0"/>
              <a:t>4 Images &amp; 4 Blocks of Copy</a:t>
            </a:r>
          </a:p>
        </p:txBody>
      </p:sp>
      <p:sp>
        <p:nvSpPr>
          <p:cNvPr id="3" name="Rectangle 2"/>
          <p:cNvSpPr/>
          <p:nvPr userDrawn="1"/>
        </p:nvSpPr>
        <p:spPr>
          <a:xfrm>
            <a:off x="630146" y="1064307"/>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4570239" y="1064307"/>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603906" y="2767518"/>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6536572" y="2767518"/>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Text Placeholder 20"/>
          <p:cNvSpPr>
            <a:spLocks noGrp="1"/>
          </p:cNvSpPr>
          <p:nvPr>
            <p:ph type="body" sz="quarter" idx="17"/>
          </p:nvPr>
        </p:nvSpPr>
        <p:spPr>
          <a:xfrm>
            <a:off x="723879" y="1156438"/>
            <a:ext cx="1765300" cy="1611080"/>
          </a:xfrm>
        </p:spPr>
        <p:txBody>
          <a:bodyPr>
            <a:noAutofit/>
          </a:bodyPr>
          <a:lstStyle>
            <a:lvl1pPr marL="0" indent="0">
              <a:buNone/>
              <a:defRPr sz="563" b="1">
                <a:solidFill>
                  <a:srgbClr val="A21E33"/>
                </a:solidFill>
                <a:latin typeface="Arial"/>
                <a:cs typeface="Arial"/>
              </a:defRPr>
            </a:lvl1pPr>
            <a:lvl2pPr marL="0" indent="0">
              <a:spcBef>
                <a:spcPts val="0"/>
              </a:spcBef>
              <a:buNone/>
              <a:defRPr sz="563">
                <a:solidFill>
                  <a:schemeClr val="tx1"/>
                </a:solidFill>
                <a:latin typeface="Arial"/>
                <a:cs typeface="Arial"/>
              </a:defRPr>
            </a:lvl2pPr>
            <a:lvl3pPr>
              <a:defRPr sz="450">
                <a:latin typeface="Arial"/>
                <a:cs typeface="Arial"/>
              </a:defRPr>
            </a:lvl3pPr>
            <a:lvl4pPr>
              <a:defRPr sz="450">
                <a:latin typeface="Arial"/>
                <a:cs typeface="Arial"/>
              </a:defRPr>
            </a:lvl4pPr>
            <a:lvl5pPr>
              <a:defRPr sz="450">
                <a:latin typeface="Arial"/>
                <a:cs typeface="Arial"/>
              </a:defRPr>
            </a:lvl5pPr>
          </a:lstStyle>
          <a:p>
            <a:pPr lvl="0"/>
            <a:r>
              <a:rPr lang="en-US"/>
              <a:t>Edit Master text styles</a:t>
            </a:r>
          </a:p>
          <a:p>
            <a:pPr lvl="1"/>
            <a:r>
              <a:rPr lang="en-US"/>
              <a:t>Second level</a:t>
            </a:r>
          </a:p>
        </p:txBody>
      </p:sp>
      <p:sp>
        <p:nvSpPr>
          <p:cNvPr id="23" name="Text Placeholder 20"/>
          <p:cNvSpPr>
            <a:spLocks noGrp="1"/>
          </p:cNvSpPr>
          <p:nvPr>
            <p:ph type="body" sz="quarter" idx="18"/>
          </p:nvPr>
        </p:nvSpPr>
        <p:spPr>
          <a:xfrm>
            <a:off x="4676436" y="1156438"/>
            <a:ext cx="1765300" cy="1611080"/>
          </a:xfrm>
        </p:spPr>
        <p:txBody>
          <a:bodyPr>
            <a:noAutofit/>
          </a:bodyPr>
          <a:lstStyle>
            <a:lvl1pPr marL="0" indent="0">
              <a:buNone/>
              <a:defRPr sz="563" b="1">
                <a:solidFill>
                  <a:srgbClr val="A21E33"/>
                </a:solidFill>
                <a:latin typeface="Arial"/>
                <a:cs typeface="Arial"/>
              </a:defRPr>
            </a:lvl1pPr>
            <a:lvl2pPr marL="0" indent="0">
              <a:spcBef>
                <a:spcPts val="0"/>
              </a:spcBef>
              <a:buNone/>
              <a:defRPr sz="563">
                <a:solidFill>
                  <a:schemeClr val="tx1"/>
                </a:solidFill>
                <a:latin typeface="Arial"/>
                <a:cs typeface="Arial"/>
              </a:defRPr>
            </a:lvl2pPr>
            <a:lvl3pPr>
              <a:defRPr sz="450">
                <a:latin typeface="Arial"/>
                <a:cs typeface="Arial"/>
              </a:defRPr>
            </a:lvl3pPr>
            <a:lvl4pPr>
              <a:defRPr sz="450">
                <a:latin typeface="Arial"/>
                <a:cs typeface="Arial"/>
              </a:defRPr>
            </a:lvl4pPr>
            <a:lvl5pPr>
              <a:defRPr sz="450">
                <a:latin typeface="Arial"/>
                <a:cs typeface="Arial"/>
              </a:defRPr>
            </a:lvl5pPr>
          </a:lstStyle>
          <a:p>
            <a:pPr lvl="0"/>
            <a:r>
              <a:rPr lang="en-US"/>
              <a:t>Edit Master text styles</a:t>
            </a:r>
          </a:p>
          <a:p>
            <a:pPr lvl="1"/>
            <a:r>
              <a:rPr lang="en-US"/>
              <a:t>Second level</a:t>
            </a:r>
          </a:p>
        </p:txBody>
      </p:sp>
      <p:sp>
        <p:nvSpPr>
          <p:cNvPr id="24" name="Text Placeholder 20"/>
          <p:cNvSpPr>
            <a:spLocks noGrp="1"/>
          </p:cNvSpPr>
          <p:nvPr>
            <p:ph type="body" sz="quarter" idx="19"/>
          </p:nvPr>
        </p:nvSpPr>
        <p:spPr>
          <a:xfrm>
            <a:off x="2717961" y="2852820"/>
            <a:ext cx="1765300" cy="1611080"/>
          </a:xfrm>
        </p:spPr>
        <p:txBody>
          <a:bodyPr>
            <a:noAutofit/>
          </a:bodyPr>
          <a:lstStyle>
            <a:lvl1pPr marL="0" indent="0">
              <a:buNone/>
              <a:defRPr sz="563" b="1">
                <a:solidFill>
                  <a:schemeClr val="tx1"/>
                </a:solidFill>
                <a:latin typeface="Arial"/>
                <a:cs typeface="Arial"/>
              </a:defRPr>
            </a:lvl1pPr>
            <a:lvl2pPr marL="0" indent="0">
              <a:spcBef>
                <a:spcPts val="0"/>
              </a:spcBef>
              <a:buNone/>
              <a:defRPr sz="563">
                <a:solidFill>
                  <a:schemeClr val="tx1"/>
                </a:solidFill>
                <a:latin typeface="Arial"/>
                <a:cs typeface="Arial"/>
              </a:defRPr>
            </a:lvl2pPr>
            <a:lvl3pPr>
              <a:defRPr sz="450">
                <a:latin typeface="Arial"/>
                <a:cs typeface="Arial"/>
              </a:defRPr>
            </a:lvl3pPr>
            <a:lvl4pPr>
              <a:defRPr sz="450">
                <a:latin typeface="Arial"/>
                <a:cs typeface="Arial"/>
              </a:defRPr>
            </a:lvl4pPr>
            <a:lvl5pPr>
              <a:defRPr sz="450">
                <a:latin typeface="Arial"/>
                <a:cs typeface="Arial"/>
              </a:defRPr>
            </a:lvl5pPr>
          </a:lstStyle>
          <a:p>
            <a:pPr lvl="0"/>
            <a:r>
              <a:rPr lang="en-US"/>
              <a:t>Edit Master text styles</a:t>
            </a:r>
          </a:p>
          <a:p>
            <a:pPr lvl="1"/>
            <a:r>
              <a:rPr lang="en-US"/>
              <a:t>Second level</a:t>
            </a:r>
          </a:p>
        </p:txBody>
      </p:sp>
      <p:sp>
        <p:nvSpPr>
          <p:cNvPr id="26" name="Text Placeholder 20"/>
          <p:cNvSpPr>
            <a:spLocks noGrp="1"/>
          </p:cNvSpPr>
          <p:nvPr>
            <p:ph type="body" sz="quarter" idx="20"/>
          </p:nvPr>
        </p:nvSpPr>
        <p:spPr>
          <a:xfrm>
            <a:off x="6646782" y="2852820"/>
            <a:ext cx="1765300" cy="1611080"/>
          </a:xfrm>
        </p:spPr>
        <p:txBody>
          <a:bodyPr>
            <a:noAutofit/>
          </a:bodyPr>
          <a:lstStyle>
            <a:lvl1pPr marL="0" indent="0">
              <a:buNone/>
              <a:defRPr sz="563" b="1">
                <a:solidFill>
                  <a:schemeClr val="tx1"/>
                </a:solidFill>
                <a:latin typeface="Arial"/>
                <a:cs typeface="Arial"/>
              </a:defRPr>
            </a:lvl1pPr>
            <a:lvl2pPr marL="0" indent="0">
              <a:spcBef>
                <a:spcPts val="0"/>
              </a:spcBef>
              <a:buNone/>
              <a:defRPr sz="563">
                <a:solidFill>
                  <a:schemeClr val="tx1"/>
                </a:solidFill>
                <a:latin typeface="Arial"/>
                <a:cs typeface="Arial"/>
              </a:defRPr>
            </a:lvl2pPr>
            <a:lvl3pPr>
              <a:defRPr sz="450">
                <a:latin typeface="Arial"/>
                <a:cs typeface="Arial"/>
              </a:defRPr>
            </a:lvl3pPr>
            <a:lvl4pPr>
              <a:defRPr sz="450">
                <a:latin typeface="Arial"/>
                <a:cs typeface="Arial"/>
              </a:defRPr>
            </a:lvl4pPr>
            <a:lvl5pPr>
              <a:defRPr sz="450">
                <a:latin typeface="Arial"/>
                <a:cs typeface="Aria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419685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Venn Diagram &amp; Copy">
    <p:spTree>
      <p:nvGrpSpPr>
        <p:cNvPr id="1" name=""/>
        <p:cNvGrpSpPr/>
        <p:nvPr/>
      </p:nvGrpSpPr>
      <p:grpSpPr>
        <a:xfrm>
          <a:off x="0" y="0"/>
          <a:ext cx="0" cy="0"/>
          <a:chOff x="0" y="0"/>
          <a:chExt cx="0" cy="0"/>
        </a:xfrm>
      </p:grpSpPr>
      <p:sp>
        <p:nvSpPr>
          <p:cNvPr id="8" name="Text Placeholder 7"/>
          <p:cNvSpPr>
            <a:spLocks noGrp="1"/>
          </p:cNvSpPr>
          <p:nvPr>
            <p:ph type="body" sz="quarter" idx="24"/>
          </p:nvPr>
        </p:nvSpPr>
        <p:spPr>
          <a:xfrm>
            <a:off x="676617" y="1064307"/>
            <a:ext cx="7781584" cy="1752718"/>
          </a:xfrm>
        </p:spPr>
        <p:txBody>
          <a:bodyPr lIns="0" tIns="0" bIns="0"/>
          <a:lstStyle>
            <a:lvl1pPr marL="0" indent="0">
              <a:lnSpc>
                <a:spcPct val="80000"/>
              </a:lnSpc>
              <a:buFontTx/>
              <a:buNone/>
              <a:defRPr sz="1350">
                <a:solidFill>
                  <a:schemeClr val="tx1"/>
                </a:solidFill>
                <a:latin typeface="Arial"/>
                <a:cs typeface="Arial"/>
              </a:defRPr>
            </a:lvl1pPr>
            <a:lvl2pPr marL="0" indent="0">
              <a:spcBef>
                <a:spcPts val="338"/>
              </a:spcBef>
              <a:buFontTx/>
              <a:buNone/>
              <a:defRPr sz="844" b="1">
                <a:solidFill>
                  <a:srgbClr val="F47A22"/>
                </a:solidFill>
                <a:latin typeface="Arial"/>
                <a:cs typeface="Arial"/>
              </a:defRPr>
            </a:lvl2pPr>
            <a:lvl3pPr marL="0" indent="0">
              <a:spcBef>
                <a:spcPts val="0"/>
              </a:spcBef>
              <a:buFontTx/>
              <a:buNone/>
              <a:defRPr sz="844" b="0">
                <a:solidFill>
                  <a:srgbClr val="8D8E8D"/>
                </a:solidFill>
                <a:latin typeface="Arial"/>
                <a:cs typeface="Arial"/>
              </a:defRPr>
            </a:lvl3pPr>
            <a:lvl4pPr marL="0" indent="0">
              <a:spcBef>
                <a:spcPts val="0"/>
              </a:spcBef>
              <a:buNone/>
              <a:defRPr sz="844">
                <a:solidFill>
                  <a:srgbClr val="8D8E8D"/>
                </a:solidFill>
                <a:latin typeface="Arial"/>
                <a:cs typeface="Arial"/>
              </a:defRPr>
            </a:lvl4pPr>
            <a:lvl5pPr marL="0" indent="-77153">
              <a:lnSpc>
                <a:spcPct val="120000"/>
              </a:lnSpc>
              <a:spcBef>
                <a:spcPts val="0"/>
              </a:spcBef>
              <a:buClr>
                <a:srgbClr val="8D8E8D"/>
              </a:buClr>
              <a:buFont typeface="Lucida Grande"/>
              <a:buChar char="-"/>
              <a:defRPr sz="844">
                <a:solidFill>
                  <a:srgbClr val="8D8E8D"/>
                </a:solidFill>
                <a:latin typeface="Arial"/>
                <a:cs typeface="Arial"/>
              </a:defRPr>
            </a:lvl5pPr>
          </a:lstStyle>
          <a:p>
            <a:pPr lvl="0"/>
            <a:r>
              <a:rPr lang="en-US"/>
              <a:t>Edit Master text styles</a:t>
            </a:r>
          </a:p>
        </p:txBody>
      </p:sp>
      <p:sp>
        <p:nvSpPr>
          <p:cNvPr id="2" name="Title 1"/>
          <p:cNvSpPr>
            <a:spLocks noGrp="1"/>
          </p:cNvSpPr>
          <p:nvPr>
            <p:ph type="title" hasCustomPrompt="1"/>
          </p:nvPr>
        </p:nvSpPr>
        <p:spPr/>
        <p:txBody>
          <a:bodyPr lIns="0" tIns="0" rIns="0" bIns="0" anchor="t">
            <a:normAutofit/>
          </a:bodyPr>
          <a:lstStyle>
            <a:lvl1pPr algn="l">
              <a:defRPr sz="2025" baseline="0">
                <a:solidFill>
                  <a:srgbClr val="A20815"/>
                </a:solidFill>
                <a:latin typeface="Arial"/>
                <a:cs typeface="Arial"/>
              </a:defRPr>
            </a:lvl1pPr>
          </a:lstStyle>
          <a:p>
            <a:r>
              <a:rPr lang="en-US" dirty="0"/>
              <a:t>Insert Title Here</a:t>
            </a:r>
            <a:br>
              <a:rPr lang="en-US" dirty="0"/>
            </a:br>
            <a:r>
              <a:rPr lang="en-US" dirty="0"/>
              <a:t>Venn Diagram &amp; Copy</a:t>
            </a:r>
          </a:p>
        </p:txBody>
      </p:sp>
      <p:grpSp>
        <p:nvGrpSpPr>
          <p:cNvPr id="4" name="Group 11"/>
          <p:cNvGrpSpPr/>
          <p:nvPr userDrawn="1"/>
        </p:nvGrpSpPr>
        <p:grpSpPr>
          <a:xfrm>
            <a:off x="2835844" y="1958554"/>
            <a:ext cx="3136213" cy="2231338"/>
            <a:chOff x="2943666" y="2261124"/>
            <a:chExt cx="2954151" cy="2576050"/>
          </a:xfrm>
        </p:grpSpPr>
        <p:sp>
          <p:nvSpPr>
            <p:cNvPr id="3" name="Oval 2"/>
            <p:cNvSpPr/>
            <p:nvPr userDrawn="1"/>
          </p:nvSpPr>
          <p:spPr>
            <a:xfrm>
              <a:off x="3554937" y="2261124"/>
              <a:ext cx="1722635" cy="1584960"/>
            </a:xfrm>
            <a:prstGeom prst="ellipse">
              <a:avLst/>
            </a:prstGeom>
            <a:solidFill>
              <a:srgbClr val="E8772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5" name="Group 6"/>
            <p:cNvGrpSpPr/>
            <p:nvPr userDrawn="1"/>
          </p:nvGrpSpPr>
          <p:grpSpPr>
            <a:xfrm>
              <a:off x="2943666" y="3252214"/>
              <a:ext cx="2954151" cy="1584960"/>
              <a:chOff x="3554937" y="3252214"/>
              <a:chExt cx="2954151" cy="1584960"/>
            </a:xfrm>
          </p:grpSpPr>
          <p:sp>
            <p:nvSpPr>
              <p:cNvPr id="10" name="Oval 9"/>
              <p:cNvSpPr/>
              <p:nvPr userDrawn="1"/>
            </p:nvSpPr>
            <p:spPr>
              <a:xfrm>
                <a:off x="3554937" y="3252214"/>
                <a:ext cx="1722636" cy="1584960"/>
              </a:xfrm>
              <a:prstGeom prst="ellipse">
                <a:avLst/>
              </a:prstGeom>
              <a:solidFill>
                <a:srgbClr val="B31B1B">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Oval 10"/>
              <p:cNvSpPr/>
              <p:nvPr userDrawn="1"/>
            </p:nvSpPr>
            <p:spPr>
              <a:xfrm>
                <a:off x="4786452" y="3252214"/>
                <a:ext cx="1722636" cy="1584960"/>
              </a:xfrm>
              <a:prstGeom prst="ellipse">
                <a:avLst/>
              </a:prstGeom>
              <a:solidFill>
                <a:srgbClr val="CF4520">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cxnSp>
        <p:nvCxnSpPr>
          <p:cNvPr id="14" name="Straight Connector 13"/>
          <p:cNvCxnSpPr/>
          <p:nvPr userDrawn="1"/>
        </p:nvCxnSpPr>
        <p:spPr>
          <a:xfrm>
            <a:off x="6041310" y="3459596"/>
            <a:ext cx="2416892"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0"/>
          <p:cNvSpPr>
            <a:spLocks noGrp="1"/>
          </p:cNvSpPr>
          <p:nvPr>
            <p:ph type="body" sz="quarter" idx="20"/>
          </p:nvPr>
        </p:nvSpPr>
        <p:spPr>
          <a:xfrm>
            <a:off x="6041312" y="3556763"/>
            <a:ext cx="2416891" cy="977208"/>
          </a:xfrm>
        </p:spPr>
        <p:txBody>
          <a:bodyPr lIns="0" tIns="0" rIns="0" bIns="0">
            <a:noAutofit/>
          </a:bodyPr>
          <a:lstStyle>
            <a:lvl1pPr marL="0" indent="0">
              <a:buNone/>
              <a:defRPr sz="563" b="1">
                <a:solidFill>
                  <a:schemeClr val="tx1"/>
                </a:solidFill>
                <a:latin typeface="Arial"/>
                <a:cs typeface="Arial"/>
              </a:defRPr>
            </a:lvl1pPr>
            <a:lvl2pPr marL="0" indent="0">
              <a:spcBef>
                <a:spcPts val="0"/>
              </a:spcBef>
              <a:buNone/>
              <a:defRPr sz="563">
                <a:solidFill>
                  <a:schemeClr val="tx1"/>
                </a:solidFill>
                <a:latin typeface="Arial"/>
                <a:cs typeface="Arial"/>
              </a:defRPr>
            </a:lvl2pPr>
            <a:lvl3pPr>
              <a:defRPr sz="450">
                <a:latin typeface="Arial"/>
                <a:cs typeface="Arial"/>
              </a:defRPr>
            </a:lvl3pPr>
            <a:lvl4pPr>
              <a:defRPr sz="450">
                <a:latin typeface="Arial"/>
                <a:cs typeface="Arial"/>
              </a:defRPr>
            </a:lvl4pPr>
            <a:lvl5pPr>
              <a:defRPr sz="450">
                <a:latin typeface="Arial"/>
                <a:cs typeface="Arial"/>
              </a:defRPr>
            </a:lvl5pPr>
          </a:lstStyle>
          <a:p>
            <a:pPr lvl="0"/>
            <a:r>
              <a:rPr lang="en-US"/>
              <a:t>Edit Master text styles</a:t>
            </a:r>
          </a:p>
          <a:p>
            <a:pPr lvl="1"/>
            <a:r>
              <a:rPr lang="en-US"/>
              <a:t>Second level</a:t>
            </a:r>
          </a:p>
        </p:txBody>
      </p:sp>
      <p:cxnSp>
        <p:nvCxnSpPr>
          <p:cNvPr id="18" name="Straight Connector 17"/>
          <p:cNvCxnSpPr/>
          <p:nvPr userDrawn="1"/>
        </p:nvCxnSpPr>
        <p:spPr>
          <a:xfrm>
            <a:off x="5219700" y="2266488"/>
            <a:ext cx="3238500" cy="502"/>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0" name="Text Placeholder 20"/>
          <p:cNvSpPr>
            <a:spLocks noGrp="1"/>
          </p:cNvSpPr>
          <p:nvPr>
            <p:ph type="body" sz="quarter" idx="25"/>
          </p:nvPr>
        </p:nvSpPr>
        <p:spPr>
          <a:xfrm>
            <a:off x="6041312" y="2266488"/>
            <a:ext cx="2416891" cy="977208"/>
          </a:xfrm>
        </p:spPr>
        <p:txBody>
          <a:bodyPr lIns="0" tIns="0" rIns="0" bIns="0">
            <a:noAutofit/>
          </a:bodyPr>
          <a:lstStyle>
            <a:lvl1pPr marL="0" indent="0">
              <a:buNone/>
              <a:defRPr sz="563" b="1">
                <a:solidFill>
                  <a:schemeClr val="tx1"/>
                </a:solidFill>
                <a:latin typeface="Arial"/>
                <a:cs typeface="Arial"/>
              </a:defRPr>
            </a:lvl1pPr>
            <a:lvl2pPr marL="0" indent="0">
              <a:spcBef>
                <a:spcPts val="0"/>
              </a:spcBef>
              <a:buNone/>
              <a:defRPr sz="563">
                <a:solidFill>
                  <a:schemeClr val="tx1"/>
                </a:solidFill>
                <a:latin typeface="Arial"/>
                <a:cs typeface="Arial"/>
              </a:defRPr>
            </a:lvl2pPr>
            <a:lvl3pPr>
              <a:defRPr sz="450">
                <a:latin typeface="Arial"/>
                <a:cs typeface="Arial"/>
              </a:defRPr>
            </a:lvl3pPr>
            <a:lvl4pPr>
              <a:defRPr sz="450">
                <a:latin typeface="Arial"/>
                <a:cs typeface="Arial"/>
              </a:defRPr>
            </a:lvl4pPr>
            <a:lvl5pPr>
              <a:defRPr sz="450">
                <a:latin typeface="Arial"/>
                <a:cs typeface="Arial"/>
              </a:defRPr>
            </a:lvl5pPr>
          </a:lstStyle>
          <a:p>
            <a:pPr lvl="0"/>
            <a:r>
              <a:rPr lang="en-US"/>
              <a:t>Edit Master text styles</a:t>
            </a:r>
          </a:p>
          <a:p>
            <a:pPr lvl="1"/>
            <a:r>
              <a:rPr lang="en-US"/>
              <a:t>Second level</a:t>
            </a:r>
          </a:p>
        </p:txBody>
      </p:sp>
      <p:cxnSp>
        <p:nvCxnSpPr>
          <p:cNvPr id="21" name="Straight Connector 20"/>
          <p:cNvCxnSpPr/>
          <p:nvPr userDrawn="1"/>
        </p:nvCxnSpPr>
        <p:spPr>
          <a:xfrm>
            <a:off x="676619" y="3485303"/>
            <a:ext cx="2085909"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3" name="Text Placeholder 20"/>
          <p:cNvSpPr>
            <a:spLocks noGrp="1"/>
          </p:cNvSpPr>
          <p:nvPr>
            <p:ph type="body" sz="quarter" idx="26"/>
          </p:nvPr>
        </p:nvSpPr>
        <p:spPr>
          <a:xfrm>
            <a:off x="676619" y="3556763"/>
            <a:ext cx="2085909" cy="977208"/>
          </a:xfrm>
        </p:spPr>
        <p:txBody>
          <a:bodyPr lIns="0" tIns="0" rIns="0" bIns="0">
            <a:noAutofit/>
          </a:bodyPr>
          <a:lstStyle>
            <a:lvl1pPr marL="0" indent="0">
              <a:buNone/>
              <a:defRPr sz="563" b="1">
                <a:solidFill>
                  <a:schemeClr val="tx1"/>
                </a:solidFill>
                <a:latin typeface="Arial"/>
                <a:cs typeface="Arial"/>
              </a:defRPr>
            </a:lvl1pPr>
            <a:lvl2pPr marL="0" indent="0">
              <a:spcBef>
                <a:spcPts val="0"/>
              </a:spcBef>
              <a:buNone/>
              <a:defRPr sz="563">
                <a:solidFill>
                  <a:schemeClr val="tx1"/>
                </a:solidFill>
                <a:latin typeface="Arial"/>
                <a:cs typeface="Arial"/>
              </a:defRPr>
            </a:lvl2pPr>
            <a:lvl3pPr>
              <a:defRPr sz="450">
                <a:latin typeface="Arial"/>
                <a:cs typeface="Arial"/>
              </a:defRPr>
            </a:lvl3pPr>
            <a:lvl4pPr>
              <a:defRPr sz="450">
                <a:latin typeface="Arial"/>
                <a:cs typeface="Arial"/>
              </a:defRPr>
            </a:lvl4pPr>
            <a:lvl5pPr>
              <a:defRPr sz="450">
                <a:latin typeface="Arial"/>
                <a:cs typeface="Aria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430288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losing Logos">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8" name="Picture 7" descr="LOCKUP_WCM_NYP_FULLCOLO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48286"/>
          <a:stretch/>
        </p:blipFill>
        <p:spPr>
          <a:xfrm>
            <a:off x="316234" y="2345020"/>
            <a:ext cx="4178808" cy="46661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3950" y="2434781"/>
            <a:ext cx="3337560" cy="300496"/>
          </a:xfrm>
          <a:prstGeom prst="rect">
            <a:avLst/>
          </a:prstGeom>
        </p:spPr>
      </p:pic>
    </p:spTree>
    <p:extLst>
      <p:ext uri="{BB962C8B-B14F-4D97-AF65-F5344CB8AC3E}">
        <p14:creationId xmlns:p14="http://schemas.microsoft.com/office/powerpoint/2010/main" val="9115673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7170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05412"/>
            <a:ext cx="8226720" cy="858404"/>
          </a:xfrm>
        </p:spPr>
        <p:txBody>
          <a:bodyPr/>
          <a:lstStyle/>
          <a:p>
            <a:r>
              <a:rPr lang="en-US"/>
              <a:t>Click to edit Master title style</a:t>
            </a:r>
          </a:p>
        </p:txBody>
      </p:sp>
      <p:sp>
        <p:nvSpPr>
          <p:cNvPr id="3" name="Content Placeholder 2"/>
          <p:cNvSpPr>
            <a:spLocks noGrp="1"/>
          </p:cNvSpPr>
          <p:nvPr>
            <p:ph sz="half" idx="1"/>
          </p:nvPr>
        </p:nvSpPr>
        <p:spPr>
          <a:xfrm>
            <a:off x="456481" y="1204365"/>
            <a:ext cx="8226720" cy="164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2954684"/>
            <a:ext cx="8226720" cy="1646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D165E9B0-7DA8-466E-963D-86F25D5E43BA}" type="slidenum">
              <a:rPr lang="en-GB" smtClean="0"/>
              <a:pPr>
                <a:defRPr/>
              </a:pPr>
              <a:t>‹#›</a:t>
            </a:fld>
            <a:endParaRPr lang="en-GB"/>
          </a:p>
        </p:txBody>
      </p:sp>
    </p:spTree>
    <p:extLst>
      <p:ext uri="{BB962C8B-B14F-4D97-AF65-F5344CB8AC3E}">
        <p14:creationId xmlns:p14="http://schemas.microsoft.com/office/powerpoint/2010/main" val="16684609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7"/>
            <a:ext cx="3008313" cy="872345"/>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3575050" y="204983"/>
            <a:ext cx="5111750" cy="4393900"/>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4"/>
            <a:ext cx="3008313" cy="3521555"/>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Tree>
    <p:extLst>
      <p:ext uri="{BB962C8B-B14F-4D97-AF65-F5344CB8AC3E}">
        <p14:creationId xmlns:p14="http://schemas.microsoft.com/office/powerpoint/2010/main" val="13355212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9241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301"/>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6540549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084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5123890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8"/>
            <a:ext cx="77724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8341201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4839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2401"/>
            <a:ext cx="4041775"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2667"/>
            <a:ext cx="4041775"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3114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63635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345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7"/>
            <a:ext cx="3008313"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980"/>
            <a:ext cx="5111750"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4"/>
            <a:ext cx="3008313"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3560586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529107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16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71609"/>
            <a:ext cx="2019300" cy="474784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71609"/>
            <a:ext cx="5905500" cy="47478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0618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able Placeholder 2"/>
          <p:cNvSpPr>
            <a:spLocks noGrp="1"/>
          </p:cNvSpPr>
          <p:nvPr>
            <p:ph type="tbl" idx="1"/>
          </p:nvPr>
        </p:nvSpPr>
        <p:spPr>
          <a:xfrm>
            <a:off x="685800" y="1258464"/>
            <a:ext cx="7772400" cy="3660987"/>
          </a:xfrm>
        </p:spPr>
        <p:txBody>
          <a:bodyPr/>
          <a:lstStyle/>
          <a:p>
            <a:endParaRPr lang="en-US"/>
          </a:p>
        </p:txBody>
      </p:sp>
    </p:spTree>
    <p:extLst>
      <p:ext uri="{BB962C8B-B14F-4D97-AF65-F5344CB8AC3E}">
        <p14:creationId xmlns:p14="http://schemas.microsoft.com/office/powerpoint/2010/main" val="330487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1143000" y="842552"/>
            <a:ext cx="6858000" cy="179235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6"/>
          <p:cNvSpPr txBox="1">
            <a:spLocks noGrp="1"/>
          </p:cNvSpPr>
          <p:nvPr>
            <p:ph type="subTitle" idx="1"/>
          </p:nvPr>
        </p:nvSpPr>
        <p:spPr>
          <a:xfrm>
            <a:off x="1143000" y="2704030"/>
            <a:ext cx="6858000" cy="124297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73" name="Google Shape;73;p16"/>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6"/>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6"/>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ext Placeholder 2"/>
          <p:cNvSpPr>
            <a:spLocks noGrp="1"/>
          </p:cNvSpPr>
          <p:nvPr>
            <p:ph type="body"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7507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171609"/>
            <a:ext cx="7848600" cy="686435"/>
          </a:xfrm>
        </p:spPr>
        <p:txBody>
          <a:bodyPr/>
          <a:lstStyle/>
          <a:p>
            <a:r>
              <a:rPr lang="en-US"/>
              <a:t>Click to edit Master title style</a:t>
            </a:r>
          </a:p>
        </p:txBody>
      </p:sp>
      <p:sp>
        <p:nvSpPr>
          <p:cNvPr id="3" name="Content Placeholder 2"/>
          <p:cNvSpPr>
            <a:spLocks noGrp="1"/>
          </p:cNvSpPr>
          <p:nvPr>
            <p:ph sz="quarter" idx="1"/>
          </p:nvPr>
        </p:nvSpPr>
        <p:spPr>
          <a:xfrm>
            <a:off x="6858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8696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632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71609"/>
            <a:ext cx="8077200" cy="474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7497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ext Placeholder 2"/>
          <p:cNvSpPr>
            <a:spLocks noGrp="1"/>
          </p:cNvSpPr>
          <p:nvPr>
            <p:ph type="body"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58464"/>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146161"/>
            <a:ext cx="38100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1065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332221A-E486-47EF-8628-477DE17A64F4}"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5AFB5-8D1A-4D31-8E3D-B3196B2445F4}" type="slidenum">
              <a:rPr lang="en-US" smtClean="0"/>
              <a:t>‹#›</a:t>
            </a:fld>
            <a:endParaRPr lang="en-US"/>
          </a:p>
        </p:txBody>
      </p:sp>
    </p:spTree>
    <p:extLst>
      <p:ext uri="{BB962C8B-B14F-4D97-AF65-F5344CB8AC3E}">
        <p14:creationId xmlns:p14="http://schemas.microsoft.com/office/powerpoint/2010/main" val="260816458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32221A-E486-47EF-8628-477DE17A64F4}"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5AFB5-8D1A-4D31-8E3D-B3196B2445F4}" type="slidenum">
              <a:rPr lang="en-US" smtClean="0"/>
              <a:t>‹#›</a:t>
            </a:fld>
            <a:endParaRPr lang="en-US"/>
          </a:p>
        </p:txBody>
      </p:sp>
    </p:spTree>
    <p:extLst>
      <p:ext uri="{BB962C8B-B14F-4D97-AF65-F5344CB8AC3E}">
        <p14:creationId xmlns:p14="http://schemas.microsoft.com/office/powerpoint/2010/main" val="389739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32221A-E486-47EF-8628-477DE17A64F4}"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5AFB5-8D1A-4D31-8E3D-B3196B2445F4}" type="slidenum">
              <a:rPr lang="en-US" smtClean="0"/>
              <a:t>‹#›</a:t>
            </a:fld>
            <a:endParaRPr lang="en-US"/>
          </a:p>
        </p:txBody>
      </p:sp>
    </p:spTree>
    <p:extLst>
      <p:ext uri="{BB962C8B-B14F-4D97-AF65-F5344CB8AC3E}">
        <p14:creationId xmlns:p14="http://schemas.microsoft.com/office/powerpoint/2010/main" val="27126330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486"/>
            <a:ext cx="3886200" cy="3266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70486"/>
            <a:ext cx="3886200" cy="3266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32221A-E486-47EF-8628-477DE17A64F4}"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5AFB5-8D1A-4D31-8E3D-B3196B2445F4}" type="slidenum">
              <a:rPr lang="en-US" smtClean="0"/>
              <a:t>‹#›</a:t>
            </a:fld>
            <a:endParaRPr lang="en-US"/>
          </a:p>
        </p:txBody>
      </p:sp>
    </p:spTree>
    <p:extLst>
      <p:ext uri="{BB962C8B-B14F-4D97-AF65-F5344CB8AC3E}">
        <p14:creationId xmlns:p14="http://schemas.microsoft.com/office/powerpoint/2010/main" val="37794145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80546"/>
            <a:ext cx="3868340" cy="276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80546"/>
            <a:ext cx="3887391" cy="276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32221A-E486-47EF-8628-477DE17A64F4}" type="datetimeFigureOut">
              <a:rPr lang="en-US" smtClean="0"/>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35AFB5-8D1A-4D31-8E3D-B3196B2445F4}" type="slidenum">
              <a:rPr lang="en-US" smtClean="0"/>
              <a:t>‹#›</a:t>
            </a:fld>
            <a:endParaRPr lang="en-US"/>
          </a:p>
        </p:txBody>
      </p:sp>
    </p:spTree>
    <p:extLst>
      <p:ext uri="{BB962C8B-B14F-4D97-AF65-F5344CB8AC3E}">
        <p14:creationId xmlns:p14="http://schemas.microsoft.com/office/powerpoint/2010/main" val="2354191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
        <p:cNvGrpSpPr/>
        <p:nvPr/>
      </p:nvGrpSpPr>
      <p:grpSpPr>
        <a:xfrm>
          <a:off x="0" y="0"/>
          <a:ext cx="0" cy="0"/>
          <a:chOff x="0" y="0"/>
          <a:chExt cx="0" cy="0"/>
        </a:xfrm>
      </p:grpSpPr>
      <p:sp>
        <p:nvSpPr>
          <p:cNvPr id="77" name="Google Shape;77;p22"/>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2"/>
          <p:cNvSpPr txBox="1">
            <a:spLocks noGrp="1"/>
          </p:cNvSpPr>
          <p:nvPr>
            <p:ph type="body" idx="1"/>
          </p:nvPr>
        </p:nvSpPr>
        <p:spPr>
          <a:xfrm>
            <a:off x="628650" y="1370486"/>
            <a:ext cx="7886700" cy="32665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22"/>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2"/>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2"/>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32221A-E486-47EF-8628-477DE17A64F4}" type="datetimeFigureOut">
              <a:rPr lang="en-US" smtClean="0"/>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35AFB5-8D1A-4D31-8E3D-B3196B2445F4}" type="slidenum">
              <a:rPr lang="en-US" smtClean="0"/>
              <a:t>‹#›</a:t>
            </a:fld>
            <a:endParaRPr lang="en-US"/>
          </a:p>
        </p:txBody>
      </p:sp>
    </p:spTree>
    <p:extLst>
      <p:ext uri="{BB962C8B-B14F-4D97-AF65-F5344CB8AC3E}">
        <p14:creationId xmlns:p14="http://schemas.microsoft.com/office/powerpoint/2010/main" val="137662863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2221A-E486-47EF-8628-477DE17A64F4}" type="datetimeFigureOut">
              <a:rPr lang="en-US" smtClean="0"/>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35AFB5-8D1A-4D31-8E3D-B3196B2445F4}" type="slidenum">
              <a:rPr lang="en-US" smtClean="0"/>
              <a:t>‹#›</a:t>
            </a:fld>
            <a:endParaRPr lang="en-US"/>
          </a:p>
        </p:txBody>
      </p:sp>
    </p:spTree>
    <p:extLst>
      <p:ext uri="{BB962C8B-B14F-4D97-AF65-F5344CB8AC3E}">
        <p14:creationId xmlns:p14="http://schemas.microsoft.com/office/powerpoint/2010/main" val="15133357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332221A-E486-47EF-8628-477DE17A64F4}"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5AFB5-8D1A-4D31-8E3D-B3196B2445F4}" type="slidenum">
              <a:rPr lang="en-US" smtClean="0"/>
              <a:t>‹#›</a:t>
            </a:fld>
            <a:endParaRPr lang="en-US"/>
          </a:p>
        </p:txBody>
      </p:sp>
    </p:spTree>
    <p:extLst>
      <p:ext uri="{BB962C8B-B14F-4D97-AF65-F5344CB8AC3E}">
        <p14:creationId xmlns:p14="http://schemas.microsoft.com/office/powerpoint/2010/main" val="28737262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332221A-E486-47EF-8628-477DE17A64F4}"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5AFB5-8D1A-4D31-8E3D-B3196B2445F4}" type="slidenum">
              <a:rPr lang="en-US" smtClean="0"/>
              <a:t>‹#›</a:t>
            </a:fld>
            <a:endParaRPr lang="en-US"/>
          </a:p>
        </p:txBody>
      </p:sp>
    </p:spTree>
    <p:extLst>
      <p:ext uri="{BB962C8B-B14F-4D97-AF65-F5344CB8AC3E}">
        <p14:creationId xmlns:p14="http://schemas.microsoft.com/office/powerpoint/2010/main" val="7543655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32221A-E486-47EF-8628-477DE17A64F4}"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5AFB5-8D1A-4D31-8E3D-B3196B2445F4}" type="slidenum">
              <a:rPr lang="en-US" smtClean="0"/>
              <a:t>‹#›</a:t>
            </a:fld>
            <a:endParaRPr lang="en-US"/>
          </a:p>
        </p:txBody>
      </p:sp>
    </p:spTree>
    <p:extLst>
      <p:ext uri="{BB962C8B-B14F-4D97-AF65-F5344CB8AC3E}">
        <p14:creationId xmlns:p14="http://schemas.microsoft.com/office/powerpoint/2010/main" val="23345114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097"/>
            <a:ext cx="5800725" cy="436291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32221A-E486-47EF-8628-477DE17A64F4}"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5AFB5-8D1A-4D31-8E3D-B3196B2445F4}" type="slidenum">
              <a:rPr lang="en-US" smtClean="0"/>
              <a:t>‹#›</a:t>
            </a:fld>
            <a:endParaRPr lang="en-US"/>
          </a:p>
        </p:txBody>
      </p:sp>
    </p:spTree>
    <p:extLst>
      <p:ext uri="{BB962C8B-B14F-4D97-AF65-F5344CB8AC3E}">
        <p14:creationId xmlns:p14="http://schemas.microsoft.com/office/powerpoint/2010/main" val="39469444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35879" cy="5148263"/>
          </a:xfrm>
          <a:prstGeom prst="rect">
            <a:avLst/>
          </a:prstGeom>
        </p:spPr>
      </p:pic>
      <p:sp>
        <p:nvSpPr>
          <p:cNvPr id="10" name="Title 1"/>
          <p:cNvSpPr>
            <a:spLocks noGrp="1"/>
          </p:cNvSpPr>
          <p:nvPr>
            <p:ph type="ctrTitle" hasCustomPrompt="1"/>
          </p:nvPr>
        </p:nvSpPr>
        <p:spPr>
          <a:xfrm>
            <a:off x="396072" y="1475272"/>
            <a:ext cx="8351856" cy="743124"/>
          </a:xfrm>
        </p:spPr>
        <p:txBody>
          <a:bodyPr lIns="0" bIns="0">
            <a:noAutofit/>
          </a:bodyPr>
          <a:lstStyle>
            <a:lvl1pPr algn="l">
              <a:lnSpc>
                <a:spcPct val="90000"/>
              </a:lnSpc>
              <a:defRPr sz="6600" b="1" baseline="0">
                <a:solidFill>
                  <a:schemeClr val="bg1"/>
                </a:solidFill>
                <a:latin typeface="Arial"/>
                <a:cs typeface="Arial"/>
              </a:defRPr>
            </a:lvl1pPr>
          </a:lstStyle>
          <a:p>
            <a:r>
              <a:rPr lang="en-US" dirty="0"/>
              <a:t>Cover Slide Title</a:t>
            </a:r>
            <a:br>
              <a:rPr lang="en-US" dirty="0"/>
            </a:br>
            <a:endParaRPr lang="en-US" dirty="0"/>
          </a:p>
        </p:txBody>
      </p:sp>
      <p:sp>
        <p:nvSpPr>
          <p:cNvPr id="12" name="Subtitle 2"/>
          <p:cNvSpPr>
            <a:spLocks noGrp="1"/>
          </p:cNvSpPr>
          <p:nvPr>
            <p:ph type="subTitle" idx="1" hasCustomPrompt="1"/>
          </p:nvPr>
        </p:nvSpPr>
        <p:spPr>
          <a:xfrm>
            <a:off x="396072" y="2270510"/>
            <a:ext cx="6400800" cy="662762"/>
          </a:xfrm>
        </p:spPr>
        <p:txBody>
          <a:bodyPr lIns="0" tIns="0" rIns="0" bIns="0">
            <a:normAutofit/>
          </a:bodyPr>
          <a:lstStyle>
            <a:lvl1pPr marL="0" indent="0" algn="l">
              <a:buNone/>
              <a:defRPr sz="2400">
                <a:solidFill>
                  <a:schemeClr val="bg1"/>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Secondary Title</a:t>
            </a:r>
          </a:p>
        </p:txBody>
      </p:sp>
      <p:sp>
        <p:nvSpPr>
          <p:cNvPr id="14" name="Content Placeholder 8"/>
          <p:cNvSpPr>
            <a:spLocks noGrp="1"/>
          </p:cNvSpPr>
          <p:nvPr>
            <p:ph sz="quarter" idx="12" hasCustomPrompt="1"/>
          </p:nvPr>
        </p:nvSpPr>
        <p:spPr>
          <a:xfrm>
            <a:off x="396072" y="3314235"/>
            <a:ext cx="5853112" cy="466148"/>
          </a:xfrm>
        </p:spPr>
        <p:txBody>
          <a:bodyPr>
            <a:noAutofit/>
          </a:bodyPr>
          <a:lstStyle>
            <a:lvl1pPr marL="0" indent="0">
              <a:buNone/>
              <a:tabLst/>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5842000" y="3314314"/>
            <a:ext cx="2905928" cy="466149"/>
          </a:xfrm>
        </p:spPr>
        <p:txBody>
          <a:bodyPr>
            <a:normAutofit/>
          </a:bodyPr>
          <a:lstStyle>
            <a:lvl1pPr marL="0" indent="0" algn="r">
              <a:buNone/>
              <a:defRPr sz="1500" baseline="0">
                <a:solidFill>
                  <a:schemeClr val="bg1"/>
                </a:solidFill>
              </a:defRPr>
            </a:lvl1pPr>
          </a:lstStyle>
          <a:p>
            <a:pPr lvl="0"/>
            <a:r>
              <a:rPr lang="en-US" dirty="0"/>
              <a:t>10.10.15</a:t>
            </a:r>
            <a:br>
              <a:rPr lang="en-US" dirty="0"/>
            </a:br>
            <a:r>
              <a:rPr lang="en-US" dirty="0"/>
              <a:t>Web address here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7175" y="108915"/>
            <a:ext cx="1950244" cy="855184"/>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2523" y="4065605"/>
            <a:ext cx="975360" cy="976263"/>
          </a:xfrm>
          <a:prstGeom prst="rect">
            <a:avLst/>
          </a:prstGeom>
        </p:spPr>
      </p:pic>
    </p:spTree>
    <p:extLst>
      <p:ext uri="{BB962C8B-B14F-4D97-AF65-F5344CB8AC3E}">
        <p14:creationId xmlns:p14="http://schemas.microsoft.com/office/powerpoint/2010/main" val="18135276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Doub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4266"/>
            <a:ext cx="8229600" cy="858044"/>
          </a:xfrm>
        </p:spPr>
        <p:txBody>
          <a:bodyPr lIns="0" tIns="0" anchor="t">
            <a:normAutofit/>
          </a:bodyPr>
          <a:lstStyle>
            <a:lvl1pPr algn="l">
              <a:defRPr sz="3600">
                <a:solidFill>
                  <a:srgbClr val="A20815"/>
                </a:solidFill>
                <a:latin typeface="Arial"/>
                <a:cs typeface="Arial"/>
              </a:defRPr>
            </a:lvl1pPr>
          </a:lstStyle>
          <a:p>
            <a:r>
              <a:rPr lang="en-US" dirty="0"/>
              <a:t>Insert Title Here Double Column</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5531" b="15757"/>
          <a:stretch/>
        </p:blipFill>
        <p:spPr>
          <a:xfrm>
            <a:off x="365890" y="4447109"/>
            <a:ext cx="3123589" cy="571911"/>
          </a:xfrm>
          <a:prstGeom prst="rect">
            <a:avLst/>
          </a:prstGeom>
        </p:spPr>
      </p:pic>
      <p:sp>
        <p:nvSpPr>
          <p:cNvPr id="6" name="Content Placeholder 6"/>
          <p:cNvSpPr>
            <a:spLocks noGrp="1"/>
          </p:cNvSpPr>
          <p:nvPr>
            <p:ph sz="quarter" idx="15" hasCustomPrompt="1"/>
          </p:nvPr>
        </p:nvSpPr>
        <p:spPr>
          <a:xfrm>
            <a:off x="4533901" y="1271293"/>
            <a:ext cx="3744913" cy="3037916"/>
          </a:xfrm>
        </p:spPr>
        <p:txBody>
          <a:bodyPr>
            <a:normAutofit/>
          </a:bodyPr>
          <a:lstStyle>
            <a:lvl1pPr marL="342892" marR="0" indent="-342892" algn="l" defTabSz="914378" rtl="0" eaLnBrk="1" fontAlgn="base" latinLnBrk="0" hangingPunct="1">
              <a:lnSpc>
                <a:spcPct val="100000"/>
              </a:lnSpc>
              <a:spcBef>
                <a:spcPct val="20000"/>
              </a:spcBef>
              <a:spcAft>
                <a:spcPct val="0"/>
              </a:spcAft>
              <a:buClrTx/>
              <a:buSzTx/>
              <a:buFontTx/>
              <a:buChar char="•"/>
              <a:tabLst/>
              <a:defRPr kumimoji="0" lang="es-UY" altLang="en-US" sz="1800" b="1" i="0" u="none" strike="noStrike" kern="0" cap="none" spc="0" normalizeH="0" baseline="0" noProof="0">
                <a:ln>
                  <a:noFill/>
                </a:ln>
                <a:solidFill>
                  <a:schemeClr val="tx1"/>
                </a:solidFill>
                <a:effectLst/>
                <a:uLnTx/>
                <a:uFillTx/>
                <a:latin typeface="Arial"/>
              </a:defRPr>
            </a:lvl1pPr>
            <a:lvl2pPr marL="742931" marR="0" indent="-285743" algn="l" defTabSz="914378"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chemeClr val="tx1"/>
                </a:solidFill>
              </a:defRPr>
            </a:lvl2pPr>
            <a:lvl3pPr marL="1142972" marR="0" indent="-228594" algn="l" defTabSz="914378"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chemeClr val="tx1"/>
                </a:solidFill>
              </a:defRPr>
            </a:lvl3pPr>
          </a:lstStyle>
          <a:p>
            <a:pPr marL="342892" marR="0" lvl="0" indent="-342892" algn="l" defTabSz="914378"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31" marR="0" lvl="1" indent="-285743" algn="l" defTabSz="914378"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2972" marR="0" lvl="2" indent="-228594" algn="l" defTabSz="914378"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8" name="Content Placeholder 6"/>
          <p:cNvSpPr>
            <a:spLocks noGrp="1"/>
          </p:cNvSpPr>
          <p:nvPr>
            <p:ph sz="quarter" idx="16" hasCustomPrompt="1"/>
          </p:nvPr>
        </p:nvSpPr>
        <p:spPr>
          <a:xfrm>
            <a:off x="671853" y="1295752"/>
            <a:ext cx="3744913" cy="3037916"/>
          </a:xfrm>
        </p:spPr>
        <p:txBody>
          <a:bodyPr>
            <a:normAutofit/>
          </a:bodyPr>
          <a:lstStyle>
            <a:lvl1pPr marL="342892" marR="0" indent="-342892" algn="l" defTabSz="914378" rtl="0" eaLnBrk="1" fontAlgn="base" latinLnBrk="0" hangingPunct="1">
              <a:lnSpc>
                <a:spcPct val="100000"/>
              </a:lnSpc>
              <a:spcBef>
                <a:spcPct val="20000"/>
              </a:spcBef>
              <a:spcAft>
                <a:spcPct val="0"/>
              </a:spcAft>
              <a:buClrTx/>
              <a:buSzTx/>
              <a:buFontTx/>
              <a:buChar char="•"/>
              <a:tabLst/>
              <a:defRPr kumimoji="0" lang="es-UY" altLang="en-US" sz="1800" b="1" i="0" u="none" strike="noStrike" kern="0" cap="none" spc="0" normalizeH="0" baseline="0" noProof="0">
                <a:ln>
                  <a:noFill/>
                </a:ln>
                <a:solidFill>
                  <a:schemeClr val="tx1"/>
                </a:solidFill>
                <a:effectLst/>
                <a:uLnTx/>
                <a:uFillTx/>
                <a:latin typeface="Arial"/>
              </a:defRPr>
            </a:lvl1pPr>
            <a:lvl2pPr marL="742931" marR="0" indent="-285743" algn="l" defTabSz="914378"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chemeClr val="tx1"/>
                </a:solidFill>
              </a:defRPr>
            </a:lvl2pPr>
            <a:lvl3pPr marL="1142972" marR="0" indent="-228594" algn="l" defTabSz="914378"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chemeClr val="tx1"/>
                </a:solidFill>
              </a:defRPr>
            </a:lvl3pPr>
          </a:lstStyle>
          <a:p>
            <a:pPr marL="342892" marR="0" lvl="0" indent="-342892" algn="l" defTabSz="914378"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31" marR="0" lvl="1" indent="-285743" algn="l" defTabSz="914378"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2972" marR="0" lvl="2" indent="-228594" algn="l" defTabSz="914378"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6240850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4266"/>
            <a:ext cx="8229600" cy="858044"/>
          </a:xfrm>
        </p:spPr>
        <p:txBody>
          <a:bodyPr lIns="0" tIns="0" anchor="t">
            <a:normAutofit/>
          </a:bodyPr>
          <a:lstStyle>
            <a:lvl1pPr algn="l">
              <a:defRPr sz="3600">
                <a:solidFill>
                  <a:srgbClr val="A20815"/>
                </a:solidFill>
                <a:latin typeface="Arial"/>
                <a:cs typeface="Arial"/>
              </a:defRPr>
            </a:lvl1pPr>
          </a:lstStyle>
          <a:p>
            <a:r>
              <a:rPr lang="en-US" dirty="0"/>
              <a:t>Insert Title Here Copy Only</a:t>
            </a:r>
          </a:p>
        </p:txBody>
      </p:sp>
      <p:sp>
        <p:nvSpPr>
          <p:cNvPr id="5" name="Content Placeholder 4"/>
          <p:cNvSpPr>
            <a:spLocks noGrp="1"/>
          </p:cNvSpPr>
          <p:nvPr>
            <p:ph sz="quarter" idx="11" hasCustomPrompt="1"/>
          </p:nvPr>
        </p:nvSpPr>
        <p:spPr>
          <a:xfrm>
            <a:off x="927100" y="1353975"/>
            <a:ext cx="7759701" cy="3093134"/>
          </a:xfrm>
        </p:spPr>
        <p:txBody>
          <a:bodyPr>
            <a:normAutofit/>
          </a:bodyPr>
          <a:lstStyle>
            <a:lvl1pPr marL="342892" marR="0" indent="-342892" algn="l" defTabSz="914378" rtl="0" eaLnBrk="1" fontAlgn="base" latinLnBrk="0" hangingPunct="1">
              <a:lnSpc>
                <a:spcPct val="100000"/>
              </a:lnSpc>
              <a:spcBef>
                <a:spcPct val="20000"/>
              </a:spcBef>
              <a:spcAft>
                <a:spcPct val="0"/>
              </a:spcAft>
              <a:buClrTx/>
              <a:buSzTx/>
              <a:buFontTx/>
              <a:buChar char="•"/>
              <a:tabLst/>
              <a:defRPr sz="1800" b="1" baseline="0">
                <a:solidFill>
                  <a:schemeClr val="tx1"/>
                </a:solidFill>
                <a:latin typeface="Arial"/>
                <a:cs typeface="Arial"/>
              </a:defRPr>
            </a:lvl1pPr>
            <a:lvl2pPr marL="742931" marR="0" indent="-285743" algn="l" defTabSz="914378"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chemeClr val="tx1"/>
                </a:solidFill>
                <a:latin typeface="Arial"/>
                <a:cs typeface="Arial"/>
              </a:defRPr>
            </a:lvl2pPr>
            <a:lvl3pPr marL="1142972" marR="0" indent="-228594" algn="l" defTabSz="914378"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chemeClr val="tx1"/>
                </a:solidFill>
                <a:latin typeface="Arial"/>
                <a:cs typeface="Arial"/>
              </a:defRPr>
            </a:lvl3pPr>
            <a:lvl4pPr marL="0">
              <a:defRPr sz="1500">
                <a:solidFill>
                  <a:srgbClr val="7F7F7F"/>
                </a:solidFill>
                <a:latin typeface="Arial"/>
                <a:cs typeface="Arial"/>
              </a:defRPr>
            </a:lvl4pPr>
            <a:lvl5pPr marL="457189">
              <a:defRPr sz="1500">
                <a:solidFill>
                  <a:srgbClr val="7F7F7F"/>
                </a:solidFill>
                <a:latin typeface="Arial"/>
                <a:cs typeface="Arial"/>
              </a:defRPr>
            </a:lvl5pPr>
          </a:lstStyle>
          <a:p>
            <a:pPr marL="342892" marR="0" lvl="0" indent="-342892" algn="l" defTabSz="914378"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31" marR="0" lvl="1" indent="-285743" algn="l" defTabSz="914378"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2972" marR="0" lvl="2" indent="-228594" algn="l" defTabSz="914378"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a:p>
            <a:pPr lvl="0"/>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5531" b="15757"/>
          <a:stretch/>
        </p:blipFill>
        <p:spPr>
          <a:xfrm>
            <a:off x="1" y="5148264"/>
            <a:ext cx="3123589" cy="571911"/>
          </a:xfrm>
          <a:prstGeom prst="rect">
            <a:avLst/>
          </a:prstGeom>
        </p:spPr>
      </p:pic>
    </p:spTree>
    <p:extLst>
      <p:ext uri="{BB962C8B-B14F-4D97-AF65-F5344CB8AC3E}">
        <p14:creationId xmlns:p14="http://schemas.microsoft.com/office/powerpoint/2010/main" val="27678865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396072" y="1918133"/>
            <a:ext cx="8351856" cy="743124"/>
          </a:xfrm>
        </p:spPr>
        <p:txBody>
          <a:bodyPr lIns="0" bIns="0">
            <a:noAutofit/>
          </a:bodyPr>
          <a:lstStyle>
            <a:lvl1pPr algn="l">
              <a:lnSpc>
                <a:spcPct val="90000"/>
              </a:lnSpc>
              <a:defRPr sz="6600" b="1" baseline="0">
                <a:solidFill>
                  <a:schemeClr val="tx1"/>
                </a:solidFill>
                <a:latin typeface="Arial"/>
                <a:cs typeface="Arial"/>
              </a:defRPr>
            </a:lvl1pPr>
          </a:lstStyle>
          <a:p>
            <a:r>
              <a:rPr lang="en-US" dirty="0"/>
              <a:t>Section Divider Title</a:t>
            </a:r>
            <a:br>
              <a:rPr lang="en-US" dirty="0"/>
            </a:br>
            <a:endParaRPr lang="en-US" dirty="0"/>
          </a:p>
        </p:txBody>
      </p:sp>
      <p:sp>
        <p:nvSpPr>
          <p:cNvPr id="11" name="Subtitle 2"/>
          <p:cNvSpPr>
            <a:spLocks noGrp="1"/>
          </p:cNvSpPr>
          <p:nvPr>
            <p:ph type="subTitle" idx="1" hasCustomPrompt="1"/>
          </p:nvPr>
        </p:nvSpPr>
        <p:spPr>
          <a:xfrm>
            <a:off x="396072" y="2713371"/>
            <a:ext cx="6400800" cy="662762"/>
          </a:xfrm>
        </p:spPr>
        <p:txBody>
          <a:bodyPr lIns="0" tIns="0" rIns="0" bIns="0">
            <a:normAutofit/>
          </a:bodyPr>
          <a:lstStyle>
            <a:lvl1pPr marL="0" indent="0" algn="l">
              <a:buNone/>
              <a:defRPr sz="2400">
                <a:solidFill>
                  <a:schemeClr val="tx1"/>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Secondary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175" y="108052"/>
            <a:ext cx="1958478" cy="85999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0746" r="67015" b="53747"/>
          <a:stretch/>
        </p:blipFill>
        <p:spPr>
          <a:xfrm>
            <a:off x="528391" y="4016250"/>
            <a:ext cx="586766" cy="835883"/>
          </a:xfrm>
          <a:prstGeom prst="rect">
            <a:avLst/>
          </a:prstGeom>
        </p:spPr>
      </p:pic>
    </p:spTree>
    <p:extLst>
      <p:ext uri="{BB962C8B-B14F-4D97-AF65-F5344CB8AC3E}">
        <p14:creationId xmlns:p14="http://schemas.microsoft.com/office/powerpoint/2010/main" val="381466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sp>
        <p:nvSpPr>
          <p:cNvPr id="83" name="Google Shape;83;p23"/>
          <p:cNvSpPr txBox="1">
            <a:spLocks noGrp="1"/>
          </p:cNvSpPr>
          <p:nvPr>
            <p:ph type="title"/>
          </p:nvPr>
        </p:nvSpPr>
        <p:spPr>
          <a:xfrm>
            <a:off x="623888" y="1283491"/>
            <a:ext cx="7886700" cy="21415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3"/>
          <p:cNvSpPr txBox="1">
            <a:spLocks noGrp="1"/>
          </p:cNvSpPr>
          <p:nvPr>
            <p:ph type="body" idx="1"/>
          </p:nvPr>
        </p:nvSpPr>
        <p:spPr>
          <a:xfrm>
            <a:off x="623888" y="3445285"/>
            <a:ext cx="7886700" cy="11261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85" name="Google Shape;85;p23"/>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3"/>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3"/>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Closing Logos">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0381" y="0"/>
            <a:ext cx="4910138" cy="4881316"/>
          </a:xfrm>
          <a:prstGeom prst="rect">
            <a:avLst/>
          </a:prstGeom>
        </p:spPr>
      </p:pic>
    </p:spTree>
    <p:extLst>
      <p:ext uri="{BB962C8B-B14F-4D97-AF65-F5344CB8AC3E}">
        <p14:creationId xmlns:p14="http://schemas.microsoft.com/office/powerpoint/2010/main" val="29306148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Chart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4266"/>
            <a:ext cx="8229600" cy="858044"/>
          </a:xfrm>
        </p:spPr>
        <p:txBody>
          <a:bodyPr lIns="0" tIns="0" anchor="t">
            <a:normAutofit/>
          </a:bodyPr>
          <a:lstStyle>
            <a:lvl1pPr algn="l">
              <a:defRPr sz="3600">
                <a:solidFill>
                  <a:srgbClr val="A20815"/>
                </a:solidFill>
                <a:latin typeface="Arial"/>
                <a:cs typeface="Arial"/>
              </a:defRPr>
            </a:lvl1pPr>
          </a:lstStyle>
          <a:p>
            <a:r>
              <a:rPr lang="en-US" dirty="0"/>
              <a:t>Insert Title Here Copy &amp; Chart</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5531" b="15757"/>
          <a:stretch/>
        </p:blipFill>
        <p:spPr>
          <a:xfrm>
            <a:off x="365890" y="4447109"/>
            <a:ext cx="3123589" cy="571911"/>
          </a:xfrm>
          <a:prstGeom prst="rect">
            <a:avLst/>
          </a:prstGeom>
        </p:spPr>
      </p:pic>
      <p:sp>
        <p:nvSpPr>
          <p:cNvPr id="5" name="Chart Placeholder 6"/>
          <p:cNvSpPr>
            <a:spLocks noGrp="1"/>
          </p:cNvSpPr>
          <p:nvPr>
            <p:ph type="chart" sz="quarter" idx="23"/>
          </p:nvPr>
        </p:nvSpPr>
        <p:spPr>
          <a:xfrm>
            <a:off x="889001" y="1279245"/>
            <a:ext cx="3555999" cy="3142440"/>
          </a:xfrm>
        </p:spPr>
        <p:txBody>
          <a:bodyPr/>
          <a:lstStyle>
            <a:lvl1pPr marL="0" indent="0">
              <a:buNone/>
              <a:defRPr>
                <a:solidFill>
                  <a:schemeClr val="tx1"/>
                </a:solidFill>
              </a:defRPr>
            </a:lvl1pPr>
          </a:lstStyle>
          <a:p>
            <a:r>
              <a:rPr lang="en-US"/>
              <a:t>Click icon to add chart</a:t>
            </a:r>
            <a:endParaRPr lang="en-US" dirty="0"/>
          </a:p>
        </p:txBody>
      </p:sp>
      <p:sp>
        <p:nvSpPr>
          <p:cNvPr id="7" name="Content Placeholder 3"/>
          <p:cNvSpPr>
            <a:spLocks noGrp="1"/>
          </p:cNvSpPr>
          <p:nvPr>
            <p:ph sz="half" idx="2"/>
          </p:nvPr>
        </p:nvSpPr>
        <p:spPr>
          <a:xfrm>
            <a:off x="4572000" y="1279244"/>
            <a:ext cx="4114800" cy="3142440"/>
          </a:xfrm>
        </p:spPr>
        <p:txBody>
          <a:bodyPr lIns="0" tIns="0" rIns="0" bIns="0">
            <a:noAutofit/>
          </a:bodyPr>
          <a:lstStyle>
            <a:lvl1pPr marL="0" indent="0">
              <a:buFontTx/>
              <a:buNone/>
              <a:defRPr sz="1500" b="1">
                <a:solidFill>
                  <a:schemeClr val="tx1"/>
                </a:solidFill>
                <a:latin typeface="Arial"/>
                <a:cs typeface="Arial"/>
              </a:defRPr>
            </a:lvl1pPr>
            <a:lvl2pPr marL="0" indent="-137156">
              <a:lnSpc>
                <a:spcPct val="120000"/>
              </a:lnSpc>
              <a:buClr>
                <a:srgbClr val="8D8E8D"/>
              </a:buClr>
              <a:buFont typeface="Lucida Grande"/>
              <a:buChar char="-"/>
              <a:defRPr sz="1500" b="0">
                <a:solidFill>
                  <a:schemeClr val="tx1"/>
                </a:solidFill>
                <a:latin typeface="Arial"/>
                <a:cs typeface="Arial"/>
              </a:defRPr>
            </a:lvl2pPr>
            <a:lvl3pPr marL="914378" indent="0">
              <a:buFontTx/>
              <a:buNone/>
              <a:defRPr sz="1500">
                <a:latin typeface="Arial"/>
                <a:cs typeface="Arial"/>
              </a:defRPr>
            </a:lvl3pPr>
            <a:lvl4pPr marL="1371566" indent="0">
              <a:buFontTx/>
              <a:buNone/>
              <a:defRPr sz="1500">
                <a:latin typeface="Arial"/>
                <a:cs typeface="Arial"/>
              </a:defRPr>
            </a:lvl4pPr>
            <a:lvl5pPr marL="1828754" indent="0">
              <a:buFontTx/>
              <a:buNone/>
              <a:defRPr sz="15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337586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1308103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6511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492"/>
            <a:ext cx="7886700" cy="2141534"/>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5286"/>
            <a:ext cx="7886700" cy="1126182"/>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Tree>
    <p:extLst>
      <p:ext uri="{BB962C8B-B14F-4D97-AF65-F5344CB8AC3E}">
        <p14:creationId xmlns:p14="http://schemas.microsoft.com/office/powerpoint/2010/main" val="3414149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4995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098"/>
            <a:ext cx="7886700" cy="995093"/>
          </a:xfrm>
        </p:spPr>
        <p:txBody>
          <a:bodyPr/>
          <a:lstStyle/>
          <a:p>
            <a:r>
              <a:rPr lang="en-US"/>
              <a:t>Click to edit Master title style</a:t>
            </a:r>
          </a:p>
        </p:txBody>
      </p:sp>
      <p:sp>
        <p:nvSpPr>
          <p:cNvPr id="3" name="Text Placeholder 2"/>
          <p:cNvSpPr>
            <a:spLocks noGrp="1"/>
          </p:cNvSpPr>
          <p:nvPr>
            <p:ph type="body" idx="1"/>
          </p:nvPr>
        </p:nvSpPr>
        <p:spPr>
          <a:xfrm>
            <a:off x="630239" y="1262040"/>
            <a:ext cx="3868737"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80546"/>
            <a:ext cx="3868737"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40"/>
            <a:ext cx="3887788"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80546"/>
            <a:ext cx="3887788"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33701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226518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5148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3218"/>
            <a:ext cx="2949575" cy="120126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4479"/>
            <a:ext cx="2949575"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347444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
        <p:cNvGrpSpPr/>
        <p:nvPr/>
      </p:nvGrpSpPr>
      <p:grpSpPr>
        <a:xfrm>
          <a:off x="0" y="0"/>
          <a:ext cx="0" cy="0"/>
          <a:chOff x="0" y="0"/>
          <a:chExt cx="0" cy="0"/>
        </a:xfrm>
      </p:grpSpPr>
      <p:sp>
        <p:nvSpPr>
          <p:cNvPr id="89" name="Google Shape;89;p24"/>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4"/>
          <p:cNvSpPr txBox="1">
            <a:spLocks noGrp="1"/>
          </p:cNvSpPr>
          <p:nvPr>
            <p:ph type="body" idx="1"/>
          </p:nvPr>
        </p:nvSpPr>
        <p:spPr>
          <a:xfrm>
            <a:off x="628650" y="1370486"/>
            <a:ext cx="3886200" cy="32665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1" name="Google Shape;91;p24"/>
          <p:cNvSpPr txBox="1">
            <a:spLocks noGrp="1"/>
          </p:cNvSpPr>
          <p:nvPr>
            <p:ph type="body" idx="2"/>
          </p:nvPr>
        </p:nvSpPr>
        <p:spPr>
          <a:xfrm>
            <a:off x="4629150" y="1370486"/>
            <a:ext cx="3886200" cy="32665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2" name="Google Shape;92;p24"/>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4"/>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4"/>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3218"/>
            <a:ext cx="2949575" cy="120126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4479"/>
            <a:ext cx="2949575"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93832090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3113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71609"/>
            <a:ext cx="2019300" cy="474784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71609"/>
            <a:ext cx="5905500" cy="47478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7165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able Placeholder 2"/>
          <p:cNvSpPr>
            <a:spLocks noGrp="1"/>
          </p:cNvSpPr>
          <p:nvPr>
            <p:ph type="tbl" idx="1"/>
          </p:nvPr>
        </p:nvSpPr>
        <p:spPr>
          <a:xfrm>
            <a:off x="685800" y="1258464"/>
            <a:ext cx="7772400" cy="3660987"/>
          </a:xfrm>
        </p:spPr>
        <p:txBody>
          <a:bodyPr/>
          <a:lstStyle/>
          <a:p>
            <a:endParaRPr lang="en-US"/>
          </a:p>
        </p:txBody>
      </p:sp>
    </p:spTree>
    <p:extLst>
      <p:ext uri="{BB962C8B-B14F-4D97-AF65-F5344CB8AC3E}">
        <p14:creationId xmlns:p14="http://schemas.microsoft.com/office/powerpoint/2010/main" val="333616691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Text Placeholder 2"/>
          <p:cNvSpPr>
            <a:spLocks noGrp="1"/>
          </p:cNvSpPr>
          <p:nvPr>
            <p:ph type="body" sz="half" idx="1"/>
          </p:nvPr>
        </p:nvSpPr>
        <p:spPr>
          <a:xfrm>
            <a:off x="685800" y="1258464"/>
            <a:ext cx="77724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3146161"/>
            <a:ext cx="7772400" cy="1773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0933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71609"/>
            <a:ext cx="7848600" cy="686435"/>
          </a:xfrm>
        </p:spPr>
        <p:txBody>
          <a:bodyPr/>
          <a:lstStyle/>
          <a:p>
            <a:r>
              <a:rPr lang="en-US"/>
              <a:t>Click to edit Master title style</a:t>
            </a:r>
          </a:p>
        </p:txBody>
      </p:sp>
      <p:sp>
        <p:nvSpPr>
          <p:cNvPr id="3" name="SmartArt Placeholder 2"/>
          <p:cNvSpPr>
            <a:spLocks noGrp="1"/>
          </p:cNvSpPr>
          <p:nvPr>
            <p:ph type="dgm" idx="1"/>
          </p:nvPr>
        </p:nvSpPr>
        <p:spPr>
          <a:xfrm>
            <a:off x="685800" y="1258464"/>
            <a:ext cx="7772400" cy="3660987"/>
          </a:xfrm>
        </p:spPr>
        <p:txBody>
          <a:bodyPr/>
          <a:lstStyle/>
          <a:p>
            <a:endParaRPr lang="en-US"/>
          </a:p>
        </p:txBody>
      </p:sp>
    </p:spTree>
    <p:extLst>
      <p:ext uri="{BB962C8B-B14F-4D97-AF65-F5344CB8AC3E}">
        <p14:creationId xmlns:p14="http://schemas.microsoft.com/office/powerpoint/2010/main" val="27721634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1631475"/>
            <a:ext cx="3857625" cy="1569558"/>
          </a:xfrm>
        </p:spPr>
        <p:txBody>
          <a:bodyPr anchor="b">
            <a:noAutofit/>
          </a:bodyPr>
          <a:lstStyle>
            <a:lvl1pPr algn="l">
              <a:defRPr sz="4050" b="1" cap="all" baseline="0">
                <a:solidFill>
                  <a:schemeClr val="accent4"/>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3212951"/>
            <a:ext cx="3857625" cy="377725"/>
          </a:xfrm>
        </p:spPr>
        <p:txBody>
          <a:bodyPr>
            <a:noAutofit/>
          </a:bodyPr>
          <a:lstStyle>
            <a:lvl1pPr marL="0" indent="0" algn="l">
              <a:buNone/>
              <a:defRPr sz="135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546915"/>
            <a:ext cx="3979246" cy="398293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1538561"/>
            <a:ext cx="6687922" cy="8084806"/>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accent4">
                <a:lumMod val="75000"/>
                <a:alpha val="7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3178127"/>
            <a:ext cx="189925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DA9DDAE-8077-4712-9889-F18BE2AF829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7025951" y="127892"/>
            <a:ext cx="2001925" cy="1166044"/>
          </a:xfrm>
          <a:prstGeom prst="rect">
            <a:avLst/>
          </a:prstGeom>
        </p:spPr>
      </p:pic>
    </p:spTree>
    <p:extLst>
      <p:ext uri="{BB962C8B-B14F-4D97-AF65-F5344CB8AC3E}">
        <p14:creationId xmlns:p14="http://schemas.microsoft.com/office/powerpoint/2010/main" val="26034795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51482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1631475"/>
            <a:ext cx="3857625" cy="1569558"/>
          </a:xfrm>
        </p:spPr>
        <p:txBody>
          <a:bodyPr anchor="b">
            <a:noAutofit/>
          </a:bodyPr>
          <a:lstStyle>
            <a:lvl1pPr algn="l">
              <a:defRPr sz="405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3212951"/>
            <a:ext cx="3857625" cy="377725"/>
          </a:xfrm>
        </p:spPr>
        <p:txBody>
          <a:bodyPr>
            <a:noAutofit/>
          </a:bodyPr>
          <a:lstStyle>
            <a:lvl1pPr marL="0" indent="0" algn="l">
              <a:buNone/>
              <a:defRPr sz="1350" b="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546915"/>
            <a:ext cx="3979246" cy="3982931"/>
          </a:xfrm>
          <a:prstGeom prst="ellipse">
            <a:avLst/>
          </a:prstGeom>
          <a:solidFill>
            <a:schemeClr val="bg2"/>
          </a:solidFill>
        </p:spPr>
        <p:txBody>
          <a:bodyPr anchor="ctr"/>
          <a:lstStyle>
            <a:lvl1pPr marL="0" indent="0" algn="ctr">
              <a:buNone/>
              <a:defRPr/>
            </a:lvl1pPr>
          </a:lstStyle>
          <a:p>
            <a:r>
              <a:rPr lang="en-US" dirty="0"/>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1538561"/>
            <a:ext cx="6687922" cy="8084806"/>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3178127"/>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05A129B-02F2-4D9B-B9BA-7C7760B1A54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5924802" y="127892"/>
            <a:ext cx="3103074" cy="1807421"/>
          </a:xfrm>
          <a:prstGeom prst="rect">
            <a:avLst/>
          </a:prstGeom>
        </p:spPr>
      </p:pic>
    </p:spTree>
    <p:extLst>
      <p:ext uri="{BB962C8B-B14F-4D97-AF65-F5344CB8AC3E}">
        <p14:creationId xmlns:p14="http://schemas.microsoft.com/office/powerpoint/2010/main" val="3887726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51482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37049"/>
            <a:ext cx="7886700" cy="705789"/>
          </a:xfrm>
        </p:spPr>
        <p:txBody>
          <a:bodyPr anchor="b">
            <a:noAutofit/>
          </a:bodyPr>
          <a:lstStyle>
            <a:lvl1pPr algn="ctr">
              <a:defRPr sz="3000" b="1" cap="all" baseline="0">
                <a:solidFill>
                  <a:schemeClr val="bg1"/>
                </a:solidFill>
              </a:defRPr>
            </a:lvl1pPr>
          </a:lstStyle>
          <a:p>
            <a:r>
              <a:rPr lang="en-US"/>
              <a:t>Click to edit Master title style</a:t>
            </a:r>
            <a:endParaRPr lang="en-IN" dirty="0"/>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1604541" y="866926"/>
            <a:ext cx="5925394" cy="573876"/>
          </a:xfrm>
        </p:spPr>
        <p:txBody>
          <a:bodyPr>
            <a:noAutofit/>
          </a:bodyPr>
          <a:lstStyle>
            <a:lvl1pPr marL="0" indent="0" algn="ctr">
              <a:buNone/>
              <a:defRPr sz="1350" cap="none"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8528752" y="4811499"/>
            <a:ext cx="210038" cy="2102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8522772" y="4846288"/>
            <a:ext cx="220845" cy="140655"/>
          </a:xfrm>
        </p:spPr>
        <p:txBody>
          <a:bodyPr lIns="0" tIns="0" rIns="0" bIns="0"/>
          <a:lstStyle>
            <a:lvl1pPr algn="ctr">
              <a:defRPr sz="675">
                <a:solidFill>
                  <a:srgbClr val="2C567A"/>
                </a:solidFill>
                <a:latin typeface="+mn-lt"/>
              </a:defRPr>
            </a:lvl1pPr>
          </a:lstStyle>
          <a:p>
            <a:fld id="{9EC71654-96A5-4280-94F3-931C61A9F92C}" type="slidenum">
              <a:rPr lang="en-IN" smtClean="0"/>
              <a:pPr/>
              <a:t>‹#›</a:t>
            </a:fld>
            <a:endParaRPr lang="en-IN"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244781" y="1704359"/>
            <a:ext cx="4654800" cy="344390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1800"/>
            </a:lvl1pPr>
          </a:lstStyle>
          <a:p>
            <a:r>
              <a:rPr lang="en-US"/>
              <a:t>Click icon to add picture</a:t>
            </a:r>
            <a:endParaRPr lang="en-IN" dirty="0"/>
          </a:p>
        </p:txBody>
      </p:sp>
      <p:pic>
        <p:nvPicPr>
          <p:cNvPr id="9" name="Picture 8">
            <a:extLst>
              <a:ext uri="{FF2B5EF4-FFF2-40B4-BE49-F238E27FC236}">
                <a16:creationId xmlns:a16="http://schemas.microsoft.com/office/drawing/2014/main" id="{BE9B9A15-D186-47D0-8EFA-ED91F19E754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87288" y="4510045"/>
            <a:ext cx="1035103" cy="602908"/>
          </a:xfrm>
          <a:prstGeom prst="rect">
            <a:avLst/>
          </a:prstGeom>
        </p:spPr>
      </p:pic>
    </p:spTree>
    <p:extLst>
      <p:ext uri="{BB962C8B-B14F-4D97-AF65-F5344CB8AC3E}">
        <p14:creationId xmlns:p14="http://schemas.microsoft.com/office/powerpoint/2010/main" val="1469944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370486"/>
            <a:ext cx="3685642" cy="3266526"/>
          </a:xfrm>
        </p:spPr>
        <p:txBody>
          <a:bodyPr lIns="0" tIns="0" rIns="0" bIns="0">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2552"/>
            <a:ext cx="943964" cy="829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3778241" y="3255082"/>
            <a:ext cx="1428750" cy="1767332"/>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8528752" y="4811499"/>
            <a:ext cx="210038" cy="2102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4846288"/>
            <a:ext cx="220845" cy="140655"/>
          </a:xfrm>
        </p:spPr>
        <p:txBody>
          <a:bodyPr lIns="0" tIns="0" rIns="0" bIns="0"/>
          <a:lstStyle>
            <a:lvl1pPr algn="ctr">
              <a:defRPr sz="675">
                <a:solidFill>
                  <a:schemeClr val="bg1"/>
                </a:solidFill>
                <a:latin typeface="+mn-lt"/>
              </a:defRPr>
            </a:lvl1pPr>
          </a:lstStyle>
          <a:p>
            <a:fld id="{9EC71654-96A5-4280-94F3-931C61A9F92C}" type="slidenum">
              <a:rPr lang="en-IN" smtClean="0"/>
              <a:pPr/>
              <a:t>‹#›</a:t>
            </a:fld>
            <a:endParaRPr lang="en-IN"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4413486" y="0"/>
            <a:ext cx="4730515" cy="4339294"/>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IN"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386954" y="375044"/>
            <a:ext cx="3702908" cy="995093"/>
          </a:xfrm>
        </p:spPr>
        <p:txBody>
          <a:bodyPr lIns="0" tIns="0" rIns="0" bIns="0">
            <a:noAutofit/>
          </a:bodyPr>
          <a:lstStyle>
            <a:lvl1pPr>
              <a:defRPr sz="2400" b="1" cap="all" baseline="0"/>
            </a:lvl1pPr>
          </a:lstStyle>
          <a:p>
            <a:r>
              <a:rPr lang="en-US"/>
              <a:t>Click to edit Master title style</a:t>
            </a:r>
            <a:endParaRPr lang="en-IN" dirty="0"/>
          </a:p>
        </p:txBody>
      </p:sp>
      <p:pic>
        <p:nvPicPr>
          <p:cNvPr id="17" name="Picture 16">
            <a:extLst>
              <a:ext uri="{FF2B5EF4-FFF2-40B4-BE49-F238E27FC236}">
                <a16:creationId xmlns:a16="http://schemas.microsoft.com/office/drawing/2014/main" id="{36E747B8-DF4E-4938-A904-E0C1A2790E8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360150"/>
            <a:ext cx="1035103" cy="602908"/>
          </a:xfrm>
          <a:prstGeom prst="rect">
            <a:avLst/>
          </a:prstGeom>
        </p:spPr>
      </p:pic>
    </p:spTree>
    <p:extLst>
      <p:ext uri="{BB962C8B-B14F-4D97-AF65-F5344CB8AC3E}">
        <p14:creationId xmlns:p14="http://schemas.microsoft.com/office/powerpoint/2010/main" val="3702868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629841"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5"/>
          <p:cNvSpPr txBox="1">
            <a:spLocks noGrp="1"/>
          </p:cNvSpPr>
          <p:nvPr>
            <p:ph type="body" idx="1"/>
          </p:nvPr>
        </p:nvSpPr>
        <p:spPr>
          <a:xfrm>
            <a:off x="629842" y="1262040"/>
            <a:ext cx="3868340" cy="61850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98" name="Google Shape;98;p25"/>
          <p:cNvSpPr txBox="1">
            <a:spLocks noGrp="1"/>
          </p:cNvSpPr>
          <p:nvPr>
            <p:ph type="body" idx="2"/>
          </p:nvPr>
        </p:nvSpPr>
        <p:spPr>
          <a:xfrm>
            <a:off x="629842" y="1880546"/>
            <a:ext cx="3868340" cy="2766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25"/>
          <p:cNvSpPr txBox="1">
            <a:spLocks noGrp="1"/>
          </p:cNvSpPr>
          <p:nvPr>
            <p:ph type="body" idx="3"/>
          </p:nvPr>
        </p:nvSpPr>
        <p:spPr>
          <a:xfrm>
            <a:off x="4629150" y="1262040"/>
            <a:ext cx="3887391" cy="61850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00" name="Google Shape;100;p25"/>
          <p:cNvSpPr txBox="1">
            <a:spLocks noGrp="1"/>
          </p:cNvSpPr>
          <p:nvPr>
            <p:ph type="body" idx="4"/>
          </p:nvPr>
        </p:nvSpPr>
        <p:spPr>
          <a:xfrm>
            <a:off x="4629150" y="1880546"/>
            <a:ext cx="3887391" cy="2766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 name="Google Shape;101;p25"/>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5"/>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5"/>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375044"/>
            <a:ext cx="3702908" cy="995093"/>
          </a:xfrm>
        </p:spPr>
        <p:txBody>
          <a:bodyPr lIns="0" tIns="0" rIns="0" bIns="0">
            <a:noAutofit/>
          </a:bodyPr>
          <a:lstStyle>
            <a:lvl1pPr>
              <a:defRPr sz="24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370486"/>
            <a:ext cx="3685642" cy="3266526"/>
          </a:xfrm>
        </p:spPr>
        <p:txBody>
          <a:bodyPr lIns="0" tIns="0" rIns="0" bIns="0">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2552"/>
            <a:ext cx="943964" cy="829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4035" y="4700425"/>
            <a:ext cx="804764" cy="310788"/>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8528752" y="4811499"/>
            <a:ext cx="210038" cy="2102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4846288"/>
            <a:ext cx="220845" cy="140655"/>
          </a:xfrm>
        </p:spPr>
        <p:txBody>
          <a:bodyPr lIns="0" tIns="0" rIns="0" bIns="0"/>
          <a:lstStyle>
            <a:lvl1pPr algn="ctr">
              <a:defRPr sz="675">
                <a:solidFill>
                  <a:schemeClr val="bg1"/>
                </a:solidFill>
                <a:latin typeface="+mn-lt"/>
              </a:defRPr>
            </a:lvl1pPr>
          </a:lstStyle>
          <a:p>
            <a:fld id="{9EC71654-96A5-4280-94F3-931C61A9F92C}" type="slidenum">
              <a:rPr lang="en-IN" smtClean="0"/>
              <a:pPr/>
              <a:t>‹#›</a:t>
            </a:fld>
            <a:endParaRPr lang="en-IN"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5890847" y="742089"/>
            <a:ext cx="3246847" cy="36640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3830862" y="475650"/>
            <a:ext cx="4178931" cy="4182799"/>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4091409" y="742088"/>
            <a:ext cx="3663636" cy="3667029"/>
          </a:xfrm>
          <a:prstGeom prst="ellipse">
            <a:avLst/>
          </a:prstGeom>
          <a:solidFill>
            <a:schemeClr val="bg1">
              <a:lumMod val="85000"/>
            </a:schemeClr>
          </a:solidFill>
        </p:spPr>
        <p:txBody>
          <a:bodyPr anchor="ctr"/>
          <a:lstStyle>
            <a:lvl1pPr marL="0" indent="0" algn="ctr">
              <a:buNone/>
              <a:defRPr/>
            </a:lvl1pPr>
          </a:lstStyle>
          <a:p>
            <a:r>
              <a:rPr lang="en-US"/>
              <a:t>Click icon to add picture</a:t>
            </a:r>
            <a:endParaRPr lang="en-IN" dirty="0"/>
          </a:p>
        </p:txBody>
      </p:sp>
    </p:spTree>
    <p:extLst>
      <p:ext uri="{BB962C8B-B14F-4D97-AF65-F5344CB8AC3E}">
        <p14:creationId xmlns:p14="http://schemas.microsoft.com/office/powerpoint/2010/main" val="15432079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6231136" y="1223646"/>
            <a:ext cx="2912864" cy="3282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7375276" y="1369084"/>
            <a:ext cx="624078" cy="624656"/>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7498739" y="1492661"/>
            <a:ext cx="377155" cy="377504"/>
          </a:xfrm>
          <a:prstGeom prst="rect">
            <a:avLst/>
          </a:prstGeom>
          <a:noFill/>
        </p:spPr>
        <p:txBody>
          <a:bodyPr lIns="0" rIns="0" anchor="ctr">
            <a:noAutofit/>
          </a:bodyPr>
          <a:lstStyle>
            <a:lvl1pPr marL="0" indent="0" algn="ctr">
              <a:buNone/>
              <a:defRPr sz="825">
                <a:solidFill>
                  <a:schemeClr val="bg1"/>
                </a:solidFill>
              </a:defRPr>
            </a:lvl1pPr>
          </a:lstStyle>
          <a:p>
            <a:r>
              <a:rPr lang="en-IN"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1" y="1223646"/>
            <a:ext cx="2912864" cy="3282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144508" y="1369084"/>
            <a:ext cx="624078" cy="62465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185137"/>
            <a:ext cx="8362950" cy="690891"/>
          </a:xfrm>
        </p:spPr>
        <p:txBody>
          <a:bodyPr lIns="0" tIns="0" rIns="0" bIns="0" anchor="b">
            <a:noAutofit/>
          </a:bodyPr>
          <a:lstStyle>
            <a:lvl1pPr>
              <a:defRPr sz="24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164344" y="2407496"/>
            <a:ext cx="2584175" cy="1880237"/>
          </a:xfrm>
        </p:spPr>
        <p:txBody>
          <a:bodyPr lIns="0" tIns="0" rIns="0" bIns="0">
            <a:norm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2552"/>
            <a:ext cx="943964" cy="829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4811499"/>
            <a:ext cx="210038" cy="2102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4846288"/>
            <a:ext cx="220845" cy="140655"/>
          </a:xfrm>
        </p:spPr>
        <p:txBody>
          <a:bodyPr lIns="0" tIns="0" rIns="0" bIns="0"/>
          <a:lstStyle>
            <a:lvl1pPr algn="ctr">
              <a:defRPr sz="675">
                <a:solidFill>
                  <a:schemeClr val="bg1"/>
                </a:solidFill>
                <a:latin typeface="+mn-lt"/>
              </a:defRPr>
            </a:lvl1pPr>
          </a:lstStyle>
          <a:p>
            <a:fld id="{9EC71654-96A5-4280-94F3-931C61A9F92C}" type="slidenum">
              <a:rPr lang="en-IN" smtClean="0"/>
              <a:pPr/>
              <a:t>‹#›</a:t>
            </a:fld>
            <a:endParaRPr lang="en-IN"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2912864" y="1223646"/>
            <a:ext cx="3318272" cy="3282950"/>
          </a:xfrm>
          <a:solidFill>
            <a:schemeClr val="bg2">
              <a:lumMod val="90000"/>
            </a:schemeClr>
          </a:solidFill>
        </p:spPr>
        <p:txBody>
          <a:bodyPr anchor="ctr"/>
          <a:lstStyle>
            <a:lvl1pPr marL="0" indent="0" algn="ctr">
              <a:buNone/>
              <a:defRPr/>
            </a:lvl1pPr>
          </a:lstStyle>
          <a:p>
            <a:r>
              <a:rPr lang="en-US"/>
              <a:t>Click icon to add picture</a:t>
            </a:r>
            <a:endParaRPr lang="en-IN"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6395618" y="2407496"/>
            <a:ext cx="2583900" cy="1880237"/>
          </a:xfrm>
        </p:spPr>
        <p:txBody>
          <a:bodyPr lIns="0" tIns="0" rIns="0" bIns="0">
            <a:norm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164344" y="2035611"/>
            <a:ext cx="2584175" cy="371886"/>
          </a:xfrm>
        </p:spPr>
        <p:txBody>
          <a:bodyPr lIns="0" tIns="0" rIns="0" bIns="0" anchor="ctr">
            <a:noAutofit/>
          </a:bodyPr>
          <a:lstStyle>
            <a:lvl1pPr marL="0" indent="0" algn="ctr">
              <a:buNone/>
              <a:defRPr sz="1350" b="1" cap="all" baseline="0">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6395343" y="2035611"/>
            <a:ext cx="2584175" cy="371886"/>
          </a:xfrm>
        </p:spPr>
        <p:txBody>
          <a:bodyPr lIns="0" tIns="0" rIns="0" bIns="0" anchor="ctr">
            <a:noAutofit/>
          </a:bodyPr>
          <a:lstStyle>
            <a:lvl1pPr marL="0" indent="0" algn="ctr">
              <a:buNone/>
              <a:defRPr sz="1350" b="1" cap="all" baseline="0">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267970" y="1492661"/>
            <a:ext cx="377155" cy="377504"/>
          </a:xfrm>
          <a:prstGeom prst="rect">
            <a:avLst/>
          </a:prstGeom>
          <a:noFill/>
        </p:spPr>
        <p:txBody>
          <a:bodyPr lIns="0" rIns="0" anchor="ctr">
            <a:noAutofit/>
          </a:bodyPr>
          <a:lstStyle>
            <a:lvl1pPr marL="0" indent="0" algn="ctr">
              <a:buNone/>
              <a:defRPr sz="825">
                <a:solidFill>
                  <a:schemeClr val="bg1"/>
                </a:solidFill>
              </a:defRPr>
            </a:lvl1pPr>
          </a:lstStyle>
          <a:p>
            <a:r>
              <a:rPr lang="en-IN" dirty="0"/>
              <a:t>icon</a:t>
            </a:r>
          </a:p>
        </p:txBody>
      </p:sp>
      <p:pic>
        <p:nvPicPr>
          <p:cNvPr id="18" name="Picture 17">
            <a:extLst>
              <a:ext uri="{FF2B5EF4-FFF2-40B4-BE49-F238E27FC236}">
                <a16:creationId xmlns:a16="http://schemas.microsoft.com/office/drawing/2014/main" id="{46E90E8B-AA5B-4E60-AD84-8BD00A8B66B2}"/>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271698" y="4626592"/>
            <a:ext cx="750004" cy="436849"/>
          </a:xfrm>
          <a:prstGeom prst="rect">
            <a:avLst/>
          </a:prstGeom>
        </p:spPr>
      </p:pic>
    </p:spTree>
    <p:extLst>
      <p:ext uri="{BB962C8B-B14F-4D97-AF65-F5344CB8AC3E}">
        <p14:creationId xmlns:p14="http://schemas.microsoft.com/office/powerpoint/2010/main" val="260739570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4949428" y="3534201"/>
            <a:ext cx="4194572" cy="755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61547" y="1237285"/>
            <a:ext cx="4281854" cy="755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185137"/>
            <a:ext cx="8362950" cy="690891"/>
          </a:xfrm>
        </p:spPr>
        <p:txBody>
          <a:bodyPr lIns="0" tIns="0" rIns="0" bIns="0" anchor="b">
            <a:noAutofit/>
          </a:bodyPr>
          <a:lstStyle>
            <a:lvl1pPr>
              <a:defRPr sz="24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10700" y="2149357"/>
            <a:ext cx="3055502" cy="2136963"/>
          </a:xfrm>
        </p:spPr>
        <p:txBody>
          <a:bodyPr lIns="0" tIns="0" rIns="0" bIns="0">
            <a:noAutofit/>
          </a:bodyPr>
          <a:lstStyle>
            <a:lvl1pPr marL="0" indent="0" algn="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2552"/>
            <a:ext cx="943964" cy="829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4811499"/>
            <a:ext cx="210038" cy="2102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4846288"/>
            <a:ext cx="220845" cy="140655"/>
          </a:xfrm>
        </p:spPr>
        <p:txBody>
          <a:bodyPr lIns="0" tIns="0" rIns="0" bIns="0"/>
          <a:lstStyle>
            <a:lvl1pPr algn="ctr">
              <a:defRPr sz="675">
                <a:solidFill>
                  <a:schemeClr val="bg1"/>
                </a:solidFill>
                <a:latin typeface="+mn-lt"/>
              </a:defRPr>
            </a:lvl1pPr>
          </a:lstStyle>
          <a:p>
            <a:fld id="{9EC71654-96A5-4280-94F3-931C61A9F92C}" type="slidenum">
              <a:rPr lang="en-IN" smtClean="0"/>
              <a:pPr/>
              <a:t>‹#›</a:t>
            </a:fld>
            <a:endParaRPr lang="en-IN"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982027" y="1429118"/>
            <a:ext cx="2584175" cy="371886"/>
          </a:xfrm>
        </p:spPr>
        <p:txBody>
          <a:bodyPr lIns="0" tIns="0" rIns="0" bIns="0" anchor="ctr">
            <a:noAutofit/>
          </a:bodyPr>
          <a:lstStyle>
            <a:lvl1pPr marL="0" indent="0" algn="r">
              <a:buNone/>
              <a:defRPr sz="1350" b="1" cap="all"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p:nvPr>
        </p:nvSpPr>
        <p:spPr>
          <a:xfrm>
            <a:off x="5495938" y="1237284"/>
            <a:ext cx="3055502" cy="2127850"/>
          </a:xfrm>
        </p:spPr>
        <p:txBody>
          <a:bodyPr lIns="0" tIns="0" rIns="0" bIns="0" anchor="b">
            <a:noAutofit/>
          </a:bodyPr>
          <a:lstStyle>
            <a:lvl1pPr marL="0" indent="0" algn="l">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5606782" y="3726035"/>
            <a:ext cx="2584175" cy="371886"/>
          </a:xfrm>
        </p:spPr>
        <p:txBody>
          <a:bodyPr lIns="0" tIns="0" rIns="0" bIns="0" anchor="ctr">
            <a:noAutofit/>
          </a:bodyPr>
          <a:lstStyle>
            <a:lvl1pPr marL="0" indent="0" algn="l">
              <a:buNone/>
              <a:defRPr sz="1350" b="1" cap="all" baseline="0">
                <a:solidFill>
                  <a:schemeClr val="accent4"/>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3813573" y="1240720"/>
            <a:ext cx="751424" cy="75212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3962227" y="1389512"/>
            <a:ext cx="454115" cy="454536"/>
          </a:xfrm>
          <a:prstGeom prst="rect">
            <a:avLst/>
          </a:prstGeom>
          <a:noFill/>
        </p:spPr>
        <p:txBody>
          <a:bodyPr lIns="0" rIns="0" anchor="ctr">
            <a:normAutofit/>
          </a:bodyPr>
          <a:lstStyle>
            <a:lvl1pPr marL="0" indent="0" algn="ctr">
              <a:buNone/>
              <a:defRPr sz="825">
                <a:solidFill>
                  <a:schemeClr val="bg1"/>
                </a:solidFill>
              </a:defRPr>
            </a:lvl1pPr>
          </a:lstStyle>
          <a:p>
            <a:r>
              <a:rPr lang="en-IN"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4575433" y="3534200"/>
            <a:ext cx="751424" cy="752120"/>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4724087" y="3682992"/>
            <a:ext cx="454115" cy="454536"/>
          </a:xfrm>
          <a:prstGeom prst="rect">
            <a:avLst/>
          </a:prstGeom>
          <a:noFill/>
        </p:spPr>
        <p:txBody>
          <a:bodyPr lIns="0" rIns="0" anchor="ctr">
            <a:normAutofit/>
          </a:bodyPr>
          <a:lstStyle>
            <a:lvl1pPr marL="0" indent="0" algn="ctr">
              <a:buNone/>
              <a:defRPr sz="825">
                <a:solidFill>
                  <a:schemeClr val="bg1"/>
                </a:solidFill>
              </a:defRPr>
            </a:lvl1pPr>
          </a:lstStyle>
          <a:p>
            <a:r>
              <a:rPr lang="en-IN" dirty="0"/>
              <a:t>icon</a:t>
            </a:r>
          </a:p>
        </p:txBody>
      </p:sp>
      <p:pic>
        <p:nvPicPr>
          <p:cNvPr id="17" name="Picture 16">
            <a:extLst>
              <a:ext uri="{FF2B5EF4-FFF2-40B4-BE49-F238E27FC236}">
                <a16:creationId xmlns:a16="http://schemas.microsoft.com/office/drawing/2014/main" id="{6947203D-AFBC-48A3-9398-8C6F868F4FE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05210" y="4500805"/>
            <a:ext cx="834628" cy="486139"/>
          </a:xfrm>
          <a:prstGeom prst="rect">
            <a:avLst/>
          </a:prstGeom>
        </p:spPr>
      </p:pic>
    </p:spTree>
    <p:extLst>
      <p:ext uri="{BB962C8B-B14F-4D97-AF65-F5344CB8AC3E}">
        <p14:creationId xmlns:p14="http://schemas.microsoft.com/office/powerpoint/2010/main" val="2771089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185137"/>
            <a:ext cx="8362950" cy="690891"/>
          </a:xfrm>
        </p:spPr>
        <p:txBody>
          <a:bodyPr lIns="0" tIns="0" rIns="0" bIns="0" anchor="b">
            <a:noAutofit/>
          </a:bodyPr>
          <a:lstStyle>
            <a:lvl1pPr>
              <a:defRPr sz="24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2552"/>
            <a:ext cx="943964" cy="829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8528752" y="4811499"/>
            <a:ext cx="210038" cy="2102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4846288"/>
            <a:ext cx="220845" cy="140655"/>
          </a:xfrm>
        </p:spPr>
        <p:txBody>
          <a:bodyPr lIns="0" tIns="0" rIns="0" bIns="0"/>
          <a:lstStyle>
            <a:lvl1pPr algn="ctr">
              <a:defRPr sz="675">
                <a:solidFill>
                  <a:schemeClr val="bg1"/>
                </a:solidFill>
                <a:latin typeface="+mn-lt"/>
              </a:defRPr>
            </a:lvl1pPr>
          </a:lstStyle>
          <a:p>
            <a:fld id="{9EC71654-96A5-4280-94F3-931C61A9F92C}" type="slidenum">
              <a:rPr lang="en-IN" smtClean="0"/>
              <a:pPr/>
              <a:t>‹#›</a:t>
            </a:fld>
            <a:endParaRPr lang="en-IN" dirty="0"/>
          </a:p>
        </p:txBody>
      </p:sp>
      <p:grpSp>
        <p:nvGrpSpPr>
          <p:cNvPr id="11" name="Group 10">
            <a:extLst>
              <a:ext uri="{FF2B5EF4-FFF2-40B4-BE49-F238E27FC236}">
                <a16:creationId xmlns:a16="http://schemas.microsoft.com/office/drawing/2014/main" id="{322A2F12-9117-4B68-80A7-10EC293F01F8}"/>
              </a:ext>
            </a:extLst>
          </p:cNvPr>
          <p:cNvGrpSpPr/>
          <p:nvPr userDrawn="1"/>
        </p:nvGrpSpPr>
        <p:grpSpPr>
          <a:xfrm rot="8650774" flipH="1" flipV="1">
            <a:off x="5572533" y="-1383624"/>
            <a:ext cx="3327168" cy="4115634"/>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AAF7CCD5-D217-463B-844E-D697B3459C91}"/>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3" name="Freeform 6">
              <a:extLst>
                <a:ext uri="{FF2B5EF4-FFF2-40B4-BE49-F238E27FC236}">
                  <a16:creationId xmlns:a16="http://schemas.microsoft.com/office/drawing/2014/main" id="{470AB33E-36FA-416E-9307-1C85125C0DA4}"/>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4" name="Freeform 7">
              <a:extLst>
                <a:ext uri="{FF2B5EF4-FFF2-40B4-BE49-F238E27FC236}">
                  <a16:creationId xmlns:a16="http://schemas.microsoft.com/office/drawing/2014/main" id="{52518C90-D74B-4D84-AE06-554644DE33DC}"/>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pic>
        <p:nvPicPr>
          <p:cNvPr id="15" name="Picture 14">
            <a:extLst>
              <a:ext uri="{FF2B5EF4-FFF2-40B4-BE49-F238E27FC236}">
                <a16:creationId xmlns:a16="http://schemas.microsoft.com/office/drawing/2014/main" id="{3237730D-8D6D-4C29-8F9F-70BDAE03EEA6}"/>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629168"/>
            <a:ext cx="573238" cy="333889"/>
          </a:xfrm>
          <a:prstGeom prst="rect">
            <a:avLst/>
          </a:prstGeom>
        </p:spPr>
      </p:pic>
    </p:spTree>
    <p:extLst>
      <p:ext uri="{BB962C8B-B14F-4D97-AF65-F5344CB8AC3E}">
        <p14:creationId xmlns:p14="http://schemas.microsoft.com/office/powerpoint/2010/main" val="39407208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2552"/>
            <a:ext cx="943964" cy="829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8528752" y="4811499"/>
            <a:ext cx="210038" cy="2102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4846288"/>
            <a:ext cx="220845" cy="140655"/>
          </a:xfrm>
        </p:spPr>
        <p:txBody>
          <a:bodyPr lIns="0" tIns="0" rIns="0" bIns="0"/>
          <a:lstStyle>
            <a:lvl1pPr algn="ctr">
              <a:defRPr sz="675">
                <a:solidFill>
                  <a:schemeClr val="bg1"/>
                </a:solidFill>
                <a:latin typeface="+mn-lt"/>
              </a:defRPr>
            </a:lvl1pPr>
          </a:lstStyle>
          <a:p>
            <a:fld id="{9EC71654-96A5-4280-94F3-931C61A9F92C}" type="slidenum">
              <a:rPr lang="en-IN" smtClean="0"/>
              <a:pPr/>
              <a:t>‹#›</a:t>
            </a:fld>
            <a:endParaRPr lang="en-IN" dirty="0"/>
          </a:p>
        </p:txBody>
      </p:sp>
      <p:grpSp>
        <p:nvGrpSpPr>
          <p:cNvPr id="11" name="Group 10">
            <a:extLst>
              <a:ext uri="{FF2B5EF4-FFF2-40B4-BE49-F238E27FC236}">
                <a16:creationId xmlns:a16="http://schemas.microsoft.com/office/drawing/2014/main" id="{322A2F12-9117-4B68-80A7-10EC293F01F8}"/>
              </a:ext>
            </a:extLst>
          </p:cNvPr>
          <p:cNvGrpSpPr/>
          <p:nvPr userDrawn="1"/>
        </p:nvGrpSpPr>
        <p:grpSpPr>
          <a:xfrm rot="8650774" flipH="1" flipV="1">
            <a:off x="5572533" y="-1383624"/>
            <a:ext cx="3327168" cy="4115634"/>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AAF7CCD5-D217-463B-844E-D697B3459C91}"/>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3" name="Freeform 6">
              <a:extLst>
                <a:ext uri="{FF2B5EF4-FFF2-40B4-BE49-F238E27FC236}">
                  <a16:creationId xmlns:a16="http://schemas.microsoft.com/office/drawing/2014/main" id="{470AB33E-36FA-416E-9307-1C85125C0DA4}"/>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4" name="Freeform 7">
              <a:extLst>
                <a:ext uri="{FF2B5EF4-FFF2-40B4-BE49-F238E27FC236}">
                  <a16:creationId xmlns:a16="http://schemas.microsoft.com/office/drawing/2014/main" id="{52518C90-D74B-4D84-AE06-554644DE33DC}"/>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pic>
        <p:nvPicPr>
          <p:cNvPr id="15" name="Picture 14">
            <a:extLst>
              <a:ext uri="{FF2B5EF4-FFF2-40B4-BE49-F238E27FC236}">
                <a16:creationId xmlns:a16="http://schemas.microsoft.com/office/drawing/2014/main" id="{135EE81C-6170-42FF-888C-D3D61E3CC559}"/>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360150"/>
            <a:ext cx="1035103" cy="602908"/>
          </a:xfrm>
          <a:prstGeom prst="rect">
            <a:avLst/>
          </a:prstGeom>
        </p:spPr>
      </p:pic>
    </p:spTree>
    <p:extLst>
      <p:ext uri="{BB962C8B-B14F-4D97-AF65-F5344CB8AC3E}">
        <p14:creationId xmlns:p14="http://schemas.microsoft.com/office/powerpoint/2010/main" val="10066332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5572533" y="-1383624"/>
            <a:ext cx="3327168" cy="4115634"/>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715605" y="1275031"/>
            <a:ext cx="1296999" cy="1298200"/>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2855654" y="1275031"/>
            <a:ext cx="1296999" cy="1298200"/>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4984706" y="1275031"/>
            <a:ext cx="1296999" cy="1298200"/>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7123994" y="1275031"/>
            <a:ext cx="1296999" cy="1298200"/>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3008975" y="1334894"/>
            <a:ext cx="990357" cy="271817"/>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5138027" y="1334894"/>
            <a:ext cx="990357" cy="271817"/>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7277315" y="1334894"/>
            <a:ext cx="990357" cy="271817"/>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868926" y="1334894"/>
            <a:ext cx="990357" cy="271817"/>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185137"/>
            <a:ext cx="8362950" cy="690891"/>
          </a:xfrm>
        </p:spPr>
        <p:txBody>
          <a:bodyPr lIns="0" tIns="0" rIns="0" bIns="0" anchor="b">
            <a:noAutofit/>
          </a:bodyPr>
          <a:lstStyle>
            <a:lvl1pPr>
              <a:defRPr sz="24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2552"/>
            <a:ext cx="943964" cy="829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8528752" y="4811499"/>
            <a:ext cx="210038" cy="2102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4846288"/>
            <a:ext cx="220845" cy="140655"/>
          </a:xfrm>
        </p:spPr>
        <p:txBody>
          <a:bodyPr lIns="0" tIns="0" rIns="0" bIns="0"/>
          <a:lstStyle>
            <a:lvl1pPr algn="ctr">
              <a:defRPr sz="675">
                <a:solidFill>
                  <a:schemeClr val="bg1"/>
                </a:solidFill>
                <a:latin typeface="+mn-lt"/>
              </a:defRPr>
            </a:lvl1pPr>
          </a:lstStyle>
          <a:p>
            <a:fld id="{9EC71654-96A5-4280-94F3-931C61A9F92C}" type="slidenum">
              <a:rPr lang="en-IN" smtClean="0"/>
              <a:pPr/>
              <a:t>‹#›</a:t>
            </a:fld>
            <a:endParaRPr lang="en-IN"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827729" y="1387686"/>
            <a:ext cx="1072753" cy="1073746"/>
          </a:xfrm>
          <a:prstGeom prst="ellipse">
            <a:avLst/>
          </a:prstGeom>
          <a:solidFill>
            <a:schemeClr val="bg2"/>
          </a:solidFill>
        </p:spPr>
        <p:txBody>
          <a:bodyPr anchor="ctr">
            <a:normAutofit/>
          </a:bodyPr>
          <a:lstStyle>
            <a:lvl1pPr marL="0" indent="0" algn="ctr">
              <a:buNone/>
              <a:defRPr sz="1500"/>
            </a:lvl1pPr>
          </a:lstStyle>
          <a:p>
            <a:r>
              <a:rPr lang="en-US"/>
              <a:t>Click icon to add picture</a:t>
            </a:r>
            <a:endParaRPr lang="en-IN"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2967778" y="1387686"/>
            <a:ext cx="1072753" cy="1073746"/>
          </a:xfrm>
          <a:prstGeom prst="ellipse">
            <a:avLst/>
          </a:prstGeom>
          <a:solidFill>
            <a:schemeClr val="bg2"/>
          </a:solidFill>
        </p:spPr>
        <p:txBody>
          <a:bodyPr anchor="ctr">
            <a:normAutofit/>
          </a:bodyPr>
          <a:lstStyle>
            <a:lvl1pPr marL="0" indent="0" algn="ctr">
              <a:buNone/>
              <a:defRPr sz="1500"/>
            </a:lvl1pPr>
          </a:lstStyle>
          <a:p>
            <a:r>
              <a:rPr lang="en-US"/>
              <a:t>Click icon to add picture</a:t>
            </a:r>
            <a:endParaRPr lang="en-IN"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5096830" y="1387686"/>
            <a:ext cx="1072753" cy="1073746"/>
          </a:xfrm>
          <a:prstGeom prst="ellipse">
            <a:avLst/>
          </a:prstGeom>
          <a:solidFill>
            <a:schemeClr val="bg2"/>
          </a:solidFill>
        </p:spPr>
        <p:txBody>
          <a:bodyPr anchor="ctr">
            <a:normAutofit/>
          </a:bodyPr>
          <a:lstStyle>
            <a:lvl1pPr marL="0" indent="0" algn="ctr">
              <a:buNone/>
              <a:defRPr sz="1500"/>
            </a:lvl1pPr>
          </a:lstStyle>
          <a:p>
            <a:r>
              <a:rPr lang="en-US"/>
              <a:t>Click icon to add picture</a:t>
            </a:r>
            <a:endParaRPr lang="en-IN"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7236117" y="1387686"/>
            <a:ext cx="1072753" cy="1073746"/>
          </a:xfrm>
          <a:prstGeom prst="ellipse">
            <a:avLst/>
          </a:prstGeom>
          <a:solidFill>
            <a:schemeClr val="bg2"/>
          </a:solidFill>
        </p:spPr>
        <p:txBody>
          <a:bodyPr anchor="ctr">
            <a:normAutofit/>
          </a:bodyPr>
          <a:lstStyle>
            <a:lvl1pPr marL="0" indent="0" algn="ctr">
              <a:buNone/>
              <a:defRPr sz="1500"/>
            </a:lvl1pPr>
          </a:lstStyle>
          <a:p>
            <a:r>
              <a:rPr lang="en-US"/>
              <a:t>Click icon to add picture</a:t>
            </a:r>
            <a:endParaRPr lang="en-IN"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393341" y="3042045"/>
            <a:ext cx="1941529" cy="1312968"/>
          </a:xfrm>
        </p:spPr>
        <p:txBody>
          <a:bodyPr lIns="0" tIns="0" rIns="0" bIns="0">
            <a:no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a:t>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393341" y="2656909"/>
            <a:ext cx="1941529" cy="371886"/>
          </a:xfrm>
        </p:spPr>
        <p:txBody>
          <a:bodyPr lIns="0" tIns="0" rIns="0" bIns="0" anchor="ctr">
            <a:noAutofit/>
          </a:bodyPr>
          <a:lstStyle>
            <a:lvl1pPr marL="0" indent="0" algn="ctr">
              <a:buNone/>
              <a:defRPr sz="1200" b="1" cap="all" baseline="0">
                <a:solidFill>
                  <a:srgbClr val="0D1D5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2533390" y="3042045"/>
            <a:ext cx="1941529" cy="1312968"/>
          </a:xfrm>
        </p:spPr>
        <p:txBody>
          <a:bodyPr lIns="0" tIns="0" rIns="0" bIns="0">
            <a:no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a:t>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2533390" y="2656909"/>
            <a:ext cx="1941529" cy="371886"/>
          </a:xfrm>
        </p:spPr>
        <p:txBody>
          <a:bodyPr lIns="0" tIns="0" rIns="0" bIns="0" anchor="ctr">
            <a:noAutofit/>
          </a:bodyPr>
          <a:lstStyle>
            <a:lvl1pPr marL="0" indent="0" algn="ctr">
              <a:buNone/>
              <a:defRPr sz="1200" b="1" cap="all" baseline="0">
                <a:solidFill>
                  <a:srgbClr val="0D1D5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4662442" y="3042045"/>
            <a:ext cx="1941529" cy="1312968"/>
          </a:xfrm>
        </p:spPr>
        <p:txBody>
          <a:bodyPr lIns="0" tIns="0" rIns="0" bIns="0">
            <a:no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a:t>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4662442" y="2656909"/>
            <a:ext cx="1941529" cy="371886"/>
          </a:xfrm>
        </p:spPr>
        <p:txBody>
          <a:bodyPr lIns="0" tIns="0" rIns="0" bIns="0" anchor="ctr">
            <a:noAutofit/>
          </a:bodyPr>
          <a:lstStyle>
            <a:lvl1pPr marL="0" indent="0" algn="ctr">
              <a:buNone/>
              <a:defRPr sz="1200" b="1" cap="all" baseline="0">
                <a:solidFill>
                  <a:srgbClr val="0D1D5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6801729" y="3042045"/>
            <a:ext cx="1941529" cy="1312968"/>
          </a:xfrm>
        </p:spPr>
        <p:txBody>
          <a:bodyPr lIns="0" tIns="0" rIns="0" bIns="0">
            <a:no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a:t>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6801729" y="2656909"/>
            <a:ext cx="1941529" cy="371886"/>
          </a:xfrm>
        </p:spPr>
        <p:txBody>
          <a:bodyPr lIns="0" tIns="0" rIns="0" bIns="0" anchor="ctr">
            <a:noAutofit/>
          </a:bodyPr>
          <a:lstStyle>
            <a:lvl1pPr marL="0" indent="0" algn="ctr">
              <a:buNone/>
              <a:defRPr sz="1200" b="1" cap="all" baseline="0">
                <a:solidFill>
                  <a:srgbClr val="0D1D5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dirty="0"/>
              <a:t>Executive 01</a:t>
            </a:r>
          </a:p>
        </p:txBody>
      </p:sp>
      <p:pic>
        <p:nvPicPr>
          <p:cNvPr id="39" name="Picture 38">
            <a:extLst>
              <a:ext uri="{FF2B5EF4-FFF2-40B4-BE49-F238E27FC236}">
                <a16:creationId xmlns:a16="http://schemas.microsoft.com/office/drawing/2014/main" id="{49B99527-6873-4181-B30D-8E534933AE82}"/>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636939"/>
            <a:ext cx="559897" cy="326118"/>
          </a:xfrm>
          <a:prstGeom prst="rect">
            <a:avLst/>
          </a:prstGeom>
        </p:spPr>
      </p:pic>
    </p:spTree>
    <p:extLst>
      <p:ext uri="{BB962C8B-B14F-4D97-AF65-F5344CB8AC3E}">
        <p14:creationId xmlns:p14="http://schemas.microsoft.com/office/powerpoint/2010/main" val="5365309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5251598" y="3366633"/>
            <a:ext cx="3405330" cy="377725"/>
          </a:xfrm>
        </p:spPr>
        <p:txBody>
          <a:bodyPr>
            <a:noAutofit/>
          </a:bodyPr>
          <a:lstStyle>
            <a:lvl1pPr marL="0" indent="0" algn="l">
              <a:buNone/>
              <a:defRPr sz="12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email</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546915"/>
            <a:ext cx="3979246" cy="398293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1538561"/>
            <a:ext cx="6687922" cy="8084806"/>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3178127"/>
            <a:ext cx="189925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5251740" y="3762958"/>
            <a:ext cx="3400425" cy="377778"/>
          </a:xfrm>
        </p:spPr>
        <p:txBody>
          <a:bodyPr vert="horz" lIns="91440" tIns="45720" rIns="91440" bIns="45720" rtlCol="0">
            <a:noAutofit/>
          </a:bodyPr>
          <a:lstStyle>
            <a:lvl1pPr marL="0" indent="0">
              <a:buNone/>
              <a:defRPr lang="en-US" sz="1200" b="0" cap="all" baseline="0" dirty="0" smtClean="0"/>
            </a:lvl1pPr>
          </a:lstStyle>
          <a:p>
            <a:pPr marL="171450" lvl="0" indent="-171450"/>
            <a:r>
              <a:rPr lang="en-US" dirty="0"/>
              <a:t>Website </a:t>
            </a:r>
            <a:r>
              <a:rPr lang="en-US" dirty="0" err="1"/>
              <a:t>url</a:t>
            </a:r>
            <a:r>
              <a:rPr lang="en-US"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06107" y="3342345"/>
            <a:ext cx="290846" cy="291116"/>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91564" y="3697651"/>
            <a:ext cx="319931" cy="320228"/>
          </a:xfrm>
          <a:prstGeom prst="rect">
            <a:avLst/>
          </a:prstGeom>
        </p:spPr>
      </p:pic>
      <p:sp>
        <p:nvSpPr>
          <p:cNvPr id="2" name="Title 1">
            <a:extLst>
              <a:ext uri="{FF2B5EF4-FFF2-40B4-BE49-F238E27FC236}">
                <a16:creationId xmlns:a16="http://schemas.microsoft.com/office/drawing/2014/main" id="{EC519AB8-2D8F-4EE5-B4E4-7A48430A4C96}"/>
              </a:ext>
            </a:extLst>
          </p:cNvPr>
          <p:cNvSpPr>
            <a:spLocks noGrp="1"/>
          </p:cNvSpPr>
          <p:nvPr>
            <p:ph type="title"/>
          </p:nvPr>
        </p:nvSpPr>
        <p:spPr>
          <a:xfrm>
            <a:off x="4779748" y="2484131"/>
            <a:ext cx="3872417" cy="505491"/>
          </a:xfrm>
          <a:noFill/>
        </p:spPr>
        <p:txBody>
          <a:bodyPr wrap="square" rtlCol="0">
            <a:noAutofit/>
          </a:bodyPr>
          <a:lstStyle>
            <a:lvl1pPr>
              <a:defRPr lang="en-US" sz="4500" b="1" cap="all" baseline="0">
                <a:solidFill>
                  <a:schemeClr val="accent4"/>
                </a:solidFill>
                <a:ea typeface="+mn-ea"/>
                <a:cs typeface="+mn-cs"/>
              </a:defRPr>
            </a:lvl1pPr>
          </a:lstStyle>
          <a:p>
            <a:pPr marL="0" lvl="0"/>
            <a:r>
              <a:rPr lang="en-US"/>
              <a:t>Click to edit Master title style</a:t>
            </a:r>
            <a:endParaRPr lang="en-US" dirty="0"/>
          </a:p>
        </p:txBody>
      </p:sp>
    </p:spTree>
    <p:extLst>
      <p:ext uri="{BB962C8B-B14F-4D97-AF65-F5344CB8AC3E}">
        <p14:creationId xmlns:p14="http://schemas.microsoft.com/office/powerpoint/2010/main" val="123864236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51482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546915"/>
            <a:ext cx="3979246" cy="398293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1538561"/>
            <a:ext cx="6687922" cy="8084806"/>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4852334" y="3178127"/>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5251598" y="3366633"/>
            <a:ext cx="3405330" cy="377725"/>
          </a:xfrm>
        </p:spPr>
        <p:txBody>
          <a:bodyPr>
            <a:noAutofit/>
          </a:bodyPr>
          <a:lstStyle>
            <a:lvl1pPr marL="0" indent="0" algn="l">
              <a:buNone/>
              <a:defRPr sz="1200" b="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email</a:t>
            </a:r>
            <a:endParaRPr lang="en-IN" dirty="0"/>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5251740" y="3762958"/>
            <a:ext cx="3400425" cy="377778"/>
          </a:xfrm>
        </p:spPr>
        <p:txBody>
          <a:bodyPr vert="horz" lIns="91440" tIns="45720" rIns="91440" bIns="45720" rtlCol="0">
            <a:noAutofit/>
          </a:bodyPr>
          <a:lstStyle>
            <a:lvl1pPr marL="0" indent="0">
              <a:buNone/>
              <a:defRPr lang="en-US" sz="1200" b="0" cap="all" baseline="0" dirty="0" smtClean="0">
                <a:solidFill>
                  <a:schemeClr val="bg1"/>
                </a:solidFill>
              </a:defRPr>
            </a:lvl1pPr>
          </a:lstStyle>
          <a:p>
            <a:pPr marL="171450" lvl="0" indent="-171450"/>
            <a:r>
              <a:rPr lang="en-US" dirty="0"/>
              <a:t>Website </a:t>
            </a:r>
            <a:r>
              <a:rPr lang="en-US" dirty="0" err="1"/>
              <a:t>url</a:t>
            </a:r>
            <a:r>
              <a:rPr lang="en-US" dirty="0"/>
              <a:t> here</a:t>
            </a:r>
          </a:p>
        </p:txBody>
      </p:sp>
      <p:pic>
        <p:nvPicPr>
          <p:cNvPr id="18"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06107" y="3342345"/>
            <a:ext cx="290846" cy="291116"/>
          </a:xfrm>
          <a:prstGeom prst="rect">
            <a:avLst/>
          </a:prstGeom>
        </p:spPr>
      </p:pic>
      <p:pic>
        <p:nvPicPr>
          <p:cNvPr id="23"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91564" y="3697651"/>
            <a:ext cx="319931" cy="320228"/>
          </a:xfrm>
          <a:prstGeom prst="rect">
            <a:avLst/>
          </a:prstGeom>
        </p:spPr>
      </p:pic>
      <p:sp>
        <p:nvSpPr>
          <p:cNvPr id="2" name="Title 1">
            <a:extLst>
              <a:ext uri="{FF2B5EF4-FFF2-40B4-BE49-F238E27FC236}">
                <a16:creationId xmlns:a16="http://schemas.microsoft.com/office/drawing/2014/main" id="{32666C42-DD4B-4BFA-BE15-4D20CFD5DD60}"/>
              </a:ext>
            </a:extLst>
          </p:cNvPr>
          <p:cNvSpPr>
            <a:spLocks noGrp="1"/>
          </p:cNvSpPr>
          <p:nvPr>
            <p:ph type="title"/>
          </p:nvPr>
        </p:nvSpPr>
        <p:spPr>
          <a:xfrm>
            <a:off x="4760809" y="2458688"/>
            <a:ext cx="3891356" cy="620545"/>
          </a:xfrm>
          <a:noFill/>
        </p:spPr>
        <p:txBody>
          <a:bodyPr wrap="square" rtlCol="0">
            <a:noAutofit/>
          </a:bodyPr>
          <a:lstStyle>
            <a:lvl1pPr>
              <a:defRPr lang="en-US" sz="4500" b="1" cap="all" baseline="0">
                <a:solidFill>
                  <a:schemeClr val="bg1"/>
                </a:solidFill>
                <a:ea typeface="+mn-ea"/>
                <a:cs typeface="+mn-cs"/>
              </a:defRPr>
            </a:lvl1pPr>
          </a:lstStyle>
          <a:p>
            <a:pPr marL="0" lvl="0"/>
            <a:r>
              <a:rPr lang="en-US"/>
              <a:t>Click to edit Master title style</a:t>
            </a:r>
            <a:endParaRPr lang="en-US" dirty="0"/>
          </a:p>
        </p:txBody>
      </p:sp>
      <p:pic>
        <p:nvPicPr>
          <p:cNvPr id="17" name="Picture 16">
            <a:extLst>
              <a:ext uri="{FF2B5EF4-FFF2-40B4-BE49-F238E27FC236}">
                <a16:creationId xmlns:a16="http://schemas.microsoft.com/office/drawing/2014/main" id="{BE44DE57-E13F-4D6F-ACBC-95D07075E0BB}"/>
              </a:ext>
            </a:extLst>
          </p:cNvPr>
          <p:cNvPicPr>
            <a:picLocks noChangeAspect="1"/>
          </p:cNvPicPr>
          <p:nvPr userDrawn="1"/>
        </p:nvPicPr>
        <p:blipFill rotWithShape="1">
          <a:blip r:embed="rId6" cstate="print">
            <a:extLst>
              <a:ext uri="{BEBA8EAE-BF5A-486C-A8C5-ECC9F3942E4B}">
                <a14:imgProps xmlns:a14="http://schemas.microsoft.com/office/drawing/2010/main">
                  <a14:imgLayer r:embed="rId7">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636939"/>
            <a:ext cx="559897" cy="326118"/>
          </a:xfrm>
          <a:prstGeom prst="rect">
            <a:avLst/>
          </a:prstGeom>
        </p:spPr>
      </p:pic>
    </p:spTree>
    <p:extLst>
      <p:ext uri="{BB962C8B-B14F-4D97-AF65-F5344CB8AC3E}">
        <p14:creationId xmlns:p14="http://schemas.microsoft.com/office/powerpoint/2010/main" val="3347030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51482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565508" y="531712"/>
            <a:ext cx="4000522" cy="4004226"/>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1631475"/>
            <a:ext cx="3857625" cy="1569558"/>
          </a:xfrm>
        </p:spPr>
        <p:txBody>
          <a:bodyPr anchor="b">
            <a:noAutofit/>
          </a:bodyPr>
          <a:lstStyle>
            <a:lvl1pPr algn="l">
              <a:defRPr sz="405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3212951"/>
            <a:ext cx="3857625" cy="377725"/>
          </a:xfrm>
        </p:spPr>
        <p:txBody>
          <a:bodyPr>
            <a:noAutofit/>
          </a:bodyPr>
          <a:lstStyle>
            <a:lvl1pPr marL="0" indent="0" algn="l">
              <a:buNone/>
              <a:defRPr sz="1350" b="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1538561"/>
            <a:ext cx="6687922" cy="8084806"/>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3178127"/>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CC4B6BD-0868-4FFA-9B33-6FD127D4572C}"/>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636939"/>
            <a:ext cx="559897" cy="326118"/>
          </a:xfrm>
          <a:prstGeom prst="rect">
            <a:avLst/>
          </a:prstGeom>
        </p:spPr>
      </p:pic>
    </p:spTree>
    <p:extLst>
      <p:ext uri="{BB962C8B-B14F-4D97-AF65-F5344CB8AC3E}">
        <p14:creationId xmlns:p14="http://schemas.microsoft.com/office/powerpoint/2010/main" val="4277651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51482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37049"/>
            <a:ext cx="7886700" cy="705789"/>
          </a:xfrm>
        </p:spPr>
        <p:txBody>
          <a:bodyPr anchor="b">
            <a:noAutofit/>
          </a:bodyPr>
          <a:lstStyle>
            <a:lvl1pPr algn="ctr">
              <a:defRPr sz="3000" b="1" cap="all" baseline="0">
                <a:solidFill>
                  <a:schemeClr val="bg1"/>
                </a:solidFill>
              </a:defRPr>
            </a:lvl1pPr>
          </a:lstStyle>
          <a:p>
            <a:r>
              <a:rPr lang="en-US"/>
              <a:t>Click to edit Master title style</a:t>
            </a:r>
            <a:endParaRPr lang="en-IN" dirty="0"/>
          </a:p>
        </p:txBody>
      </p:sp>
      <p:sp>
        <p:nvSpPr>
          <p:cNvPr id="11" name="Oval 10">
            <a:extLst>
              <a:ext uri="{FF2B5EF4-FFF2-40B4-BE49-F238E27FC236}">
                <a16:creationId xmlns:a16="http://schemas.microsoft.com/office/drawing/2014/main" id="{8931D2A9-0B92-4197-8802-80424C14EA7E}"/>
              </a:ext>
            </a:extLst>
          </p:cNvPr>
          <p:cNvSpPr/>
          <p:nvPr userDrawn="1"/>
        </p:nvSpPr>
        <p:spPr>
          <a:xfrm>
            <a:off x="8528752" y="4811499"/>
            <a:ext cx="210038" cy="2102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8522772" y="4846288"/>
            <a:ext cx="220845" cy="140655"/>
          </a:xfrm>
        </p:spPr>
        <p:txBody>
          <a:bodyPr lIns="0" tIns="0" rIns="0" bIns="0"/>
          <a:lstStyle>
            <a:lvl1pPr algn="ctr">
              <a:defRPr sz="675">
                <a:solidFill>
                  <a:srgbClr val="2C567A"/>
                </a:solidFill>
                <a:latin typeface="+mn-lt"/>
              </a:defRPr>
            </a:lvl1pPr>
          </a:lstStyle>
          <a:p>
            <a:fld id="{9EC71654-96A5-4280-94F3-931C61A9F92C}" type="slidenum">
              <a:rPr lang="en-IN" smtClean="0"/>
              <a:pPr/>
              <a:t>‹#›</a:t>
            </a:fld>
            <a:endParaRPr lang="en-IN"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224943" y="1109601"/>
            <a:ext cx="6694115" cy="8077326"/>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623888" y="865812"/>
            <a:ext cx="7886700" cy="486858"/>
          </a:xfrm>
        </p:spPr>
        <p:txBody>
          <a:bodyPr>
            <a:normAutofit/>
          </a:bodyPr>
          <a:lstStyle>
            <a:lvl1pPr marL="0" indent="0" algn="ctr">
              <a:buNone/>
              <a:defRPr sz="13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13" name="Picture 12">
            <a:extLst>
              <a:ext uri="{FF2B5EF4-FFF2-40B4-BE49-F238E27FC236}">
                <a16:creationId xmlns:a16="http://schemas.microsoft.com/office/drawing/2014/main" id="{01C0ED91-723E-4165-8126-2FD661F3248C}"/>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636939"/>
            <a:ext cx="559897" cy="326118"/>
          </a:xfrm>
          <a:prstGeom prst="rect">
            <a:avLst/>
          </a:prstGeom>
        </p:spPr>
      </p:pic>
    </p:spTree>
    <p:extLst>
      <p:ext uri="{BB962C8B-B14F-4D97-AF65-F5344CB8AC3E}">
        <p14:creationId xmlns:p14="http://schemas.microsoft.com/office/powerpoint/2010/main" val="3976781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6"/>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6"/>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6"/>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5572533" y="-1383624"/>
            <a:ext cx="3327168" cy="4115634"/>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2552"/>
            <a:ext cx="943964" cy="829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4811499"/>
            <a:ext cx="210038" cy="2102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4846288"/>
            <a:ext cx="220845" cy="140655"/>
          </a:xfrm>
        </p:spPr>
        <p:txBody>
          <a:bodyPr lIns="0" tIns="0" rIns="0" bIns="0"/>
          <a:lstStyle>
            <a:lvl1pPr algn="ctr">
              <a:defRPr sz="675">
                <a:solidFill>
                  <a:schemeClr val="bg1"/>
                </a:solidFill>
                <a:latin typeface="+mn-lt"/>
              </a:defRPr>
            </a:lvl1pPr>
          </a:lstStyle>
          <a:p>
            <a:fld id="{9EC71654-96A5-4280-94F3-931C61A9F92C}" type="slidenum">
              <a:rPr lang="en-IN" smtClean="0"/>
              <a:pPr/>
              <a:t>‹#›</a:t>
            </a:fld>
            <a:endParaRPr lang="en-IN" dirty="0"/>
          </a:p>
        </p:txBody>
      </p:sp>
      <p:sp>
        <p:nvSpPr>
          <p:cNvPr id="4" name="Title 3">
            <a:extLst>
              <a:ext uri="{FF2B5EF4-FFF2-40B4-BE49-F238E27FC236}">
                <a16:creationId xmlns:a16="http://schemas.microsoft.com/office/drawing/2014/main" id="{48706DBD-D7E1-4734-A193-C7FE296EA001}"/>
              </a:ext>
            </a:extLst>
          </p:cNvPr>
          <p:cNvSpPr>
            <a:spLocks noGrp="1"/>
          </p:cNvSpPr>
          <p:nvPr>
            <p:ph type="title"/>
          </p:nvPr>
        </p:nvSpPr>
        <p:spPr>
          <a:xfrm>
            <a:off x="386953" y="274098"/>
            <a:ext cx="8128397" cy="995093"/>
          </a:xfrm>
        </p:spPr>
        <p:txBody>
          <a:bodyPr/>
          <a:lstStyle/>
          <a:p>
            <a:r>
              <a:rPr lang="en-US"/>
              <a:t>Click to edit Master title style</a:t>
            </a:r>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386953" y="1370486"/>
            <a:ext cx="8128397" cy="3266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9FFD7632-EB2A-457A-B449-4C793361DF61}"/>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636939"/>
            <a:ext cx="559897" cy="326118"/>
          </a:xfrm>
          <a:prstGeom prst="rect">
            <a:avLst/>
          </a:prstGeom>
        </p:spPr>
      </p:pic>
    </p:spTree>
    <p:extLst>
      <p:ext uri="{BB962C8B-B14F-4D97-AF65-F5344CB8AC3E}">
        <p14:creationId xmlns:p14="http://schemas.microsoft.com/office/powerpoint/2010/main" val="31092280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5572533" y="-1383624"/>
            <a:ext cx="3327168" cy="4115634"/>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2552"/>
            <a:ext cx="943964" cy="829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4811499"/>
            <a:ext cx="210038" cy="2102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4846288"/>
            <a:ext cx="220845" cy="140655"/>
          </a:xfrm>
        </p:spPr>
        <p:txBody>
          <a:bodyPr lIns="0" tIns="0" rIns="0" bIns="0"/>
          <a:lstStyle>
            <a:lvl1pPr algn="ctr">
              <a:defRPr sz="675">
                <a:solidFill>
                  <a:schemeClr val="bg1"/>
                </a:solidFill>
                <a:latin typeface="+mn-lt"/>
              </a:defRPr>
            </a:lvl1pPr>
          </a:lstStyle>
          <a:p>
            <a:fld id="{9EC71654-96A5-4280-94F3-931C61A9F92C}" type="slidenum">
              <a:rPr lang="en-IN" smtClean="0"/>
              <a:pPr/>
              <a:t>‹#›</a:t>
            </a:fld>
            <a:endParaRPr lang="en-IN" dirty="0"/>
          </a:p>
        </p:txBody>
      </p:sp>
      <p:sp>
        <p:nvSpPr>
          <p:cNvPr id="2" name="Title 1">
            <a:extLst>
              <a:ext uri="{FF2B5EF4-FFF2-40B4-BE49-F238E27FC236}">
                <a16:creationId xmlns:a16="http://schemas.microsoft.com/office/drawing/2014/main" id="{ED1E32FD-35A0-490A-BE40-FBF894A7EC77}"/>
              </a:ext>
            </a:extLst>
          </p:cNvPr>
          <p:cNvSpPr>
            <a:spLocks noGrp="1"/>
          </p:cNvSpPr>
          <p:nvPr>
            <p:ph type="title"/>
          </p:nvPr>
        </p:nvSpPr>
        <p:spPr>
          <a:xfrm>
            <a:off x="386953" y="274098"/>
            <a:ext cx="8128397" cy="995093"/>
          </a:xfrm>
        </p:spPr>
        <p:txBody>
          <a:body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386953" y="1370486"/>
            <a:ext cx="4127897" cy="3266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4629150" y="1370486"/>
            <a:ext cx="3886200" cy="3266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5868AD1E-4C8A-4DF4-957E-1A678ED5C1AF}"/>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636939"/>
            <a:ext cx="559897" cy="326118"/>
          </a:xfrm>
          <a:prstGeom prst="rect">
            <a:avLst/>
          </a:prstGeom>
        </p:spPr>
      </p:pic>
    </p:spTree>
    <p:extLst>
      <p:ext uri="{BB962C8B-B14F-4D97-AF65-F5344CB8AC3E}">
        <p14:creationId xmlns:p14="http://schemas.microsoft.com/office/powerpoint/2010/main" val="394085856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5572533" y="-1383624"/>
            <a:ext cx="3327168" cy="4115634"/>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2552"/>
            <a:ext cx="943964" cy="829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4811499"/>
            <a:ext cx="210038" cy="2102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4846288"/>
            <a:ext cx="220845" cy="140655"/>
          </a:xfrm>
        </p:spPr>
        <p:txBody>
          <a:bodyPr lIns="0" tIns="0" rIns="0" bIns="0"/>
          <a:lstStyle>
            <a:lvl1pPr algn="ctr">
              <a:defRPr sz="675">
                <a:solidFill>
                  <a:schemeClr val="bg1"/>
                </a:solidFill>
                <a:latin typeface="+mn-lt"/>
              </a:defRPr>
            </a:lvl1pPr>
          </a:lstStyle>
          <a:p>
            <a:fld id="{9EC71654-96A5-4280-94F3-931C61A9F92C}" type="slidenum">
              <a:rPr lang="en-IN" smtClean="0"/>
              <a:pPr/>
              <a:t>‹#›</a:t>
            </a:fld>
            <a:endParaRPr lang="en-IN" dirty="0"/>
          </a:p>
        </p:txBody>
      </p:sp>
      <p:sp>
        <p:nvSpPr>
          <p:cNvPr id="2" name="Title 1">
            <a:extLst>
              <a:ext uri="{FF2B5EF4-FFF2-40B4-BE49-F238E27FC236}">
                <a16:creationId xmlns:a16="http://schemas.microsoft.com/office/drawing/2014/main" id="{ED1E32FD-35A0-490A-BE40-FBF894A7EC77}"/>
              </a:ext>
            </a:extLst>
          </p:cNvPr>
          <p:cNvSpPr>
            <a:spLocks noGrp="1"/>
          </p:cNvSpPr>
          <p:nvPr>
            <p:ph type="title"/>
          </p:nvPr>
        </p:nvSpPr>
        <p:spPr>
          <a:xfrm>
            <a:off x="386953" y="274098"/>
            <a:ext cx="8128397" cy="995093"/>
          </a:xfr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386954" y="1262040"/>
            <a:ext cx="3868340" cy="618506"/>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386954" y="1880546"/>
            <a:ext cx="3868340" cy="276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4629150" y="1262040"/>
            <a:ext cx="3887391" cy="618506"/>
          </a:xfrm>
        </p:spPr>
        <p:txBody>
          <a:bodyPr anchor="b"/>
          <a:lstStyle>
            <a:lvl1pPr marL="0" indent="0">
              <a:buNone/>
              <a:defRPr sz="18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4629150" y="1880546"/>
            <a:ext cx="3887391" cy="276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63B42C5F-2941-4103-BEFA-FB2A3F842D7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636939"/>
            <a:ext cx="559897" cy="326118"/>
          </a:xfrm>
          <a:prstGeom prst="rect">
            <a:avLst/>
          </a:prstGeom>
        </p:spPr>
      </p:pic>
    </p:spTree>
    <p:extLst>
      <p:ext uri="{BB962C8B-B14F-4D97-AF65-F5344CB8AC3E}">
        <p14:creationId xmlns:p14="http://schemas.microsoft.com/office/powerpoint/2010/main" val="4168805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4572000" y="576898"/>
            <a:ext cx="3979247" cy="3982931"/>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4050590" y="-1504023"/>
            <a:ext cx="6687922" cy="8084806"/>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629841" y="1544479"/>
            <a:ext cx="2949178" cy="2861338"/>
          </a:xfrm>
        </p:spPr>
        <p:txBody>
          <a:bodyPr/>
          <a:lstStyle>
            <a:lvl1pPr marL="0" indent="0">
              <a:buFont typeface="Arial" panose="020B0604020202020204" pitchFamily="34" charse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8" name="Picture 7">
            <a:extLst>
              <a:ext uri="{FF2B5EF4-FFF2-40B4-BE49-F238E27FC236}">
                <a16:creationId xmlns:a16="http://schemas.microsoft.com/office/drawing/2014/main" id="{92C56F7A-03A8-4CFF-ACC2-791A0E98869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636939"/>
            <a:ext cx="559897" cy="326118"/>
          </a:xfrm>
          <a:prstGeom prst="rect">
            <a:avLst/>
          </a:prstGeom>
        </p:spPr>
      </p:pic>
    </p:spTree>
    <p:extLst>
      <p:ext uri="{BB962C8B-B14F-4D97-AF65-F5344CB8AC3E}">
        <p14:creationId xmlns:p14="http://schemas.microsoft.com/office/powerpoint/2010/main" val="392140721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5572533" y="-1383624"/>
            <a:ext cx="3327168" cy="4115634"/>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05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2552"/>
            <a:ext cx="943964" cy="829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4811499"/>
            <a:ext cx="210038" cy="2102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4846288"/>
            <a:ext cx="220845" cy="140655"/>
          </a:xfrm>
        </p:spPr>
        <p:txBody>
          <a:bodyPr lIns="0" tIns="0" rIns="0" bIns="0"/>
          <a:lstStyle>
            <a:lvl1pPr algn="ctr">
              <a:defRPr sz="675">
                <a:solidFill>
                  <a:schemeClr val="bg1"/>
                </a:solidFill>
                <a:latin typeface="+mn-lt"/>
              </a:defRPr>
            </a:lvl1pPr>
          </a:lstStyle>
          <a:p>
            <a:fld id="{9EC71654-96A5-4280-94F3-931C61A9F92C}" type="slidenum">
              <a:rPr lang="en-IN" smtClean="0"/>
              <a:pPr/>
              <a:t>‹#›</a:t>
            </a:fld>
            <a:endParaRPr lang="en-IN"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887391" y="343218"/>
            <a:ext cx="4629150" cy="405664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4A5292CE-F77E-4443-B28A-B702A3D7F2B1}"/>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Effect>
                      <a14:saturation sat="200000"/>
                    </a14:imgEffect>
                  </a14:imgLayer>
                </a14:imgProps>
              </a:ext>
              <a:ext uri="{28A0092B-C50C-407E-A947-70E740481C1C}">
                <a14:useLocalDpi xmlns:a14="http://schemas.microsoft.com/office/drawing/2010/main" val="0"/>
              </a:ext>
            </a:extLst>
          </a:blip>
          <a:srcRect l="3338"/>
          <a:stretch/>
        </p:blipFill>
        <p:spPr>
          <a:xfrm>
            <a:off x="462461" y="4636939"/>
            <a:ext cx="559897" cy="326118"/>
          </a:xfrm>
          <a:prstGeom prst="rect">
            <a:avLst/>
          </a:prstGeom>
        </p:spPr>
      </p:pic>
    </p:spTree>
    <p:extLst>
      <p:ext uri="{BB962C8B-B14F-4D97-AF65-F5344CB8AC3E}">
        <p14:creationId xmlns:p14="http://schemas.microsoft.com/office/powerpoint/2010/main" val="350135871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4266"/>
            <a:ext cx="8229600" cy="858044"/>
          </a:xfrm>
        </p:spPr>
        <p:txBody>
          <a:bodyPr lIns="0" tIns="0" anchor="t">
            <a:normAutofit/>
          </a:bodyPr>
          <a:lstStyle>
            <a:lvl1pPr algn="l">
              <a:defRPr sz="3600">
                <a:solidFill>
                  <a:srgbClr val="A20815"/>
                </a:solidFill>
                <a:latin typeface="Arial"/>
                <a:cs typeface="Arial"/>
              </a:defRPr>
            </a:lvl1pPr>
          </a:lstStyle>
          <a:p>
            <a:r>
              <a:rPr lang="en-US" dirty="0"/>
              <a:t>Insert Title Here Copy Only</a:t>
            </a:r>
          </a:p>
        </p:txBody>
      </p:sp>
      <p:sp>
        <p:nvSpPr>
          <p:cNvPr id="5" name="Content Placeholder 4"/>
          <p:cNvSpPr>
            <a:spLocks noGrp="1"/>
          </p:cNvSpPr>
          <p:nvPr>
            <p:ph sz="quarter" idx="11" hasCustomPrompt="1"/>
          </p:nvPr>
        </p:nvSpPr>
        <p:spPr>
          <a:xfrm>
            <a:off x="927100" y="1353975"/>
            <a:ext cx="7759701" cy="3093134"/>
          </a:xfrm>
        </p:spPr>
        <p:txBody>
          <a:bodyPr>
            <a:normAutofit/>
          </a:bodyPr>
          <a:lstStyle>
            <a:lvl1pPr marL="342892" marR="0" indent="-342892" algn="l" defTabSz="914378" rtl="0" eaLnBrk="1" fontAlgn="base" latinLnBrk="0" hangingPunct="1">
              <a:lnSpc>
                <a:spcPct val="100000"/>
              </a:lnSpc>
              <a:spcBef>
                <a:spcPct val="20000"/>
              </a:spcBef>
              <a:spcAft>
                <a:spcPct val="0"/>
              </a:spcAft>
              <a:buClrTx/>
              <a:buSzTx/>
              <a:buFontTx/>
              <a:buChar char="•"/>
              <a:tabLst/>
              <a:defRPr sz="1800" b="1" baseline="0">
                <a:solidFill>
                  <a:schemeClr val="tx1"/>
                </a:solidFill>
                <a:latin typeface="Arial"/>
                <a:cs typeface="Arial"/>
              </a:defRPr>
            </a:lvl1pPr>
            <a:lvl2pPr marL="742931" marR="0" indent="-285743" algn="l" defTabSz="914378"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chemeClr val="tx1"/>
                </a:solidFill>
                <a:latin typeface="Arial"/>
                <a:cs typeface="Arial"/>
              </a:defRPr>
            </a:lvl2pPr>
            <a:lvl3pPr marL="1142972" marR="0" indent="-228594" algn="l" defTabSz="914378"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chemeClr val="tx1"/>
                </a:solidFill>
                <a:latin typeface="Arial"/>
                <a:cs typeface="Arial"/>
              </a:defRPr>
            </a:lvl3pPr>
            <a:lvl4pPr marL="0">
              <a:defRPr sz="1500">
                <a:solidFill>
                  <a:srgbClr val="7F7F7F"/>
                </a:solidFill>
                <a:latin typeface="Arial"/>
                <a:cs typeface="Arial"/>
              </a:defRPr>
            </a:lvl4pPr>
            <a:lvl5pPr marL="457189">
              <a:defRPr sz="1500">
                <a:solidFill>
                  <a:srgbClr val="7F7F7F"/>
                </a:solidFill>
                <a:latin typeface="Arial"/>
                <a:cs typeface="Arial"/>
              </a:defRPr>
            </a:lvl5pPr>
          </a:lstStyle>
          <a:p>
            <a:pPr marL="342892" marR="0" lvl="0" indent="-342892" algn="l" defTabSz="914378"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31" marR="0" lvl="1" indent="-285743" algn="l" defTabSz="914378"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2972" marR="0" lvl="2" indent="-228594" algn="l" defTabSz="914378"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a:p>
            <a:pPr lvl="0"/>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5531" b="15757"/>
          <a:stretch/>
        </p:blipFill>
        <p:spPr>
          <a:xfrm>
            <a:off x="1" y="5148264"/>
            <a:ext cx="3123589" cy="571911"/>
          </a:xfrm>
          <a:prstGeom prst="rect">
            <a:avLst/>
          </a:prstGeom>
        </p:spPr>
      </p:pic>
    </p:spTree>
    <p:extLst>
      <p:ext uri="{BB962C8B-B14F-4D97-AF65-F5344CB8AC3E}">
        <p14:creationId xmlns:p14="http://schemas.microsoft.com/office/powerpoint/2010/main" val="3936340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Chart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4266"/>
            <a:ext cx="8229600" cy="858044"/>
          </a:xfrm>
        </p:spPr>
        <p:txBody>
          <a:bodyPr lIns="0" tIns="0" anchor="t">
            <a:normAutofit/>
          </a:bodyPr>
          <a:lstStyle>
            <a:lvl1pPr algn="l">
              <a:defRPr sz="3600">
                <a:solidFill>
                  <a:srgbClr val="A20815"/>
                </a:solidFill>
                <a:latin typeface="Arial"/>
                <a:cs typeface="Arial"/>
              </a:defRPr>
            </a:lvl1pPr>
          </a:lstStyle>
          <a:p>
            <a:r>
              <a:rPr lang="en-US" dirty="0"/>
              <a:t>Insert Title Here Copy &amp; Chart</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5531" b="15757"/>
          <a:stretch/>
        </p:blipFill>
        <p:spPr>
          <a:xfrm>
            <a:off x="365890" y="4447109"/>
            <a:ext cx="3123589" cy="571911"/>
          </a:xfrm>
          <a:prstGeom prst="rect">
            <a:avLst/>
          </a:prstGeom>
        </p:spPr>
      </p:pic>
      <p:sp>
        <p:nvSpPr>
          <p:cNvPr id="5" name="Chart Placeholder 6"/>
          <p:cNvSpPr>
            <a:spLocks noGrp="1"/>
          </p:cNvSpPr>
          <p:nvPr>
            <p:ph type="chart" sz="quarter" idx="23"/>
          </p:nvPr>
        </p:nvSpPr>
        <p:spPr>
          <a:xfrm>
            <a:off x="889001" y="1279245"/>
            <a:ext cx="3555999" cy="3142440"/>
          </a:xfrm>
        </p:spPr>
        <p:txBody>
          <a:bodyPr/>
          <a:lstStyle>
            <a:lvl1pPr marL="0" indent="0">
              <a:buNone/>
              <a:defRPr>
                <a:solidFill>
                  <a:schemeClr val="tx1"/>
                </a:solidFill>
              </a:defRPr>
            </a:lvl1pPr>
          </a:lstStyle>
          <a:p>
            <a:r>
              <a:rPr lang="en-US"/>
              <a:t>Click icon to add chart</a:t>
            </a:r>
            <a:endParaRPr lang="en-US" dirty="0"/>
          </a:p>
        </p:txBody>
      </p:sp>
      <p:sp>
        <p:nvSpPr>
          <p:cNvPr id="7" name="Content Placeholder 3"/>
          <p:cNvSpPr>
            <a:spLocks noGrp="1"/>
          </p:cNvSpPr>
          <p:nvPr>
            <p:ph sz="half" idx="2"/>
          </p:nvPr>
        </p:nvSpPr>
        <p:spPr>
          <a:xfrm>
            <a:off x="4572000" y="1279244"/>
            <a:ext cx="4114800" cy="3142440"/>
          </a:xfrm>
        </p:spPr>
        <p:txBody>
          <a:bodyPr lIns="0" tIns="0" rIns="0" bIns="0">
            <a:noAutofit/>
          </a:bodyPr>
          <a:lstStyle>
            <a:lvl1pPr marL="0" indent="0">
              <a:buFontTx/>
              <a:buNone/>
              <a:defRPr sz="1500" b="1">
                <a:solidFill>
                  <a:schemeClr val="tx1"/>
                </a:solidFill>
                <a:latin typeface="Arial"/>
                <a:cs typeface="Arial"/>
              </a:defRPr>
            </a:lvl1pPr>
            <a:lvl2pPr marL="0" indent="-137156">
              <a:lnSpc>
                <a:spcPct val="120000"/>
              </a:lnSpc>
              <a:buClr>
                <a:srgbClr val="8D8E8D"/>
              </a:buClr>
              <a:buFont typeface="Lucida Grande"/>
              <a:buChar char="-"/>
              <a:defRPr sz="1500" b="0">
                <a:solidFill>
                  <a:schemeClr val="tx1"/>
                </a:solidFill>
                <a:latin typeface="Arial"/>
                <a:cs typeface="Arial"/>
              </a:defRPr>
            </a:lvl2pPr>
            <a:lvl3pPr marL="914378" indent="0">
              <a:buFontTx/>
              <a:buNone/>
              <a:defRPr sz="1500">
                <a:latin typeface="Arial"/>
                <a:cs typeface="Arial"/>
              </a:defRPr>
            </a:lvl3pPr>
            <a:lvl4pPr marL="1371566" indent="0">
              <a:buFontTx/>
              <a:buNone/>
              <a:defRPr sz="1500">
                <a:latin typeface="Arial"/>
                <a:cs typeface="Arial"/>
              </a:defRPr>
            </a:lvl4pPr>
            <a:lvl5pPr marL="1828754" indent="0">
              <a:buFontTx/>
              <a:buNone/>
              <a:defRPr sz="15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3597575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301"/>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80D1A7-3EFC-49C5-BB97-84189774233E}" type="slidenum">
              <a:rPr lang="en-US"/>
              <a:pPr/>
              <a:t>‹#›</a:t>
            </a:fld>
            <a:endParaRPr lang="en-US"/>
          </a:p>
        </p:txBody>
      </p:sp>
    </p:spTree>
    <p:extLst>
      <p:ext uri="{BB962C8B-B14F-4D97-AF65-F5344CB8AC3E}">
        <p14:creationId xmlns:p14="http://schemas.microsoft.com/office/powerpoint/2010/main" val="8490415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763A0B-2EDE-447F-A39D-DDD67E0C7A12}" type="slidenum">
              <a:rPr lang="en-US"/>
              <a:pPr/>
              <a:t>‹#›</a:t>
            </a:fld>
            <a:endParaRPr lang="en-US"/>
          </a:p>
        </p:txBody>
      </p:sp>
    </p:spTree>
    <p:extLst>
      <p:ext uri="{BB962C8B-B14F-4D97-AF65-F5344CB8AC3E}">
        <p14:creationId xmlns:p14="http://schemas.microsoft.com/office/powerpoint/2010/main" val="193133025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8"/>
            <a:ext cx="77724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6E74BC-F516-4DC8-9378-DD6C3A5FF946}" type="slidenum">
              <a:rPr lang="en-US"/>
              <a:pPr/>
              <a:t>‹#›</a:t>
            </a:fld>
            <a:endParaRPr lang="en-US"/>
          </a:p>
        </p:txBody>
      </p:sp>
    </p:spTree>
    <p:extLst>
      <p:ext uri="{BB962C8B-B14F-4D97-AF65-F5344CB8AC3E}">
        <p14:creationId xmlns:p14="http://schemas.microsoft.com/office/powerpoint/2010/main" val="4292633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7"/>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7"/>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7"/>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1264"/>
            <a:ext cx="4038600" cy="3397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1264"/>
            <a:ext cx="4038600" cy="3397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7C19B6-0B77-48C1-83CB-7675150249BE}" type="slidenum">
              <a:rPr lang="en-US"/>
              <a:pPr/>
              <a:t>‹#›</a:t>
            </a:fld>
            <a:endParaRPr lang="en-US"/>
          </a:p>
        </p:txBody>
      </p:sp>
    </p:spTree>
    <p:extLst>
      <p:ext uri="{BB962C8B-B14F-4D97-AF65-F5344CB8AC3E}">
        <p14:creationId xmlns:p14="http://schemas.microsoft.com/office/powerpoint/2010/main" val="36971514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2401"/>
            <a:ext cx="4041775"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2667"/>
            <a:ext cx="4041775"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95EDA83-F90B-4658-A9B4-FE8E8AE8EA11}" type="slidenum">
              <a:rPr lang="en-US"/>
              <a:pPr/>
              <a:t>‹#›</a:t>
            </a:fld>
            <a:endParaRPr lang="en-US"/>
          </a:p>
        </p:txBody>
      </p:sp>
    </p:spTree>
    <p:extLst>
      <p:ext uri="{BB962C8B-B14F-4D97-AF65-F5344CB8AC3E}">
        <p14:creationId xmlns:p14="http://schemas.microsoft.com/office/powerpoint/2010/main" val="25385031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4323E4D-AD5F-4230-B769-58E50C647DFA}" type="slidenum">
              <a:rPr lang="en-US"/>
              <a:pPr/>
              <a:t>‹#›</a:t>
            </a:fld>
            <a:endParaRPr lang="en-US"/>
          </a:p>
        </p:txBody>
      </p:sp>
    </p:spTree>
    <p:extLst>
      <p:ext uri="{BB962C8B-B14F-4D97-AF65-F5344CB8AC3E}">
        <p14:creationId xmlns:p14="http://schemas.microsoft.com/office/powerpoint/2010/main" val="37298460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CF21A48-BF48-4D48-8BEF-626C0957FA1F}" type="slidenum">
              <a:rPr lang="en-US"/>
              <a:pPr/>
              <a:t>‹#›</a:t>
            </a:fld>
            <a:endParaRPr lang="en-US"/>
          </a:p>
        </p:txBody>
      </p:sp>
    </p:spTree>
    <p:extLst>
      <p:ext uri="{BB962C8B-B14F-4D97-AF65-F5344CB8AC3E}">
        <p14:creationId xmlns:p14="http://schemas.microsoft.com/office/powerpoint/2010/main" val="20190264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7"/>
            <a:ext cx="3008313"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980"/>
            <a:ext cx="5111750"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4"/>
            <a:ext cx="3008313"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69D3C31-AF1D-4EA5-BF12-AF68A819CA86}" type="slidenum">
              <a:rPr lang="en-US"/>
              <a:pPr/>
              <a:t>‹#›</a:t>
            </a:fld>
            <a:endParaRPr lang="en-US"/>
          </a:p>
        </p:txBody>
      </p:sp>
    </p:spTree>
    <p:extLst>
      <p:ext uri="{BB962C8B-B14F-4D97-AF65-F5344CB8AC3E}">
        <p14:creationId xmlns:p14="http://schemas.microsoft.com/office/powerpoint/2010/main" val="271683259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E97617-D243-4E4A-85FD-274D0825E72A}" type="slidenum">
              <a:rPr lang="en-US"/>
              <a:pPr/>
              <a:t>‹#›</a:t>
            </a:fld>
            <a:endParaRPr lang="en-US"/>
          </a:p>
        </p:txBody>
      </p:sp>
    </p:spTree>
    <p:extLst>
      <p:ext uri="{BB962C8B-B14F-4D97-AF65-F5344CB8AC3E}">
        <p14:creationId xmlns:p14="http://schemas.microsoft.com/office/powerpoint/2010/main" val="17948479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134153F-8404-47C2-B10D-0F33CF03A004}" type="slidenum">
              <a:rPr lang="en-US"/>
              <a:pPr/>
              <a:t>‹#›</a:t>
            </a:fld>
            <a:endParaRPr lang="en-US"/>
          </a:p>
        </p:txBody>
      </p:sp>
    </p:spTree>
    <p:extLst>
      <p:ext uri="{BB962C8B-B14F-4D97-AF65-F5344CB8AC3E}">
        <p14:creationId xmlns:p14="http://schemas.microsoft.com/office/powerpoint/2010/main" val="51238932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171"/>
            <a:ext cx="205740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171"/>
            <a:ext cx="601980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5022B46-DA31-4FE1-8687-08BFB79BC247}" type="slidenum">
              <a:rPr lang="en-US"/>
              <a:pPr/>
              <a:t>‹#›</a:t>
            </a:fld>
            <a:endParaRPr lang="en-US"/>
          </a:p>
        </p:txBody>
      </p:sp>
    </p:spTree>
    <p:extLst>
      <p:ext uri="{BB962C8B-B14F-4D97-AF65-F5344CB8AC3E}">
        <p14:creationId xmlns:p14="http://schemas.microsoft.com/office/powerpoint/2010/main" val="216776926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A20815"/>
              </a:solidFill>
            </a:endParaRPr>
          </a:p>
        </p:txBody>
      </p:sp>
      <p:sp>
        <p:nvSpPr>
          <p:cNvPr id="10" name="Title 1"/>
          <p:cNvSpPr>
            <a:spLocks noGrp="1"/>
          </p:cNvSpPr>
          <p:nvPr>
            <p:ph type="ctrTitle" hasCustomPrompt="1"/>
          </p:nvPr>
        </p:nvSpPr>
        <p:spPr>
          <a:xfrm>
            <a:off x="396072" y="1199710"/>
            <a:ext cx="8351856" cy="743123"/>
          </a:xfrm>
        </p:spPr>
        <p:txBody>
          <a:bodyPr lIns="0" bIns="0">
            <a:noAutofit/>
          </a:bodyPr>
          <a:lstStyle>
            <a:lvl1pPr algn="l">
              <a:lnSpc>
                <a:spcPct val="90000"/>
              </a:lnSpc>
              <a:defRPr sz="4950" b="1" baseline="0">
                <a:solidFill>
                  <a:srgbClr val="B31B1B"/>
                </a:solidFill>
                <a:latin typeface="Arial"/>
                <a:cs typeface="Arial"/>
              </a:defRPr>
            </a:lvl1pPr>
          </a:lstStyle>
          <a:p>
            <a:r>
              <a:rPr lang="en-US" dirty="0"/>
              <a:t>Cover Slide Title</a:t>
            </a:r>
            <a:br>
              <a:rPr lang="en-US" dirty="0"/>
            </a:br>
            <a:endParaRPr lang="en-US" dirty="0"/>
          </a:p>
        </p:txBody>
      </p:sp>
      <p:sp>
        <p:nvSpPr>
          <p:cNvPr id="12" name="Subtitle 2"/>
          <p:cNvSpPr>
            <a:spLocks noGrp="1"/>
          </p:cNvSpPr>
          <p:nvPr>
            <p:ph type="subTitle" idx="1" hasCustomPrompt="1"/>
          </p:nvPr>
        </p:nvSpPr>
        <p:spPr>
          <a:xfrm>
            <a:off x="396072" y="1994947"/>
            <a:ext cx="6400800" cy="662762"/>
          </a:xfrm>
        </p:spPr>
        <p:txBody>
          <a:bodyPr lIns="0" tIns="0" rIns="0" bIns="0">
            <a:normAutofit/>
          </a:bodyPr>
          <a:lstStyle>
            <a:lvl1pPr marL="0" indent="0" algn="l">
              <a:buNone/>
              <a:defRPr sz="1800">
                <a:solidFill>
                  <a:srgbClr val="B31B1B"/>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Title</a:t>
            </a:r>
          </a:p>
        </p:txBody>
      </p:sp>
      <p:sp>
        <p:nvSpPr>
          <p:cNvPr id="14" name="Content Placeholder 8"/>
          <p:cNvSpPr>
            <a:spLocks noGrp="1"/>
          </p:cNvSpPr>
          <p:nvPr>
            <p:ph sz="quarter" idx="12" hasCustomPrompt="1"/>
          </p:nvPr>
        </p:nvSpPr>
        <p:spPr>
          <a:xfrm>
            <a:off x="395289" y="3038673"/>
            <a:ext cx="5853112" cy="466148"/>
          </a:xfrm>
        </p:spPr>
        <p:txBody>
          <a:bodyPr>
            <a:noAutofit/>
          </a:bodyPr>
          <a:lstStyle>
            <a:lvl1pPr marL="0" indent="0">
              <a:buNone/>
              <a:defRPr sz="1125">
                <a:solidFill>
                  <a:srgbClr val="B31B1B"/>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5842000" y="3038752"/>
            <a:ext cx="2905928" cy="466149"/>
          </a:xfrm>
        </p:spPr>
        <p:txBody>
          <a:bodyPr>
            <a:normAutofit/>
          </a:bodyPr>
          <a:lstStyle>
            <a:lvl1pPr marL="0" indent="0" algn="r">
              <a:buNone/>
              <a:defRPr sz="1125" baseline="0">
                <a:solidFill>
                  <a:srgbClr val="B31B1B"/>
                </a:solidFill>
              </a:defRPr>
            </a:lvl1pPr>
          </a:lstStyle>
          <a:p>
            <a:pPr lvl="0"/>
            <a:r>
              <a:rPr lang="en-US" dirty="0"/>
              <a:t>10.10.15</a:t>
            </a:r>
            <a:br>
              <a:rPr lang="en-US" dirty="0"/>
            </a:br>
            <a:r>
              <a:rPr lang="en-US" dirty="0"/>
              <a:t>Web address here</a:t>
            </a:r>
          </a:p>
        </p:txBody>
      </p:sp>
      <p:pic>
        <p:nvPicPr>
          <p:cNvPr id="9" name="Picture 8" descr="LOCKUP_WCM_NYP_FULLCOLO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48286"/>
          <a:stretch/>
        </p:blipFill>
        <p:spPr>
          <a:xfrm>
            <a:off x="1" y="4805045"/>
            <a:ext cx="3073703" cy="34321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9809" y="4877211"/>
            <a:ext cx="2574951" cy="231835"/>
          </a:xfrm>
          <a:prstGeom prst="rect">
            <a:avLst/>
          </a:prstGeom>
        </p:spPr>
      </p:pic>
    </p:spTree>
    <p:extLst>
      <p:ext uri="{BB962C8B-B14F-4D97-AF65-F5344CB8AC3E}">
        <p14:creationId xmlns:p14="http://schemas.microsoft.com/office/powerpoint/2010/main" val="218299334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396072" y="1199710"/>
            <a:ext cx="8351856" cy="743123"/>
          </a:xfrm>
        </p:spPr>
        <p:txBody>
          <a:bodyPr lIns="0" bIns="0">
            <a:noAutofit/>
          </a:bodyPr>
          <a:lstStyle>
            <a:lvl1pPr algn="l">
              <a:lnSpc>
                <a:spcPct val="90000"/>
              </a:lnSpc>
              <a:defRPr sz="4950" b="1" baseline="0">
                <a:solidFill>
                  <a:srgbClr val="E87722"/>
                </a:solidFill>
                <a:latin typeface="Arial"/>
                <a:cs typeface="Arial"/>
              </a:defRPr>
            </a:lvl1pPr>
          </a:lstStyle>
          <a:p>
            <a:r>
              <a:rPr lang="en-US" dirty="0"/>
              <a:t>Section Divider Title</a:t>
            </a:r>
            <a:br>
              <a:rPr lang="en-US" dirty="0"/>
            </a:br>
            <a:endParaRPr lang="en-US" dirty="0"/>
          </a:p>
        </p:txBody>
      </p:sp>
      <p:sp>
        <p:nvSpPr>
          <p:cNvPr id="11" name="Subtitle 2"/>
          <p:cNvSpPr>
            <a:spLocks noGrp="1"/>
          </p:cNvSpPr>
          <p:nvPr>
            <p:ph type="subTitle" idx="1" hasCustomPrompt="1"/>
          </p:nvPr>
        </p:nvSpPr>
        <p:spPr>
          <a:xfrm>
            <a:off x="396072" y="1994947"/>
            <a:ext cx="6400800" cy="662762"/>
          </a:xfrm>
        </p:spPr>
        <p:txBody>
          <a:bodyPr lIns="0" tIns="0" rIns="0" bIns="0">
            <a:normAutofit/>
          </a:bodyPr>
          <a:lstStyle>
            <a:lvl1pPr marL="0" indent="0" algn="l">
              <a:buNone/>
              <a:defRPr sz="1800">
                <a:solidFill>
                  <a:srgbClr val="E87722"/>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Title</a:t>
            </a:r>
          </a:p>
        </p:txBody>
      </p:sp>
      <p:pic>
        <p:nvPicPr>
          <p:cNvPr id="8" name="Picture 7" descr="LOCKUP_WCM_NYP_FULLCOLO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48286"/>
          <a:stretch/>
        </p:blipFill>
        <p:spPr>
          <a:xfrm>
            <a:off x="1" y="4805045"/>
            <a:ext cx="3073703" cy="34321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9809" y="4877211"/>
            <a:ext cx="2574951" cy="231835"/>
          </a:xfrm>
          <a:prstGeom prst="rect">
            <a:avLst/>
          </a:prstGeom>
        </p:spPr>
      </p:pic>
    </p:spTree>
    <p:extLst>
      <p:ext uri="{BB962C8B-B14F-4D97-AF65-F5344CB8AC3E}">
        <p14:creationId xmlns:p14="http://schemas.microsoft.com/office/powerpoint/2010/main" val="3482328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629841" y="343218"/>
            <a:ext cx="2949178" cy="12012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8"/>
          <p:cNvSpPr txBox="1">
            <a:spLocks noGrp="1"/>
          </p:cNvSpPr>
          <p:nvPr>
            <p:ph type="body" idx="1"/>
          </p:nvPr>
        </p:nvSpPr>
        <p:spPr>
          <a:xfrm>
            <a:off x="3887391" y="741255"/>
            <a:ext cx="4629150" cy="365860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16" name="Google Shape;116;p28"/>
          <p:cNvSpPr txBox="1">
            <a:spLocks noGrp="1"/>
          </p:cNvSpPr>
          <p:nvPr>
            <p:ph type="body" idx="2"/>
          </p:nvPr>
        </p:nvSpPr>
        <p:spPr>
          <a:xfrm>
            <a:off x="629841" y="1544479"/>
            <a:ext cx="2949178" cy="286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7" name="Google Shape;117;p28"/>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8"/>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8"/>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Copy Only</a:t>
            </a:r>
          </a:p>
        </p:txBody>
      </p:sp>
      <p:sp>
        <p:nvSpPr>
          <p:cNvPr id="5" name="Content Placeholder 4"/>
          <p:cNvSpPr>
            <a:spLocks noGrp="1"/>
          </p:cNvSpPr>
          <p:nvPr>
            <p:ph sz="quarter" idx="11" hasCustomPrompt="1"/>
          </p:nvPr>
        </p:nvSpPr>
        <p:spPr>
          <a:xfrm>
            <a:off x="914402" y="1075306"/>
            <a:ext cx="7759701" cy="3390923"/>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350" b="1" baseline="0">
                <a:solidFill>
                  <a:schemeClr val="tx1"/>
                </a:solidFill>
                <a:latin typeface="Arial"/>
                <a:cs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chemeClr val="tx1"/>
                </a:solidFill>
                <a:latin typeface="Arial"/>
                <a:cs typeface="Aria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chemeClr val="tx1"/>
                </a:solidFill>
                <a:latin typeface="Arial"/>
                <a:cs typeface="Arial"/>
              </a:defRPr>
            </a:lvl3pPr>
            <a:lvl4pPr marL="0">
              <a:defRPr sz="1125">
                <a:solidFill>
                  <a:srgbClr val="7F7F7F"/>
                </a:solidFill>
                <a:latin typeface="Arial"/>
                <a:cs typeface="Arial"/>
              </a:defRPr>
            </a:lvl4pPr>
            <a:lvl5pPr marL="342900">
              <a:defRPr sz="1125">
                <a:solidFill>
                  <a:srgbClr val="7F7F7F"/>
                </a:solidFill>
                <a:latin typeface="Arial"/>
                <a:cs typeface="Arial"/>
              </a:defRPr>
            </a:lvl5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a:p>
            <a:pPr lvl="0"/>
            <a:endParaRPr lang="en-US" dirty="0"/>
          </a:p>
        </p:txBody>
      </p:sp>
    </p:spTree>
    <p:extLst>
      <p:ext uri="{BB962C8B-B14F-4D97-AF65-F5344CB8AC3E}">
        <p14:creationId xmlns:p14="http://schemas.microsoft.com/office/powerpoint/2010/main" val="18133146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4533901" y="1064306"/>
            <a:ext cx="3744913" cy="3008654"/>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chemeClr val="tx1"/>
                </a:solidFill>
                <a:effectLst/>
                <a:uLnTx/>
                <a:uFillTx/>
                <a:latin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chemeClr val="tx1"/>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chemeClr val="tx1"/>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Image &amp; Copy</a:t>
            </a:r>
          </a:p>
        </p:txBody>
      </p:sp>
      <p:sp>
        <p:nvSpPr>
          <p:cNvPr id="8" name="Picture Placeholder 7"/>
          <p:cNvSpPr>
            <a:spLocks noGrp="1"/>
          </p:cNvSpPr>
          <p:nvPr>
            <p:ph type="pic" sz="quarter" idx="13"/>
          </p:nvPr>
        </p:nvSpPr>
        <p:spPr>
          <a:xfrm>
            <a:off x="862428" y="1064765"/>
            <a:ext cx="3554338" cy="3008083"/>
          </a:xfrm>
          <a:solidFill>
            <a:schemeClr val="bg1">
              <a:lumMod val="50000"/>
            </a:schemeClr>
          </a:solidFill>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89078555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Double Column</a:t>
            </a:r>
          </a:p>
        </p:txBody>
      </p:sp>
      <p:sp>
        <p:nvSpPr>
          <p:cNvPr id="7" name="Content Placeholder 6"/>
          <p:cNvSpPr>
            <a:spLocks noGrp="1"/>
          </p:cNvSpPr>
          <p:nvPr>
            <p:ph sz="quarter" idx="15" hasCustomPrompt="1"/>
          </p:nvPr>
        </p:nvSpPr>
        <p:spPr>
          <a:xfrm>
            <a:off x="723900" y="1064306"/>
            <a:ext cx="3632200" cy="3008654"/>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10" name="Content Placeholder 9"/>
          <p:cNvSpPr>
            <a:spLocks noGrp="1"/>
          </p:cNvSpPr>
          <p:nvPr>
            <p:ph sz="quarter" idx="16" hasCustomPrompt="1"/>
          </p:nvPr>
        </p:nvSpPr>
        <p:spPr>
          <a:xfrm>
            <a:off x="4546216" y="1064306"/>
            <a:ext cx="3797300" cy="3008654"/>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350" b="1">
                <a:solidFill>
                  <a:srgbClr val="000000"/>
                </a:solidFill>
                <a:latin typeface="Arial" panose="020B0604020202020204" pitchFamily="34" charset="0"/>
                <a:cs typeface="Arial" panose="020B0604020202020204" pitchFamily="34" charset="0"/>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2111328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Images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Images &amp; Copy</a:t>
            </a:r>
          </a:p>
        </p:txBody>
      </p:sp>
      <p:sp>
        <p:nvSpPr>
          <p:cNvPr id="10" name="Picture Placeholder 9"/>
          <p:cNvSpPr>
            <a:spLocks noGrp="1"/>
          </p:cNvSpPr>
          <p:nvPr>
            <p:ph type="pic" sz="quarter" idx="16"/>
          </p:nvPr>
        </p:nvSpPr>
        <p:spPr>
          <a:xfrm>
            <a:off x="888615" y="1064215"/>
            <a:ext cx="217752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2" name="Picture Placeholder 9"/>
          <p:cNvSpPr>
            <a:spLocks noGrp="1"/>
          </p:cNvSpPr>
          <p:nvPr>
            <p:ph type="pic" sz="quarter" idx="18"/>
          </p:nvPr>
        </p:nvSpPr>
        <p:spPr>
          <a:xfrm>
            <a:off x="3500629" y="1064215"/>
            <a:ext cx="217752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4" name="Picture Placeholder 9"/>
          <p:cNvSpPr>
            <a:spLocks noGrp="1"/>
          </p:cNvSpPr>
          <p:nvPr>
            <p:ph type="pic" sz="quarter" idx="20"/>
          </p:nvPr>
        </p:nvSpPr>
        <p:spPr>
          <a:xfrm>
            <a:off x="6127895" y="1064215"/>
            <a:ext cx="217752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88861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
        <p:nvSpPr>
          <p:cNvPr id="16" name="Content Placeholder 3"/>
          <p:cNvSpPr>
            <a:spLocks noGrp="1"/>
          </p:cNvSpPr>
          <p:nvPr>
            <p:ph sz="half" idx="21"/>
          </p:nvPr>
        </p:nvSpPr>
        <p:spPr>
          <a:xfrm>
            <a:off x="3500629"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
        <p:nvSpPr>
          <p:cNvPr id="17" name="Content Placeholder 3"/>
          <p:cNvSpPr>
            <a:spLocks noGrp="1"/>
          </p:cNvSpPr>
          <p:nvPr>
            <p:ph sz="half" idx="22"/>
          </p:nvPr>
        </p:nvSpPr>
        <p:spPr>
          <a:xfrm>
            <a:off x="612789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39585367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Long Image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Long Image &amp; Copy</a:t>
            </a:r>
          </a:p>
        </p:txBody>
      </p:sp>
      <p:sp>
        <p:nvSpPr>
          <p:cNvPr id="10" name="Picture Placeholder 9"/>
          <p:cNvSpPr>
            <a:spLocks noGrp="1"/>
          </p:cNvSpPr>
          <p:nvPr>
            <p:ph type="pic" sz="quarter" idx="16"/>
          </p:nvPr>
        </p:nvSpPr>
        <p:spPr>
          <a:xfrm>
            <a:off x="863601" y="1064215"/>
            <a:ext cx="741680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863601" y="3053470"/>
            <a:ext cx="7416800" cy="1483105"/>
          </a:xfrm>
        </p:spPr>
        <p:txBody>
          <a:bodyPr lIns="0" tIns="0" rIns="0" bIns="0">
            <a:noAutofit/>
          </a:bodyPr>
          <a:lstStyle>
            <a:lvl1pPr marL="0" indent="0">
              <a:lnSpc>
                <a:spcPct val="90000"/>
              </a:lnSpc>
              <a:buFontTx/>
              <a:buNone/>
              <a:defRPr sz="1125" b="0">
                <a:solidFill>
                  <a:schemeClr val="tx1"/>
                </a:solidFill>
                <a:latin typeface="Arial"/>
                <a:cs typeface="Arial"/>
              </a:defRPr>
            </a:lvl1pPr>
            <a:lvl2pPr marL="0" indent="-102870">
              <a:lnSpc>
                <a:spcPct val="120000"/>
              </a:lnSpc>
              <a:buClr>
                <a:srgbClr val="8D8E8D"/>
              </a:buClr>
              <a:buFont typeface="Lucida Grande"/>
              <a:buChar char="-"/>
              <a:defRPr sz="1125">
                <a:solidFill>
                  <a:srgbClr val="8D8E8D"/>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p:txBody>
      </p:sp>
    </p:spTree>
    <p:extLst>
      <p:ext uri="{BB962C8B-B14F-4D97-AF65-F5344CB8AC3E}">
        <p14:creationId xmlns:p14="http://schemas.microsoft.com/office/powerpoint/2010/main" val="17238124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Pie Charts &amp; Copy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Pie Charts &amp; Copy 1</a:t>
            </a:r>
          </a:p>
        </p:txBody>
      </p:sp>
      <p:sp>
        <p:nvSpPr>
          <p:cNvPr id="15" name="Content Placeholder 3"/>
          <p:cNvSpPr>
            <a:spLocks noGrp="1"/>
          </p:cNvSpPr>
          <p:nvPr>
            <p:ph sz="half" idx="2" hasCustomPrompt="1"/>
          </p:nvPr>
        </p:nvSpPr>
        <p:spPr>
          <a:xfrm>
            <a:off x="753251" y="2701502"/>
            <a:ext cx="7654150" cy="1835073"/>
          </a:xfrm>
        </p:spPr>
        <p:txBody>
          <a:bodyPr lIns="0" tIns="0" rIns="0" bIns="0">
            <a:no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125" b="1">
                <a:solidFill>
                  <a:srgbClr val="000000"/>
                </a:solidFill>
                <a:latin typeface="Arial"/>
                <a:cs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125" b="1">
                <a:solidFill>
                  <a:srgbClr val="000000"/>
                </a:solidFill>
                <a:latin typeface="Arial"/>
                <a:cs typeface="Aria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125" b="1">
                <a:solidFill>
                  <a:srgbClr val="000000"/>
                </a:solidFill>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20" name="Chart Placeholder 6"/>
          <p:cNvSpPr>
            <a:spLocks noGrp="1"/>
          </p:cNvSpPr>
          <p:nvPr>
            <p:ph type="chart" sz="quarter" idx="27"/>
          </p:nvPr>
        </p:nvSpPr>
        <p:spPr>
          <a:xfrm>
            <a:off x="6517175" y="1064215"/>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1" name="Chart Placeholder 6"/>
          <p:cNvSpPr>
            <a:spLocks noGrp="1"/>
          </p:cNvSpPr>
          <p:nvPr>
            <p:ph type="chart" sz="quarter" idx="28"/>
          </p:nvPr>
        </p:nvSpPr>
        <p:spPr>
          <a:xfrm>
            <a:off x="4595867" y="1064215"/>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2" name="Chart Placeholder 6"/>
          <p:cNvSpPr>
            <a:spLocks noGrp="1"/>
          </p:cNvSpPr>
          <p:nvPr>
            <p:ph type="chart" sz="quarter" idx="29"/>
          </p:nvPr>
        </p:nvSpPr>
        <p:spPr>
          <a:xfrm>
            <a:off x="2674559" y="1064215"/>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3" name="Chart Placeholder 6"/>
          <p:cNvSpPr>
            <a:spLocks noGrp="1"/>
          </p:cNvSpPr>
          <p:nvPr>
            <p:ph type="chart" sz="quarter" idx="30"/>
          </p:nvPr>
        </p:nvSpPr>
        <p:spPr>
          <a:xfrm>
            <a:off x="753251" y="1064215"/>
            <a:ext cx="1890226" cy="1637288"/>
          </a:xfrm>
        </p:spPr>
        <p:txBody>
          <a:bodyPr/>
          <a:lstStyle>
            <a:lvl1pPr marL="0" indent="0">
              <a:buNone/>
              <a:defRPr>
                <a:solidFill>
                  <a:schemeClr val="tx1"/>
                </a:solidFill>
              </a:defRPr>
            </a:lvl1pPr>
          </a:lstStyle>
          <a:p>
            <a:r>
              <a:rPr lang="en-US"/>
              <a:t>Click icon to add chart</a:t>
            </a:r>
            <a:endParaRPr lang="en-US" dirty="0"/>
          </a:p>
        </p:txBody>
      </p:sp>
    </p:spTree>
    <p:extLst>
      <p:ext uri="{BB962C8B-B14F-4D97-AF65-F5344CB8AC3E}">
        <p14:creationId xmlns:p14="http://schemas.microsoft.com/office/powerpoint/2010/main" val="26116300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ie Charts &amp; Copy 2">
    <p:spTree>
      <p:nvGrpSpPr>
        <p:cNvPr id="1" name=""/>
        <p:cNvGrpSpPr/>
        <p:nvPr/>
      </p:nvGrpSpPr>
      <p:grpSpPr>
        <a:xfrm>
          <a:off x="0" y="0"/>
          <a:ext cx="0" cy="0"/>
          <a:chOff x="0" y="0"/>
          <a:chExt cx="0" cy="0"/>
        </a:xfrm>
      </p:grpSpPr>
      <p:sp>
        <p:nvSpPr>
          <p:cNvPr id="18" name="Chart Placeholder 6"/>
          <p:cNvSpPr>
            <a:spLocks noGrp="1"/>
          </p:cNvSpPr>
          <p:nvPr>
            <p:ph type="chart" sz="quarter" idx="24"/>
          </p:nvPr>
        </p:nvSpPr>
        <p:spPr>
          <a:xfrm>
            <a:off x="3415728" y="1064306"/>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19" name="Chart Placeholder 6"/>
          <p:cNvSpPr>
            <a:spLocks noGrp="1"/>
          </p:cNvSpPr>
          <p:nvPr>
            <p:ph type="chart" sz="quarter" idx="25"/>
          </p:nvPr>
        </p:nvSpPr>
        <p:spPr>
          <a:xfrm>
            <a:off x="6037720" y="1064306"/>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7" name="Chart Placeholder 6"/>
          <p:cNvSpPr>
            <a:spLocks noGrp="1"/>
          </p:cNvSpPr>
          <p:nvPr>
            <p:ph type="chart" sz="quarter" idx="23"/>
          </p:nvPr>
        </p:nvSpPr>
        <p:spPr>
          <a:xfrm>
            <a:off x="796146" y="1064306"/>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Pie Charts &amp; Copy 2</a:t>
            </a:r>
          </a:p>
        </p:txBody>
      </p:sp>
      <p:sp>
        <p:nvSpPr>
          <p:cNvPr id="15" name="Content Placeholder 3"/>
          <p:cNvSpPr>
            <a:spLocks noGrp="1"/>
          </p:cNvSpPr>
          <p:nvPr>
            <p:ph sz="half" idx="2"/>
          </p:nvPr>
        </p:nvSpPr>
        <p:spPr>
          <a:xfrm>
            <a:off x="92671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b="0">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
        <p:nvSpPr>
          <p:cNvPr id="16" name="Content Placeholder 3"/>
          <p:cNvSpPr>
            <a:spLocks noGrp="1"/>
          </p:cNvSpPr>
          <p:nvPr>
            <p:ph sz="half" idx="21"/>
          </p:nvPr>
        </p:nvSpPr>
        <p:spPr>
          <a:xfrm>
            <a:off x="3538729"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b="0">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
        <p:nvSpPr>
          <p:cNvPr id="17" name="Content Placeholder 3"/>
          <p:cNvSpPr>
            <a:spLocks noGrp="1"/>
          </p:cNvSpPr>
          <p:nvPr>
            <p:ph sz="half" idx="22"/>
          </p:nvPr>
        </p:nvSpPr>
        <p:spPr>
          <a:xfrm>
            <a:off x="616599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b="0">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41429125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able Placeholder 8"/>
          <p:cNvSpPr>
            <a:spLocks noGrp="1"/>
          </p:cNvSpPr>
          <p:nvPr>
            <p:ph type="tbl" sz="quarter" idx="24"/>
          </p:nvPr>
        </p:nvSpPr>
        <p:spPr>
          <a:xfrm>
            <a:off x="457200" y="1257549"/>
            <a:ext cx="8229600" cy="3337936"/>
          </a:xfrm>
        </p:spPr>
        <p:txBody>
          <a:bodyPr/>
          <a:lstStyle>
            <a:lvl1pPr marL="0" indent="0">
              <a:buNone/>
              <a:defRPr>
                <a:solidFill>
                  <a:schemeClr val="tx1"/>
                </a:solidFill>
              </a:defRPr>
            </a:lvl1pPr>
          </a:lstStyle>
          <a:p>
            <a:r>
              <a:rPr lang="en-US"/>
              <a:t>Click icon to add table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Table</a:t>
            </a:r>
          </a:p>
        </p:txBody>
      </p:sp>
    </p:spTree>
    <p:extLst>
      <p:ext uri="{BB962C8B-B14F-4D97-AF65-F5344CB8AC3E}">
        <p14:creationId xmlns:p14="http://schemas.microsoft.com/office/powerpoint/2010/main" val="404030197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ar Chart &amp; Copy 1">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270000" y="3053470"/>
            <a:ext cx="5970422" cy="1483105"/>
          </a:xfrm>
        </p:spPr>
        <p:txBody>
          <a:bodyPr lIns="0" tIns="0" rIns="0" bIns="0">
            <a:no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350" b="1">
                <a:solidFill>
                  <a:srgbClr val="000000"/>
                </a:solidFill>
                <a:latin typeface="Arial"/>
                <a:cs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latin typeface="Arial"/>
                <a:cs typeface="Aria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7" name="Chart Placeholder 6"/>
          <p:cNvSpPr>
            <a:spLocks noGrp="1"/>
          </p:cNvSpPr>
          <p:nvPr>
            <p:ph type="chart" sz="quarter" idx="23"/>
          </p:nvPr>
        </p:nvSpPr>
        <p:spPr>
          <a:xfrm>
            <a:off x="1270003" y="1064306"/>
            <a:ext cx="5970421" cy="1886597"/>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Bar Chart &amp; Copy 1</a:t>
            </a:r>
          </a:p>
        </p:txBody>
      </p:sp>
    </p:spTree>
    <p:extLst>
      <p:ext uri="{BB962C8B-B14F-4D97-AF65-F5344CB8AC3E}">
        <p14:creationId xmlns:p14="http://schemas.microsoft.com/office/powerpoint/2010/main" val="327227690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ar Chart &amp; Copy 2">
    <p:spTree>
      <p:nvGrpSpPr>
        <p:cNvPr id="1" name=""/>
        <p:cNvGrpSpPr/>
        <p:nvPr/>
      </p:nvGrpSpPr>
      <p:grpSpPr>
        <a:xfrm>
          <a:off x="0" y="0"/>
          <a:ext cx="0" cy="0"/>
          <a:chOff x="0" y="0"/>
          <a:chExt cx="0" cy="0"/>
        </a:xfrm>
      </p:grpSpPr>
      <p:sp>
        <p:nvSpPr>
          <p:cNvPr id="7" name="Chart Placeholder 6"/>
          <p:cNvSpPr>
            <a:spLocks noGrp="1"/>
          </p:cNvSpPr>
          <p:nvPr>
            <p:ph type="chart" sz="quarter" idx="23"/>
          </p:nvPr>
        </p:nvSpPr>
        <p:spPr>
          <a:xfrm>
            <a:off x="4827238" y="1064305"/>
            <a:ext cx="3440462" cy="2760267"/>
          </a:xfrm>
        </p:spPr>
        <p:txBody>
          <a:bodyPr>
            <a:normAutofit/>
          </a:bodyPr>
          <a:lstStyle>
            <a:lvl1pPr marL="0" marR="0" indent="0" algn="l" defTabSz="685800" rtl="0" eaLnBrk="1" fontAlgn="base" latinLnBrk="0" hangingPunct="1">
              <a:lnSpc>
                <a:spcPct val="100000"/>
              </a:lnSpc>
              <a:spcBef>
                <a:spcPct val="20000"/>
              </a:spcBef>
              <a:spcAft>
                <a:spcPct val="0"/>
              </a:spcAft>
              <a:buClrTx/>
              <a:buSzTx/>
              <a:buFontTx/>
              <a:buNone/>
              <a:tabLst/>
              <a:defRPr sz="1350"/>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n-US" altLang="en-US" sz="1800" b="0" i="0" u="none" strike="noStrike" kern="0" cap="none" spc="0" normalizeH="0" baseline="0" noProof="0">
                <a:ln>
                  <a:noFill/>
                </a:ln>
                <a:solidFill>
                  <a:srgbClr val="000000"/>
                </a:solidFill>
                <a:effectLst/>
                <a:uLnTx/>
                <a:uFillTx/>
                <a:latin typeface="Arial"/>
                <a:ea typeface="+mn-ea"/>
                <a:cs typeface="Arial"/>
              </a:rPr>
              <a:t>Click icon to add chart</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Bar Chart &amp; Copy 2</a:t>
            </a:r>
          </a:p>
        </p:txBody>
      </p:sp>
      <p:sp>
        <p:nvSpPr>
          <p:cNvPr id="9" name="Content Placeholder 8"/>
          <p:cNvSpPr>
            <a:spLocks noGrp="1"/>
          </p:cNvSpPr>
          <p:nvPr>
            <p:ph sz="quarter" idx="26" hasCustomPrompt="1"/>
          </p:nvPr>
        </p:nvSpPr>
        <p:spPr>
          <a:xfrm>
            <a:off x="850900" y="1064214"/>
            <a:ext cx="3976688" cy="3531180"/>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rgbClr val="000000"/>
                </a:solidFill>
                <a:effectLst/>
                <a:uLnTx/>
                <a:uFillTx/>
                <a:latin typeface="Arial"/>
              </a:defRPr>
            </a:lvl1pPr>
            <a:lvl2pPr marL="557213" marR="0" indent="-214313" algn="l" defTabSz="685800" rtl="0" eaLnBrk="1" fontAlgn="base" latinLnBrk="0" hangingPunct="1">
              <a:lnSpc>
                <a:spcPct val="100000"/>
              </a:lnSpc>
              <a:spcBef>
                <a:spcPct val="20000"/>
              </a:spcBef>
              <a:spcAft>
                <a:spcPct val="0"/>
              </a:spcAft>
              <a:buClrTx/>
              <a:buSzTx/>
              <a:buFontTx/>
              <a:buChar char="–"/>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Tx/>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60914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ung">
  <p:cSld name="Lung">
    <p:spTree>
      <p:nvGrpSpPr>
        <p:cNvPr id="1" name="Shape 15"/>
        <p:cNvGrpSpPr/>
        <p:nvPr/>
      </p:nvGrpSpPr>
      <p:grpSpPr>
        <a:xfrm>
          <a:off x="0" y="0"/>
          <a:ext cx="0" cy="0"/>
          <a:chOff x="0" y="0"/>
          <a:chExt cx="0" cy="0"/>
        </a:xfrm>
      </p:grpSpPr>
      <p:pic>
        <p:nvPicPr>
          <p:cNvPr id="16" name="Google Shape;16;p33" descr="Graphical user interface&#10;&#10;Description automatically generated"/>
          <p:cNvPicPr preferRelativeResize="0"/>
          <p:nvPr/>
        </p:nvPicPr>
        <p:blipFill rotWithShape="1">
          <a:blip r:embed="rId2">
            <a:alphaModFix/>
          </a:blip>
          <a:srcRect/>
          <a:stretch/>
        </p:blipFill>
        <p:spPr>
          <a:xfrm>
            <a:off x="7037" y="0"/>
            <a:ext cx="9129925" cy="514826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
        <p:cNvGrpSpPr/>
        <p:nvPr/>
      </p:nvGrpSpPr>
      <p:grpSpPr>
        <a:xfrm>
          <a:off x="0" y="0"/>
          <a:ext cx="0" cy="0"/>
          <a:chOff x="0" y="0"/>
          <a:chExt cx="0" cy="0"/>
        </a:xfrm>
      </p:grpSpPr>
      <p:sp>
        <p:nvSpPr>
          <p:cNvPr id="121" name="Google Shape;121;p29"/>
          <p:cNvSpPr txBox="1">
            <a:spLocks noGrp="1"/>
          </p:cNvSpPr>
          <p:nvPr>
            <p:ph type="title"/>
          </p:nvPr>
        </p:nvSpPr>
        <p:spPr>
          <a:xfrm>
            <a:off x="629841" y="343218"/>
            <a:ext cx="2949178" cy="12012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29"/>
          <p:cNvSpPr>
            <a:spLocks noGrp="1"/>
          </p:cNvSpPr>
          <p:nvPr>
            <p:ph type="pic" idx="2"/>
          </p:nvPr>
        </p:nvSpPr>
        <p:spPr>
          <a:xfrm>
            <a:off x="3887391" y="741255"/>
            <a:ext cx="4629150" cy="3658604"/>
          </a:xfrm>
          <a:prstGeom prst="rect">
            <a:avLst/>
          </a:prstGeom>
          <a:noFill/>
          <a:ln>
            <a:noFill/>
          </a:ln>
        </p:spPr>
      </p:sp>
      <p:sp>
        <p:nvSpPr>
          <p:cNvPr id="123" name="Google Shape;123;p29"/>
          <p:cNvSpPr txBox="1">
            <a:spLocks noGrp="1"/>
          </p:cNvSpPr>
          <p:nvPr>
            <p:ph type="body" idx="1"/>
          </p:nvPr>
        </p:nvSpPr>
        <p:spPr>
          <a:xfrm>
            <a:off x="629841" y="1544479"/>
            <a:ext cx="2949178" cy="286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24" name="Google Shape;124;p29"/>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9"/>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9"/>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Bar Chart &amp; Copy 3">
    <p:spTree>
      <p:nvGrpSpPr>
        <p:cNvPr id="1" name=""/>
        <p:cNvGrpSpPr/>
        <p:nvPr/>
      </p:nvGrpSpPr>
      <p:grpSpPr>
        <a:xfrm>
          <a:off x="0" y="0"/>
          <a:ext cx="0" cy="0"/>
          <a:chOff x="0" y="0"/>
          <a:chExt cx="0" cy="0"/>
        </a:xfrm>
      </p:grpSpPr>
      <p:sp>
        <p:nvSpPr>
          <p:cNvPr id="9" name="Table Placeholder 8"/>
          <p:cNvSpPr>
            <a:spLocks noGrp="1"/>
          </p:cNvSpPr>
          <p:nvPr>
            <p:ph type="tbl" sz="quarter" idx="25" hasCustomPrompt="1"/>
          </p:nvPr>
        </p:nvSpPr>
        <p:spPr>
          <a:xfrm>
            <a:off x="664364" y="1064306"/>
            <a:ext cx="3804897" cy="2759766"/>
          </a:xfrm>
        </p:spPr>
        <p:txBody>
          <a:bodyPr/>
          <a:lstStyle>
            <a:lvl1pPr marL="0" indent="0">
              <a:buNone/>
              <a:defRPr>
                <a:solidFill>
                  <a:schemeClr val="tx1"/>
                </a:solidFill>
              </a:defRPr>
            </a:lvl1pPr>
          </a:lstStyle>
          <a:p>
            <a:r>
              <a:rPr lang="en-US" dirty="0"/>
              <a:t>Click icon to add chart</a:t>
            </a:r>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Bar Chart &amp; Copy 3</a:t>
            </a:r>
          </a:p>
        </p:txBody>
      </p:sp>
      <p:sp>
        <p:nvSpPr>
          <p:cNvPr id="7" name="Content Placeholder 6"/>
          <p:cNvSpPr>
            <a:spLocks noGrp="1"/>
          </p:cNvSpPr>
          <p:nvPr>
            <p:ph sz="quarter" idx="27" hasCustomPrompt="1"/>
          </p:nvPr>
        </p:nvSpPr>
        <p:spPr>
          <a:xfrm>
            <a:off x="4468816" y="1064214"/>
            <a:ext cx="3989387" cy="3531180"/>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rgbClr val="000000"/>
                </a:solidFill>
                <a:effectLst/>
                <a:uLnTx/>
                <a:uFillTx/>
                <a:latin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3246850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 Images &amp; 4 Blocks of Copy">
    <p:spTree>
      <p:nvGrpSpPr>
        <p:cNvPr id="1" name=""/>
        <p:cNvGrpSpPr/>
        <p:nvPr/>
      </p:nvGrpSpPr>
      <p:grpSpPr>
        <a:xfrm>
          <a:off x="0" y="0"/>
          <a:ext cx="0" cy="0"/>
          <a:chOff x="0" y="0"/>
          <a:chExt cx="0" cy="0"/>
        </a:xfrm>
      </p:grpSpPr>
      <p:sp>
        <p:nvSpPr>
          <p:cNvPr id="18" name="Picture Placeholder 15"/>
          <p:cNvSpPr>
            <a:spLocks noGrp="1"/>
          </p:cNvSpPr>
          <p:nvPr>
            <p:ph type="pic" sz="quarter" idx="15"/>
          </p:nvPr>
        </p:nvSpPr>
        <p:spPr>
          <a:xfrm>
            <a:off x="623213" y="2773520"/>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19" name="Picture Placeholder 15"/>
          <p:cNvSpPr>
            <a:spLocks noGrp="1"/>
          </p:cNvSpPr>
          <p:nvPr>
            <p:ph type="pic" sz="quarter" idx="16"/>
          </p:nvPr>
        </p:nvSpPr>
        <p:spPr>
          <a:xfrm>
            <a:off x="4577164" y="2773520"/>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16" name="Picture Placeholder 15"/>
          <p:cNvSpPr>
            <a:spLocks noGrp="1"/>
          </p:cNvSpPr>
          <p:nvPr>
            <p:ph type="pic" sz="quarter" idx="13"/>
          </p:nvPr>
        </p:nvSpPr>
        <p:spPr>
          <a:xfrm>
            <a:off x="6536568" y="1064307"/>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17" name="Picture Placeholder 15"/>
          <p:cNvSpPr>
            <a:spLocks noGrp="1"/>
          </p:cNvSpPr>
          <p:nvPr>
            <p:ph type="pic" sz="quarter" idx="14"/>
          </p:nvPr>
        </p:nvSpPr>
        <p:spPr>
          <a:xfrm>
            <a:off x="2603902" y="1064307"/>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4 Images &amp; 4 Blocks of Copy</a:t>
            </a:r>
          </a:p>
        </p:txBody>
      </p:sp>
      <p:sp>
        <p:nvSpPr>
          <p:cNvPr id="3" name="Rectangle 2"/>
          <p:cNvSpPr/>
          <p:nvPr userDrawn="1"/>
        </p:nvSpPr>
        <p:spPr>
          <a:xfrm>
            <a:off x="630145" y="1064306"/>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4570238" y="1064306"/>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603905" y="2767517"/>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6536571" y="2767517"/>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Text Placeholder 20"/>
          <p:cNvSpPr>
            <a:spLocks noGrp="1"/>
          </p:cNvSpPr>
          <p:nvPr>
            <p:ph type="body" sz="quarter" idx="17"/>
          </p:nvPr>
        </p:nvSpPr>
        <p:spPr>
          <a:xfrm>
            <a:off x="723878" y="1156436"/>
            <a:ext cx="1765300" cy="1611080"/>
          </a:xfrm>
        </p:spPr>
        <p:txBody>
          <a:bodyPr>
            <a:noAutofit/>
          </a:bodyPr>
          <a:lstStyle>
            <a:lvl1pPr marL="0" indent="0">
              <a:buNone/>
              <a:defRPr sz="750" b="1">
                <a:solidFill>
                  <a:srgbClr val="A21E33"/>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sp>
        <p:nvSpPr>
          <p:cNvPr id="23" name="Text Placeholder 20"/>
          <p:cNvSpPr>
            <a:spLocks noGrp="1"/>
          </p:cNvSpPr>
          <p:nvPr>
            <p:ph type="body" sz="quarter" idx="18"/>
          </p:nvPr>
        </p:nvSpPr>
        <p:spPr>
          <a:xfrm>
            <a:off x="4676436" y="1156436"/>
            <a:ext cx="1765300" cy="1611080"/>
          </a:xfrm>
        </p:spPr>
        <p:txBody>
          <a:bodyPr>
            <a:noAutofit/>
          </a:bodyPr>
          <a:lstStyle>
            <a:lvl1pPr marL="0" indent="0">
              <a:buNone/>
              <a:defRPr sz="750" b="1">
                <a:solidFill>
                  <a:srgbClr val="A21E33"/>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sp>
        <p:nvSpPr>
          <p:cNvPr id="24" name="Text Placeholder 20"/>
          <p:cNvSpPr>
            <a:spLocks noGrp="1"/>
          </p:cNvSpPr>
          <p:nvPr>
            <p:ph type="body" sz="quarter" idx="19"/>
          </p:nvPr>
        </p:nvSpPr>
        <p:spPr>
          <a:xfrm>
            <a:off x="2717961" y="2852818"/>
            <a:ext cx="1765300" cy="1611080"/>
          </a:xfrm>
        </p:spPr>
        <p:txBody>
          <a:bodyPr>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sp>
        <p:nvSpPr>
          <p:cNvPr id="26" name="Text Placeholder 20"/>
          <p:cNvSpPr>
            <a:spLocks noGrp="1"/>
          </p:cNvSpPr>
          <p:nvPr>
            <p:ph type="body" sz="quarter" idx="20"/>
          </p:nvPr>
        </p:nvSpPr>
        <p:spPr>
          <a:xfrm>
            <a:off x="6646781" y="2852818"/>
            <a:ext cx="1765300" cy="1611080"/>
          </a:xfrm>
        </p:spPr>
        <p:txBody>
          <a:bodyPr>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00136102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Venn Diagram &amp; Copy">
    <p:spTree>
      <p:nvGrpSpPr>
        <p:cNvPr id="1" name=""/>
        <p:cNvGrpSpPr/>
        <p:nvPr/>
      </p:nvGrpSpPr>
      <p:grpSpPr>
        <a:xfrm>
          <a:off x="0" y="0"/>
          <a:ext cx="0" cy="0"/>
          <a:chOff x="0" y="0"/>
          <a:chExt cx="0" cy="0"/>
        </a:xfrm>
      </p:grpSpPr>
      <p:sp>
        <p:nvSpPr>
          <p:cNvPr id="8" name="Text Placeholder 7"/>
          <p:cNvSpPr>
            <a:spLocks noGrp="1"/>
          </p:cNvSpPr>
          <p:nvPr>
            <p:ph type="body" sz="quarter" idx="24"/>
          </p:nvPr>
        </p:nvSpPr>
        <p:spPr>
          <a:xfrm>
            <a:off x="676617" y="1064306"/>
            <a:ext cx="7781584" cy="1752718"/>
          </a:xfrm>
        </p:spPr>
        <p:txBody>
          <a:bodyPr lIns="0" tIns="0" bIns="0"/>
          <a:lstStyle>
            <a:lvl1pPr marL="0" indent="0">
              <a:lnSpc>
                <a:spcPct val="80000"/>
              </a:lnSpc>
              <a:buFontTx/>
              <a:buNone/>
              <a:defRPr sz="1800">
                <a:solidFill>
                  <a:schemeClr val="tx1"/>
                </a:solidFill>
                <a:latin typeface="Arial"/>
                <a:cs typeface="Arial"/>
              </a:defRPr>
            </a:lvl1pPr>
            <a:lvl2pPr marL="0" indent="0">
              <a:spcBef>
                <a:spcPts val="450"/>
              </a:spcBef>
              <a:buFontTx/>
              <a:buNone/>
              <a:defRPr sz="1125" b="1">
                <a:solidFill>
                  <a:srgbClr val="F47A22"/>
                </a:solidFill>
                <a:latin typeface="Arial"/>
                <a:cs typeface="Arial"/>
              </a:defRPr>
            </a:lvl2pPr>
            <a:lvl3pPr marL="0" indent="0">
              <a:spcBef>
                <a:spcPts val="0"/>
              </a:spcBef>
              <a:buFontTx/>
              <a:buNone/>
              <a:defRPr sz="1125" b="0">
                <a:solidFill>
                  <a:srgbClr val="8D8E8D"/>
                </a:solidFill>
                <a:latin typeface="Arial"/>
                <a:cs typeface="Arial"/>
              </a:defRPr>
            </a:lvl3pPr>
            <a:lvl4pPr marL="0" indent="0">
              <a:spcBef>
                <a:spcPts val="0"/>
              </a:spcBef>
              <a:buNone/>
              <a:defRPr sz="1125">
                <a:solidFill>
                  <a:srgbClr val="8D8E8D"/>
                </a:solidFill>
                <a:latin typeface="Arial"/>
                <a:cs typeface="Arial"/>
              </a:defRPr>
            </a:lvl4pPr>
            <a:lvl5pPr marL="0" indent="-102870">
              <a:lnSpc>
                <a:spcPct val="120000"/>
              </a:lnSpc>
              <a:spcBef>
                <a:spcPts val="0"/>
              </a:spcBef>
              <a:buClr>
                <a:srgbClr val="8D8E8D"/>
              </a:buClr>
              <a:buFont typeface="Lucida Grande"/>
              <a:buChar char="-"/>
              <a:defRPr sz="1125">
                <a:solidFill>
                  <a:srgbClr val="8D8E8D"/>
                </a:solidFill>
                <a:latin typeface="Arial"/>
                <a:cs typeface="Arial"/>
              </a:defRPr>
            </a:lvl5pPr>
          </a:lstStyle>
          <a:p>
            <a:pPr lvl="0"/>
            <a:r>
              <a:rPr lang="en-US"/>
              <a:t>Edit Master text styles</a:t>
            </a:r>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Venn Diagram &amp; Copy</a:t>
            </a:r>
          </a:p>
        </p:txBody>
      </p:sp>
      <p:grpSp>
        <p:nvGrpSpPr>
          <p:cNvPr id="4" name="Group 11"/>
          <p:cNvGrpSpPr/>
          <p:nvPr userDrawn="1"/>
        </p:nvGrpSpPr>
        <p:grpSpPr>
          <a:xfrm>
            <a:off x="2835843" y="1958554"/>
            <a:ext cx="3136213" cy="2231338"/>
            <a:chOff x="2943666" y="2261124"/>
            <a:chExt cx="2954151" cy="2576050"/>
          </a:xfrm>
        </p:grpSpPr>
        <p:sp>
          <p:nvSpPr>
            <p:cNvPr id="3" name="Oval 2"/>
            <p:cNvSpPr/>
            <p:nvPr userDrawn="1"/>
          </p:nvSpPr>
          <p:spPr>
            <a:xfrm>
              <a:off x="3554937" y="2261124"/>
              <a:ext cx="1722635" cy="1584960"/>
            </a:xfrm>
            <a:prstGeom prst="ellipse">
              <a:avLst/>
            </a:prstGeom>
            <a:solidFill>
              <a:srgbClr val="E8772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5" name="Group 6"/>
            <p:cNvGrpSpPr/>
            <p:nvPr userDrawn="1"/>
          </p:nvGrpSpPr>
          <p:grpSpPr>
            <a:xfrm>
              <a:off x="2943666" y="3252214"/>
              <a:ext cx="2954151" cy="1584960"/>
              <a:chOff x="3554937" y="3252214"/>
              <a:chExt cx="2954151" cy="1584960"/>
            </a:xfrm>
          </p:grpSpPr>
          <p:sp>
            <p:nvSpPr>
              <p:cNvPr id="10" name="Oval 9"/>
              <p:cNvSpPr/>
              <p:nvPr userDrawn="1"/>
            </p:nvSpPr>
            <p:spPr>
              <a:xfrm>
                <a:off x="3554937" y="3252214"/>
                <a:ext cx="1722636" cy="1584960"/>
              </a:xfrm>
              <a:prstGeom prst="ellipse">
                <a:avLst/>
              </a:prstGeom>
              <a:solidFill>
                <a:srgbClr val="B31B1B">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Oval 10"/>
              <p:cNvSpPr/>
              <p:nvPr userDrawn="1"/>
            </p:nvSpPr>
            <p:spPr>
              <a:xfrm>
                <a:off x="4786452" y="3252214"/>
                <a:ext cx="1722636" cy="1584960"/>
              </a:xfrm>
              <a:prstGeom prst="ellipse">
                <a:avLst/>
              </a:prstGeom>
              <a:solidFill>
                <a:srgbClr val="CF4520">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cxnSp>
        <p:nvCxnSpPr>
          <p:cNvPr id="14" name="Straight Connector 13"/>
          <p:cNvCxnSpPr/>
          <p:nvPr userDrawn="1"/>
        </p:nvCxnSpPr>
        <p:spPr>
          <a:xfrm>
            <a:off x="6041310" y="3459596"/>
            <a:ext cx="2416892"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0"/>
          <p:cNvSpPr>
            <a:spLocks noGrp="1"/>
          </p:cNvSpPr>
          <p:nvPr>
            <p:ph type="body" sz="quarter" idx="20"/>
          </p:nvPr>
        </p:nvSpPr>
        <p:spPr>
          <a:xfrm>
            <a:off x="6041311" y="3556761"/>
            <a:ext cx="2416891" cy="977208"/>
          </a:xfrm>
        </p:spPr>
        <p:txBody>
          <a:bodyPr lIns="0" tIns="0" rIns="0" bIns="0">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cxnSp>
        <p:nvCxnSpPr>
          <p:cNvPr id="18" name="Straight Connector 17"/>
          <p:cNvCxnSpPr/>
          <p:nvPr userDrawn="1"/>
        </p:nvCxnSpPr>
        <p:spPr>
          <a:xfrm>
            <a:off x="5219700" y="2266486"/>
            <a:ext cx="3238500" cy="502"/>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0" name="Text Placeholder 20"/>
          <p:cNvSpPr>
            <a:spLocks noGrp="1"/>
          </p:cNvSpPr>
          <p:nvPr>
            <p:ph type="body" sz="quarter" idx="25"/>
          </p:nvPr>
        </p:nvSpPr>
        <p:spPr>
          <a:xfrm>
            <a:off x="6041311" y="2266486"/>
            <a:ext cx="2416891" cy="977208"/>
          </a:xfrm>
        </p:spPr>
        <p:txBody>
          <a:bodyPr lIns="0" tIns="0" rIns="0" bIns="0">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cxnSp>
        <p:nvCxnSpPr>
          <p:cNvPr id="21" name="Straight Connector 20"/>
          <p:cNvCxnSpPr/>
          <p:nvPr userDrawn="1"/>
        </p:nvCxnSpPr>
        <p:spPr>
          <a:xfrm>
            <a:off x="676619" y="3485303"/>
            <a:ext cx="2085909"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3" name="Text Placeholder 20"/>
          <p:cNvSpPr>
            <a:spLocks noGrp="1"/>
          </p:cNvSpPr>
          <p:nvPr>
            <p:ph type="body" sz="quarter" idx="26"/>
          </p:nvPr>
        </p:nvSpPr>
        <p:spPr>
          <a:xfrm>
            <a:off x="676619" y="3556761"/>
            <a:ext cx="2085909" cy="977208"/>
          </a:xfrm>
        </p:spPr>
        <p:txBody>
          <a:bodyPr lIns="0" tIns="0" rIns="0" bIns="0">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6472157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losing Logos">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LOCKUP_WCM_NYP_FULLCOLO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48286"/>
          <a:stretch/>
        </p:blipFill>
        <p:spPr>
          <a:xfrm>
            <a:off x="316234" y="2345020"/>
            <a:ext cx="4178808" cy="46661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3950" y="2434779"/>
            <a:ext cx="3337560" cy="300496"/>
          </a:xfrm>
          <a:prstGeom prst="rect">
            <a:avLst/>
          </a:prstGeom>
        </p:spPr>
      </p:pic>
    </p:spTree>
    <p:extLst>
      <p:ext uri="{BB962C8B-B14F-4D97-AF65-F5344CB8AC3E}">
        <p14:creationId xmlns:p14="http://schemas.microsoft.com/office/powerpoint/2010/main" val="8025856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05412"/>
            <a:ext cx="8226720" cy="858404"/>
          </a:xfrm>
        </p:spPr>
        <p:txBody>
          <a:bodyPr/>
          <a:lstStyle/>
          <a:p>
            <a:r>
              <a:rPr lang="en-US"/>
              <a:t>Click to edit Master title style</a:t>
            </a:r>
          </a:p>
        </p:txBody>
      </p:sp>
      <p:sp>
        <p:nvSpPr>
          <p:cNvPr id="3" name="Content Placeholder 2"/>
          <p:cNvSpPr>
            <a:spLocks noGrp="1"/>
          </p:cNvSpPr>
          <p:nvPr>
            <p:ph sz="half" idx="1"/>
          </p:nvPr>
        </p:nvSpPr>
        <p:spPr>
          <a:xfrm>
            <a:off x="456481" y="1204363"/>
            <a:ext cx="8226720" cy="164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2954684"/>
            <a:ext cx="8226720" cy="1646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D165E9B0-7DA8-466E-963D-86F25D5E43BA}" type="slidenum">
              <a:rPr lang="en-GB" smtClean="0"/>
              <a:pPr>
                <a:defRPr/>
              </a:pPr>
              <a:t>‹#›</a:t>
            </a:fld>
            <a:endParaRPr lang="en-GB"/>
          </a:p>
        </p:txBody>
      </p:sp>
    </p:spTree>
    <p:extLst>
      <p:ext uri="{BB962C8B-B14F-4D97-AF65-F5344CB8AC3E}">
        <p14:creationId xmlns:p14="http://schemas.microsoft.com/office/powerpoint/2010/main" val="403319588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59731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7"/>
            <a:ext cx="3008313" cy="872345"/>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981"/>
            <a:ext cx="5111750" cy="439390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4"/>
            <a:ext cx="3008313" cy="3521555"/>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Tree>
    <p:extLst>
      <p:ext uri="{BB962C8B-B14F-4D97-AF65-F5344CB8AC3E}">
        <p14:creationId xmlns:p14="http://schemas.microsoft.com/office/powerpoint/2010/main" val="29458643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4994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30"/>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0"/>
          <p:cNvSpPr txBox="1">
            <a:spLocks noGrp="1"/>
          </p:cNvSpPr>
          <p:nvPr>
            <p:ph type="body" idx="1"/>
          </p:nvPr>
        </p:nvSpPr>
        <p:spPr>
          <a:xfrm rot="5400000">
            <a:off x="2938737" y="-939601"/>
            <a:ext cx="3266526"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 name="Google Shape;130;p30"/>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0"/>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0"/>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rot="5400000">
            <a:off x="5348055" y="1469717"/>
            <a:ext cx="4362915"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1"/>
          <p:cNvSpPr txBox="1">
            <a:spLocks noGrp="1"/>
          </p:cNvSpPr>
          <p:nvPr>
            <p:ph type="body" idx="1"/>
          </p:nvPr>
        </p:nvSpPr>
        <p:spPr>
          <a:xfrm rot="5400000">
            <a:off x="1347555" y="-444808"/>
            <a:ext cx="4362915"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31"/>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1"/>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31"/>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6"/>
        <p:cNvGrpSpPr/>
        <p:nvPr/>
      </p:nvGrpSpPr>
      <p:grpSpPr>
        <a:xfrm>
          <a:off x="0" y="0"/>
          <a:ext cx="0" cy="0"/>
          <a:chOff x="0" y="0"/>
          <a:chExt cx="0" cy="0"/>
        </a:xfrm>
      </p:grpSpPr>
      <p:sp>
        <p:nvSpPr>
          <p:cNvPr id="147" name="Google Shape;147;p42"/>
          <p:cNvSpPr txBox="1">
            <a:spLocks noGrp="1"/>
          </p:cNvSpPr>
          <p:nvPr>
            <p:ph type="subTitle" idx="1"/>
          </p:nvPr>
        </p:nvSpPr>
        <p:spPr>
          <a:xfrm>
            <a:off x="1371600" y="1249681"/>
            <a:ext cx="6400800" cy="2651759"/>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48" name="Google Shape;148;p42"/>
          <p:cNvSpPr txBox="1">
            <a:spLocks noGrp="1"/>
          </p:cNvSpPr>
          <p:nvPr>
            <p:ph type="title"/>
          </p:nvPr>
        </p:nvSpPr>
        <p:spPr>
          <a:xfrm>
            <a:off x="0" y="13208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9"/>
        <p:cNvGrpSpPr/>
        <p:nvPr/>
      </p:nvGrpSpPr>
      <p:grpSpPr>
        <a:xfrm>
          <a:off x="0" y="0"/>
          <a:ext cx="0" cy="0"/>
          <a:chOff x="0" y="0"/>
          <a:chExt cx="0" cy="0"/>
        </a:xfrm>
      </p:grpSpPr>
      <p:sp>
        <p:nvSpPr>
          <p:cNvPr id="150" name="Google Shape;150;p43"/>
          <p:cNvSpPr txBox="1">
            <a:spLocks noGrp="1"/>
          </p:cNvSpPr>
          <p:nvPr>
            <p:ph type="body" idx="1"/>
          </p:nvPr>
        </p:nvSpPr>
        <p:spPr>
          <a:xfrm>
            <a:off x="685800" y="844550"/>
            <a:ext cx="7772400" cy="314727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1" name="Google Shape;151;p43"/>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2"/>
        <p:cNvGrpSpPr/>
        <p:nvPr/>
      </p:nvGrpSpPr>
      <p:grpSpPr>
        <a:xfrm>
          <a:off x="0" y="0"/>
          <a:ext cx="0" cy="0"/>
          <a:chOff x="0" y="0"/>
          <a:chExt cx="0" cy="0"/>
        </a:xfrm>
      </p:grpSpPr>
      <p:sp>
        <p:nvSpPr>
          <p:cNvPr id="153" name="Google Shape;153;p44"/>
          <p:cNvSpPr txBox="1">
            <a:spLocks noGrp="1"/>
          </p:cNvSpPr>
          <p:nvPr>
            <p:ph type="body" idx="1"/>
          </p:nvPr>
        </p:nvSpPr>
        <p:spPr>
          <a:xfrm>
            <a:off x="6858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54" name="Google Shape;154;p44"/>
          <p:cNvSpPr txBox="1">
            <a:spLocks noGrp="1"/>
          </p:cNvSpPr>
          <p:nvPr>
            <p:ph type="body" idx="2"/>
          </p:nvPr>
        </p:nvSpPr>
        <p:spPr>
          <a:xfrm>
            <a:off x="46482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55" name="Google Shape;155;p44"/>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44"/>
          <p:cNvSpPr txBox="1">
            <a:spLocks noGrp="1"/>
          </p:cNvSpPr>
          <p:nvPr>
            <p:ph type="title"/>
          </p:nvPr>
        </p:nvSpPr>
        <p:spPr>
          <a:xfrm>
            <a:off x="0" y="127465"/>
            <a:ext cx="9144000" cy="695496"/>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3465"/>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p45"/>
          <p:cNvSpPr txBox="1">
            <a:spLocks noGrp="1"/>
          </p:cNvSpPr>
          <p:nvPr>
            <p:ph type="title"/>
          </p:nvPr>
        </p:nvSpPr>
        <p:spPr>
          <a:xfrm>
            <a:off x="0" y="127464"/>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159" name="Google Shape;159;p45"/>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0"/>
        <p:cNvGrpSpPr/>
        <p:nvPr/>
      </p:nvGrpSpPr>
      <p:grpSpPr>
        <a:xfrm>
          <a:off x="0" y="0"/>
          <a:ext cx="0" cy="0"/>
          <a:chOff x="0" y="0"/>
          <a:chExt cx="0" cy="0"/>
        </a:xfrm>
      </p:grpSpPr>
      <p:sp>
        <p:nvSpPr>
          <p:cNvPr id="161" name="Google Shape;161;p46"/>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2"/>
        <p:cNvGrpSpPr/>
        <p:nvPr/>
      </p:nvGrpSpPr>
      <p:grpSpPr>
        <a:xfrm>
          <a:off x="0" y="0"/>
          <a:ext cx="0" cy="0"/>
          <a:chOff x="0" y="0"/>
          <a:chExt cx="0" cy="0"/>
        </a:xfrm>
      </p:grpSpPr>
      <p:sp>
        <p:nvSpPr>
          <p:cNvPr id="163" name="Google Shape;163;p47"/>
          <p:cNvSpPr txBox="1">
            <a:spLocks noGrp="1"/>
          </p:cNvSpPr>
          <p:nvPr>
            <p:ph type="title"/>
          </p:nvPr>
        </p:nvSpPr>
        <p:spPr>
          <a:xfrm>
            <a:off x="1792288" y="3603784"/>
            <a:ext cx="5486400" cy="42544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0" i="1"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164" name="Google Shape;164;p47"/>
          <p:cNvSpPr>
            <a:spLocks noGrp="1"/>
          </p:cNvSpPr>
          <p:nvPr>
            <p:ph type="pic" idx="2"/>
          </p:nvPr>
        </p:nvSpPr>
        <p:spPr>
          <a:xfrm>
            <a:off x="1792288" y="460007"/>
            <a:ext cx="5486400" cy="3088958"/>
          </a:xfrm>
          <a:prstGeom prst="rect">
            <a:avLst/>
          </a:prstGeom>
          <a:noFill/>
          <a:ln>
            <a:noFill/>
          </a:ln>
        </p:spPr>
      </p:sp>
      <p:sp>
        <p:nvSpPr>
          <p:cNvPr id="165" name="Google Shape;165;p47"/>
          <p:cNvSpPr txBox="1">
            <a:spLocks noGrp="1"/>
          </p:cNvSpPr>
          <p:nvPr>
            <p:ph type="body" idx="1"/>
          </p:nvPr>
        </p:nvSpPr>
        <p:spPr>
          <a:xfrm>
            <a:off x="1792288" y="4029231"/>
            <a:ext cx="5486400" cy="54497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66" name="Google Shape;166;p47"/>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7"/>
        <p:cNvGrpSpPr/>
        <p:nvPr/>
      </p:nvGrpSpPr>
      <p:grpSpPr>
        <a:xfrm>
          <a:off x="0" y="0"/>
          <a:ext cx="0" cy="0"/>
          <a:chOff x="0" y="0"/>
          <a:chExt cx="0" cy="0"/>
        </a:xfrm>
      </p:grpSpPr>
      <p:sp>
        <p:nvSpPr>
          <p:cNvPr id="168" name="Google Shape;168;p48"/>
          <p:cNvSpPr txBox="1">
            <a:spLocks noGrp="1"/>
          </p:cNvSpPr>
          <p:nvPr>
            <p:ph type="title"/>
          </p:nvPr>
        </p:nvSpPr>
        <p:spPr>
          <a:xfrm>
            <a:off x="0" y="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169" name="Google Shape;169;p48"/>
          <p:cNvSpPr txBox="1">
            <a:spLocks noGrp="1"/>
          </p:cNvSpPr>
          <p:nvPr>
            <p:ph type="body" idx="1"/>
          </p:nvPr>
        </p:nvSpPr>
        <p:spPr>
          <a:xfrm rot="5400000">
            <a:off x="3200806" y="-1142136"/>
            <a:ext cx="2742388"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0" name="Google Shape;170;p48"/>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eople">
  <p:cSld name="People">
    <p:spTree>
      <p:nvGrpSpPr>
        <p:cNvPr id="1" name="Shape 17"/>
        <p:cNvGrpSpPr/>
        <p:nvPr/>
      </p:nvGrpSpPr>
      <p:grpSpPr>
        <a:xfrm>
          <a:off x="0" y="0"/>
          <a:ext cx="0" cy="0"/>
          <a:chOff x="0" y="0"/>
          <a:chExt cx="0" cy="0"/>
        </a:xfrm>
      </p:grpSpPr>
      <p:pic>
        <p:nvPicPr>
          <p:cNvPr id="18" name="Google Shape;18;p34" descr="Graphical user interface&#10;&#10;Description automatically generated"/>
          <p:cNvPicPr preferRelativeResize="0"/>
          <p:nvPr/>
        </p:nvPicPr>
        <p:blipFill rotWithShape="1">
          <a:blip r:embed="rId2">
            <a:alphaModFix/>
          </a:blip>
          <a:srcRect/>
          <a:stretch/>
        </p:blipFill>
        <p:spPr>
          <a:xfrm>
            <a:off x="0" y="-1"/>
            <a:ext cx="9129925" cy="514826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1"/>
        <p:cNvGrpSpPr/>
        <p:nvPr/>
      </p:nvGrpSpPr>
      <p:grpSpPr>
        <a:xfrm>
          <a:off x="0" y="0"/>
          <a:ext cx="0" cy="0"/>
          <a:chOff x="0" y="0"/>
          <a:chExt cx="0" cy="0"/>
        </a:xfrm>
      </p:grpSpPr>
      <p:sp>
        <p:nvSpPr>
          <p:cNvPr id="172" name="Google Shape;172;p4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173" name="Google Shape;173;p49"/>
          <p:cNvSpPr txBox="1">
            <a:spLocks noGrp="1"/>
          </p:cNvSpPr>
          <p:nvPr>
            <p:ph type="ftr" idx="11"/>
          </p:nvPr>
        </p:nvSpPr>
        <p:spPr>
          <a:xfrm>
            <a:off x="2897632" y="4593882"/>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0"/>
        <p:cNvGrpSpPr/>
        <p:nvPr/>
      </p:nvGrpSpPr>
      <p:grpSpPr>
        <a:xfrm>
          <a:off x="0" y="0"/>
          <a:ext cx="0" cy="0"/>
          <a:chOff x="0" y="0"/>
          <a:chExt cx="0" cy="0"/>
        </a:xfrm>
      </p:grpSpPr>
      <p:sp>
        <p:nvSpPr>
          <p:cNvPr id="181" name="Google Shape;181;p51"/>
          <p:cNvSpPr txBox="1">
            <a:spLocks noGrp="1"/>
          </p:cNvSpPr>
          <p:nvPr>
            <p:ph type="ctrTitle"/>
          </p:nvPr>
        </p:nvSpPr>
        <p:spPr>
          <a:xfrm>
            <a:off x="1143000" y="842963"/>
            <a:ext cx="6858000" cy="179228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51"/>
          <p:cNvSpPr txBox="1">
            <a:spLocks noGrp="1"/>
          </p:cNvSpPr>
          <p:nvPr>
            <p:ph type="subTitle" idx="1"/>
          </p:nvPr>
        </p:nvSpPr>
        <p:spPr>
          <a:xfrm>
            <a:off x="1143000" y="2703513"/>
            <a:ext cx="6858000" cy="124301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3" name="Google Shape;183;p51"/>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51"/>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51"/>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6"/>
        <p:cNvGrpSpPr/>
        <p:nvPr/>
      </p:nvGrpSpPr>
      <p:grpSpPr>
        <a:xfrm>
          <a:off x="0" y="0"/>
          <a:ext cx="0" cy="0"/>
          <a:chOff x="0" y="0"/>
          <a:chExt cx="0" cy="0"/>
        </a:xfrm>
      </p:grpSpPr>
      <p:sp>
        <p:nvSpPr>
          <p:cNvPr id="187" name="Google Shape;187;p5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52"/>
          <p:cNvSpPr txBox="1">
            <a:spLocks noGrp="1"/>
          </p:cNvSpPr>
          <p:nvPr>
            <p:ph type="body" idx="1"/>
          </p:nvPr>
        </p:nvSpPr>
        <p:spPr>
          <a:xfrm>
            <a:off x="628650" y="1370013"/>
            <a:ext cx="788670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2"/>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52"/>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52"/>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2"/>
        <p:cNvGrpSpPr/>
        <p:nvPr/>
      </p:nvGrpSpPr>
      <p:grpSpPr>
        <a:xfrm>
          <a:off x="0" y="0"/>
          <a:ext cx="0" cy="0"/>
          <a:chOff x="0" y="0"/>
          <a:chExt cx="0" cy="0"/>
        </a:xfrm>
      </p:grpSpPr>
      <p:sp>
        <p:nvSpPr>
          <p:cNvPr id="193" name="Google Shape;193;p53"/>
          <p:cNvSpPr txBox="1">
            <a:spLocks noGrp="1"/>
          </p:cNvSpPr>
          <p:nvPr>
            <p:ph type="title"/>
          </p:nvPr>
        </p:nvSpPr>
        <p:spPr>
          <a:xfrm>
            <a:off x="623888" y="1282700"/>
            <a:ext cx="7886700" cy="21415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53"/>
          <p:cNvSpPr txBox="1">
            <a:spLocks noGrp="1"/>
          </p:cNvSpPr>
          <p:nvPr>
            <p:ph type="body" idx="1"/>
          </p:nvPr>
        </p:nvSpPr>
        <p:spPr>
          <a:xfrm>
            <a:off x="623888" y="3444875"/>
            <a:ext cx="7886700" cy="11271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95" name="Google Shape;195;p53"/>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3"/>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3"/>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8"/>
        <p:cNvGrpSpPr/>
        <p:nvPr/>
      </p:nvGrpSpPr>
      <p:grpSpPr>
        <a:xfrm>
          <a:off x="0" y="0"/>
          <a:ext cx="0" cy="0"/>
          <a:chOff x="0" y="0"/>
          <a:chExt cx="0" cy="0"/>
        </a:xfrm>
      </p:grpSpPr>
      <p:sp>
        <p:nvSpPr>
          <p:cNvPr id="199" name="Google Shape;199;p5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54"/>
          <p:cNvSpPr txBox="1">
            <a:spLocks noGrp="1"/>
          </p:cNvSpPr>
          <p:nvPr>
            <p:ph type="body" idx="1"/>
          </p:nvPr>
        </p:nvSpPr>
        <p:spPr>
          <a:xfrm>
            <a:off x="628650" y="1370013"/>
            <a:ext cx="386715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54"/>
          <p:cNvSpPr txBox="1">
            <a:spLocks noGrp="1"/>
          </p:cNvSpPr>
          <p:nvPr>
            <p:ph type="body" idx="2"/>
          </p:nvPr>
        </p:nvSpPr>
        <p:spPr>
          <a:xfrm>
            <a:off x="4648200" y="1370013"/>
            <a:ext cx="386715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4"/>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4"/>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54"/>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5"/>
        <p:cNvGrpSpPr/>
        <p:nvPr/>
      </p:nvGrpSpPr>
      <p:grpSpPr>
        <a:xfrm>
          <a:off x="0" y="0"/>
          <a:ext cx="0" cy="0"/>
          <a:chOff x="0" y="0"/>
          <a:chExt cx="0" cy="0"/>
        </a:xfrm>
      </p:grpSpPr>
      <p:sp>
        <p:nvSpPr>
          <p:cNvPr id="206" name="Google Shape;206;p55"/>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55"/>
          <p:cNvSpPr txBox="1">
            <a:spLocks noGrp="1"/>
          </p:cNvSpPr>
          <p:nvPr>
            <p:ph type="body" idx="1"/>
          </p:nvPr>
        </p:nvSpPr>
        <p:spPr>
          <a:xfrm>
            <a:off x="630238" y="1262063"/>
            <a:ext cx="3868737"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8" name="Google Shape;208;p55"/>
          <p:cNvSpPr txBox="1">
            <a:spLocks noGrp="1"/>
          </p:cNvSpPr>
          <p:nvPr>
            <p:ph type="body" idx="2"/>
          </p:nvPr>
        </p:nvSpPr>
        <p:spPr>
          <a:xfrm>
            <a:off x="630238" y="1881188"/>
            <a:ext cx="3868737" cy="27654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55"/>
          <p:cNvSpPr txBox="1">
            <a:spLocks noGrp="1"/>
          </p:cNvSpPr>
          <p:nvPr>
            <p:ph type="body" idx="3"/>
          </p:nvPr>
        </p:nvSpPr>
        <p:spPr>
          <a:xfrm>
            <a:off x="4629150" y="1262063"/>
            <a:ext cx="3887788"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0" name="Google Shape;210;p55"/>
          <p:cNvSpPr txBox="1">
            <a:spLocks noGrp="1"/>
          </p:cNvSpPr>
          <p:nvPr>
            <p:ph type="body" idx="4"/>
          </p:nvPr>
        </p:nvSpPr>
        <p:spPr>
          <a:xfrm>
            <a:off x="4629150" y="1881188"/>
            <a:ext cx="3887788" cy="27654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55"/>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55"/>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55"/>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4"/>
        <p:cNvGrpSpPr/>
        <p:nvPr/>
      </p:nvGrpSpPr>
      <p:grpSpPr>
        <a:xfrm>
          <a:off x="0" y="0"/>
          <a:ext cx="0" cy="0"/>
          <a:chOff x="0" y="0"/>
          <a:chExt cx="0" cy="0"/>
        </a:xfrm>
      </p:grpSpPr>
      <p:sp>
        <p:nvSpPr>
          <p:cNvPr id="215" name="Google Shape;215;p5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56"/>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56"/>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56"/>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9"/>
        <p:cNvGrpSpPr/>
        <p:nvPr/>
      </p:nvGrpSpPr>
      <p:grpSpPr>
        <a:xfrm>
          <a:off x="0" y="0"/>
          <a:ext cx="0" cy="0"/>
          <a:chOff x="0" y="0"/>
          <a:chExt cx="0" cy="0"/>
        </a:xfrm>
      </p:grpSpPr>
      <p:sp>
        <p:nvSpPr>
          <p:cNvPr id="220" name="Google Shape;220;p57"/>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7"/>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57"/>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3"/>
        <p:cNvGrpSpPr/>
        <p:nvPr/>
      </p:nvGrpSpPr>
      <p:grpSpPr>
        <a:xfrm>
          <a:off x="0" y="0"/>
          <a:ext cx="0" cy="0"/>
          <a:chOff x="0" y="0"/>
          <a:chExt cx="0" cy="0"/>
        </a:xfrm>
      </p:grpSpPr>
      <p:sp>
        <p:nvSpPr>
          <p:cNvPr id="224" name="Google Shape;224;p58"/>
          <p:cNvSpPr txBox="1">
            <a:spLocks noGrp="1"/>
          </p:cNvSpPr>
          <p:nvPr>
            <p:ph type="title"/>
          </p:nvPr>
        </p:nvSpPr>
        <p:spPr>
          <a:xfrm>
            <a:off x="630238" y="342900"/>
            <a:ext cx="2949575" cy="1201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58"/>
          <p:cNvSpPr txBox="1">
            <a:spLocks noGrp="1"/>
          </p:cNvSpPr>
          <p:nvPr>
            <p:ph type="body" idx="1"/>
          </p:nvPr>
        </p:nvSpPr>
        <p:spPr>
          <a:xfrm>
            <a:off x="3887788" y="741363"/>
            <a:ext cx="4629150" cy="3659187"/>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6" name="Google Shape;226;p58"/>
          <p:cNvSpPr txBox="1">
            <a:spLocks noGrp="1"/>
          </p:cNvSpPr>
          <p:nvPr>
            <p:ph type="body" idx="2"/>
          </p:nvPr>
        </p:nvSpPr>
        <p:spPr>
          <a:xfrm>
            <a:off x="630238" y="1544638"/>
            <a:ext cx="2949575" cy="2860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7" name="Google Shape;227;p58"/>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58"/>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58"/>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0"/>
        <p:cNvGrpSpPr/>
        <p:nvPr/>
      </p:nvGrpSpPr>
      <p:grpSpPr>
        <a:xfrm>
          <a:off x="0" y="0"/>
          <a:ext cx="0" cy="0"/>
          <a:chOff x="0" y="0"/>
          <a:chExt cx="0" cy="0"/>
        </a:xfrm>
      </p:grpSpPr>
      <p:sp>
        <p:nvSpPr>
          <p:cNvPr id="231" name="Google Shape;231;p59"/>
          <p:cNvSpPr txBox="1">
            <a:spLocks noGrp="1"/>
          </p:cNvSpPr>
          <p:nvPr>
            <p:ph type="title"/>
          </p:nvPr>
        </p:nvSpPr>
        <p:spPr>
          <a:xfrm>
            <a:off x="630238" y="342900"/>
            <a:ext cx="2949575" cy="1201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59"/>
          <p:cNvSpPr>
            <a:spLocks noGrp="1"/>
          </p:cNvSpPr>
          <p:nvPr>
            <p:ph type="pic" idx="2"/>
          </p:nvPr>
        </p:nvSpPr>
        <p:spPr>
          <a:xfrm>
            <a:off x="3887788" y="741363"/>
            <a:ext cx="4629150" cy="3659187"/>
          </a:xfrm>
          <a:prstGeom prst="rect">
            <a:avLst/>
          </a:prstGeom>
          <a:noFill/>
          <a:ln>
            <a:noFill/>
          </a:ln>
        </p:spPr>
      </p:sp>
      <p:sp>
        <p:nvSpPr>
          <p:cNvPr id="233" name="Google Shape;233;p59"/>
          <p:cNvSpPr txBox="1">
            <a:spLocks noGrp="1"/>
          </p:cNvSpPr>
          <p:nvPr>
            <p:ph type="body" idx="1"/>
          </p:nvPr>
        </p:nvSpPr>
        <p:spPr>
          <a:xfrm>
            <a:off x="630238" y="1544638"/>
            <a:ext cx="2949575" cy="2860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4" name="Google Shape;234;p59"/>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59"/>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59"/>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L">
  <p:cSld name="LL">
    <p:spTree>
      <p:nvGrpSpPr>
        <p:cNvPr id="1" name="Shape 19"/>
        <p:cNvGrpSpPr/>
        <p:nvPr/>
      </p:nvGrpSpPr>
      <p:grpSpPr>
        <a:xfrm>
          <a:off x="0" y="0"/>
          <a:ext cx="0" cy="0"/>
          <a:chOff x="0" y="0"/>
          <a:chExt cx="0" cy="0"/>
        </a:xfrm>
      </p:grpSpPr>
      <p:pic>
        <p:nvPicPr>
          <p:cNvPr id="20" name="Google Shape;20;p35" descr="A picture containing text&#10;&#10;Description automatically generated"/>
          <p:cNvPicPr preferRelativeResize="0"/>
          <p:nvPr/>
        </p:nvPicPr>
        <p:blipFill rotWithShape="1">
          <a:blip r:embed="rId2">
            <a:alphaModFix/>
          </a:blip>
          <a:srcRect/>
          <a:stretch/>
        </p:blipFill>
        <p:spPr>
          <a:xfrm>
            <a:off x="-1" y="-12701"/>
            <a:ext cx="9129925" cy="514826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7"/>
        <p:cNvGrpSpPr/>
        <p:nvPr/>
      </p:nvGrpSpPr>
      <p:grpSpPr>
        <a:xfrm>
          <a:off x="0" y="0"/>
          <a:ext cx="0" cy="0"/>
          <a:chOff x="0" y="0"/>
          <a:chExt cx="0" cy="0"/>
        </a:xfrm>
      </p:grpSpPr>
      <p:sp>
        <p:nvSpPr>
          <p:cNvPr id="238" name="Google Shape;238;p6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60"/>
          <p:cNvSpPr txBox="1">
            <a:spLocks noGrp="1"/>
          </p:cNvSpPr>
          <p:nvPr>
            <p:ph type="body" idx="1"/>
          </p:nvPr>
        </p:nvSpPr>
        <p:spPr>
          <a:xfrm rot="5400000">
            <a:off x="2938463" y="-939800"/>
            <a:ext cx="3267075"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60"/>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60"/>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60"/>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3"/>
        <p:cNvGrpSpPr/>
        <p:nvPr/>
      </p:nvGrpSpPr>
      <p:grpSpPr>
        <a:xfrm>
          <a:off x="0" y="0"/>
          <a:ext cx="0" cy="0"/>
          <a:chOff x="0" y="0"/>
          <a:chExt cx="0" cy="0"/>
        </a:xfrm>
      </p:grpSpPr>
      <p:sp>
        <p:nvSpPr>
          <p:cNvPr id="244" name="Google Shape;244;p61"/>
          <p:cNvSpPr txBox="1">
            <a:spLocks noGrp="1"/>
          </p:cNvSpPr>
          <p:nvPr>
            <p:ph type="title"/>
          </p:nvPr>
        </p:nvSpPr>
        <p:spPr>
          <a:xfrm rot="5400000">
            <a:off x="5348288" y="1470026"/>
            <a:ext cx="4362450"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61"/>
          <p:cNvSpPr txBox="1">
            <a:spLocks noGrp="1"/>
          </p:cNvSpPr>
          <p:nvPr>
            <p:ph type="body" idx="1"/>
          </p:nvPr>
        </p:nvSpPr>
        <p:spPr>
          <a:xfrm rot="5400000">
            <a:off x="1328738" y="-425449"/>
            <a:ext cx="4362450" cy="5762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61"/>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61"/>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61"/>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5"/>
        <p:cNvGrpSpPr/>
        <p:nvPr/>
      </p:nvGrpSpPr>
      <p:grpSpPr>
        <a:xfrm>
          <a:off x="0" y="0"/>
          <a:ext cx="0" cy="0"/>
          <a:chOff x="0" y="0"/>
          <a:chExt cx="0" cy="0"/>
        </a:xfrm>
      </p:grpSpPr>
      <p:sp>
        <p:nvSpPr>
          <p:cNvPr id="256" name="Google Shape;256;p63"/>
          <p:cNvSpPr txBox="1">
            <a:spLocks noGrp="1"/>
          </p:cNvSpPr>
          <p:nvPr>
            <p:ph type="ctrTitle"/>
          </p:nvPr>
        </p:nvSpPr>
        <p:spPr>
          <a:xfrm>
            <a:off x="1143000" y="842963"/>
            <a:ext cx="6858000" cy="179228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63"/>
          <p:cNvSpPr txBox="1">
            <a:spLocks noGrp="1"/>
          </p:cNvSpPr>
          <p:nvPr>
            <p:ph type="subTitle" idx="1"/>
          </p:nvPr>
        </p:nvSpPr>
        <p:spPr>
          <a:xfrm>
            <a:off x="1143000" y="2703513"/>
            <a:ext cx="6858000" cy="124301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8" name="Google Shape;258;p63"/>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63"/>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63"/>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1"/>
        <p:cNvGrpSpPr/>
        <p:nvPr/>
      </p:nvGrpSpPr>
      <p:grpSpPr>
        <a:xfrm>
          <a:off x="0" y="0"/>
          <a:ext cx="0" cy="0"/>
          <a:chOff x="0" y="0"/>
          <a:chExt cx="0" cy="0"/>
        </a:xfrm>
      </p:grpSpPr>
      <p:sp>
        <p:nvSpPr>
          <p:cNvPr id="262" name="Google Shape;262;p6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64"/>
          <p:cNvSpPr txBox="1">
            <a:spLocks noGrp="1"/>
          </p:cNvSpPr>
          <p:nvPr>
            <p:ph type="body" idx="1"/>
          </p:nvPr>
        </p:nvSpPr>
        <p:spPr>
          <a:xfrm>
            <a:off x="628650" y="1370013"/>
            <a:ext cx="788670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 name="Google Shape;264;p64"/>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64"/>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64"/>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7"/>
        <p:cNvGrpSpPr/>
        <p:nvPr/>
      </p:nvGrpSpPr>
      <p:grpSpPr>
        <a:xfrm>
          <a:off x="0" y="0"/>
          <a:ext cx="0" cy="0"/>
          <a:chOff x="0" y="0"/>
          <a:chExt cx="0" cy="0"/>
        </a:xfrm>
      </p:grpSpPr>
      <p:sp>
        <p:nvSpPr>
          <p:cNvPr id="268" name="Google Shape;268;p65"/>
          <p:cNvSpPr txBox="1">
            <a:spLocks noGrp="1"/>
          </p:cNvSpPr>
          <p:nvPr>
            <p:ph type="title"/>
          </p:nvPr>
        </p:nvSpPr>
        <p:spPr>
          <a:xfrm>
            <a:off x="623888" y="1282700"/>
            <a:ext cx="7886700" cy="21415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65"/>
          <p:cNvSpPr txBox="1">
            <a:spLocks noGrp="1"/>
          </p:cNvSpPr>
          <p:nvPr>
            <p:ph type="body" idx="1"/>
          </p:nvPr>
        </p:nvSpPr>
        <p:spPr>
          <a:xfrm>
            <a:off x="623888" y="3444875"/>
            <a:ext cx="7886700" cy="11271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0" name="Google Shape;270;p65"/>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65"/>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65"/>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3"/>
        <p:cNvGrpSpPr/>
        <p:nvPr/>
      </p:nvGrpSpPr>
      <p:grpSpPr>
        <a:xfrm>
          <a:off x="0" y="0"/>
          <a:ext cx="0" cy="0"/>
          <a:chOff x="0" y="0"/>
          <a:chExt cx="0" cy="0"/>
        </a:xfrm>
      </p:grpSpPr>
      <p:sp>
        <p:nvSpPr>
          <p:cNvPr id="274" name="Google Shape;274;p6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5" name="Google Shape;275;p66"/>
          <p:cNvSpPr txBox="1">
            <a:spLocks noGrp="1"/>
          </p:cNvSpPr>
          <p:nvPr>
            <p:ph type="body" idx="1"/>
          </p:nvPr>
        </p:nvSpPr>
        <p:spPr>
          <a:xfrm>
            <a:off x="628650" y="1370013"/>
            <a:ext cx="386715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66"/>
          <p:cNvSpPr txBox="1">
            <a:spLocks noGrp="1"/>
          </p:cNvSpPr>
          <p:nvPr>
            <p:ph type="body" idx="2"/>
          </p:nvPr>
        </p:nvSpPr>
        <p:spPr>
          <a:xfrm>
            <a:off x="4648200" y="1370013"/>
            <a:ext cx="386715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66"/>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66"/>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66"/>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0"/>
        <p:cNvGrpSpPr/>
        <p:nvPr/>
      </p:nvGrpSpPr>
      <p:grpSpPr>
        <a:xfrm>
          <a:off x="0" y="0"/>
          <a:ext cx="0" cy="0"/>
          <a:chOff x="0" y="0"/>
          <a:chExt cx="0" cy="0"/>
        </a:xfrm>
      </p:grpSpPr>
      <p:sp>
        <p:nvSpPr>
          <p:cNvPr id="281" name="Google Shape;281;p67"/>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67"/>
          <p:cNvSpPr txBox="1">
            <a:spLocks noGrp="1"/>
          </p:cNvSpPr>
          <p:nvPr>
            <p:ph type="body" idx="1"/>
          </p:nvPr>
        </p:nvSpPr>
        <p:spPr>
          <a:xfrm>
            <a:off x="630238" y="1262063"/>
            <a:ext cx="3868737"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3" name="Google Shape;283;p67"/>
          <p:cNvSpPr txBox="1">
            <a:spLocks noGrp="1"/>
          </p:cNvSpPr>
          <p:nvPr>
            <p:ph type="body" idx="2"/>
          </p:nvPr>
        </p:nvSpPr>
        <p:spPr>
          <a:xfrm>
            <a:off x="630238" y="1881188"/>
            <a:ext cx="3868737" cy="27654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67"/>
          <p:cNvSpPr txBox="1">
            <a:spLocks noGrp="1"/>
          </p:cNvSpPr>
          <p:nvPr>
            <p:ph type="body" idx="3"/>
          </p:nvPr>
        </p:nvSpPr>
        <p:spPr>
          <a:xfrm>
            <a:off x="4629150" y="1262063"/>
            <a:ext cx="3887788"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5" name="Google Shape;285;p67"/>
          <p:cNvSpPr txBox="1">
            <a:spLocks noGrp="1"/>
          </p:cNvSpPr>
          <p:nvPr>
            <p:ph type="body" idx="4"/>
          </p:nvPr>
        </p:nvSpPr>
        <p:spPr>
          <a:xfrm>
            <a:off x="4629150" y="1881188"/>
            <a:ext cx="3887788" cy="27654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67"/>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67"/>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67"/>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9"/>
        <p:cNvGrpSpPr/>
        <p:nvPr/>
      </p:nvGrpSpPr>
      <p:grpSpPr>
        <a:xfrm>
          <a:off x="0" y="0"/>
          <a:ext cx="0" cy="0"/>
          <a:chOff x="0" y="0"/>
          <a:chExt cx="0" cy="0"/>
        </a:xfrm>
      </p:grpSpPr>
      <p:sp>
        <p:nvSpPr>
          <p:cNvPr id="290" name="Google Shape;290;p6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p68"/>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68"/>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68"/>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4"/>
        <p:cNvGrpSpPr/>
        <p:nvPr/>
      </p:nvGrpSpPr>
      <p:grpSpPr>
        <a:xfrm>
          <a:off x="0" y="0"/>
          <a:ext cx="0" cy="0"/>
          <a:chOff x="0" y="0"/>
          <a:chExt cx="0" cy="0"/>
        </a:xfrm>
      </p:grpSpPr>
      <p:sp>
        <p:nvSpPr>
          <p:cNvPr id="295" name="Google Shape;295;p69"/>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69"/>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69"/>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8"/>
        <p:cNvGrpSpPr/>
        <p:nvPr/>
      </p:nvGrpSpPr>
      <p:grpSpPr>
        <a:xfrm>
          <a:off x="0" y="0"/>
          <a:ext cx="0" cy="0"/>
          <a:chOff x="0" y="0"/>
          <a:chExt cx="0" cy="0"/>
        </a:xfrm>
      </p:grpSpPr>
      <p:sp>
        <p:nvSpPr>
          <p:cNvPr id="299" name="Google Shape;299;p70"/>
          <p:cNvSpPr txBox="1">
            <a:spLocks noGrp="1"/>
          </p:cNvSpPr>
          <p:nvPr>
            <p:ph type="title"/>
          </p:nvPr>
        </p:nvSpPr>
        <p:spPr>
          <a:xfrm>
            <a:off x="630238" y="342900"/>
            <a:ext cx="2949575" cy="1201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70"/>
          <p:cNvSpPr txBox="1">
            <a:spLocks noGrp="1"/>
          </p:cNvSpPr>
          <p:nvPr>
            <p:ph type="body" idx="1"/>
          </p:nvPr>
        </p:nvSpPr>
        <p:spPr>
          <a:xfrm>
            <a:off x="3887788" y="741363"/>
            <a:ext cx="4629150" cy="3659187"/>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1" name="Google Shape;301;p70"/>
          <p:cNvSpPr txBox="1">
            <a:spLocks noGrp="1"/>
          </p:cNvSpPr>
          <p:nvPr>
            <p:ph type="body" idx="2"/>
          </p:nvPr>
        </p:nvSpPr>
        <p:spPr>
          <a:xfrm>
            <a:off x="630238" y="1544638"/>
            <a:ext cx="2949575" cy="2860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2" name="Google Shape;302;p70"/>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70"/>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70"/>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eneral1">
  <p:cSld name="General1">
    <p:spTree>
      <p:nvGrpSpPr>
        <p:cNvPr id="1" name="Shape 21"/>
        <p:cNvGrpSpPr/>
        <p:nvPr/>
      </p:nvGrpSpPr>
      <p:grpSpPr>
        <a:xfrm>
          <a:off x="0" y="0"/>
          <a:ext cx="0" cy="0"/>
          <a:chOff x="0" y="0"/>
          <a:chExt cx="0" cy="0"/>
        </a:xfrm>
      </p:grpSpPr>
      <p:pic>
        <p:nvPicPr>
          <p:cNvPr id="22" name="Google Shape;22;p36" descr="A picture containing graphical user interface&#10;&#10;Description automatically generated"/>
          <p:cNvPicPr preferRelativeResize="0"/>
          <p:nvPr/>
        </p:nvPicPr>
        <p:blipFill rotWithShape="1">
          <a:blip r:embed="rId2">
            <a:alphaModFix/>
          </a:blip>
          <a:srcRect/>
          <a:stretch/>
        </p:blipFill>
        <p:spPr>
          <a:xfrm>
            <a:off x="-1" y="0"/>
            <a:ext cx="9144001" cy="5148263"/>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5"/>
        <p:cNvGrpSpPr/>
        <p:nvPr/>
      </p:nvGrpSpPr>
      <p:grpSpPr>
        <a:xfrm>
          <a:off x="0" y="0"/>
          <a:ext cx="0" cy="0"/>
          <a:chOff x="0" y="0"/>
          <a:chExt cx="0" cy="0"/>
        </a:xfrm>
      </p:grpSpPr>
      <p:sp>
        <p:nvSpPr>
          <p:cNvPr id="306" name="Google Shape;306;p71"/>
          <p:cNvSpPr txBox="1">
            <a:spLocks noGrp="1"/>
          </p:cNvSpPr>
          <p:nvPr>
            <p:ph type="title"/>
          </p:nvPr>
        </p:nvSpPr>
        <p:spPr>
          <a:xfrm>
            <a:off x="630238" y="342900"/>
            <a:ext cx="2949575" cy="1201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71"/>
          <p:cNvSpPr>
            <a:spLocks noGrp="1"/>
          </p:cNvSpPr>
          <p:nvPr>
            <p:ph type="pic" idx="2"/>
          </p:nvPr>
        </p:nvSpPr>
        <p:spPr>
          <a:xfrm>
            <a:off x="3887788" y="741363"/>
            <a:ext cx="4629150" cy="3659187"/>
          </a:xfrm>
          <a:prstGeom prst="rect">
            <a:avLst/>
          </a:prstGeom>
          <a:noFill/>
          <a:ln>
            <a:noFill/>
          </a:ln>
        </p:spPr>
      </p:sp>
      <p:sp>
        <p:nvSpPr>
          <p:cNvPr id="308" name="Google Shape;308;p71"/>
          <p:cNvSpPr txBox="1">
            <a:spLocks noGrp="1"/>
          </p:cNvSpPr>
          <p:nvPr>
            <p:ph type="body" idx="1"/>
          </p:nvPr>
        </p:nvSpPr>
        <p:spPr>
          <a:xfrm>
            <a:off x="630238" y="1544638"/>
            <a:ext cx="2949575" cy="2860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9" name="Google Shape;309;p71"/>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71"/>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71"/>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2"/>
        <p:cNvGrpSpPr/>
        <p:nvPr/>
      </p:nvGrpSpPr>
      <p:grpSpPr>
        <a:xfrm>
          <a:off x="0" y="0"/>
          <a:ext cx="0" cy="0"/>
          <a:chOff x="0" y="0"/>
          <a:chExt cx="0" cy="0"/>
        </a:xfrm>
      </p:grpSpPr>
      <p:sp>
        <p:nvSpPr>
          <p:cNvPr id="313" name="Google Shape;313;p7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 name="Google Shape;314;p72"/>
          <p:cNvSpPr txBox="1">
            <a:spLocks noGrp="1"/>
          </p:cNvSpPr>
          <p:nvPr>
            <p:ph type="body" idx="1"/>
          </p:nvPr>
        </p:nvSpPr>
        <p:spPr>
          <a:xfrm rot="5400000">
            <a:off x="2938463" y="-939800"/>
            <a:ext cx="3267075"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72"/>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72"/>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72"/>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8"/>
        <p:cNvGrpSpPr/>
        <p:nvPr/>
      </p:nvGrpSpPr>
      <p:grpSpPr>
        <a:xfrm>
          <a:off x="0" y="0"/>
          <a:ext cx="0" cy="0"/>
          <a:chOff x="0" y="0"/>
          <a:chExt cx="0" cy="0"/>
        </a:xfrm>
      </p:grpSpPr>
      <p:sp>
        <p:nvSpPr>
          <p:cNvPr id="319" name="Google Shape;319;p73"/>
          <p:cNvSpPr txBox="1">
            <a:spLocks noGrp="1"/>
          </p:cNvSpPr>
          <p:nvPr>
            <p:ph type="title"/>
          </p:nvPr>
        </p:nvSpPr>
        <p:spPr>
          <a:xfrm rot="5400000">
            <a:off x="5348288" y="1470026"/>
            <a:ext cx="4362450"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73"/>
          <p:cNvSpPr txBox="1">
            <a:spLocks noGrp="1"/>
          </p:cNvSpPr>
          <p:nvPr>
            <p:ph type="body" idx="1"/>
          </p:nvPr>
        </p:nvSpPr>
        <p:spPr>
          <a:xfrm rot="5400000">
            <a:off x="1328738" y="-425449"/>
            <a:ext cx="4362450" cy="5762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73"/>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73"/>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3"/>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8" y="-1"/>
            <a:ext cx="9129925" cy="5148263"/>
          </a:xfrm>
          <a:prstGeom prst="rect">
            <a:avLst/>
          </a:prstGeom>
        </p:spPr>
      </p:pic>
    </p:spTree>
    <p:extLst>
      <p:ext uri="{BB962C8B-B14F-4D97-AF65-F5344CB8AC3E}">
        <p14:creationId xmlns:p14="http://schemas.microsoft.com/office/powerpoint/2010/main" val="26399510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8" y="1"/>
            <a:ext cx="9129925" cy="5148263"/>
          </a:xfrm>
          <a:prstGeom prst="rect">
            <a:avLst/>
          </a:prstGeom>
        </p:spPr>
      </p:pic>
    </p:spTree>
    <p:extLst>
      <p:ext uri="{BB962C8B-B14F-4D97-AF65-F5344CB8AC3E}">
        <p14:creationId xmlns:p14="http://schemas.microsoft.com/office/powerpoint/2010/main" val="2641766871"/>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1" y="-1"/>
            <a:ext cx="9129925" cy="5148263"/>
          </a:xfrm>
          <a:prstGeom prst="rect">
            <a:avLst/>
          </a:prstGeom>
        </p:spPr>
      </p:pic>
    </p:spTree>
    <p:extLst>
      <p:ext uri="{BB962C8B-B14F-4D97-AF65-F5344CB8AC3E}">
        <p14:creationId xmlns:p14="http://schemas.microsoft.com/office/powerpoint/2010/main" val="4117223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0"/>
            <a:ext cx="9129925" cy="5148263"/>
          </a:xfrm>
          <a:prstGeom prst="rect">
            <a:avLst/>
          </a:prstGeom>
        </p:spPr>
      </p:pic>
    </p:spTree>
    <p:extLst>
      <p:ext uri="{BB962C8B-B14F-4D97-AF65-F5344CB8AC3E}">
        <p14:creationId xmlns:p14="http://schemas.microsoft.com/office/powerpoint/2010/main" val="16543840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1"/>
            <a:ext cx="9144001" cy="5148263"/>
          </a:xfrm>
          <a:prstGeom prst="rect">
            <a:avLst/>
          </a:prstGeom>
        </p:spPr>
      </p:pic>
    </p:spTree>
    <p:extLst>
      <p:ext uri="{BB962C8B-B14F-4D97-AF65-F5344CB8AC3E}">
        <p14:creationId xmlns:p14="http://schemas.microsoft.com/office/powerpoint/2010/main" val="2890410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1" y="-1"/>
            <a:ext cx="9129925" cy="5148263"/>
          </a:xfrm>
          <a:prstGeom prst="rect">
            <a:avLst/>
          </a:prstGeom>
        </p:spPr>
      </p:pic>
    </p:spTree>
    <p:extLst>
      <p:ext uri="{BB962C8B-B14F-4D97-AF65-F5344CB8AC3E}">
        <p14:creationId xmlns:p14="http://schemas.microsoft.com/office/powerpoint/2010/main" val="19020829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1" y="-1"/>
            <a:ext cx="9129925" cy="5148263"/>
          </a:xfrm>
          <a:prstGeom prst="rect">
            <a:avLst/>
          </a:prstGeom>
        </p:spPr>
      </p:pic>
    </p:spTree>
    <p:extLst>
      <p:ext uri="{BB962C8B-B14F-4D97-AF65-F5344CB8AC3E}">
        <p14:creationId xmlns:p14="http://schemas.microsoft.com/office/powerpoint/2010/main" val="2577259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eneral 2">
  <p:cSld name="General 2">
    <p:spTree>
      <p:nvGrpSpPr>
        <p:cNvPr id="1" name="Shape 23"/>
        <p:cNvGrpSpPr/>
        <p:nvPr/>
      </p:nvGrpSpPr>
      <p:grpSpPr>
        <a:xfrm>
          <a:off x="0" y="0"/>
          <a:ext cx="0" cy="0"/>
          <a:chOff x="0" y="0"/>
          <a:chExt cx="0" cy="0"/>
        </a:xfrm>
      </p:grpSpPr>
      <p:pic>
        <p:nvPicPr>
          <p:cNvPr id="24" name="Google Shape;24;p37" descr="Graphical user interface&#10;&#10;Description automatically generated with medium confidence"/>
          <p:cNvPicPr preferRelativeResize="0"/>
          <p:nvPr/>
        </p:nvPicPr>
        <p:blipFill rotWithShape="1">
          <a:blip r:embed="rId2">
            <a:alphaModFix/>
          </a:blip>
          <a:srcRect/>
          <a:stretch/>
        </p:blipFill>
        <p:spPr>
          <a:xfrm>
            <a:off x="0" y="-1"/>
            <a:ext cx="9129925" cy="5148263"/>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pic>
        <p:nvPicPr>
          <p:cNvPr id="4" name="Picture 3" descr="A black background with red and orange text&#10;&#10;Description automatically generated">
            <a:extLst>
              <a:ext uri="{FF2B5EF4-FFF2-40B4-BE49-F238E27FC236}">
                <a16:creationId xmlns:a16="http://schemas.microsoft.com/office/drawing/2014/main" id="{B9646973-21CA-80D8-51CE-FB3357B3F87E}"/>
              </a:ext>
            </a:extLst>
          </p:cNvPr>
          <p:cNvPicPr>
            <a:picLocks noChangeAspect="1"/>
          </p:cNvPicPr>
          <p:nvPr userDrawn="1"/>
        </p:nvPicPr>
        <p:blipFill>
          <a:blip r:embed="rId3"/>
          <a:stretch>
            <a:fillRect/>
          </a:stretch>
        </p:blipFill>
        <p:spPr>
          <a:xfrm>
            <a:off x="8115184" y="4228291"/>
            <a:ext cx="854438" cy="848637"/>
          </a:xfrm>
          <a:prstGeom prst="rect">
            <a:avLst/>
          </a:prstGeom>
        </p:spPr>
      </p:pic>
    </p:spTree>
    <p:extLst>
      <p:ext uri="{BB962C8B-B14F-4D97-AF65-F5344CB8AC3E}">
        <p14:creationId xmlns:p14="http://schemas.microsoft.com/office/powerpoint/2010/main" val="22635484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9450978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4" name="Picture 3" descr="A logo for an immunization center&#10;&#10;Description automatically generated">
            <a:extLst>
              <a:ext uri="{FF2B5EF4-FFF2-40B4-BE49-F238E27FC236}">
                <a16:creationId xmlns:a16="http://schemas.microsoft.com/office/drawing/2014/main" id="{1C0680F0-AFEE-EB13-2D0E-AEE315DA38F0}"/>
              </a:ext>
            </a:extLst>
          </p:cNvPr>
          <p:cNvPicPr>
            <a:picLocks noChangeAspect="1"/>
          </p:cNvPicPr>
          <p:nvPr userDrawn="1"/>
        </p:nvPicPr>
        <p:blipFill>
          <a:blip r:embed="rId3"/>
          <a:stretch>
            <a:fillRect/>
          </a:stretch>
        </p:blipFill>
        <p:spPr>
          <a:xfrm>
            <a:off x="8046721" y="4292365"/>
            <a:ext cx="929640" cy="726359"/>
          </a:xfrm>
          <a:prstGeom prst="rect">
            <a:avLst/>
          </a:prstGeom>
        </p:spPr>
      </p:pic>
    </p:spTree>
    <p:extLst>
      <p:ext uri="{BB962C8B-B14F-4D97-AF65-F5344CB8AC3E}">
        <p14:creationId xmlns:p14="http://schemas.microsoft.com/office/powerpoint/2010/main" val="1812527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A20815"/>
              </a:solidFill>
            </a:endParaRPr>
          </a:p>
        </p:txBody>
      </p:sp>
      <p:sp>
        <p:nvSpPr>
          <p:cNvPr id="10" name="Title 1"/>
          <p:cNvSpPr>
            <a:spLocks noGrp="1"/>
          </p:cNvSpPr>
          <p:nvPr>
            <p:ph type="ctrTitle" hasCustomPrompt="1"/>
          </p:nvPr>
        </p:nvSpPr>
        <p:spPr>
          <a:xfrm>
            <a:off x="396072" y="1199710"/>
            <a:ext cx="8351856" cy="743123"/>
          </a:xfrm>
        </p:spPr>
        <p:txBody>
          <a:bodyPr lIns="0" bIns="0">
            <a:noAutofit/>
          </a:bodyPr>
          <a:lstStyle>
            <a:lvl1pPr algn="l">
              <a:lnSpc>
                <a:spcPct val="90000"/>
              </a:lnSpc>
              <a:defRPr sz="4950" b="1" baseline="0">
                <a:solidFill>
                  <a:srgbClr val="B31B1B"/>
                </a:solidFill>
                <a:latin typeface="Arial"/>
                <a:cs typeface="Arial"/>
              </a:defRPr>
            </a:lvl1pPr>
          </a:lstStyle>
          <a:p>
            <a:r>
              <a:rPr lang="en-US" dirty="0"/>
              <a:t>Cover Slide Title</a:t>
            </a:r>
            <a:br>
              <a:rPr lang="en-US" dirty="0"/>
            </a:br>
            <a:endParaRPr lang="en-US" dirty="0"/>
          </a:p>
        </p:txBody>
      </p:sp>
      <p:sp>
        <p:nvSpPr>
          <p:cNvPr id="12" name="Subtitle 2"/>
          <p:cNvSpPr>
            <a:spLocks noGrp="1"/>
          </p:cNvSpPr>
          <p:nvPr>
            <p:ph type="subTitle" idx="1" hasCustomPrompt="1"/>
          </p:nvPr>
        </p:nvSpPr>
        <p:spPr>
          <a:xfrm>
            <a:off x="396072" y="1994947"/>
            <a:ext cx="6400800" cy="662762"/>
          </a:xfrm>
        </p:spPr>
        <p:txBody>
          <a:bodyPr lIns="0" tIns="0" rIns="0" bIns="0">
            <a:normAutofit/>
          </a:bodyPr>
          <a:lstStyle>
            <a:lvl1pPr marL="0" indent="0" algn="l">
              <a:buNone/>
              <a:defRPr sz="1800">
                <a:solidFill>
                  <a:srgbClr val="B31B1B"/>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Title</a:t>
            </a:r>
          </a:p>
        </p:txBody>
      </p:sp>
      <p:sp>
        <p:nvSpPr>
          <p:cNvPr id="14" name="Content Placeholder 8"/>
          <p:cNvSpPr>
            <a:spLocks noGrp="1"/>
          </p:cNvSpPr>
          <p:nvPr>
            <p:ph sz="quarter" idx="12" hasCustomPrompt="1"/>
          </p:nvPr>
        </p:nvSpPr>
        <p:spPr>
          <a:xfrm>
            <a:off x="395289" y="3038673"/>
            <a:ext cx="5853112" cy="466148"/>
          </a:xfrm>
        </p:spPr>
        <p:txBody>
          <a:bodyPr>
            <a:noAutofit/>
          </a:bodyPr>
          <a:lstStyle>
            <a:lvl1pPr marL="0" indent="0">
              <a:buNone/>
              <a:defRPr sz="1125">
                <a:solidFill>
                  <a:srgbClr val="B31B1B"/>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5842000" y="3038752"/>
            <a:ext cx="2905928" cy="466149"/>
          </a:xfrm>
        </p:spPr>
        <p:txBody>
          <a:bodyPr>
            <a:normAutofit/>
          </a:bodyPr>
          <a:lstStyle>
            <a:lvl1pPr marL="0" indent="0" algn="r">
              <a:buNone/>
              <a:defRPr sz="1125" baseline="0">
                <a:solidFill>
                  <a:srgbClr val="B31B1B"/>
                </a:solidFill>
              </a:defRPr>
            </a:lvl1pPr>
          </a:lstStyle>
          <a:p>
            <a:pPr lvl="0"/>
            <a:r>
              <a:rPr lang="en-US" dirty="0"/>
              <a:t>10.10.15</a:t>
            </a:r>
            <a:br>
              <a:rPr lang="en-US" dirty="0"/>
            </a:br>
            <a:r>
              <a:rPr lang="en-US" dirty="0"/>
              <a:t>Web address here</a:t>
            </a:r>
          </a:p>
        </p:txBody>
      </p:sp>
      <p:pic>
        <p:nvPicPr>
          <p:cNvPr id="9" name="Picture 8" descr="LOCKUP_WCM_NYP_FULLCOLO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48286"/>
          <a:stretch/>
        </p:blipFill>
        <p:spPr>
          <a:xfrm>
            <a:off x="1" y="4805045"/>
            <a:ext cx="3073703" cy="34321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9809" y="4877211"/>
            <a:ext cx="2574951" cy="231835"/>
          </a:xfrm>
          <a:prstGeom prst="rect">
            <a:avLst/>
          </a:prstGeom>
        </p:spPr>
      </p:pic>
    </p:spTree>
    <p:extLst>
      <p:ext uri="{BB962C8B-B14F-4D97-AF65-F5344CB8AC3E}">
        <p14:creationId xmlns:p14="http://schemas.microsoft.com/office/powerpoint/2010/main" val="18994904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396072" y="1199710"/>
            <a:ext cx="8351856" cy="743123"/>
          </a:xfrm>
        </p:spPr>
        <p:txBody>
          <a:bodyPr lIns="0" bIns="0">
            <a:noAutofit/>
          </a:bodyPr>
          <a:lstStyle>
            <a:lvl1pPr algn="l">
              <a:lnSpc>
                <a:spcPct val="90000"/>
              </a:lnSpc>
              <a:defRPr sz="4950" b="1" baseline="0">
                <a:solidFill>
                  <a:srgbClr val="E87722"/>
                </a:solidFill>
                <a:latin typeface="Arial"/>
                <a:cs typeface="Arial"/>
              </a:defRPr>
            </a:lvl1pPr>
          </a:lstStyle>
          <a:p>
            <a:r>
              <a:rPr lang="en-US" dirty="0"/>
              <a:t>Section Divider Title</a:t>
            </a:r>
            <a:br>
              <a:rPr lang="en-US" dirty="0"/>
            </a:br>
            <a:endParaRPr lang="en-US" dirty="0"/>
          </a:p>
        </p:txBody>
      </p:sp>
      <p:sp>
        <p:nvSpPr>
          <p:cNvPr id="11" name="Subtitle 2"/>
          <p:cNvSpPr>
            <a:spLocks noGrp="1"/>
          </p:cNvSpPr>
          <p:nvPr>
            <p:ph type="subTitle" idx="1" hasCustomPrompt="1"/>
          </p:nvPr>
        </p:nvSpPr>
        <p:spPr>
          <a:xfrm>
            <a:off x="396072" y="1994947"/>
            <a:ext cx="6400800" cy="662762"/>
          </a:xfrm>
        </p:spPr>
        <p:txBody>
          <a:bodyPr lIns="0" tIns="0" rIns="0" bIns="0">
            <a:normAutofit/>
          </a:bodyPr>
          <a:lstStyle>
            <a:lvl1pPr marL="0" indent="0" algn="l">
              <a:buNone/>
              <a:defRPr sz="1800">
                <a:solidFill>
                  <a:srgbClr val="E87722"/>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Title</a:t>
            </a:r>
          </a:p>
        </p:txBody>
      </p:sp>
      <p:pic>
        <p:nvPicPr>
          <p:cNvPr id="8" name="Picture 7" descr="LOCKUP_WCM_NYP_FULLCOLO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48286"/>
          <a:stretch/>
        </p:blipFill>
        <p:spPr>
          <a:xfrm>
            <a:off x="1" y="4805045"/>
            <a:ext cx="3073703" cy="34321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9809" y="4877211"/>
            <a:ext cx="2574951" cy="231835"/>
          </a:xfrm>
          <a:prstGeom prst="rect">
            <a:avLst/>
          </a:prstGeom>
        </p:spPr>
      </p:pic>
    </p:spTree>
    <p:extLst>
      <p:ext uri="{BB962C8B-B14F-4D97-AF65-F5344CB8AC3E}">
        <p14:creationId xmlns:p14="http://schemas.microsoft.com/office/powerpoint/2010/main" val="41518977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Copy Only</a:t>
            </a:r>
          </a:p>
        </p:txBody>
      </p:sp>
      <p:sp>
        <p:nvSpPr>
          <p:cNvPr id="5" name="Content Placeholder 4"/>
          <p:cNvSpPr>
            <a:spLocks noGrp="1"/>
          </p:cNvSpPr>
          <p:nvPr>
            <p:ph sz="quarter" idx="11" hasCustomPrompt="1"/>
          </p:nvPr>
        </p:nvSpPr>
        <p:spPr>
          <a:xfrm>
            <a:off x="914402" y="1075306"/>
            <a:ext cx="7759701" cy="3390923"/>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350" b="1" baseline="0">
                <a:solidFill>
                  <a:schemeClr val="tx1"/>
                </a:solidFill>
                <a:latin typeface="Arial"/>
                <a:cs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chemeClr val="tx1"/>
                </a:solidFill>
                <a:latin typeface="Arial"/>
                <a:cs typeface="Aria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chemeClr val="tx1"/>
                </a:solidFill>
                <a:latin typeface="Arial"/>
                <a:cs typeface="Arial"/>
              </a:defRPr>
            </a:lvl3pPr>
            <a:lvl4pPr marL="0">
              <a:defRPr sz="1125">
                <a:solidFill>
                  <a:srgbClr val="7F7F7F"/>
                </a:solidFill>
                <a:latin typeface="Arial"/>
                <a:cs typeface="Arial"/>
              </a:defRPr>
            </a:lvl4pPr>
            <a:lvl5pPr marL="342900">
              <a:defRPr sz="1125">
                <a:solidFill>
                  <a:srgbClr val="7F7F7F"/>
                </a:solidFill>
                <a:latin typeface="Arial"/>
                <a:cs typeface="Arial"/>
              </a:defRPr>
            </a:lvl5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a:p>
            <a:pPr lvl="0"/>
            <a:endParaRPr lang="en-US" dirty="0"/>
          </a:p>
        </p:txBody>
      </p:sp>
    </p:spTree>
    <p:extLst>
      <p:ext uri="{BB962C8B-B14F-4D97-AF65-F5344CB8AC3E}">
        <p14:creationId xmlns:p14="http://schemas.microsoft.com/office/powerpoint/2010/main" val="1370411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4533901" y="1064306"/>
            <a:ext cx="3744913" cy="3008654"/>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chemeClr val="tx1"/>
                </a:solidFill>
                <a:effectLst/>
                <a:uLnTx/>
                <a:uFillTx/>
                <a:latin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chemeClr val="tx1"/>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chemeClr val="tx1"/>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Image &amp; Copy</a:t>
            </a:r>
          </a:p>
        </p:txBody>
      </p:sp>
      <p:sp>
        <p:nvSpPr>
          <p:cNvPr id="8" name="Picture Placeholder 7"/>
          <p:cNvSpPr>
            <a:spLocks noGrp="1"/>
          </p:cNvSpPr>
          <p:nvPr>
            <p:ph type="pic" sz="quarter" idx="13"/>
          </p:nvPr>
        </p:nvSpPr>
        <p:spPr>
          <a:xfrm>
            <a:off x="862428" y="1064765"/>
            <a:ext cx="3554338" cy="3008083"/>
          </a:xfrm>
          <a:solidFill>
            <a:schemeClr val="bg1">
              <a:lumMod val="50000"/>
            </a:schemeClr>
          </a:solidFill>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5223771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Double Column</a:t>
            </a:r>
          </a:p>
        </p:txBody>
      </p:sp>
      <p:sp>
        <p:nvSpPr>
          <p:cNvPr id="7" name="Content Placeholder 6"/>
          <p:cNvSpPr>
            <a:spLocks noGrp="1"/>
          </p:cNvSpPr>
          <p:nvPr>
            <p:ph sz="quarter" idx="15" hasCustomPrompt="1"/>
          </p:nvPr>
        </p:nvSpPr>
        <p:spPr>
          <a:xfrm>
            <a:off x="723900" y="1064306"/>
            <a:ext cx="3632200" cy="3008654"/>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10" name="Content Placeholder 9"/>
          <p:cNvSpPr>
            <a:spLocks noGrp="1"/>
          </p:cNvSpPr>
          <p:nvPr>
            <p:ph sz="quarter" idx="16" hasCustomPrompt="1"/>
          </p:nvPr>
        </p:nvSpPr>
        <p:spPr>
          <a:xfrm>
            <a:off x="4546216" y="1064306"/>
            <a:ext cx="3797300" cy="3008654"/>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350" b="1">
                <a:solidFill>
                  <a:srgbClr val="000000"/>
                </a:solidFill>
                <a:latin typeface="Arial" panose="020B0604020202020204" pitchFamily="34" charset="0"/>
                <a:cs typeface="Arial" panose="020B0604020202020204" pitchFamily="34" charset="0"/>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186484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s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Images &amp; Copy</a:t>
            </a:r>
          </a:p>
        </p:txBody>
      </p:sp>
      <p:sp>
        <p:nvSpPr>
          <p:cNvPr id="10" name="Picture Placeholder 9"/>
          <p:cNvSpPr>
            <a:spLocks noGrp="1"/>
          </p:cNvSpPr>
          <p:nvPr>
            <p:ph type="pic" sz="quarter" idx="16"/>
          </p:nvPr>
        </p:nvSpPr>
        <p:spPr>
          <a:xfrm>
            <a:off x="888615" y="1064215"/>
            <a:ext cx="217752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2" name="Picture Placeholder 9"/>
          <p:cNvSpPr>
            <a:spLocks noGrp="1"/>
          </p:cNvSpPr>
          <p:nvPr>
            <p:ph type="pic" sz="quarter" idx="18"/>
          </p:nvPr>
        </p:nvSpPr>
        <p:spPr>
          <a:xfrm>
            <a:off x="3500629" y="1064215"/>
            <a:ext cx="217752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4" name="Picture Placeholder 9"/>
          <p:cNvSpPr>
            <a:spLocks noGrp="1"/>
          </p:cNvSpPr>
          <p:nvPr>
            <p:ph type="pic" sz="quarter" idx="20"/>
          </p:nvPr>
        </p:nvSpPr>
        <p:spPr>
          <a:xfrm>
            <a:off x="6127895" y="1064215"/>
            <a:ext cx="217752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88861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
        <p:nvSpPr>
          <p:cNvPr id="16" name="Content Placeholder 3"/>
          <p:cNvSpPr>
            <a:spLocks noGrp="1"/>
          </p:cNvSpPr>
          <p:nvPr>
            <p:ph sz="half" idx="21"/>
          </p:nvPr>
        </p:nvSpPr>
        <p:spPr>
          <a:xfrm>
            <a:off x="3500629"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
        <p:nvSpPr>
          <p:cNvPr id="17" name="Content Placeholder 3"/>
          <p:cNvSpPr>
            <a:spLocks noGrp="1"/>
          </p:cNvSpPr>
          <p:nvPr>
            <p:ph sz="half" idx="22"/>
          </p:nvPr>
        </p:nvSpPr>
        <p:spPr>
          <a:xfrm>
            <a:off x="612789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3221215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ong Image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Long Image &amp; Copy</a:t>
            </a:r>
          </a:p>
        </p:txBody>
      </p:sp>
      <p:sp>
        <p:nvSpPr>
          <p:cNvPr id="10" name="Picture Placeholder 9"/>
          <p:cNvSpPr>
            <a:spLocks noGrp="1"/>
          </p:cNvSpPr>
          <p:nvPr>
            <p:ph type="pic" sz="quarter" idx="16"/>
          </p:nvPr>
        </p:nvSpPr>
        <p:spPr>
          <a:xfrm>
            <a:off x="863601" y="1064215"/>
            <a:ext cx="7416800" cy="1886137"/>
          </a:xfrm>
          <a:solidFill>
            <a:schemeClr val="tx1">
              <a:lumMod val="50000"/>
              <a:lumOff val="50000"/>
            </a:schemeClr>
          </a:solidFill>
        </p:spPr>
        <p:txBody>
          <a:bodyPr>
            <a:normAutofit/>
          </a:bodyPr>
          <a:lstStyle>
            <a:lvl1pPr marL="0" indent="0">
              <a:buNone/>
              <a:defRPr sz="1350">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863601" y="3053470"/>
            <a:ext cx="7416800" cy="1483105"/>
          </a:xfrm>
        </p:spPr>
        <p:txBody>
          <a:bodyPr lIns="0" tIns="0" rIns="0" bIns="0">
            <a:noAutofit/>
          </a:bodyPr>
          <a:lstStyle>
            <a:lvl1pPr marL="0" indent="0">
              <a:lnSpc>
                <a:spcPct val="90000"/>
              </a:lnSpc>
              <a:buFontTx/>
              <a:buNone/>
              <a:defRPr sz="1125" b="0">
                <a:solidFill>
                  <a:schemeClr val="tx1"/>
                </a:solidFill>
                <a:latin typeface="Arial"/>
                <a:cs typeface="Arial"/>
              </a:defRPr>
            </a:lvl1pPr>
            <a:lvl2pPr marL="0" indent="-102870">
              <a:lnSpc>
                <a:spcPct val="120000"/>
              </a:lnSpc>
              <a:buClr>
                <a:srgbClr val="8D8E8D"/>
              </a:buClr>
              <a:buFont typeface="Lucida Grande"/>
              <a:buChar char="-"/>
              <a:defRPr sz="1125">
                <a:solidFill>
                  <a:srgbClr val="8D8E8D"/>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p:txBody>
      </p:sp>
    </p:spTree>
    <p:extLst>
      <p:ext uri="{BB962C8B-B14F-4D97-AF65-F5344CB8AC3E}">
        <p14:creationId xmlns:p14="http://schemas.microsoft.com/office/powerpoint/2010/main" val="108581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V">
  <p:cSld name="OV">
    <p:spTree>
      <p:nvGrpSpPr>
        <p:cNvPr id="1" name="Shape 25"/>
        <p:cNvGrpSpPr/>
        <p:nvPr/>
      </p:nvGrpSpPr>
      <p:grpSpPr>
        <a:xfrm>
          <a:off x="0" y="0"/>
          <a:ext cx="0" cy="0"/>
          <a:chOff x="0" y="0"/>
          <a:chExt cx="0" cy="0"/>
        </a:xfrm>
      </p:grpSpPr>
      <p:pic>
        <p:nvPicPr>
          <p:cNvPr id="26" name="Google Shape;26;p38" descr="Graphical user interface&#10;&#10;Description automatically generated with medium confidence"/>
          <p:cNvPicPr preferRelativeResize="0"/>
          <p:nvPr/>
        </p:nvPicPr>
        <p:blipFill rotWithShape="1">
          <a:blip r:embed="rId2">
            <a:alphaModFix/>
          </a:blip>
          <a:srcRect/>
          <a:stretch/>
        </p:blipFill>
        <p:spPr>
          <a:xfrm>
            <a:off x="0" y="-1"/>
            <a:ext cx="9129925" cy="5148263"/>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e Charts &amp; Copy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Pie Charts &amp; Copy 1</a:t>
            </a:r>
          </a:p>
        </p:txBody>
      </p:sp>
      <p:sp>
        <p:nvSpPr>
          <p:cNvPr id="15" name="Content Placeholder 3"/>
          <p:cNvSpPr>
            <a:spLocks noGrp="1"/>
          </p:cNvSpPr>
          <p:nvPr>
            <p:ph sz="half" idx="2" hasCustomPrompt="1"/>
          </p:nvPr>
        </p:nvSpPr>
        <p:spPr>
          <a:xfrm>
            <a:off x="753251" y="2701502"/>
            <a:ext cx="7654150" cy="1835073"/>
          </a:xfrm>
        </p:spPr>
        <p:txBody>
          <a:bodyPr lIns="0" tIns="0" rIns="0" bIns="0">
            <a:no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125" b="1">
                <a:solidFill>
                  <a:srgbClr val="000000"/>
                </a:solidFill>
                <a:latin typeface="Arial"/>
                <a:cs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125" b="1">
                <a:solidFill>
                  <a:srgbClr val="000000"/>
                </a:solidFill>
                <a:latin typeface="Arial"/>
                <a:cs typeface="Aria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125" b="1">
                <a:solidFill>
                  <a:srgbClr val="000000"/>
                </a:solidFill>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20" name="Chart Placeholder 6"/>
          <p:cNvSpPr>
            <a:spLocks noGrp="1"/>
          </p:cNvSpPr>
          <p:nvPr>
            <p:ph type="chart" sz="quarter" idx="27"/>
          </p:nvPr>
        </p:nvSpPr>
        <p:spPr>
          <a:xfrm>
            <a:off x="6517175" y="1064215"/>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1" name="Chart Placeholder 6"/>
          <p:cNvSpPr>
            <a:spLocks noGrp="1"/>
          </p:cNvSpPr>
          <p:nvPr>
            <p:ph type="chart" sz="quarter" idx="28"/>
          </p:nvPr>
        </p:nvSpPr>
        <p:spPr>
          <a:xfrm>
            <a:off x="4595867" y="1064215"/>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2" name="Chart Placeholder 6"/>
          <p:cNvSpPr>
            <a:spLocks noGrp="1"/>
          </p:cNvSpPr>
          <p:nvPr>
            <p:ph type="chart" sz="quarter" idx="29"/>
          </p:nvPr>
        </p:nvSpPr>
        <p:spPr>
          <a:xfrm>
            <a:off x="2674559" y="1064215"/>
            <a:ext cx="1890226" cy="1637288"/>
          </a:xfrm>
        </p:spPr>
        <p:txBody>
          <a:bodyPr/>
          <a:lstStyle>
            <a:lvl1pPr marL="0" indent="0">
              <a:buNone/>
              <a:defRPr>
                <a:solidFill>
                  <a:schemeClr val="tx1"/>
                </a:solidFill>
              </a:defRPr>
            </a:lvl1pPr>
          </a:lstStyle>
          <a:p>
            <a:r>
              <a:rPr lang="en-US"/>
              <a:t>Click icon to add chart</a:t>
            </a:r>
            <a:endParaRPr lang="en-US" dirty="0"/>
          </a:p>
        </p:txBody>
      </p:sp>
      <p:sp>
        <p:nvSpPr>
          <p:cNvPr id="23" name="Chart Placeholder 6"/>
          <p:cNvSpPr>
            <a:spLocks noGrp="1"/>
          </p:cNvSpPr>
          <p:nvPr>
            <p:ph type="chart" sz="quarter" idx="30"/>
          </p:nvPr>
        </p:nvSpPr>
        <p:spPr>
          <a:xfrm>
            <a:off x="753251" y="1064215"/>
            <a:ext cx="1890226" cy="1637288"/>
          </a:xfrm>
        </p:spPr>
        <p:txBody>
          <a:bodyPr/>
          <a:lstStyle>
            <a:lvl1pPr marL="0" indent="0">
              <a:buNone/>
              <a:defRPr>
                <a:solidFill>
                  <a:schemeClr val="tx1"/>
                </a:solidFill>
              </a:defRPr>
            </a:lvl1pPr>
          </a:lstStyle>
          <a:p>
            <a:r>
              <a:rPr lang="en-US"/>
              <a:t>Click icon to add chart</a:t>
            </a:r>
            <a:endParaRPr lang="en-US" dirty="0"/>
          </a:p>
        </p:txBody>
      </p:sp>
    </p:spTree>
    <p:extLst>
      <p:ext uri="{BB962C8B-B14F-4D97-AF65-F5344CB8AC3E}">
        <p14:creationId xmlns:p14="http://schemas.microsoft.com/office/powerpoint/2010/main" val="9401363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e Charts &amp; Copy 2">
    <p:spTree>
      <p:nvGrpSpPr>
        <p:cNvPr id="1" name=""/>
        <p:cNvGrpSpPr/>
        <p:nvPr/>
      </p:nvGrpSpPr>
      <p:grpSpPr>
        <a:xfrm>
          <a:off x="0" y="0"/>
          <a:ext cx="0" cy="0"/>
          <a:chOff x="0" y="0"/>
          <a:chExt cx="0" cy="0"/>
        </a:xfrm>
      </p:grpSpPr>
      <p:sp>
        <p:nvSpPr>
          <p:cNvPr id="18" name="Chart Placeholder 6"/>
          <p:cNvSpPr>
            <a:spLocks noGrp="1"/>
          </p:cNvSpPr>
          <p:nvPr>
            <p:ph type="chart" sz="quarter" idx="24"/>
          </p:nvPr>
        </p:nvSpPr>
        <p:spPr>
          <a:xfrm>
            <a:off x="3415728" y="1064306"/>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19" name="Chart Placeholder 6"/>
          <p:cNvSpPr>
            <a:spLocks noGrp="1"/>
          </p:cNvSpPr>
          <p:nvPr>
            <p:ph type="chart" sz="quarter" idx="25"/>
          </p:nvPr>
        </p:nvSpPr>
        <p:spPr>
          <a:xfrm>
            <a:off x="6037720" y="1064306"/>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7" name="Chart Placeholder 6"/>
          <p:cNvSpPr>
            <a:spLocks noGrp="1"/>
          </p:cNvSpPr>
          <p:nvPr>
            <p:ph type="chart" sz="quarter" idx="23"/>
          </p:nvPr>
        </p:nvSpPr>
        <p:spPr>
          <a:xfrm>
            <a:off x="796146" y="1064306"/>
            <a:ext cx="2178050" cy="1886597"/>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Pie Charts &amp; Copy 2</a:t>
            </a:r>
          </a:p>
        </p:txBody>
      </p:sp>
      <p:sp>
        <p:nvSpPr>
          <p:cNvPr id="15" name="Content Placeholder 3"/>
          <p:cNvSpPr>
            <a:spLocks noGrp="1"/>
          </p:cNvSpPr>
          <p:nvPr>
            <p:ph sz="half" idx="2"/>
          </p:nvPr>
        </p:nvSpPr>
        <p:spPr>
          <a:xfrm>
            <a:off x="92671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b="0">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
        <p:nvSpPr>
          <p:cNvPr id="16" name="Content Placeholder 3"/>
          <p:cNvSpPr>
            <a:spLocks noGrp="1"/>
          </p:cNvSpPr>
          <p:nvPr>
            <p:ph sz="half" idx="21"/>
          </p:nvPr>
        </p:nvSpPr>
        <p:spPr>
          <a:xfrm>
            <a:off x="3538729"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b="0">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
        <p:nvSpPr>
          <p:cNvPr id="17" name="Content Placeholder 3"/>
          <p:cNvSpPr>
            <a:spLocks noGrp="1"/>
          </p:cNvSpPr>
          <p:nvPr>
            <p:ph sz="half" idx="22"/>
          </p:nvPr>
        </p:nvSpPr>
        <p:spPr>
          <a:xfrm>
            <a:off x="6165995" y="3053470"/>
            <a:ext cx="2177520" cy="1483105"/>
          </a:xfrm>
        </p:spPr>
        <p:txBody>
          <a:bodyPr lIns="0" tIns="0" rIns="0" bIns="0">
            <a:noAutofit/>
          </a:bodyPr>
          <a:lstStyle>
            <a:lvl1pPr marL="0" indent="0">
              <a:buFontTx/>
              <a:buNone/>
              <a:defRPr sz="1125" b="1">
                <a:solidFill>
                  <a:schemeClr val="tx1"/>
                </a:solidFill>
                <a:latin typeface="Arial"/>
                <a:cs typeface="Arial"/>
              </a:defRPr>
            </a:lvl1pPr>
            <a:lvl2pPr marL="0" indent="-102870">
              <a:lnSpc>
                <a:spcPct val="120000"/>
              </a:lnSpc>
              <a:buClr>
                <a:srgbClr val="8D8E8D"/>
              </a:buClr>
              <a:buFont typeface="Lucida Grande"/>
              <a:buChar char="-"/>
              <a:defRPr sz="1125" b="0">
                <a:solidFill>
                  <a:schemeClr val="tx1"/>
                </a:solidFill>
                <a:latin typeface="Arial"/>
                <a:cs typeface="Arial"/>
              </a:defRPr>
            </a:lvl2pPr>
            <a:lvl3pPr marL="685800" indent="0">
              <a:buFontTx/>
              <a:buNone/>
              <a:defRPr sz="1125">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5325726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able Placeholder 8"/>
          <p:cNvSpPr>
            <a:spLocks noGrp="1"/>
          </p:cNvSpPr>
          <p:nvPr>
            <p:ph type="tbl" sz="quarter" idx="24"/>
          </p:nvPr>
        </p:nvSpPr>
        <p:spPr>
          <a:xfrm>
            <a:off x="457200" y="1257549"/>
            <a:ext cx="8229600" cy="3337936"/>
          </a:xfrm>
        </p:spPr>
        <p:txBody>
          <a:bodyPr/>
          <a:lstStyle>
            <a:lvl1pPr marL="0" indent="0">
              <a:buNone/>
              <a:defRPr>
                <a:solidFill>
                  <a:schemeClr val="tx1"/>
                </a:solidFill>
              </a:defRPr>
            </a:lvl1pPr>
          </a:lstStyle>
          <a:p>
            <a:r>
              <a:rPr lang="en-US"/>
              <a:t>Click icon to add table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Table</a:t>
            </a:r>
          </a:p>
        </p:txBody>
      </p:sp>
    </p:spTree>
    <p:extLst>
      <p:ext uri="{BB962C8B-B14F-4D97-AF65-F5344CB8AC3E}">
        <p14:creationId xmlns:p14="http://schemas.microsoft.com/office/powerpoint/2010/main" val="40087586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r Chart &amp; Copy 1">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270000" y="3053470"/>
            <a:ext cx="5970422" cy="1483105"/>
          </a:xfrm>
        </p:spPr>
        <p:txBody>
          <a:bodyPr lIns="0" tIns="0" rIns="0" bIns="0">
            <a:no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sz="1350" b="1">
                <a:solidFill>
                  <a:srgbClr val="000000"/>
                </a:solidFill>
                <a:latin typeface="Arial"/>
                <a:cs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latin typeface="Arial"/>
                <a:cs typeface="Aria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latin typeface="Arial"/>
                <a:cs typeface="Arial"/>
              </a:defRPr>
            </a:lvl3pPr>
            <a:lvl4pPr marL="1028700" indent="0">
              <a:buFontTx/>
              <a:buNone/>
              <a:defRPr sz="1125">
                <a:latin typeface="Arial"/>
                <a:cs typeface="Arial"/>
              </a:defRPr>
            </a:lvl4pPr>
            <a:lvl5pPr marL="1371600" indent="0">
              <a:buFontTx/>
              <a:buNone/>
              <a:defRPr sz="1125">
                <a:latin typeface="Arial"/>
                <a:cs typeface="Arial"/>
              </a:defRPr>
            </a:lvl5pPr>
            <a:lvl6pPr>
              <a:defRPr sz="1200"/>
            </a:lvl6pPr>
            <a:lvl7pPr>
              <a:defRPr sz="1200"/>
            </a:lvl7pPr>
            <a:lvl8pPr>
              <a:defRPr sz="1200"/>
            </a:lvl8pPr>
            <a:lvl9pPr>
              <a:defRPr sz="1200"/>
            </a:lvl9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7" name="Chart Placeholder 6"/>
          <p:cNvSpPr>
            <a:spLocks noGrp="1"/>
          </p:cNvSpPr>
          <p:nvPr>
            <p:ph type="chart" sz="quarter" idx="23"/>
          </p:nvPr>
        </p:nvSpPr>
        <p:spPr>
          <a:xfrm>
            <a:off x="1270003" y="1064306"/>
            <a:ext cx="5970421" cy="1886597"/>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Bar Chart &amp; Copy 1</a:t>
            </a:r>
          </a:p>
        </p:txBody>
      </p:sp>
    </p:spTree>
    <p:extLst>
      <p:ext uri="{BB962C8B-B14F-4D97-AF65-F5344CB8AC3E}">
        <p14:creationId xmlns:p14="http://schemas.microsoft.com/office/powerpoint/2010/main" val="8201886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r Chart &amp; Copy 2">
    <p:spTree>
      <p:nvGrpSpPr>
        <p:cNvPr id="1" name=""/>
        <p:cNvGrpSpPr/>
        <p:nvPr/>
      </p:nvGrpSpPr>
      <p:grpSpPr>
        <a:xfrm>
          <a:off x="0" y="0"/>
          <a:ext cx="0" cy="0"/>
          <a:chOff x="0" y="0"/>
          <a:chExt cx="0" cy="0"/>
        </a:xfrm>
      </p:grpSpPr>
      <p:sp>
        <p:nvSpPr>
          <p:cNvPr id="7" name="Chart Placeholder 6"/>
          <p:cNvSpPr>
            <a:spLocks noGrp="1"/>
          </p:cNvSpPr>
          <p:nvPr>
            <p:ph type="chart" sz="quarter" idx="23"/>
          </p:nvPr>
        </p:nvSpPr>
        <p:spPr>
          <a:xfrm>
            <a:off x="4827238" y="1064305"/>
            <a:ext cx="3440462" cy="2760267"/>
          </a:xfrm>
        </p:spPr>
        <p:txBody>
          <a:bodyPr>
            <a:normAutofit/>
          </a:bodyPr>
          <a:lstStyle>
            <a:lvl1pPr marL="0" marR="0" indent="0" algn="l" defTabSz="685800" rtl="0" eaLnBrk="1" fontAlgn="base" latinLnBrk="0" hangingPunct="1">
              <a:lnSpc>
                <a:spcPct val="100000"/>
              </a:lnSpc>
              <a:spcBef>
                <a:spcPct val="20000"/>
              </a:spcBef>
              <a:spcAft>
                <a:spcPct val="0"/>
              </a:spcAft>
              <a:buClrTx/>
              <a:buSzTx/>
              <a:buFontTx/>
              <a:buNone/>
              <a:tabLst/>
              <a:defRPr sz="1350"/>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n-US" altLang="en-US" sz="1800" b="0" i="0" u="none" strike="noStrike" kern="0" cap="none" spc="0" normalizeH="0" baseline="0" noProof="0">
                <a:ln>
                  <a:noFill/>
                </a:ln>
                <a:solidFill>
                  <a:srgbClr val="000000"/>
                </a:solidFill>
                <a:effectLst/>
                <a:uLnTx/>
                <a:uFillTx/>
                <a:latin typeface="Arial"/>
                <a:ea typeface="+mn-ea"/>
                <a:cs typeface="Arial"/>
              </a:rPr>
              <a:t>Click icon to add chart</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Bar Chart &amp; Copy 2</a:t>
            </a:r>
          </a:p>
        </p:txBody>
      </p:sp>
      <p:sp>
        <p:nvSpPr>
          <p:cNvPr id="9" name="Content Placeholder 8"/>
          <p:cNvSpPr>
            <a:spLocks noGrp="1"/>
          </p:cNvSpPr>
          <p:nvPr>
            <p:ph sz="quarter" idx="26" hasCustomPrompt="1"/>
          </p:nvPr>
        </p:nvSpPr>
        <p:spPr>
          <a:xfrm>
            <a:off x="850900" y="1064214"/>
            <a:ext cx="3976688" cy="3531180"/>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rgbClr val="000000"/>
                </a:solidFill>
                <a:effectLst/>
                <a:uLnTx/>
                <a:uFillTx/>
                <a:latin typeface="Arial"/>
              </a:defRPr>
            </a:lvl1pPr>
            <a:lvl2pPr marL="557213" marR="0" indent="-214313" algn="l" defTabSz="685800" rtl="0" eaLnBrk="1" fontAlgn="base" latinLnBrk="0" hangingPunct="1">
              <a:lnSpc>
                <a:spcPct val="100000"/>
              </a:lnSpc>
              <a:spcBef>
                <a:spcPct val="20000"/>
              </a:spcBef>
              <a:spcAft>
                <a:spcPct val="0"/>
              </a:spcAft>
              <a:buClrTx/>
              <a:buSzTx/>
              <a:buFontTx/>
              <a:buChar char="–"/>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Tx/>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758967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r Chart &amp; Copy 3">
    <p:spTree>
      <p:nvGrpSpPr>
        <p:cNvPr id="1" name=""/>
        <p:cNvGrpSpPr/>
        <p:nvPr/>
      </p:nvGrpSpPr>
      <p:grpSpPr>
        <a:xfrm>
          <a:off x="0" y="0"/>
          <a:ext cx="0" cy="0"/>
          <a:chOff x="0" y="0"/>
          <a:chExt cx="0" cy="0"/>
        </a:xfrm>
      </p:grpSpPr>
      <p:sp>
        <p:nvSpPr>
          <p:cNvPr id="9" name="Table Placeholder 8"/>
          <p:cNvSpPr>
            <a:spLocks noGrp="1"/>
          </p:cNvSpPr>
          <p:nvPr>
            <p:ph type="tbl" sz="quarter" idx="25" hasCustomPrompt="1"/>
          </p:nvPr>
        </p:nvSpPr>
        <p:spPr>
          <a:xfrm>
            <a:off x="664364" y="1064306"/>
            <a:ext cx="3804897" cy="2759766"/>
          </a:xfrm>
        </p:spPr>
        <p:txBody>
          <a:bodyPr/>
          <a:lstStyle>
            <a:lvl1pPr marL="0" indent="0">
              <a:buNone/>
              <a:defRPr>
                <a:solidFill>
                  <a:schemeClr val="tx1"/>
                </a:solidFill>
              </a:defRPr>
            </a:lvl1pPr>
          </a:lstStyle>
          <a:p>
            <a:r>
              <a:rPr lang="en-US" dirty="0"/>
              <a:t>Click icon to add chart</a:t>
            </a:r>
          </a:p>
        </p:txBody>
      </p:sp>
      <p:sp>
        <p:nvSpPr>
          <p:cNvPr id="2" name="Title 1"/>
          <p:cNvSpPr>
            <a:spLocks noGrp="1"/>
          </p:cNvSpPr>
          <p:nvPr>
            <p:ph type="title" hasCustomPrompt="1"/>
          </p:nvPr>
        </p:nvSpPr>
        <p:spPr/>
        <p:txBody>
          <a:bodyPr lIns="0" tIns="0" rIns="0" bIns="0" anchor="t">
            <a:normAutofit/>
          </a:bodyPr>
          <a:lstStyle>
            <a:lvl1pPr algn="l">
              <a:defRPr sz="2700">
                <a:solidFill>
                  <a:srgbClr val="A20815"/>
                </a:solidFill>
                <a:latin typeface="Arial"/>
                <a:cs typeface="Arial"/>
              </a:defRPr>
            </a:lvl1pPr>
          </a:lstStyle>
          <a:p>
            <a:r>
              <a:rPr lang="en-US" dirty="0"/>
              <a:t>Insert Title Here</a:t>
            </a:r>
            <a:br>
              <a:rPr lang="en-US" dirty="0"/>
            </a:br>
            <a:r>
              <a:rPr lang="en-US" dirty="0"/>
              <a:t>Bar Chart &amp; Copy 3</a:t>
            </a:r>
          </a:p>
        </p:txBody>
      </p:sp>
      <p:sp>
        <p:nvSpPr>
          <p:cNvPr id="7" name="Content Placeholder 6"/>
          <p:cNvSpPr>
            <a:spLocks noGrp="1"/>
          </p:cNvSpPr>
          <p:nvPr>
            <p:ph sz="quarter" idx="27" hasCustomPrompt="1"/>
          </p:nvPr>
        </p:nvSpPr>
        <p:spPr>
          <a:xfrm>
            <a:off x="4468816" y="1064214"/>
            <a:ext cx="3989387" cy="3531180"/>
          </a:xfrm>
        </p:spPr>
        <p:txBody>
          <a:bodyPr>
            <a:normAutofit/>
          </a:bodyPr>
          <a:lstStyle>
            <a:lvl1pPr marL="257175" marR="0" indent="-257175" algn="l" defTabSz="685800" rtl="0" eaLnBrk="1" fontAlgn="base" latinLnBrk="0" hangingPunct="1">
              <a:lnSpc>
                <a:spcPct val="100000"/>
              </a:lnSpc>
              <a:spcBef>
                <a:spcPct val="20000"/>
              </a:spcBef>
              <a:spcAft>
                <a:spcPct val="0"/>
              </a:spcAft>
              <a:buClrTx/>
              <a:buSzTx/>
              <a:buFontTx/>
              <a:buChar char="•"/>
              <a:tabLst/>
              <a:defRPr kumimoji="0" lang="es-UY" altLang="en-US" sz="1350" b="1" i="0" u="none" strike="noStrike" kern="0" cap="none" spc="0" normalizeH="0" baseline="0" noProof="0">
                <a:ln>
                  <a:noFill/>
                </a:ln>
                <a:solidFill>
                  <a:srgbClr val="000000"/>
                </a:solidFill>
                <a:effectLst/>
                <a:uLnTx/>
                <a:uFillTx/>
                <a:latin typeface="Arial"/>
              </a:defRPr>
            </a:lvl1pPr>
            <a:lvl2pPr marL="557213" marR="0" indent="-214313" algn="l" defTabSz="685800" rtl="0" eaLnBrk="1" fontAlgn="base" latinLnBrk="0" hangingPunct="1">
              <a:lnSpc>
                <a:spcPct val="100000"/>
              </a:lnSpc>
              <a:spcBef>
                <a:spcPct val="20000"/>
              </a:spcBef>
              <a:spcAft>
                <a:spcPct val="0"/>
              </a:spcAft>
              <a:buClrTx/>
              <a:buSzTx/>
              <a:buFont typeface="Courier New" panose="02070309020205020404" pitchFamily="49" charset="0"/>
              <a:buChar char="o"/>
              <a:tabLst/>
              <a:defRPr sz="1350" b="1">
                <a:solidFill>
                  <a:srgbClr val="000000"/>
                </a:solidFill>
              </a:defRPr>
            </a:lvl2pPr>
            <a:lvl3pPr marL="857250" marR="0" indent="-171450"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350" b="1">
                <a:solidFill>
                  <a:srgbClr val="000000"/>
                </a:solidFill>
              </a:defRPr>
            </a:lvl3p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0041142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Images &amp; 4 Blocks of Copy">
    <p:spTree>
      <p:nvGrpSpPr>
        <p:cNvPr id="1" name=""/>
        <p:cNvGrpSpPr/>
        <p:nvPr/>
      </p:nvGrpSpPr>
      <p:grpSpPr>
        <a:xfrm>
          <a:off x="0" y="0"/>
          <a:ext cx="0" cy="0"/>
          <a:chOff x="0" y="0"/>
          <a:chExt cx="0" cy="0"/>
        </a:xfrm>
      </p:grpSpPr>
      <p:sp>
        <p:nvSpPr>
          <p:cNvPr id="18" name="Picture Placeholder 15"/>
          <p:cNvSpPr>
            <a:spLocks noGrp="1"/>
          </p:cNvSpPr>
          <p:nvPr>
            <p:ph type="pic" sz="quarter" idx="15"/>
          </p:nvPr>
        </p:nvSpPr>
        <p:spPr>
          <a:xfrm>
            <a:off x="623213" y="2773520"/>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19" name="Picture Placeholder 15"/>
          <p:cNvSpPr>
            <a:spLocks noGrp="1"/>
          </p:cNvSpPr>
          <p:nvPr>
            <p:ph type="pic" sz="quarter" idx="16"/>
          </p:nvPr>
        </p:nvSpPr>
        <p:spPr>
          <a:xfrm>
            <a:off x="4577164" y="2773520"/>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16" name="Picture Placeholder 15"/>
          <p:cNvSpPr>
            <a:spLocks noGrp="1"/>
          </p:cNvSpPr>
          <p:nvPr>
            <p:ph type="pic" sz="quarter" idx="13"/>
          </p:nvPr>
        </p:nvSpPr>
        <p:spPr>
          <a:xfrm>
            <a:off x="6536568" y="1064307"/>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17" name="Picture Placeholder 15"/>
          <p:cNvSpPr>
            <a:spLocks noGrp="1"/>
          </p:cNvSpPr>
          <p:nvPr>
            <p:ph type="pic" sz="quarter" idx="14"/>
          </p:nvPr>
        </p:nvSpPr>
        <p:spPr>
          <a:xfrm>
            <a:off x="2603902" y="1064307"/>
            <a:ext cx="1973262" cy="1709212"/>
          </a:xfrm>
          <a:solidFill>
            <a:srgbClr val="E87722"/>
          </a:solidFill>
        </p:spPr>
        <p:txBody>
          <a:bodyPr>
            <a:normAutofit/>
          </a:bodyPr>
          <a:lstStyle>
            <a:lvl1pPr marL="0" indent="0">
              <a:buNone/>
              <a:defRPr sz="1350">
                <a:solidFill>
                  <a:schemeClr val="bg1"/>
                </a:solidFill>
                <a:latin typeface="Arial"/>
                <a:cs typeface="Arial"/>
              </a:defRPr>
            </a:lvl1pPr>
          </a:lstStyle>
          <a:p>
            <a:r>
              <a:rPr lang="en-US"/>
              <a:t>Click icon to add picture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4 Images &amp; 4 Blocks of Copy</a:t>
            </a:r>
          </a:p>
        </p:txBody>
      </p:sp>
      <p:sp>
        <p:nvSpPr>
          <p:cNvPr id="3" name="Rectangle 2"/>
          <p:cNvSpPr/>
          <p:nvPr userDrawn="1"/>
        </p:nvSpPr>
        <p:spPr>
          <a:xfrm>
            <a:off x="630145" y="1064306"/>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4570238" y="1064306"/>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603905" y="2767517"/>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6536571" y="2767517"/>
            <a:ext cx="1966333" cy="1703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Text Placeholder 20"/>
          <p:cNvSpPr>
            <a:spLocks noGrp="1"/>
          </p:cNvSpPr>
          <p:nvPr>
            <p:ph type="body" sz="quarter" idx="17"/>
          </p:nvPr>
        </p:nvSpPr>
        <p:spPr>
          <a:xfrm>
            <a:off x="723878" y="1156436"/>
            <a:ext cx="1765300" cy="1611080"/>
          </a:xfrm>
        </p:spPr>
        <p:txBody>
          <a:bodyPr>
            <a:noAutofit/>
          </a:bodyPr>
          <a:lstStyle>
            <a:lvl1pPr marL="0" indent="0">
              <a:buNone/>
              <a:defRPr sz="750" b="1">
                <a:solidFill>
                  <a:srgbClr val="A21E33"/>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sp>
        <p:nvSpPr>
          <p:cNvPr id="23" name="Text Placeholder 20"/>
          <p:cNvSpPr>
            <a:spLocks noGrp="1"/>
          </p:cNvSpPr>
          <p:nvPr>
            <p:ph type="body" sz="quarter" idx="18"/>
          </p:nvPr>
        </p:nvSpPr>
        <p:spPr>
          <a:xfrm>
            <a:off x="4676436" y="1156436"/>
            <a:ext cx="1765300" cy="1611080"/>
          </a:xfrm>
        </p:spPr>
        <p:txBody>
          <a:bodyPr>
            <a:noAutofit/>
          </a:bodyPr>
          <a:lstStyle>
            <a:lvl1pPr marL="0" indent="0">
              <a:buNone/>
              <a:defRPr sz="750" b="1">
                <a:solidFill>
                  <a:srgbClr val="A21E33"/>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sp>
        <p:nvSpPr>
          <p:cNvPr id="24" name="Text Placeholder 20"/>
          <p:cNvSpPr>
            <a:spLocks noGrp="1"/>
          </p:cNvSpPr>
          <p:nvPr>
            <p:ph type="body" sz="quarter" idx="19"/>
          </p:nvPr>
        </p:nvSpPr>
        <p:spPr>
          <a:xfrm>
            <a:off x="2717961" y="2852818"/>
            <a:ext cx="1765300" cy="1611080"/>
          </a:xfrm>
        </p:spPr>
        <p:txBody>
          <a:bodyPr>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sp>
        <p:nvSpPr>
          <p:cNvPr id="26" name="Text Placeholder 20"/>
          <p:cNvSpPr>
            <a:spLocks noGrp="1"/>
          </p:cNvSpPr>
          <p:nvPr>
            <p:ph type="body" sz="quarter" idx="20"/>
          </p:nvPr>
        </p:nvSpPr>
        <p:spPr>
          <a:xfrm>
            <a:off x="6646781" y="2852818"/>
            <a:ext cx="1765300" cy="1611080"/>
          </a:xfrm>
        </p:spPr>
        <p:txBody>
          <a:bodyPr>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6943966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enn Diagram &amp; Copy">
    <p:spTree>
      <p:nvGrpSpPr>
        <p:cNvPr id="1" name=""/>
        <p:cNvGrpSpPr/>
        <p:nvPr/>
      </p:nvGrpSpPr>
      <p:grpSpPr>
        <a:xfrm>
          <a:off x="0" y="0"/>
          <a:ext cx="0" cy="0"/>
          <a:chOff x="0" y="0"/>
          <a:chExt cx="0" cy="0"/>
        </a:xfrm>
      </p:grpSpPr>
      <p:sp>
        <p:nvSpPr>
          <p:cNvPr id="8" name="Text Placeholder 7"/>
          <p:cNvSpPr>
            <a:spLocks noGrp="1"/>
          </p:cNvSpPr>
          <p:nvPr>
            <p:ph type="body" sz="quarter" idx="24"/>
          </p:nvPr>
        </p:nvSpPr>
        <p:spPr>
          <a:xfrm>
            <a:off x="676617" y="1064306"/>
            <a:ext cx="7781584" cy="1752718"/>
          </a:xfrm>
        </p:spPr>
        <p:txBody>
          <a:bodyPr lIns="0" tIns="0" bIns="0"/>
          <a:lstStyle>
            <a:lvl1pPr marL="0" indent="0">
              <a:lnSpc>
                <a:spcPct val="80000"/>
              </a:lnSpc>
              <a:buFontTx/>
              <a:buNone/>
              <a:defRPr sz="1800">
                <a:solidFill>
                  <a:schemeClr val="tx1"/>
                </a:solidFill>
                <a:latin typeface="Arial"/>
                <a:cs typeface="Arial"/>
              </a:defRPr>
            </a:lvl1pPr>
            <a:lvl2pPr marL="0" indent="0">
              <a:spcBef>
                <a:spcPts val="450"/>
              </a:spcBef>
              <a:buFontTx/>
              <a:buNone/>
              <a:defRPr sz="1125" b="1">
                <a:solidFill>
                  <a:srgbClr val="F47A22"/>
                </a:solidFill>
                <a:latin typeface="Arial"/>
                <a:cs typeface="Arial"/>
              </a:defRPr>
            </a:lvl2pPr>
            <a:lvl3pPr marL="0" indent="0">
              <a:spcBef>
                <a:spcPts val="0"/>
              </a:spcBef>
              <a:buFontTx/>
              <a:buNone/>
              <a:defRPr sz="1125" b="0">
                <a:solidFill>
                  <a:srgbClr val="8D8E8D"/>
                </a:solidFill>
                <a:latin typeface="Arial"/>
                <a:cs typeface="Arial"/>
              </a:defRPr>
            </a:lvl3pPr>
            <a:lvl4pPr marL="0" indent="0">
              <a:spcBef>
                <a:spcPts val="0"/>
              </a:spcBef>
              <a:buNone/>
              <a:defRPr sz="1125">
                <a:solidFill>
                  <a:srgbClr val="8D8E8D"/>
                </a:solidFill>
                <a:latin typeface="Arial"/>
                <a:cs typeface="Arial"/>
              </a:defRPr>
            </a:lvl4pPr>
            <a:lvl5pPr marL="0" indent="-102870">
              <a:lnSpc>
                <a:spcPct val="120000"/>
              </a:lnSpc>
              <a:spcBef>
                <a:spcPts val="0"/>
              </a:spcBef>
              <a:buClr>
                <a:srgbClr val="8D8E8D"/>
              </a:buClr>
              <a:buFont typeface="Lucida Grande"/>
              <a:buChar char="-"/>
              <a:defRPr sz="1125">
                <a:solidFill>
                  <a:srgbClr val="8D8E8D"/>
                </a:solidFill>
                <a:latin typeface="Arial"/>
                <a:cs typeface="Arial"/>
              </a:defRPr>
            </a:lvl5pPr>
          </a:lstStyle>
          <a:p>
            <a:pPr lvl="0"/>
            <a:r>
              <a:rPr lang="en-US"/>
              <a:t>Edit Master text styles</a:t>
            </a:r>
          </a:p>
        </p:txBody>
      </p:sp>
      <p:sp>
        <p:nvSpPr>
          <p:cNvPr id="2" name="Title 1"/>
          <p:cNvSpPr>
            <a:spLocks noGrp="1"/>
          </p:cNvSpPr>
          <p:nvPr>
            <p:ph type="title" hasCustomPrompt="1"/>
          </p:nvPr>
        </p:nvSpPr>
        <p:spPr/>
        <p:txBody>
          <a:bodyPr lIns="0" tIns="0" rIns="0" bIns="0" anchor="t">
            <a:normAutofit/>
          </a:bodyPr>
          <a:lstStyle>
            <a:lvl1pPr algn="l">
              <a:defRPr sz="2700" baseline="0">
                <a:solidFill>
                  <a:srgbClr val="A20815"/>
                </a:solidFill>
                <a:latin typeface="Arial"/>
                <a:cs typeface="Arial"/>
              </a:defRPr>
            </a:lvl1pPr>
          </a:lstStyle>
          <a:p>
            <a:r>
              <a:rPr lang="en-US" dirty="0"/>
              <a:t>Insert Title Here</a:t>
            </a:r>
            <a:br>
              <a:rPr lang="en-US" dirty="0"/>
            </a:br>
            <a:r>
              <a:rPr lang="en-US" dirty="0"/>
              <a:t>Venn Diagram &amp; Copy</a:t>
            </a:r>
          </a:p>
        </p:txBody>
      </p:sp>
      <p:grpSp>
        <p:nvGrpSpPr>
          <p:cNvPr id="4" name="Group 11"/>
          <p:cNvGrpSpPr/>
          <p:nvPr userDrawn="1"/>
        </p:nvGrpSpPr>
        <p:grpSpPr>
          <a:xfrm>
            <a:off x="2835843" y="1958554"/>
            <a:ext cx="3136213" cy="2231338"/>
            <a:chOff x="2943666" y="2261124"/>
            <a:chExt cx="2954151" cy="2576050"/>
          </a:xfrm>
        </p:grpSpPr>
        <p:sp>
          <p:nvSpPr>
            <p:cNvPr id="3" name="Oval 2"/>
            <p:cNvSpPr/>
            <p:nvPr userDrawn="1"/>
          </p:nvSpPr>
          <p:spPr>
            <a:xfrm>
              <a:off x="3554937" y="2261124"/>
              <a:ext cx="1722635" cy="1584960"/>
            </a:xfrm>
            <a:prstGeom prst="ellipse">
              <a:avLst/>
            </a:prstGeom>
            <a:solidFill>
              <a:srgbClr val="E8772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5" name="Group 6"/>
            <p:cNvGrpSpPr/>
            <p:nvPr userDrawn="1"/>
          </p:nvGrpSpPr>
          <p:grpSpPr>
            <a:xfrm>
              <a:off x="2943666" y="3252214"/>
              <a:ext cx="2954151" cy="1584960"/>
              <a:chOff x="3554937" y="3252214"/>
              <a:chExt cx="2954151" cy="1584960"/>
            </a:xfrm>
          </p:grpSpPr>
          <p:sp>
            <p:nvSpPr>
              <p:cNvPr id="10" name="Oval 9"/>
              <p:cNvSpPr/>
              <p:nvPr userDrawn="1"/>
            </p:nvSpPr>
            <p:spPr>
              <a:xfrm>
                <a:off x="3554937" y="3252214"/>
                <a:ext cx="1722636" cy="1584960"/>
              </a:xfrm>
              <a:prstGeom prst="ellipse">
                <a:avLst/>
              </a:prstGeom>
              <a:solidFill>
                <a:srgbClr val="B31B1B">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Oval 10"/>
              <p:cNvSpPr/>
              <p:nvPr userDrawn="1"/>
            </p:nvSpPr>
            <p:spPr>
              <a:xfrm>
                <a:off x="4786452" y="3252214"/>
                <a:ext cx="1722636" cy="1584960"/>
              </a:xfrm>
              <a:prstGeom prst="ellipse">
                <a:avLst/>
              </a:prstGeom>
              <a:solidFill>
                <a:srgbClr val="CF4520">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cxnSp>
        <p:nvCxnSpPr>
          <p:cNvPr id="14" name="Straight Connector 13"/>
          <p:cNvCxnSpPr/>
          <p:nvPr userDrawn="1"/>
        </p:nvCxnSpPr>
        <p:spPr>
          <a:xfrm>
            <a:off x="6041310" y="3459596"/>
            <a:ext cx="2416892"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0"/>
          <p:cNvSpPr>
            <a:spLocks noGrp="1"/>
          </p:cNvSpPr>
          <p:nvPr>
            <p:ph type="body" sz="quarter" idx="20"/>
          </p:nvPr>
        </p:nvSpPr>
        <p:spPr>
          <a:xfrm>
            <a:off x="6041311" y="3556761"/>
            <a:ext cx="2416891" cy="977208"/>
          </a:xfrm>
        </p:spPr>
        <p:txBody>
          <a:bodyPr lIns="0" tIns="0" rIns="0" bIns="0">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cxnSp>
        <p:nvCxnSpPr>
          <p:cNvPr id="18" name="Straight Connector 17"/>
          <p:cNvCxnSpPr/>
          <p:nvPr userDrawn="1"/>
        </p:nvCxnSpPr>
        <p:spPr>
          <a:xfrm>
            <a:off x="5219700" y="2266486"/>
            <a:ext cx="3238500" cy="502"/>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0" name="Text Placeholder 20"/>
          <p:cNvSpPr>
            <a:spLocks noGrp="1"/>
          </p:cNvSpPr>
          <p:nvPr>
            <p:ph type="body" sz="quarter" idx="25"/>
          </p:nvPr>
        </p:nvSpPr>
        <p:spPr>
          <a:xfrm>
            <a:off x="6041311" y="2266486"/>
            <a:ext cx="2416891" cy="977208"/>
          </a:xfrm>
        </p:spPr>
        <p:txBody>
          <a:bodyPr lIns="0" tIns="0" rIns="0" bIns="0">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cxnSp>
        <p:nvCxnSpPr>
          <p:cNvPr id="21" name="Straight Connector 20"/>
          <p:cNvCxnSpPr/>
          <p:nvPr userDrawn="1"/>
        </p:nvCxnSpPr>
        <p:spPr>
          <a:xfrm>
            <a:off x="676619" y="3485303"/>
            <a:ext cx="2085909"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3" name="Text Placeholder 20"/>
          <p:cNvSpPr>
            <a:spLocks noGrp="1"/>
          </p:cNvSpPr>
          <p:nvPr>
            <p:ph type="body" sz="quarter" idx="26"/>
          </p:nvPr>
        </p:nvSpPr>
        <p:spPr>
          <a:xfrm>
            <a:off x="676619" y="3556761"/>
            <a:ext cx="2085909" cy="977208"/>
          </a:xfrm>
        </p:spPr>
        <p:txBody>
          <a:bodyPr lIns="0" tIns="0" rIns="0" bIns="0">
            <a:noAutofit/>
          </a:bodyPr>
          <a:lstStyle>
            <a:lvl1pPr marL="0" indent="0">
              <a:buNone/>
              <a:defRPr sz="750" b="1">
                <a:solidFill>
                  <a:schemeClr val="tx1"/>
                </a:solidFill>
                <a:latin typeface="Arial"/>
                <a:cs typeface="Arial"/>
              </a:defRPr>
            </a:lvl1pPr>
            <a:lvl2pPr marL="0" indent="0">
              <a:spcBef>
                <a:spcPts val="0"/>
              </a:spcBef>
              <a:buNone/>
              <a:defRPr sz="750">
                <a:solidFill>
                  <a:schemeClr val="tx1"/>
                </a:solidFill>
                <a:latin typeface="Arial"/>
                <a:cs typeface="Arial"/>
              </a:defRPr>
            </a:lvl2pPr>
            <a:lvl3pPr>
              <a:defRPr sz="600">
                <a:latin typeface="Arial"/>
                <a:cs typeface="Arial"/>
              </a:defRPr>
            </a:lvl3pPr>
            <a:lvl4pPr>
              <a:defRPr sz="600">
                <a:latin typeface="Arial"/>
                <a:cs typeface="Arial"/>
              </a:defRPr>
            </a:lvl4pPr>
            <a:lvl5pPr>
              <a:defRPr sz="600">
                <a:latin typeface="Arial"/>
                <a:cs typeface="Aria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8359970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Logos">
    <p:spTree>
      <p:nvGrpSpPr>
        <p:cNvPr id="1" name=""/>
        <p:cNvGrpSpPr/>
        <p:nvPr/>
      </p:nvGrpSpPr>
      <p:grpSpPr>
        <a:xfrm>
          <a:off x="0" y="0"/>
          <a:ext cx="0" cy="0"/>
          <a:chOff x="0" y="0"/>
          <a:chExt cx="0" cy="0"/>
        </a:xfrm>
      </p:grpSpPr>
      <p:sp>
        <p:nvSpPr>
          <p:cNvPr id="7" name="Rectangle 6"/>
          <p:cNvSpPr/>
          <p:nvPr userDrawn="1"/>
        </p:nvSpPr>
        <p:spPr>
          <a:xfrm>
            <a:off x="0" y="0"/>
            <a:ext cx="9144000" cy="5148263"/>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LOCKUP_WCM_NYP_FULLCOLO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48286"/>
          <a:stretch/>
        </p:blipFill>
        <p:spPr>
          <a:xfrm>
            <a:off x="316234" y="2345020"/>
            <a:ext cx="4178808" cy="46661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3950" y="2434779"/>
            <a:ext cx="3337560" cy="300496"/>
          </a:xfrm>
          <a:prstGeom prst="rect">
            <a:avLst/>
          </a:prstGeom>
        </p:spPr>
      </p:pic>
    </p:spTree>
    <p:extLst>
      <p:ext uri="{BB962C8B-B14F-4D97-AF65-F5344CB8AC3E}">
        <p14:creationId xmlns:p14="http://schemas.microsoft.com/office/powerpoint/2010/main" val="73827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05412"/>
            <a:ext cx="8226720" cy="858404"/>
          </a:xfrm>
        </p:spPr>
        <p:txBody>
          <a:bodyPr/>
          <a:lstStyle/>
          <a:p>
            <a:r>
              <a:rPr lang="en-US"/>
              <a:t>Click to edit Master title style</a:t>
            </a:r>
          </a:p>
        </p:txBody>
      </p:sp>
      <p:sp>
        <p:nvSpPr>
          <p:cNvPr id="3" name="Content Placeholder 2"/>
          <p:cNvSpPr>
            <a:spLocks noGrp="1"/>
          </p:cNvSpPr>
          <p:nvPr>
            <p:ph sz="half" idx="1"/>
          </p:nvPr>
        </p:nvSpPr>
        <p:spPr>
          <a:xfrm>
            <a:off x="456481" y="1204363"/>
            <a:ext cx="8226720" cy="164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2954684"/>
            <a:ext cx="8226720" cy="1646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D165E9B0-7DA8-466E-963D-86F25D5E43BA}" type="slidenum">
              <a:rPr lang="en-GB" smtClean="0"/>
              <a:pPr>
                <a:defRPr/>
              </a:pPr>
              <a:t>‹#›</a:t>
            </a:fld>
            <a:endParaRPr lang="en-GB"/>
          </a:p>
        </p:txBody>
      </p:sp>
    </p:spTree>
    <p:extLst>
      <p:ext uri="{BB962C8B-B14F-4D97-AF65-F5344CB8AC3E}">
        <p14:creationId xmlns:p14="http://schemas.microsoft.com/office/powerpoint/2010/main" val="4031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GI">
  <p:cSld name="GI">
    <p:spTree>
      <p:nvGrpSpPr>
        <p:cNvPr id="1" name="Shape 27"/>
        <p:cNvGrpSpPr/>
        <p:nvPr/>
      </p:nvGrpSpPr>
      <p:grpSpPr>
        <a:xfrm>
          <a:off x="0" y="0"/>
          <a:ext cx="0" cy="0"/>
          <a:chOff x="0" y="0"/>
          <a:chExt cx="0" cy="0"/>
        </a:xfrm>
      </p:grpSpPr>
      <p:pic>
        <p:nvPicPr>
          <p:cNvPr id="28" name="Google Shape;28;p39" descr="Calendar&#10;&#10;Description automatically generated"/>
          <p:cNvPicPr preferRelativeResize="0"/>
          <p:nvPr/>
        </p:nvPicPr>
        <p:blipFill rotWithShape="1">
          <a:blip r:embed="rId2">
            <a:alphaModFix/>
          </a:blip>
          <a:srcRect/>
          <a:stretch/>
        </p:blipFill>
        <p:spPr>
          <a:xfrm>
            <a:off x="14075" y="-1"/>
            <a:ext cx="9129925" cy="5148263"/>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7"/>
            <a:ext cx="3008313" cy="872345"/>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981"/>
            <a:ext cx="5111750" cy="439390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4"/>
            <a:ext cx="3008313" cy="3521555"/>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Tree>
    <p:extLst>
      <p:ext uri="{BB962C8B-B14F-4D97-AF65-F5344CB8AC3E}">
        <p14:creationId xmlns:p14="http://schemas.microsoft.com/office/powerpoint/2010/main" val="29873502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5758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301"/>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28481655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9185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8"/>
            <a:ext cx="77724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766377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58464"/>
            <a:ext cx="3810000" cy="3660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8464"/>
            <a:ext cx="3810000" cy="3660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6322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2401"/>
            <a:ext cx="4041775"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2667"/>
            <a:ext cx="4041775"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8486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83001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0035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7"/>
            <a:ext cx="3008313"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980"/>
            <a:ext cx="5111750"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4"/>
            <a:ext cx="3008313"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934763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image" Target="../media/image32.pn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theme" Target="../theme/theme11.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theme" Target="../theme/theme12.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theme" Target="../theme/theme13.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theme" Target="../theme/theme14.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3" Type="http://schemas.openxmlformats.org/officeDocument/2006/relationships/slideLayout" Target="../slideLayouts/slideLayout190.xml"/><Relationship Id="rId21" Type="http://schemas.openxmlformats.org/officeDocument/2006/relationships/theme" Target="../theme/theme15.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image" Target="../media/image29.png"/><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image" Target="../media/image2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theme" Target="../theme/theme16.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theme" Target="../theme/theme1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theme" Target="../theme/theme18.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3" Type="http://schemas.openxmlformats.org/officeDocument/2006/relationships/slideLayout" Target="../slideLayouts/slideLayout258.xml"/><Relationship Id="rId21" Type="http://schemas.openxmlformats.org/officeDocument/2006/relationships/slideLayout" Target="../slideLayouts/slideLayout276.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slideLayout" Target="../slideLayouts/slideLayout275.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 Id="rId2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3.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0.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3" Type="http://schemas.openxmlformats.org/officeDocument/2006/relationships/slideLayout" Target="../slideLayouts/slideLayout290.xml"/><Relationship Id="rId21" Type="http://schemas.openxmlformats.org/officeDocument/2006/relationships/theme" Target="../theme/theme21.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slideLayout" Target="../slideLayouts/slideLayout307.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23" Type="http://schemas.openxmlformats.org/officeDocument/2006/relationships/image" Target="../media/image29.png"/><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image" Target="../media/image2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7.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8.jpg"/><Relationship Id="rId5" Type="http://schemas.openxmlformats.org/officeDocument/2006/relationships/slideLayout" Target="../slideLayouts/slideLayout37.xml"/><Relationship Id="rId10" Type="http://schemas.openxmlformats.org/officeDocument/2006/relationships/image" Target="../media/image13.jpg"/><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7.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image" Target="../media/image28.pn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theme" Target="../theme/theme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2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1" y="205412"/>
            <a:ext cx="8226720" cy="858404"/>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6481" y="1204362"/>
            <a:ext cx="8226720" cy="3396859"/>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3"/>
          <p:cNvSpPr>
            <a:spLocks noGrp="1" noChangeArrowheads="1"/>
          </p:cNvSpPr>
          <p:nvPr>
            <p:ph type="dt"/>
          </p:nvPr>
        </p:nvSpPr>
        <p:spPr bwMode="auto">
          <a:xfrm>
            <a:off x="456481" y="4689871"/>
            <a:ext cx="2128320" cy="3535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defRPr sz="953">
                <a:solidFill>
                  <a:srgbClr val="000000"/>
                </a:solidFill>
                <a:latin typeface="Times New Roman" pitchFamily="16" charset="0"/>
              </a:defRPr>
            </a:lvl1pPr>
          </a:lstStyle>
          <a:p>
            <a:pPr defTabSz="305645">
              <a:lnSpc>
                <a:spcPct val="93000"/>
              </a:lnSpc>
              <a:buSzPct val="100000"/>
              <a:defRPr/>
            </a:pPr>
            <a:endParaRPr lang="en-US"/>
          </a:p>
        </p:txBody>
      </p:sp>
      <p:sp>
        <p:nvSpPr>
          <p:cNvPr id="1028" name="Rectangle 4"/>
          <p:cNvSpPr>
            <a:spLocks noGrp="1" noChangeArrowheads="1"/>
          </p:cNvSpPr>
          <p:nvPr>
            <p:ph type="ftr"/>
          </p:nvPr>
        </p:nvSpPr>
        <p:spPr bwMode="auto">
          <a:xfrm>
            <a:off x="3127680" y="4689871"/>
            <a:ext cx="2897280" cy="3535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defRPr sz="953">
                <a:solidFill>
                  <a:srgbClr val="000000"/>
                </a:solidFill>
                <a:latin typeface="Times New Roman" pitchFamily="16" charset="0"/>
              </a:defRPr>
            </a:lvl1pPr>
          </a:lstStyle>
          <a:p>
            <a:pPr defTabSz="305645">
              <a:lnSpc>
                <a:spcPct val="93000"/>
              </a:lnSpc>
              <a:buSzPct val="100000"/>
              <a:defRPr/>
            </a:pPr>
            <a:endParaRPr lang="en-US"/>
          </a:p>
        </p:txBody>
      </p:sp>
      <p:sp>
        <p:nvSpPr>
          <p:cNvPr id="1029" name="Rectangle 5"/>
          <p:cNvSpPr>
            <a:spLocks noGrp="1" noChangeArrowheads="1"/>
          </p:cNvSpPr>
          <p:nvPr>
            <p:ph type="sldNum"/>
          </p:nvPr>
        </p:nvSpPr>
        <p:spPr bwMode="auto">
          <a:xfrm>
            <a:off x="6556321" y="4689871"/>
            <a:ext cx="2128320" cy="3535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defRPr sz="953">
                <a:solidFill>
                  <a:srgbClr val="000000"/>
                </a:solidFill>
                <a:latin typeface="Times New Roman" pitchFamily="16" charset="0"/>
              </a:defRPr>
            </a:lvl1pPr>
          </a:lstStyle>
          <a:p>
            <a:pPr defTabSz="305645">
              <a:lnSpc>
                <a:spcPct val="93000"/>
              </a:lnSpc>
              <a:buSzPct val="100000"/>
              <a:defRPr/>
            </a:pPr>
            <a:fld id="{AB055419-CB8B-4279-962F-1AC4AB6A6D26}" type="slidenum">
              <a:rPr lang="en-GB" smtClean="0"/>
              <a:pPr defTabSz="305645">
                <a:lnSpc>
                  <a:spcPct val="93000"/>
                </a:lnSpc>
                <a:buSzPct val="100000"/>
                <a:defRPr/>
              </a:pPr>
              <a:t>‹#›</a:t>
            </a:fld>
            <a:endParaRPr lang="en-GB"/>
          </a:p>
        </p:txBody>
      </p:sp>
    </p:spTree>
    <p:extLst>
      <p:ext uri="{BB962C8B-B14F-4D97-AF65-F5344CB8AC3E}">
        <p14:creationId xmlns:p14="http://schemas.microsoft.com/office/powerpoint/2010/main" val="300479734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defTabSz="305645" rtl="0" eaLnBrk="0" fontAlgn="base" hangingPunct="0">
        <a:lnSpc>
          <a:spcPct val="93000"/>
        </a:lnSpc>
        <a:spcBef>
          <a:spcPct val="0"/>
        </a:spcBef>
        <a:spcAft>
          <a:spcPct val="0"/>
        </a:spcAft>
        <a:buClr>
          <a:srgbClr val="000000"/>
        </a:buClr>
        <a:buSzPct val="100000"/>
        <a:buFont typeface="Times New Roman" pitchFamily="16" charset="0"/>
        <a:defRPr sz="2993">
          <a:solidFill>
            <a:srgbClr val="000000"/>
          </a:solidFill>
          <a:latin typeface="+mj-lt"/>
          <a:ea typeface="+mj-ea"/>
          <a:cs typeface="+mj-cs"/>
        </a:defRPr>
      </a:lvl1pPr>
      <a:lvl2pPr algn="ctr" defTabSz="305645" rtl="0" eaLnBrk="0" fontAlgn="base" hangingPunct="0">
        <a:lnSpc>
          <a:spcPct val="93000"/>
        </a:lnSpc>
        <a:spcBef>
          <a:spcPct val="0"/>
        </a:spcBef>
        <a:spcAft>
          <a:spcPct val="0"/>
        </a:spcAft>
        <a:buClr>
          <a:srgbClr val="000000"/>
        </a:buClr>
        <a:buSzPct val="100000"/>
        <a:buFont typeface="Times New Roman" pitchFamily="16" charset="0"/>
        <a:defRPr sz="2993">
          <a:solidFill>
            <a:srgbClr val="000000"/>
          </a:solidFill>
          <a:latin typeface="Arial" charset="0"/>
          <a:ea typeface="DejaVu Sans" charset="0"/>
          <a:cs typeface="DejaVu Sans" charset="0"/>
        </a:defRPr>
      </a:lvl2pPr>
      <a:lvl3pPr algn="ctr" defTabSz="305645" rtl="0" eaLnBrk="0" fontAlgn="base" hangingPunct="0">
        <a:lnSpc>
          <a:spcPct val="93000"/>
        </a:lnSpc>
        <a:spcBef>
          <a:spcPct val="0"/>
        </a:spcBef>
        <a:spcAft>
          <a:spcPct val="0"/>
        </a:spcAft>
        <a:buClr>
          <a:srgbClr val="000000"/>
        </a:buClr>
        <a:buSzPct val="100000"/>
        <a:buFont typeface="Times New Roman" pitchFamily="16" charset="0"/>
        <a:defRPr sz="2993">
          <a:solidFill>
            <a:srgbClr val="000000"/>
          </a:solidFill>
          <a:latin typeface="Arial" charset="0"/>
          <a:ea typeface="DejaVu Sans" charset="0"/>
          <a:cs typeface="DejaVu Sans" charset="0"/>
        </a:defRPr>
      </a:lvl3pPr>
      <a:lvl4pPr algn="ctr" defTabSz="305645" rtl="0" eaLnBrk="0" fontAlgn="base" hangingPunct="0">
        <a:lnSpc>
          <a:spcPct val="93000"/>
        </a:lnSpc>
        <a:spcBef>
          <a:spcPct val="0"/>
        </a:spcBef>
        <a:spcAft>
          <a:spcPct val="0"/>
        </a:spcAft>
        <a:buClr>
          <a:srgbClr val="000000"/>
        </a:buClr>
        <a:buSzPct val="100000"/>
        <a:buFont typeface="Times New Roman" pitchFamily="16" charset="0"/>
        <a:defRPr sz="2993">
          <a:solidFill>
            <a:srgbClr val="000000"/>
          </a:solidFill>
          <a:latin typeface="Arial" charset="0"/>
          <a:ea typeface="DejaVu Sans" charset="0"/>
          <a:cs typeface="DejaVu Sans" charset="0"/>
        </a:defRPr>
      </a:lvl4pPr>
      <a:lvl5pPr algn="ctr" defTabSz="305645" rtl="0" eaLnBrk="0" fontAlgn="base" hangingPunct="0">
        <a:lnSpc>
          <a:spcPct val="93000"/>
        </a:lnSpc>
        <a:spcBef>
          <a:spcPct val="0"/>
        </a:spcBef>
        <a:spcAft>
          <a:spcPct val="0"/>
        </a:spcAft>
        <a:buClr>
          <a:srgbClr val="000000"/>
        </a:buClr>
        <a:buSzPct val="100000"/>
        <a:buFont typeface="Times New Roman" pitchFamily="16" charset="0"/>
        <a:defRPr sz="2993">
          <a:solidFill>
            <a:srgbClr val="000000"/>
          </a:solidFill>
          <a:latin typeface="Arial" charset="0"/>
          <a:ea typeface="DejaVu Sans" charset="0"/>
          <a:cs typeface="DejaVu Sans" charset="0"/>
        </a:defRPr>
      </a:lvl5pPr>
      <a:lvl6pPr marL="1710746" indent="-155522" algn="ctr" defTabSz="305645" rtl="0" fontAlgn="base" hangingPunct="0">
        <a:lnSpc>
          <a:spcPct val="93000"/>
        </a:lnSpc>
        <a:spcBef>
          <a:spcPct val="0"/>
        </a:spcBef>
        <a:spcAft>
          <a:spcPct val="0"/>
        </a:spcAft>
        <a:buClr>
          <a:srgbClr val="000000"/>
        </a:buClr>
        <a:buSzPct val="100000"/>
        <a:buFont typeface="Times New Roman" pitchFamily="16" charset="0"/>
        <a:defRPr sz="2993">
          <a:solidFill>
            <a:srgbClr val="000000"/>
          </a:solidFill>
          <a:latin typeface="Arial" charset="0"/>
          <a:ea typeface="DejaVu Sans" charset="0"/>
          <a:cs typeface="DejaVu Sans" charset="0"/>
        </a:defRPr>
      </a:lvl6pPr>
      <a:lvl7pPr marL="2021790" indent="-155522" algn="ctr" defTabSz="305645" rtl="0" fontAlgn="base" hangingPunct="0">
        <a:lnSpc>
          <a:spcPct val="93000"/>
        </a:lnSpc>
        <a:spcBef>
          <a:spcPct val="0"/>
        </a:spcBef>
        <a:spcAft>
          <a:spcPct val="0"/>
        </a:spcAft>
        <a:buClr>
          <a:srgbClr val="000000"/>
        </a:buClr>
        <a:buSzPct val="100000"/>
        <a:buFont typeface="Times New Roman" pitchFamily="16" charset="0"/>
        <a:defRPr sz="2993">
          <a:solidFill>
            <a:srgbClr val="000000"/>
          </a:solidFill>
          <a:latin typeface="Arial" charset="0"/>
          <a:ea typeface="DejaVu Sans" charset="0"/>
          <a:cs typeface="DejaVu Sans" charset="0"/>
        </a:defRPr>
      </a:lvl7pPr>
      <a:lvl8pPr marL="2332835" indent="-155522" algn="ctr" defTabSz="305645" rtl="0" fontAlgn="base" hangingPunct="0">
        <a:lnSpc>
          <a:spcPct val="93000"/>
        </a:lnSpc>
        <a:spcBef>
          <a:spcPct val="0"/>
        </a:spcBef>
        <a:spcAft>
          <a:spcPct val="0"/>
        </a:spcAft>
        <a:buClr>
          <a:srgbClr val="000000"/>
        </a:buClr>
        <a:buSzPct val="100000"/>
        <a:buFont typeface="Times New Roman" pitchFamily="16" charset="0"/>
        <a:defRPr sz="2993">
          <a:solidFill>
            <a:srgbClr val="000000"/>
          </a:solidFill>
          <a:latin typeface="Arial" charset="0"/>
          <a:ea typeface="DejaVu Sans" charset="0"/>
          <a:cs typeface="DejaVu Sans" charset="0"/>
        </a:defRPr>
      </a:lvl8pPr>
      <a:lvl9pPr marL="2643879" indent="-155522" algn="ctr" defTabSz="305645" rtl="0" fontAlgn="base" hangingPunct="0">
        <a:lnSpc>
          <a:spcPct val="93000"/>
        </a:lnSpc>
        <a:spcBef>
          <a:spcPct val="0"/>
        </a:spcBef>
        <a:spcAft>
          <a:spcPct val="0"/>
        </a:spcAft>
        <a:buClr>
          <a:srgbClr val="000000"/>
        </a:buClr>
        <a:buSzPct val="100000"/>
        <a:buFont typeface="Times New Roman" pitchFamily="16" charset="0"/>
        <a:defRPr sz="2993">
          <a:solidFill>
            <a:srgbClr val="000000"/>
          </a:solidFill>
          <a:latin typeface="Arial" charset="0"/>
          <a:ea typeface="DejaVu Sans" charset="0"/>
          <a:cs typeface="DejaVu Sans" charset="0"/>
        </a:defRPr>
      </a:lvl9pPr>
    </p:titleStyle>
    <p:bodyStyle>
      <a:lvl1pPr marL="233284" indent="-233284" algn="l" defTabSz="305645" rtl="0" eaLnBrk="0" fontAlgn="base" hangingPunct="0">
        <a:lnSpc>
          <a:spcPct val="93000"/>
        </a:lnSpc>
        <a:spcBef>
          <a:spcPct val="0"/>
        </a:spcBef>
        <a:spcAft>
          <a:spcPts val="970"/>
        </a:spcAft>
        <a:buClr>
          <a:srgbClr val="000000"/>
        </a:buClr>
        <a:buSzPct val="100000"/>
        <a:buFont typeface="Times New Roman" pitchFamily="16" charset="0"/>
        <a:defRPr sz="2177">
          <a:solidFill>
            <a:srgbClr val="000000"/>
          </a:solidFill>
          <a:latin typeface="+mn-lt"/>
          <a:ea typeface="+mn-ea"/>
          <a:cs typeface="+mn-cs"/>
        </a:defRPr>
      </a:lvl1pPr>
      <a:lvl2pPr marL="505448" indent="-194403" algn="l" defTabSz="305645" rtl="0" eaLnBrk="0" fontAlgn="base" hangingPunct="0">
        <a:lnSpc>
          <a:spcPct val="93000"/>
        </a:lnSpc>
        <a:spcBef>
          <a:spcPct val="0"/>
        </a:spcBef>
        <a:spcAft>
          <a:spcPts val="774"/>
        </a:spcAft>
        <a:buClr>
          <a:srgbClr val="000000"/>
        </a:buClr>
        <a:buSzPct val="100000"/>
        <a:buFont typeface="Times New Roman" pitchFamily="16" charset="0"/>
        <a:defRPr sz="1905">
          <a:solidFill>
            <a:srgbClr val="000000"/>
          </a:solidFill>
          <a:latin typeface="+mn-lt"/>
          <a:ea typeface="+mn-ea"/>
          <a:cs typeface="+mn-cs"/>
        </a:defRPr>
      </a:lvl2pPr>
      <a:lvl3pPr marL="777611" indent="-155522" algn="l" defTabSz="305645" rtl="0" eaLnBrk="0" fontAlgn="base" hangingPunct="0">
        <a:lnSpc>
          <a:spcPct val="93000"/>
        </a:lnSpc>
        <a:spcBef>
          <a:spcPct val="0"/>
        </a:spcBef>
        <a:spcAft>
          <a:spcPts val="578"/>
        </a:spcAft>
        <a:buClr>
          <a:srgbClr val="000000"/>
        </a:buClr>
        <a:buSzPct val="100000"/>
        <a:buFont typeface="Times New Roman" pitchFamily="16" charset="0"/>
        <a:defRPr sz="1633">
          <a:solidFill>
            <a:srgbClr val="000000"/>
          </a:solidFill>
          <a:latin typeface="+mn-lt"/>
          <a:ea typeface="+mn-ea"/>
          <a:cs typeface="+mn-cs"/>
        </a:defRPr>
      </a:lvl3pPr>
      <a:lvl4pPr marL="1088656" indent="-155522" algn="l" defTabSz="305645" rtl="0" eaLnBrk="0" fontAlgn="base" hangingPunct="0">
        <a:lnSpc>
          <a:spcPct val="93000"/>
        </a:lnSpc>
        <a:spcBef>
          <a:spcPct val="0"/>
        </a:spcBef>
        <a:spcAft>
          <a:spcPts val="392"/>
        </a:spcAft>
        <a:buClr>
          <a:srgbClr val="000000"/>
        </a:buClr>
        <a:buSzPct val="100000"/>
        <a:buFont typeface="Times New Roman" pitchFamily="16" charset="0"/>
        <a:defRPr sz="1361">
          <a:solidFill>
            <a:srgbClr val="000000"/>
          </a:solidFill>
          <a:latin typeface="+mn-lt"/>
          <a:ea typeface="+mn-ea"/>
          <a:cs typeface="+mn-cs"/>
        </a:defRPr>
      </a:lvl4pPr>
      <a:lvl5pPr marL="1399701" indent="-155522" algn="l" defTabSz="305645" rtl="0" eaLnBrk="0" fontAlgn="base" hangingPunct="0">
        <a:lnSpc>
          <a:spcPct val="93000"/>
        </a:lnSpc>
        <a:spcBef>
          <a:spcPct val="0"/>
        </a:spcBef>
        <a:spcAft>
          <a:spcPts val="196"/>
        </a:spcAft>
        <a:buClr>
          <a:srgbClr val="000000"/>
        </a:buClr>
        <a:buSzPct val="100000"/>
        <a:buFont typeface="Times New Roman" pitchFamily="16" charset="0"/>
        <a:defRPr sz="1361">
          <a:solidFill>
            <a:srgbClr val="000000"/>
          </a:solidFill>
          <a:latin typeface="+mn-lt"/>
          <a:ea typeface="+mn-ea"/>
          <a:cs typeface="+mn-cs"/>
        </a:defRPr>
      </a:lvl5pPr>
      <a:lvl6pPr marL="1710746" indent="-155522" algn="l" defTabSz="305645" rtl="0" fontAlgn="base" hangingPunct="0">
        <a:lnSpc>
          <a:spcPct val="93000"/>
        </a:lnSpc>
        <a:spcBef>
          <a:spcPct val="0"/>
        </a:spcBef>
        <a:spcAft>
          <a:spcPts val="196"/>
        </a:spcAft>
        <a:buClr>
          <a:srgbClr val="000000"/>
        </a:buClr>
        <a:buSzPct val="100000"/>
        <a:buFont typeface="Times New Roman" pitchFamily="16" charset="0"/>
        <a:defRPr sz="1361">
          <a:solidFill>
            <a:srgbClr val="000000"/>
          </a:solidFill>
          <a:latin typeface="+mn-lt"/>
          <a:ea typeface="+mn-ea"/>
          <a:cs typeface="+mn-cs"/>
        </a:defRPr>
      </a:lvl6pPr>
      <a:lvl7pPr marL="2021790" indent="-155522" algn="l" defTabSz="305645" rtl="0" fontAlgn="base" hangingPunct="0">
        <a:lnSpc>
          <a:spcPct val="93000"/>
        </a:lnSpc>
        <a:spcBef>
          <a:spcPct val="0"/>
        </a:spcBef>
        <a:spcAft>
          <a:spcPts val="196"/>
        </a:spcAft>
        <a:buClr>
          <a:srgbClr val="000000"/>
        </a:buClr>
        <a:buSzPct val="100000"/>
        <a:buFont typeface="Times New Roman" pitchFamily="16" charset="0"/>
        <a:defRPr sz="1361">
          <a:solidFill>
            <a:srgbClr val="000000"/>
          </a:solidFill>
          <a:latin typeface="+mn-lt"/>
          <a:ea typeface="+mn-ea"/>
          <a:cs typeface="+mn-cs"/>
        </a:defRPr>
      </a:lvl7pPr>
      <a:lvl8pPr marL="2332835" indent="-155522" algn="l" defTabSz="305645" rtl="0" fontAlgn="base" hangingPunct="0">
        <a:lnSpc>
          <a:spcPct val="93000"/>
        </a:lnSpc>
        <a:spcBef>
          <a:spcPct val="0"/>
        </a:spcBef>
        <a:spcAft>
          <a:spcPts val="196"/>
        </a:spcAft>
        <a:buClr>
          <a:srgbClr val="000000"/>
        </a:buClr>
        <a:buSzPct val="100000"/>
        <a:buFont typeface="Times New Roman" pitchFamily="16" charset="0"/>
        <a:defRPr sz="1361">
          <a:solidFill>
            <a:srgbClr val="000000"/>
          </a:solidFill>
          <a:latin typeface="+mn-lt"/>
          <a:ea typeface="+mn-ea"/>
          <a:cs typeface="+mn-cs"/>
        </a:defRPr>
      </a:lvl8pPr>
      <a:lvl9pPr marL="2643879" indent="-155522" algn="l" defTabSz="305645" rtl="0" fontAlgn="base" hangingPunct="0">
        <a:lnSpc>
          <a:spcPct val="93000"/>
        </a:lnSpc>
        <a:spcBef>
          <a:spcPct val="0"/>
        </a:spcBef>
        <a:spcAft>
          <a:spcPts val="196"/>
        </a:spcAft>
        <a:buClr>
          <a:srgbClr val="000000"/>
        </a:buClr>
        <a:buSzPct val="100000"/>
        <a:buFont typeface="Times New Roman" pitchFamily="16" charset="0"/>
        <a:defRPr sz="1361">
          <a:solidFill>
            <a:srgbClr val="000000"/>
          </a:solidFill>
          <a:latin typeface="+mn-lt"/>
          <a:ea typeface="+mn-ea"/>
          <a:cs typeface="+mn-cs"/>
        </a:defRPr>
      </a:lvl9pPr>
    </p:bodyStyle>
    <p:otherStyle>
      <a:defPPr>
        <a:defRPr lang="en-US"/>
      </a:defPPr>
      <a:lvl1pPr marL="0" algn="l" defTabSz="622089" rtl="0" eaLnBrk="1" latinLnBrk="0" hangingPunct="1">
        <a:defRPr sz="1225" kern="1200">
          <a:solidFill>
            <a:schemeClr val="tx1"/>
          </a:solidFill>
          <a:latin typeface="+mn-lt"/>
          <a:ea typeface="+mn-ea"/>
          <a:cs typeface="+mn-cs"/>
        </a:defRPr>
      </a:lvl1pPr>
      <a:lvl2pPr marL="311045" algn="l" defTabSz="622089" rtl="0" eaLnBrk="1" latinLnBrk="0" hangingPunct="1">
        <a:defRPr sz="1225" kern="1200">
          <a:solidFill>
            <a:schemeClr val="tx1"/>
          </a:solidFill>
          <a:latin typeface="+mn-lt"/>
          <a:ea typeface="+mn-ea"/>
          <a:cs typeface="+mn-cs"/>
        </a:defRPr>
      </a:lvl2pPr>
      <a:lvl3pPr marL="622089" algn="l" defTabSz="622089" rtl="0" eaLnBrk="1" latinLnBrk="0" hangingPunct="1">
        <a:defRPr sz="1225" kern="1200">
          <a:solidFill>
            <a:schemeClr val="tx1"/>
          </a:solidFill>
          <a:latin typeface="+mn-lt"/>
          <a:ea typeface="+mn-ea"/>
          <a:cs typeface="+mn-cs"/>
        </a:defRPr>
      </a:lvl3pPr>
      <a:lvl4pPr marL="933134" algn="l" defTabSz="622089" rtl="0" eaLnBrk="1" latinLnBrk="0" hangingPunct="1">
        <a:defRPr sz="1225" kern="1200">
          <a:solidFill>
            <a:schemeClr val="tx1"/>
          </a:solidFill>
          <a:latin typeface="+mn-lt"/>
          <a:ea typeface="+mn-ea"/>
          <a:cs typeface="+mn-cs"/>
        </a:defRPr>
      </a:lvl4pPr>
      <a:lvl5pPr marL="1244178" algn="l" defTabSz="622089" rtl="0" eaLnBrk="1" latinLnBrk="0" hangingPunct="1">
        <a:defRPr sz="1225" kern="1200">
          <a:solidFill>
            <a:schemeClr val="tx1"/>
          </a:solidFill>
          <a:latin typeface="+mn-lt"/>
          <a:ea typeface="+mn-ea"/>
          <a:cs typeface="+mn-cs"/>
        </a:defRPr>
      </a:lvl5pPr>
      <a:lvl6pPr marL="1555223" algn="l" defTabSz="622089" rtl="0" eaLnBrk="1" latinLnBrk="0" hangingPunct="1">
        <a:defRPr sz="1225" kern="1200">
          <a:solidFill>
            <a:schemeClr val="tx1"/>
          </a:solidFill>
          <a:latin typeface="+mn-lt"/>
          <a:ea typeface="+mn-ea"/>
          <a:cs typeface="+mn-cs"/>
        </a:defRPr>
      </a:lvl6pPr>
      <a:lvl7pPr marL="1866268" algn="l" defTabSz="622089" rtl="0" eaLnBrk="1" latinLnBrk="0" hangingPunct="1">
        <a:defRPr sz="1225" kern="1200">
          <a:solidFill>
            <a:schemeClr val="tx1"/>
          </a:solidFill>
          <a:latin typeface="+mn-lt"/>
          <a:ea typeface="+mn-ea"/>
          <a:cs typeface="+mn-cs"/>
        </a:defRPr>
      </a:lvl7pPr>
      <a:lvl8pPr marL="2177312" algn="l" defTabSz="622089" rtl="0" eaLnBrk="1" latinLnBrk="0" hangingPunct="1">
        <a:defRPr sz="1225" kern="1200">
          <a:solidFill>
            <a:schemeClr val="tx1"/>
          </a:solidFill>
          <a:latin typeface="+mn-lt"/>
          <a:ea typeface="+mn-ea"/>
          <a:cs typeface="+mn-cs"/>
        </a:defRPr>
      </a:lvl8pPr>
      <a:lvl9pPr marL="2488357" algn="l" defTabSz="622089" rtl="0" eaLnBrk="1" latinLnBrk="0" hangingPunct="1">
        <a:defRPr sz="122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9144000" cy="5148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0000"/>
              </a:solidFill>
            </a:endParaRPr>
          </a:p>
        </p:txBody>
      </p:sp>
      <p:sp>
        <p:nvSpPr>
          <p:cNvPr id="2" name="Title Placeholder 1"/>
          <p:cNvSpPr>
            <a:spLocks noGrp="1"/>
          </p:cNvSpPr>
          <p:nvPr>
            <p:ph type="title"/>
          </p:nvPr>
        </p:nvSpPr>
        <p:spPr>
          <a:xfrm>
            <a:off x="457200" y="206170"/>
            <a:ext cx="8229600" cy="858044"/>
          </a:xfrm>
          <a:prstGeom prst="rect">
            <a:avLst/>
          </a:prstGeom>
        </p:spPr>
        <p:txBody>
          <a:bodyPr vert="horz" lIns="0" tIns="0" rIns="91440" bIns="45720" rtlCol="0" anchor="t">
            <a:normAutofit/>
          </a:bodyPr>
          <a:lstStyle/>
          <a:p>
            <a:r>
              <a:rPr lang="en-US" dirty="0"/>
              <a:t>Click to edit Slide Title</a:t>
            </a:r>
          </a:p>
        </p:txBody>
      </p:sp>
      <p:sp>
        <p:nvSpPr>
          <p:cNvPr id="3" name="Text Placeholder 2"/>
          <p:cNvSpPr>
            <a:spLocks noGrp="1"/>
          </p:cNvSpPr>
          <p:nvPr>
            <p:ph type="body" idx="1"/>
          </p:nvPr>
        </p:nvSpPr>
        <p:spPr>
          <a:xfrm>
            <a:off x="927100" y="1080257"/>
            <a:ext cx="7734300" cy="3397616"/>
          </a:xfrm>
          <a:prstGeom prst="rect">
            <a:avLst/>
          </a:prstGeom>
        </p:spPr>
        <p:txBody>
          <a:bodyPr vert="horz" lIns="91440" tIns="45720" rIns="91440" bIns="45720" rtlCol="0">
            <a:normAutofit/>
          </a:body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8" name="Slide Number Placeholder 5"/>
          <p:cNvSpPr txBox="1">
            <a:spLocks/>
          </p:cNvSpPr>
          <p:nvPr/>
        </p:nvSpPr>
        <p:spPr>
          <a:xfrm>
            <a:off x="4311873" y="4867017"/>
            <a:ext cx="520255" cy="274097"/>
          </a:xfrm>
          <a:prstGeom prst="rect">
            <a:avLst/>
          </a:prstGeom>
        </p:spPr>
        <p:txBody>
          <a:bodyPr vert="horz" lIns="68580" tIns="34290" rIns="68580" bIns="34290" rtlCol="0" anchor="ctr"/>
          <a:lstStyle>
            <a:defPPr>
              <a:defRPr lang="en-US"/>
            </a:defPPr>
            <a:lvl1pPr marL="0" algn="ctr" defTabSz="457200" rtl="0" eaLnBrk="1" latinLnBrk="0" hangingPunct="1">
              <a:defRPr sz="1200" b="1" kern="1200">
                <a:solidFill>
                  <a:srgbClr val="8D8E8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3BF4A0-F7E7-4F05-98F8-4325DF1FDB43}" type="slidenum">
              <a:rPr lang="en-US" sz="900" smtClean="0">
                <a:solidFill>
                  <a:schemeClr val="tx1"/>
                </a:solidFill>
              </a:rPr>
              <a:pPr/>
              <a:t>‹#›</a:t>
            </a:fld>
            <a:endParaRPr lang="en-US" sz="900" dirty="0">
              <a:solidFill>
                <a:schemeClr val="tx1"/>
              </a:solidFill>
            </a:endParaRPr>
          </a:p>
        </p:txBody>
      </p:sp>
      <p:pic>
        <p:nvPicPr>
          <p:cNvPr id="9" name="Picture 8" descr="LOCKUP_WCM_NYP_FULLCOLOR.png"/>
          <p:cNvPicPr>
            <a:picLocks noChangeAspect="1"/>
          </p:cNvPicPr>
          <p:nvPr/>
        </p:nvPicPr>
        <p:blipFill rotWithShape="1">
          <a:blip r:embed="rId18" cstate="print">
            <a:extLst>
              <a:ext uri="{28A0092B-C50C-407E-A947-70E740481C1C}">
                <a14:useLocalDpi xmlns:a14="http://schemas.microsoft.com/office/drawing/2010/main" val="0"/>
              </a:ext>
            </a:extLst>
          </a:blip>
          <a:srcRect r="48286"/>
          <a:stretch/>
        </p:blipFill>
        <p:spPr>
          <a:xfrm>
            <a:off x="1" y="4805045"/>
            <a:ext cx="3073703" cy="343218"/>
          </a:xfrm>
          <a:prstGeom prst="rect">
            <a:avLst/>
          </a:prstGeom>
        </p:spPr>
      </p:pic>
    </p:spTree>
    <p:extLst>
      <p:ext uri="{BB962C8B-B14F-4D97-AF65-F5344CB8AC3E}">
        <p14:creationId xmlns:p14="http://schemas.microsoft.com/office/powerpoint/2010/main" val="332790048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hf hdr="0" dt="0"/>
  <p:txStyles>
    <p:titleStyle>
      <a:lvl1pPr algn="l" defTabSz="342900" rtl="0" eaLnBrk="1" latinLnBrk="0" hangingPunct="1">
        <a:spcBef>
          <a:spcPct val="0"/>
        </a:spcBef>
        <a:buNone/>
        <a:defRPr sz="2700" kern="1200">
          <a:solidFill>
            <a:srgbClr val="A20815"/>
          </a:solidFill>
          <a:latin typeface="Arial"/>
          <a:ea typeface="+mj-ea"/>
          <a:cs typeface="Arial"/>
        </a:defRPr>
      </a:lvl1pPr>
    </p:titleStyle>
    <p:bodyStyle>
      <a:lvl1pPr marL="257175" marR="0" indent="-257175" algn="l" defTabSz="685800" rtl="0" eaLnBrk="1" fontAlgn="base" latinLnBrk="0" hangingPunct="1">
        <a:lnSpc>
          <a:spcPct val="100000"/>
        </a:lnSpc>
        <a:spcBef>
          <a:spcPct val="20000"/>
        </a:spcBef>
        <a:spcAft>
          <a:spcPct val="0"/>
        </a:spcAft>
        <a:buClrTx/>
        <a:buSzTx/>
        <a:buFontTx/>
        <a:buChar char="•"/>
        <a:tabLst/>
        <a:defRPr sz="1800" kern="1200">
          <a:solidFill>
            <a:srgbClr val="7F7F7F"/>
          </a:solidFill>
          <a:latin typeface="Arial"/>
          <a:ea typeface="+mn-ea"/>
          <a:cs typeface="Arial"/>
        </a:defRPr>
      </a:lvl1pPr>
      <a:lvl2pPr marL="557213" marR="0" indent="-214313" algn="l" defTabSz="685800" rtl="0" eaLnBrk="1" fontAlgn="base" latinLnBrk="0" hangingPunct="1">
        <a:lnSpc>
          <a:spcPct val="100000"/>
        </a:lnSpc>
        <a:spcBef>
          <a:spcPct val="20000"/>
        </a:spcBef>
        <a:spcAft>
          <a:spcPct val="0"/>
        </a:spcAft>
        <a:buClrTx/>
        <a:buSzTx/>
        <a:buFontTx/>
        <a:buChar char="–"/>
        <a:tabLst/>
        <a:defRPr sz="1125" b="1" kern="1200">
          <a:solidFill>
            <a:schemeClr val="accent3"/>
          </a:solidFill>
          <a:latin typeface="Arial"/>
          <a:ea typeface="+mn-ea"/>
          <a:cs typeface="Arial"/>
        </a:defRPr>
      </a:lvl2pPr>
      <a:lvl3pPr marL="857250" marR="0" indent="-171450" algn="l" defTabSz="685800" rtl="0" eaLnBrk="1" fontAlgn="base" latinLnBrk="0" hangingPunct="1">
        <a:lnSpc>
          <a:spcPct val="100000"/>
        </a:lnSpc>
        <a:spcBef>
          <a:spcPct val="20000"/>
        </a:spcBef>
        <a:spcAft>
          <a:spcPct val="0"/>
        </a:spcAft>
        <a:buClrTx/>
        <a:buSzTx/>
        <a:buFontTx/>
        <a:buChar char="•"/>
        <a:tabLst/>
        <a:defRPr sz="1125" kern="1200">
          <a:solidFill>
            <a:srgbClr val="7F7F7F"/>
          </a:solidFill>
          <a:latin typeface="Arial"/>
          <a:ea typeface="+mn-ea"/>
          <a:cs typeface="Arial"/>
        </a:defRPr>
      </a:lvl3pPr>
      <a:lvl4pPr marL="0" indent="-171450" algn="l" defTabSz="342900" rtl="0" eaLnBrk="1" latinLnBrk="0" hangingPunct="1">
        <a:spcBef>
          <a:spcPct val="20000"/>
        </a:spcBef>
        <a:buFont typeface="Arial"/>
        <a:buChar char="–"/>
        <a:defRPr sz="1125" kern="1200">
          <a:solidFill>
            <a:srgbClr val="7F7F7F"/>
          </a:solidFill>
          <a:latin typeface="Arial"/>
          <a:ea typeface="+mn-ea"/>
          <a:cs typeface="Arial"/>
        </a:defRPr>
      </a:lvl4pPr>
      <a:lvl5pPr marL="342900" indent="-171450" algn="l" defTabSz="342900" rtl="0" eaLnBrk="1" latinLnBrk="0" hangingPunct="1">
        <a:spcBef>
          <a:spcPct val="20000"/>
        </a:spcBef>
        <a:buFont typeface="Arial"/>
        <a:buChar char="»"/>
        <a:defRPr sz="1125" kern="1200">
          <a:solidFill>
            <a:srgbClr val="7F7F7F"/>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339D3">
                <a:gamma/>
                <a:shade val="18039"/>
                <a:invGamma/>
              </a:srgbClr>
            </a:gs>
            <a:gs pos="100000">
              <a:srgbClr val="0339D3"/>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71609"/>
            <a:ext cx="7848600" cy="686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258464"/>
            <a:ext cx="7772400" cy="3660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41" name="Group 17"/>
          <p:cNvGrpSpPr>
            <a:grpSpLocks/>
          </p:cNvGrpSpPr>
          <p:nvPr/>
        </p:nvGrpSpPr>
        <p:grpSpPr bwMode="auto">
          <a:xfrm>
            <a:off x="1" y="171609"/>
            <a:ext cx="9131300" cy="743638"/>
            <a:chOff x="0" y="144"/>
            <a:chExt cx="5752" cy="696"/>
          </a:xfrm>
        </p:grpSpPr>
        <p:sp>
          <p:nvSpPr>
            <p:cNvPr id="1032" name="Freeform 8"/>
            <p:cNvSpPr>
              <a:spLocks/>
            </p:cNvSpPr>
            <p:nvPr/>
          </p:nvSpPr>
          <p:spPr bwMode="auto">
            <a:xfrm>
              <a:off x="294" y="167"/>
              <a:ext cx="222" cy="534"/>
            </a:xfrm>
            <a:custGeom>
              <a:avLst/>
              <a:gdLst/>
              <a:ahLst/>
              <a:cxnLst>
                <a:cxn ang="0">
                  <a:pos x="346" y="828"/>
                </a:cxn>
                <a:cxn ang="0">
                  <a:pos x="444" y="678"/>
                </a:cxn>
                <a:cxn ang="0">
                  <a:pos x="89" y="52"/>
                </a:cxn>
                <a:cxn ang="0">
                  <a:pos x="79" y="29"/>
                </a:cxn>
                <a:cxn ang="0">
                  <a:pos x="75" y="12"/>
                </a:cxn>
                <a:cxn ang="0">
                  <a:pos x="75" y="6"/>
                </a:cxn>
                <a:cxn ang="0">
                  <a:pos x="75" y="4"/>
                </a:cxn>
                <a:cxn ang="0">
                  <a:pos x="77" y="2"/>
                </a:cxn>
                <a:cxn ang="0">
                  <a:pos x="79" y="0"/>
                </a:cxn>
                <a:cxn ang="0">
                  <a:pos x="77" y="0"/>
                </a:cxn>
                <a:cxn ang="0">
                  <a:pos x="71" y="0"/>
                </a:cxn>
                <a:cxn ang="0">
                  <a:pos x="60" y="4"/>
                </a:cxn>
                <a:cxn ang="0">
                  <a:pos x="45" y="8"/>
                </a:cxn>
                <a:cxn ang="0">
                  <a:pos x="29" y="16"/>
                </a:cxn>
                <a:cxn ang="0">
                  <a:pos x="16" y="25"/>
                </a:cxn>
                <a:cxn ang="0">
                  <a:pos x="10" y="31"/>
                </a:cxn>
                <a:cxn ang="0">
                  <a:pos x="6" y="37"/>
                </a:cxn>
                <a:cxn ang="0">
                  <a:pos x="2" y="43"/>
                </a:cxn>
                <a:cxn ang="0">
                  <a:pos x="0" y="50"/>
                </a:cxn>
                <a:cxn ang="0">
                  <a:pos x="2" y="56"/>
                </a:cxn>
                <a:cxn ang="0">
                  <a:pos x="4" y="64"/>
                </a:cxn>
                <a:cxn ang="0">
                  <a:pos x="16" y="93"/>
                </a:cxn>
                <a:cxn ang="0">
                  <a:pos x="54" y="187"/>
                </a:cxn>
                <a:cxn ang="0">
                  <a:pos x="173" y="452"/>
                </a:cxn>
                <a:cxn ang="0">
                  <a:pos x="346" y="828"/>
                </a:cxn>
              </a:cxnLst>
              <a:rect l="0" t="0" r="r" b="b"/>
              <a:pathLst>
                <a:path w="444" h="828">
                  <a:moveTo>
                    <a:pt x="346" y="828"/>
                  </a:moveTo>
                  <a:lnTo>
                    <a:pt x="444" y="678"/>
                  </a:lnTo>
                  <a:lnTo>
                    <a:pt x="89" y="52"/>
                  </a:lnTo>
                  <a:lnTo>
                    <a:pt x="79" y="29"/>
                  </a:lnTo>
                  <a:lnTo>
                    <a:pt x="75" y="12"/>
                  </a:lnTo>
                  <a:lnTo>
                    <a:pt x="75" y="6"/>
                  </a:lnTo>
                  <a:lnTo>
                    <a:pt x="75" y="4"/>
                  </a:lnTo>
                  <a:lnTo>
                    <a:pt x="77" y="2"/>
                  </a:lnTo>
                  <a:lnTo>
                    <a:pt x="79" y="0"/>
                  </a:lnTo>
                  <a:lnTo>
                    <a:pt x="77" y="0"/>
                  </a:lnTo>
                  <a:lnTo>
                    <a:pt x="71" y="0"/>
                  </a:lnTo>
                  <a:lnTo>
                    <a:pt x="60" y="4"/>
                  </a:lnTo>
                  <a:lnTo>
                    <a:pt x="45" y="8"/>
                  </a:lnTo>
                  <a:lnTo>
                    <a:pt x="29" y="16"/>
                  </a:lnTo>
                  <a:lnTo>
                    <a:pt x="16" y="25"/>
                  </a:lnTo>
                  <a:lnTo>
                    <a:pt x="10" y="31"/>
                  </a:lnTo>
                  <a:lnTo>
                    <a:pt x="6" y="37"/>
                  </a:lnTo>
                  <a:lnTo>
                    <a:pt x="2" y="43"/>
                  </a:lnTo>
                  <a:lnTo>
                    <a:pt x="0" y="50"/>
                  </a:lnTo>
                  <a:lnTo>
                    <a:pt x="2" y="56"/>
                  </a:lnTo>
                  <a:lnTo>
                    <a:pt x="4" y="64"/>
                  </a:lnTo>
                  <a:lnTo>
                    <a:pt x="16" y="93"/>
                  </a:lnTo>
                  <a:lnTo>
                    <a:pt x="54" y="187"/>
                  </a:lnTo>
                  <a:lnTo>
                    <a:pt x="173" y="452"/>
                  </a:lnTo>
                  <a:lnTo>
                    <a:pt x="346" y="828"/>
                  </a:lnTo>
                  <a:close/>
                </a:path>
              </a:pathLst>
            </a:custGeom>
            <a:solidFill>
              <a:srgbClr val="000000"/>
            </a:solidFill>
            <a:ln w="9525">
              <a:noFill/>
              <a:round/>
              <a:headEnd/>
              <a:tailEnd/>
            </a:ln>
          </p:spPr>
          <p:txBody>
            <a:bodyPr/>
            <a:lstStyle/>
            <a:p>
              <a:endParaRPr lang="en-US" sz="1350"/>
            </a:p>
          </p:txBody>
        </p:sp>
        <p:sp>
          <p:nvSpPr>
            <p:cNvPr id="1033" name="Freeform 9"/>
            <p:cNvSpPr>
              <a:spLocks/>
            </p:cNvSpPr>
            <p:nvPr/>
          </p:nvSpPr>
          <p:spPr bwMode="auto">
            <a:xfrm>
              <a:off x="194" y="174"/>
              <a:ext cx="225" cy="546"/>
            </a:xfrm>
            <a:custGeom>
              <a:avLst/>
              <a:gdLst/>
              <a:ahLst/>
              <a:cxnLst>
                <a:cxn ang="0">
                  <a:pos x="0" y="709"/>
                </a:cxn>
                <a:cxn ang="0">
                  <a:pos x="107" y="847"/>
                </a:cxn>
                <a:cxn ang="0">
                  <a:pos x="280" y="488"/>
                </a:cxn>
                <a:cxn ang="0">
                  <a:pos x="397" y="234"/>
                </a:cxn>
                <a:cxn ang="0">
                  <a:pos x="438" y="148"/>
                </a:cxn>
                <a:cxn ang="0">
                  <a:pos x="447" y="121"/>
                </a:cxn>
                <a:cxn ang="0">
                  <a:pos x="451" y="111"/>
                </a:cxn>
                <a:cxn ang="0">
                  <a:pos x="451" y="108"/>
                </a:cxn>
                <a:cxn ang="0">
                  <a:pos x="449" y="81"/>
                </a:cxn>
                <a:cxn ang="0">
                  <a:pos x="441" y="58"/>
                </a:cxn>
                <a:cxn ang="0">
                  <a:pos x="432" y="38"/>
                </a:cxn>
                <a:cxn ang="0">
                  <a:pos x="422" y="25"/>
                </a:cxn>
                <a:cxn ang="0">
                  <a:pos x="411" y="13"/>
                </a:cxn>
                <a:cxn ang="0">
                  <a:pos x="403" y="6"/>
                </a:cxn>
                <a:cxn ang="0">
                  <a:pos x="393" y="0"/>
                </a:cxn>
                <a:cxn ang="0">
                  <a:pos x="0" y="709"/>
                </a:cxn>
              </a:cxnLst>
              <a:rect l="0" t="0" r="r" b="b"/>
              <a:pathLst>
                <a:path w="451" h="847">
                  <a:moveTo>
                    <a:pt x="0" y="709"/>
                  </a:moveTo>
                  <a:lnTo>
                    <a:pt x="107" y="847"/>
                  </a:lnTo>
                  <a:lnTo>
                    <a:pt x="280" y="488"/>
                  </a:lnTo>
                  <a:lnTo>
                    <a:pt x="397" y="234"/>
                  </a:lnTo>
                  <a:lnTo>
                    <a:pt x="438" y="148"/>
                  </a:lnTo>
                  <a:lnTo>
                    <a:pt x="447" y="121"/>
                  </a:lnTo>
                  <a:lnTo>
                    <a:pt x="451" y="111"/>
                  </a:lnTo>
                  <a:lnTo>
                    <a:pt x="451" y="108"/>
                  </a:lnTo>
                  <a:lnTo>
                    <a:pt x="449" y="81"/>
                  </a:lnTo>
                  <a:lnTo>
                    <a:pt x="441" y="58"/>
                  </a:lnTo>
                  <a:lnTo>
                    <a:pt x="432" y="38"/>
                  </a:lnTo>
                  <a:lnTo>
                    <a:pt x="422" y="25"/>
                  </a:lnTo>
                  <a:lnTo>
                    <a:pt x="411" y="13"/>
                  </a:lnTo>
                  <a:lnTo>
                    <a:pt x="403" y="6"/>
                  </a:lnTo>
                  <a:lnTo>
                    <a:pt x="393" y="0"/>
                  </a:lnTo>
                  <a:lnTo>
                    <a:pt x="0" y="709"/>
                  </a:lnTo>
                  <a:close/>
                </a:path>
              </a:pathLst>
            </a:custGeom>
            <a:solidFill>
              <a:srgbClr val="000000"/>
            </a:solidFill>
            <a:ln w="9525">
              <a:noFill/>
              <a:round/>
              <a:headEnd/>
              <a:tailEnd/>
            </a:ln>
          </p:spPr>
          <p:txBody>
            <a:bodyPr/>
            <a:lstStyle/>
            <a:p>
              <a:endParaRPr lang="en-US" sz="1350"/>
            </a:p>
          </p:txBody>
        </p:sp>
        <p:sp>
          <p:nvSpPr>
            <p:cNvPr id="1034" name="Freeform 10"/>
            <p:cNvSpPr>
              <a:spLocks/>
            </p:cNvSpPr>
            <p:nvPr/>
          </p:nvSpPr>
          <p:spPr bwMode="auto">
            <a:xfrm>
              <a:off x="323" y="144"/>
              <a:ext cx="51" cy="45"/>
            </a:xfrm>
            <a:custGeom>
              <a:avLst/>
              <a:gdLst/>
              <a:ahLst/>
              <a:cxnLst>
                <a:cxn ang="0">
                  <a:pos x="2" y="69"/>
                </a:cxn>
                <a:cxn ang="0">
                  <a:pos x="0" y="58"/>
                </a:cxn>
                <a:cxn ang="0">
                  <a:pos x="0" y="46"/>
                </a:cxn>
                <a:cxn ang="0">
                  <a:pos x="2" y="34"/>
                </a:cxn>
                <a:cxn ang="0">
                  <a:pos x="8" y="21"/>
                </a:cxn>
                <a:cxn ang="0">
                  <a:pos x="12" y="15"/>
                </a:cxn>
                <a:cxn ang="0">
                  <a:pos x="17" y="10"/>
                </a:cxn>
                <a:cxn ang="0">
                  <a:pos x="23" y="6"/>
                </a:cxn>
                <a:cxn ang="0">
                  <a:pos x="31" y="2"/>
                </a:cxn>
                <a:cxn ang="0">
                  <a:pos x="40" y="0"/>
                </a:cxn>
                <a:cxn ang="0">
                  <a:pos x="52" y="0"/>
                </a:cxn>
                <a:cxn ang="0">
                  <a:pos x="63" y="0"/>
                </a:cxn>
                <a:cxn ang="0">
                  <a:pos x="73" y="2"/>
                </a:cxn>
                <a:cxn ang="0">
                  <a:pos x="81" y="6"/>
                </a:cxn>
                <a:cxn ang="0">
                  <a:pos x="86" y="10"/>
                </a:cxn>
                <a:cxn ang="0">
                  <a:pos x="92" y="15"/>
                </a:cxn>
                <a:cxn ang="0">
                  <a:pos x="96" y="21"/>
                </a:cxn>
                <a:cxn ang="0">
                  <a:pos x="100" y="34"/>
                </a:cxn>
                <a:cxn ang="0">
                  <a:pos x="102" y="46"/>
                </a:cxn>
                <a:cxn ang="0">
                  <a:pos x="102" y="58"/>
                </a:cxn>
                <a:cxn ang="0">
                  <a:pos x="100" y="69"/>
                </a:cxn>
                <a:cxn ang="0">
                  <a:pos x="100" y="65"/>
                </a:cxn>
                <a:cxn ang="0">
                  <a:pos x="98" y="63"/>
                </a:cxn>
                <a:cxn ang="0">
                  <a:pos x="94" y="59"/>
                </a:cxn>
                <a:cxn ang="0">
                  <a:pos x="88" y="56"/>
                </a:cxn>
                <a:cxn ang="0">
                  <a:pos x="79" y="52"/>
                </a:cxn>
                <a:cxn ang="0">
                  <a:pos x="69" y="50"/>
                </a:cxn>
                <a:cxn ang="0">
                  <a:pos x="54" y="50"/>
                </a:cxn>
                <a:cxn ang="0">
                  <a:pos x="38" y="50"/>
                </a:cxn>
                <a:cxn ang="0">
                  <a:pos x="27" y="52"/>
                </a:cxn>
                <a:cxn ang="0">
                  <a:pos x="19" y="56"/>
                </a:cxn>
                <a:cxn ang="0">
                  <a:pos x="12" y="59"/>
                </a:cxn>
                <a:cxn ang="0">
                  <a:pos x="8" y="63"/>
                </a:cxn>
                <a:cxn ang="0">
                  <a:pos x="4" y="65"/>
                </a:cxn>
                <a:cxn ang="0">
                  <a:pos x="2" y="69"/>
                </a:cxn>
              </a:cxnLst>
              <a:rect l="0" t="0" r="r" b="b"/>
              <a:pathLst>
                <a:path w="102" h="69">
                  <a:moveTo>
                    <a:pt x="2" y="69"/>
                  </a:moveTo>
                  <a:lnTo>
                    <a:pt x="0" y="58"/>
                  </a:lnTo>
                  <a:lnTo>
                    <a:pt x="0" y="46"/>
                  </a:lnTo>
                  <a:lnTo>
                    <a:pt x="2" y="34"/>
                  </a:lnTo>
                  <a:lnTo>
                    <a:pt x="8" y="21"/>
                  </a:lnTo>
                  <a:lnTo>
                    <a:pt x="12" y="15"/>
                  </a:lnTo>
                  <a:lnTo>
                    <a:pt x="17" y="10"/>
                  </a:lnTo>
                  <a:lnTo>
                    <a:pt x="23" y="6"/>
                  </a:lnTo>
                  <a:lnTo>
                    <a:pt x="31" y="2"/>
                  </a:lnTo>
                  <a:lnTo>
                    <a:pt x="40" y="0"/>
                  </a:lnTo>
                  <a:lnTo>
                    <a:pt x="52" y="0"/>
                  </a:lnTo>
                  <a:lnTo>
                    <a:pt x="63" y="0"/>
                  </a:lnTo>
                  <a:lnTo>
                    <a:pt x="73" y="2"/>
                  </a:lnTo>
                  <a:lnTo>
                    <a:pt x="81" y="6"/>
                  </a:lnTo>
                  <a:lnTo>
                    <a:pt x="86" y="10"/>
                  </a:lnTo>
                  <a:lnTo>
                    <a:pt x="92" y="15"/>
                  </a:lnTo>
                  <a:lnTo>
                    <a:pt x="96" y="21"/>
                  </a:lnTo>
                  <a:lnTo>
                    <a:pt x="100" y="34"/>
                  </a:lnTo>
                  <a:lnTo>
                    <a:pt x="102" y="46"/>
                  </a:lnTo>
                  <a:lnTo>
                    <a:pt x="102" y="58"/>
                  </a:lnTo>
                  <a:lnTo>
                    <a:pt x="100" y="69"/>
                  </a:lnTo>
                  <a:lnTo>
                    <a:pt x="100" y="65"/>
                  </a:lnTo>
                  <a:lnTo>
                    <a:pt x="98" y="63"/>
                  </a:lnTo>
                  <a:lnTo>
                    <a:pt x="94" y="59"/>
                  </a:lnTo>
                  <a:lnTo>
                    <a:pt x="88" y="56"/>
                  </a:lnTo>
                  <a:lnTo>
                    <a:pt x="79" y="52"/>
                  </a:lnTo>
                  <a:lnTo>
                    <a:pt x="69" y="50"/>
                  </a:lnTo>
                  <a:lnTo>
                    <a:pt x="54" y="50"/>
                  </a:lnTo>
                  <a:lnTo>
                    <a:pt x="38" y="50"/>
                  </a:lnTo>
                  <a:lnTo>
                    <a:pt x="27" y="52"/>
                  </a:lnTo>
                  <a:lnTo>
                    <a:pt x="19" y="56"/>
                  </a:lnTo>
                  <a:lnTo>
                    <a:pt x="12" y="59"/>
                  </a:lnTo>
                  <a:lnTo>
                    <a:pt x="8" y="63"/>
                  </a:lnTo>
                  <a:lnTo>
                    <a:pt x="4" y="65"/>
                  </a:lnTo>
                  <a:lnTo>
                    <a:pt x="2" y="69"/>
                  </a:lnTo>
                  <a:close/>
                </a:path>
              </a:pathLst>
            </a:custGeom>
            <a:solidFill>
              <a:srgbClr val="FF99FF"/>
            </a:solidFill>
            <a:ln w="9525">
              <a:noFill/>
              <a:round/>
              <a:headEnd/>
              <a:tailEnd/>
            </a:ln>
          </p:spPr>
          <p:txBody>
            <a:bodyPr/>
            <a:lstStyle/>
            <a:p>
              <a:endParaRPr lang="en-US" sz="1350"/>
            </a:p>
          </p:txBody>
        </p:sp>
        <p:sp>
          <p:nvSpPr>
            <p:cNvPr id="1035" name="Freeform 11"/>
            <p:cNvSpPr>
              <a:spLocks/>
            </p:cNvSpPr>
            <p:nvPr/>
          </p:nvSpPr>
          <p:spPr bwMode="auto">
            <a:xfrm>
              <a:off x="282" y="145"/>
              <a:ext cx="224" cy="552"/>
            </a:xfrm>
            <a:custGeom>
              <a:avLst/>
              <a:gdLst/>
              <a:ahLst/>
              <a:cxnLst>
                <a:cxn ang="0">
                  <a:pos x="448" y="712"/>
                </a:cxn>
                <a:cxn ang="0">
                  <a:pos x="95" y="75"/>
                </a:cxn>
                <a:cxn ang="0">
                  <a:pos x="93" y="71"/>
                </a:cxn>
                <a:cxn ang="0">
                  <a:pos x="89" y="59"/>
                </a:cxn>
                <a:cxn ang="0">
                  <a:pos x="89" y="52"/>
                </a:cxn>
                <a:cxn ang="0">
                  <a:pos x="89" y="44"/>
                </a:cxn>
                <a:cxn ang="0">
                  <a:pos x="89" y="36"/>
                </a:cxn>
                <a:cxn ang="0">
                  <a:pos x="93" y="27"/>
                </a:cxn>
                <a:cxn ang="0">
                  <a:pos x="100" y="11"/>
                </a:cxn>
                <a:cxn ang="0">
                  <a:pos x="108" y="4"/>
                </a:cxn>
                <a:cxn ang="0">
                  <a:pos x="112" y="0"/>
                </a:cxn>
                <a:cxn ang="0">
                  <a:pos x="114" y="0"/>
                </a:cxn>
                <a:cxn ang="0">
                  <a:pos x="102" y="4"/>
                </a:cxn>
                <a:cxn ang="0">
                  <a:pos x="72" y="19"/>
                </a:cxn>
                <a:cxn ang="0">
                  <a:pos x="54" y="29"/>
                </a:cxn>
                <a:cxn ang="0">
                  <a:pos x="37" y="40"/>
                </a:cxn>
                <a:cxn ang="0">
                  <a:pos x="24" y="56"/>
                </a:cxn>
                <a:cxn ang="0">
                  <a:pos x="12" y="71"/>
                </a:cxn>
                <a:cxn ang="0">
                  <a:pos x="4" y="90"/>
                </a:cxn>
                <a:cxn ang="0">
                  <a:pos x="0" y="105"/>
                </a:cxn>
                <a:cxn ang="0">
                  <a:pos x="0" y="121"/>
                </a:cxn>
                <a:cxn ang="0">
                  <a:pos x="4" y="136"/>
                </a:cxn>
                <a:cxn ang="0">
                  <a:pos x="47" y="230"/>
                </a:cxn>
                <a:cxn ang="0">
                  <a:pos x="344" y="856"/>
                </a:cxn>
                <a:cxn ang="0">
                  <a:pos x="448" y="712"/>
                </a:cxn>
              </a:cxnLst>
              <a:rect l="0" t="0" r="r" b="b"/>
              <a:pathLst>
                <a:path w="448" h="856">
                  <a:moveTo>
                    <a:pt x="448" y="712"/>
                  </a:moveTo>
                  <a:lnTo>
                    <a:pt x="95" y="75"/>
                  </a:lnTo>
                  <a:lnTo>
                    <a:pt x="93" y="71"/>
                  </a:lnTo>
                  <a:lnTo>
                    <a:pt x="89" y="59"/>
                  </a:lnTo>
                  <a:lnTo>
                    <a:pt x="89" y="52"/>
                  </a:lnTo>
                  <a:lnTo>
                    <a:pt x="89" y="44"/>
                  </a:lnTo>
                  <a:lnTo>
                    <a:pt x="89" y="36"/>
                  </a:lnTo>
                  <a:lnTo>
                    <a:pt x="93" y="27"/>
                  </a:lnTo>
                  <a:lnTo>
                    <a:pt x="100" y="11"/>
                  </a:lnTo>
                  <a:lnTo>
                    <a:pt x="108" y="4"/>
                  </a:lnTo>
                  <a:lnTo>
                    <a:pt x="112" y="0"/>
                  </a:lnTo>
                  <a:lnTo>
                    <a:pt x="114" y="0"/>
                  </a:lnTo>
                  <a:lnTo>
                    <a:pt x="102" y="4"/>
                  </a:lnTo>
                  <a:lnTo>
                    <a:pt x="72" y="19"/>
                  </a:lnTo>
                  <a:lnTo>
                    <a:pt x="54" y="29"/>
                  </a:lnTo>
                  <a:lnTo>
                    <a:pt x="37" y="40"/>
                  </a:lnTo>
                  <a:lnTo>
                    <a:pt x="24" y="56"/>
                  </a:lnTo>
                  <a:lnTo>
                    <a:pt x="12" y="71"/>
                  </a:lnTo>
                  <a:lnTo>
                    <a:pt x="4" y="90"/>
                  </a:lnTo>
                  <a:lnTo>
                    <a:pt x="0" y="105"/>
                  </a:lnTo>
                  <a:lnTo>
                    <a:pt x="0" y="121"/>
                  </a:lnTo>
                  <a:lnTo>
                    <a:pt x="4" y="136"/>
                  </a:lnTo>
                  <a:lnTo>
                    <a:pt x="47" y="230"/>
                  </a:lnTo>
                  <a:lnTo>
                    <a:pt x="344" y="856"/>
                  </a:lnTo>
                  <a:lnTo>
                    <a:pt x="448" y="712"/>
                  </a:lnTo>
                  <a:close/>
                </a:path>
              </a:pathLst>
            </a:custGeom>
            <a:solidFill>
              <a:srgbClr val="FF99FF"/>
            </a:solidFill>
            <a:ln w="9525">
              <a:noFill/>
              <a:round/>
              <a:headEnd/>
              <a:tailEnd/>
            </a:ln>
          </p:spPr>
          <p:txBody>
            <a:bodyPr/>
            <a:lstStyle/>
            <a:p>
              <a:endParaRPr lang="en-US" sz="1350"/>
            </a:p>
          </p:txBody>
        </p:sp>
        <p:sp>
          <p:nvSpPr>
            <p:cNvPr id="1036" name="Freeform 12"/>
            <p:cNvSpPr>
              <a:spLocks/>
            </p:cNvSpPr>
            <p:nvPr/>
          </p:nvSpPr>
          <p:spPr bwMode="auto">
            <a:xfrm>
              <a:off x="348" y="320"/>
              <a:ext cx="41" cy="112"/>
            </a:xfrm>
            <a:custGeom>
              <a:avLst/>
              <a:gdLst/>
              <a:ahLst/>
              <a:cxnLst>
                <a:cxn ang="0">
                  <a:pos x="0" y="148"/>
                </a:cxn>
                <a:cxn ang="0">
                  <a:pos x="71" y="0"/>
                </a:cxn>
                <a:cxn ang="0">
                  <a:pos x="81" y="19"/>
                </a:cxn>
                <a:cxn ang="0">
                  <a:pos x="12" y="173"/>
                </a:cxn>
                <a:cxn ang="0">
                  <a:pos x="0" y="148"/>
                </a:cxn>
              </a:cxnLst>
              <a:rect l="0" t="0" r="r" b="b"/>
              <a:pathLst>
                <a:path w="81" h="173">
                  <a:moveTo>
                    <a:pt x="0" y="148"/>
                  </a:moveTo>
                  <a:lnTo>
                    <a:pt x="71" y="0"/>
                  </a:lnTo>
                  <a:lnTo>
                    <a:pt x="81" y="19"/>
                  </a:lnTo>
                  <a:lnTo>
                    <a:pt x="12" y="173"/>
                  </a:lnTo>
                  <a:lnTo>
                    <a:pt x="0" y="148"/>
                  </a:lnTo>
                  <a:close/>
                </a:path>
              </a:pathLst>
            </a:custGeom>
            <a:solidFill>
              <a:srgbClr val="800000"/>
            </a:solidFill>
            <a:ln w="9525">
              <a:noFill/>
              <a:round/>
              <a:headEnd/>
              <a:tailEnd/>
            </a:ln>
          </p:spPr>
          <p:txBody>
            <a:bodyPr/>
            <a:lstStyle/>
            <a:p>
              <a:endParaRPr lang="en-US" sz="1350"/>
            </a:p>
          </p:txBody>
        </p:sp>
        <p:sp>
          <p:nvSpPr>
            <p:cNvPr id="1037" name="Freeform 13"/>
            <p:cNvSpPr>
              <a:spLocks/>
            </p:cNvSpPr>
            <p:nvPr/>
          </p:nvSpPr>
          <p:spPr bwMode="auto">
            <a:xfrm>
              <a:off x="192" y="145"/>
              <a:ext cx="224" cy="552"/>
            </a:xfrm>
            <a:custGeom>
              <a:avLst/>
              <a:gdLst/>
              <a:ahLst/>
              <a:cxnLst>
                <a:cxn ang="0">
                  <a:pos x="0" y="712"/>
                </a:cxn>
                <a:cxn ang="0">
                  <a:pos x="355" y="75"/>
                </a:cxn>
                <a:cxn ang="0">
                  <a:pos x="357" y="71"/>
                </a:cxn>
                <a:cxn ang="0">
                  <a:pos x="361" y="59"/>
                </a:cxn>
                <a:cxn ang="0">
                  <a:pos x="363" y="52"/>
                </a:cxn>
                <a:cxn ang="0">
                  <a:pos x="363" y="44"/>
                </a:cxn>
                <a:cxn ang="0">
                  <a:pos x="361" y="36"/>
                </a:cxn>
                <a:cxn ang="0">
                  <a:pos x="357" y="27"/>
                </a:cxn>
                <a:cxn ang="0">
                  <a:pos x="349" y="11"/>
                </a:cxn>
                <a:cxn ang="0">
                  <a:pos x="342" y="4"/>
                </a:cxn>
                <a:cxn ang="0">
                  <a:pos x="336" y="0"/>
                </a:cxn>
                <a:cxn ang="0">
                  <a:pos x="334" y="0"/>
                </a:cxn>
                <a:cxn ang="0">
                  <a:pos x="348" y="4"/>
                </a:cxn>
                <a:cxn ang="0">
                  <a:pos x="378" y="19"/>
                </a:cxn>
                <a:cxn ang="0">
                  <a:pos x="396" y="29"/>
                </a:cxn>
                <a:cxn ang="0">
                  <a:pos x="411" y="40"/>
                </a:cxn>
                <a:cxn ang="0">
                  <a:pos x="426" y="56"/>
                </a:cxn>
                <a:cxn ang="0">
                  <a:pos x="432" y="63"/>
                </a:cxn>
                <a:cxn ang="0">
                  <a:pos x="436" y="71"/>
                </a:cxn>
                <a:cxn ang="0">
                  <a:pos x="445" y="90"/>
                </a:cxn>
                <a:cxn ang="0">
                  <a:pos x="449" y="105"/>
                </a:cxn>
                <a:cxn ang="0">
                  <a:pos x="449" y="121"/>
                </a:cxn>
                <a:cxn ang="0">
                  <a:pos x="445" y="136"/>
                </a:cxn>
                <a:cxn ang="0">
                  <a:pos x="403" y="230"/>
                </a:cxn>
                <a:cxn ang="0">
                  <a:pos x="106" y="856"/>
                </a:cxn>
                <a:cxn ang="0">
                  <a:pos x="0" y="712"/>
                </a:cxn>
              </a:cxnLst>
              <a:rect l="0" t="0" r="r" b="b"/>
              <a:pathLst>
                <a:path w="449" h="856">
                  <a:moveTo>
                    <a:pt x="0" y="712"/>
                  </a:moveTo>
                  <a:lnTo>
                    <a:pt x="355" y="75"/>
                  </a:lnTo>
                  <a:lnTo>
                    <a:pt x="357" y="71"/>
                  </a:lnTo>
                  <a:lnTo>
                    <a:pt x="361" y="59"/>
                  </a:lnTo>
                  <a:lnTo>
                    <a:pt x="363" y="52"/>
                  </a:lnTo>
                  <a:lnTo>
                    <a:pt x="363" y="44"/>
                  </a:lnTo>
                  <a:lnTo>
                    <a:pt x="361" y="36"/>
                  </a:lnTo>
                  <a:lnTo>
                    <a:pt x="357" y="27"/>
                  </a:lnTo>
                  <a:lnTo>
                    <a:pt x="349" y="11"/>
                  </a:lnTo>
                  <a:lnTo>
                    <a:pt x="342" y="4"/>
                  </a:lnTo>
                  <a:lnTo>
                    <a:pt x="336" y="0"/>
                  </a:lnTo>
                  <a:lnTo>
                    <a:pt x="334" y="0"/>
                  </a:lnTo>
                  <a:lnTo>
                    <a:pt x="348" y="4"/>
                  </a:lnTo>
                  <a:lnTo>
                    <a:pt x="378" y="19"/>
                  </a:lnTo>
                  <a:lnTo>
                    <a:pt x="396" y="29"/>
                  </a:lnTo>
                  <a:lnTo>
                    <a:pt x="411" y="40"/>
                  </a:lnTo>
                  <a:lnTo>
                    <a:pt x="426" y="56"/>
                  </a:lnTo>
                  <a:lnTo>
                    <a:pt x="432" y="63"/>
                  </a:lnTo>
                  <a:lnTo>
                    <a:pt x="436" y="71"/>
                  </a:lnTo>
                  <a:lnTo>
                    <a:pt x="445" y="90"/>
                  </a:lnTo>
                  <a:lnTo>
                    <a:pt x="449" y="105"/>
                  </a:lnTo>
                  <a:lnTo>
                    <a:pt x="449" y="121"/>
                  </a:lnTo>
                  <a:lnTo>
                    <a:pt x="445" y="136"/>
                  </a:lnTo>
                  <a:lnTo>
                    <a:pt x="403" y="230"/>
                  </a:lnTo>
                  <a:lnTo>
                    <a:pt x="106" y="856"/>
                  </a:lnTo>
                  <a:lnTo>
                    <a:pt x="0" y="712"/>
                  </a:lnTo>
                  <a:close/>
                </a:path>
              </a:pathLst>
            </a:custGeom>
            <a:solidFill>
              <a:srgbClr val="FF99FF"/>
            </a:solidFill>
            <a:ln w="9525">
              <a:noFill/>
              <a:round/>
              <a:headEnd/>
              <a:tailEnd/>
            </a:ln>
          </p:spPr>
          <p:txBody>
            <a:bodyPr/>
            <a:lstStyle/>
            <a:p>
              <a:endParaRPr lang="en-US" sz="1350"/>
            </a:p>
          </p:txBody>
        </p:sp>
        <p:sp>
          <p:nvSpPr>
            <p:cNvPr id="1038" name="Freeform 14"/>
            <p:cNvSpPr>
              <a:spLocks/>
            </p:cNvSpPr>
            <p:nvPr/>
          </p:nvSpPr>
          <p:spPr bwMode="auto">
            <a:xfrm>
              <a:off x="313" y="237"/>
              <a:ext cx="36" cy="84"/>
            </a:xfrm>
            <a:custGeom>
              <a:avLst/>
              <a:gdLst/>
              <a:ahLst/>
              <a:cxnLst>
                <a:cxn ang="0">
                  <a:pos x="0" y="125"/>
                </a:cxn>
                <a:cxn ang="0">
                  <a:pos x="69" y="0"/>
                </a:cxn>
                <a:cxn ang="0">
                  <a:pos x="73" y="6"/>
                </a:cxn>
                <a:cxn ang="0">
                  <a:pos x="4" y="131"/>
                </a:cxn>
                <a:cxn ang="0">
                  <a:pos x="0" y="125"/>
                </a:cxn>
              </a:cxnLst>
              <a:rect l="0" t="0" r="r" b="b"/>
              <a:pathLst>
                <a:path w="73" h="131">
                  <a:moveTo>
                    <a:pt x="0" y="125"/>
                  </a:moveTo>
                  <a:lnTo>
                    <a:pt x="69" y="0"/>
                  </a:lnTo>
                  <a:lnTo>
                    <a:pt x="73" y="6"/>
                  </a:lnTo>
                  <a:lnTo>
                    <a:pt x="4" y="131"/>
                  </a:lnTo>
                  <a:lnTo>
                    <a:pt x="0" y="125"/>
                  </a:lnTo>
                  <a:close/>
                </a:path>
              </a:pathLst>
            </a:custGeom>
            <a:solidFill>
              <a:srgbClr val="800000"/>
            </a:solidFill>
            <a:ln w="9525">
              <a:noFill/>
              <a:round/>
              <a:headEnd/>
              <a:tailEnd/>
            </a:ln>
          </p:spPr>
          <p:txBody>
            <a:bodyPr/>
            <a:lstStyle/>
            <a:p>
              <a:endParaRPr lang="en-US" sz="1350"/>
            </a:p>
          </p:txBody>
        </p:sp>
        <p:sp>
          <p:nvSpPr>
            <p:cNvPr id="1040" name="Rectangle 16"/>
            <p:cNvSpPr>
              <a:spLocks noChangeArrowheads="1"/>
            </p:cNvSpPr>
            <p:nvPr/>
          </p:nvSpPr>
          <p:spPr bwMode="auto">
            <a:xfrm>
              <a:off x="0" y="768"/>
              <a:ext cx="5752" cy="72"/>
            </a:xfrm>
            <a:prstGeom prst="rect">
              <a:avLst/>
            </a:prstGeom>
            <a:gradFill rotWithShape="0">
              <a:gsLst>
                <a:gs pos="0">
                  <a:srgbClr val="FF99FF"/>
                </a:gs>
                <a:gs pos="50000">
                  <a:srgbClr val="CC0066"/>
                </a:gs>
                <a:gs pos="100000">
                  <a:srgbClr val="FF99FF"/>
                </a:gs>
              </a:gsLst>
              <a:lin ang="0" scaled="1"/>
            </a:gradFill>
            <a:ln w="9525">
              <a:noFill/>
              <a:miter lim="800000"/>
              <a:headEnd/>
              <a:tailEnd/>
            </a:ln>
            <a:effectLst/>
          </p:spPr>
          <p:txBody>
            <a:bodyPr wrap="none" anchor="ctr"/>
            <a:lstStyle/>
            <a:p>
              <a:endParaRPr lang="en-US" sz="1350"/>
            </a:p>
          </p:txBody>
        </p:sp>
      </p:grpSp>
    </p:spTree>
    <p:extLst>
      <p:ext uri="{BB962C8B-B14F-4D97-AF65-F5344CB8AC3E}">
        <p14:creationId xmlns:p14="http://schemas.microsoft.com/office/powerpoint/2010/main" val="322132725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Lst>
  <p:txStyles>
    <p:titleStyle>
      <a:lvl1pPr algn="ctr" rtl="0" eaLnBrk="0" fontAlgn="base" hangingPunct="0">
        <a:spcBef>
          <a:spcPct val="0"/>
        </a:spcBef>
        <a:spcAft>
          <a:spcPct val="0"/>
        </a:spcAft>
        <a:defRPr sz="2475" b="1">
          <a:solidFill>
            <a:srgbClr val="FFFF00"/>
          </a:solidFill>
          <a:latin typeface="+mj-lt"/>
          <a:ea typeface="+mj-ea"/>
          <a:cs typeface="+mj-cs"/>
        </a:defRPr>
      </a:lvl1pPr>
      <a:lvl2pPr algn="ctr" rtl="0" eaLnBrk="0" fontAlgn="base" hangingPunct="0">
        <a:spcBef>
          <a:spcPct val="0"/>
        </a:spcBef>
        <a:spcAft>
          <a:spcPct val="0"/>
        </a:spcAft>
        <a:defRPr sz="2475" b="1">
          <a:solidFill>
            <a:srgbClr val="FFFF00"/>
          </a:solidFill>
          <a:latin typeface="Times New Roman" pitchFamily="18" charset="0"/>
        </a:defRPr>
      </a:lvl2pPr>
      <a:lvl3pPr algn="ctr" rtl="0" eaLnBrk="0" fontAlgn="base" hangingPunct="0">
        <a:spcBef>
          <a:spcPct val="0"/>
        </a:spcBef>
        <a:spcAft>
          <a:spcPct val="0"/>
        </a:spcAft>
        <a:defRPr sz="2475" b="1">
          <a:solidFill>
            <a:srgbClr val="FFFF00"/>
          </a:solidFill>
          <a:latin typeface="Times New Roman" pitchFamily="18" charset="0"/>
        </a:defRPr>
      </a:lvl3pPr>
      <a:lvl4pPr algn="ctr" rtl="0" eaLnBrk="0" fontAlgn="base" hangingPunct="0">
        <a:spcBef>
          <a:spcPct val="0"/>
        </a:spcBef>
        <a:spcAft>
          <a:spcPct val="0"/>
        </a:spcAft>
        <a:defRPr sz="2475" b="1">
          <a:solidFill>
            <a:srgbClr val="FFFF00"/>
          </a:solidFill>
          <a:latin typeface="Times New Roman" pitchFamily="18" charset="0"/>
        </a:defRPr>
      </a:lvl4pPr>
      <a:lvl5pPr algn="ctr" rtl="0" eaLnBrk="0" fontAlgn="base" hangingPunct="0">
        <a:spcBef>
          <a:spcPct val="0"/>
        </a:spcBef>
        <a:spcAft>
          <a:spcPct val="0"/>
        </a:spcAft>
        <a:defRPr sz="2475" b="1">
          <a:solidFill>
            <a:srgbClr val="FFFF00"/>
          </a:solidFill>
          <a:latin typeface="Times New Roman" pitchFamily="18" charset="0"/>
        </a:defRPr>
      </a:lvl5pPr>
      <a:lvl6pPr marL="257175" algn="ctr" rtl="0" eaLnBrk="0" fontAlgn="base" hangingPunct="0">
        <a:spcBef>
          <a:spcPct val="0"/>
        </a:spcBef>
        <a:spcAft>
          <a:spcPct val="0"/>
        </a:spcAft>
        <a:defRPr sz="2475" b="1">
          <a:solidFill>
            <a:srgbClr val="FFFF00"/>
          </a:solidFill>
          <a:latin typeface="Times New Roman" pitchFamily="18" charset="0"/>
        </a:defRPr>
      </a:lvl6pPr>
      <a:lvl7pPr marL="514350" algn="ctr" rtl="0" eaLnBrk="0" fontAlgn="base" hangingPunct="0">
        <a:spcBef>
          <a:spcPct val="0"/>
        </a:spcBef>
        <a:spcAft>
          <a:spcPct val="0"/>
        </a:spcAft>
        <a:defRPr sz="2475" b="1">
          <a:solidFill>
            <a:srgbClr val="FFFF00"/>
          </a:solidFill>
          <a:latin typeface="Times New Roman" pitchFamily="18" charset="0"/>
        </a:defRPr>
      </a:lvl7pPr>
      <a:lvl8pPr marL="771525" algn="ctr" rtl="0" eaLnBrk="0" fontAlgn="base" hangingPunct="0">
        <a:spcBef>
          <a:spcPct val="0"/>
        </a:spcBef>
        <a:spcAft>
          <a:spcPct val="0"/>
        </a:spcAft>
        <a:defRPr sz="2475" b="1">
          <a:solidFill>
            <a:srgbClr val="FFFF00"/>
          </a:solidFill>
          <a:latin typeface="Times New Roman" pitchFamily="18" charset="0"/>
        </a:defRPr>
      </a:lvl8pPr>
      <a:lvl9pPr marL="1028700" algn="ctr" rtl="0" eaLnBrk="0" fontAlgn="base" hangingPunct="0">
        <a:spcBef>
          <a:spcPct val="0"/>
        </a:spcBef>
        <a:spcAft>
          <a:spcPct val="0"/>
        </a:spcAft>
        <a:defRPr sz="2475" b="1">
          <a:solidFill>
            <a:srgbClr val="FFFF00"/>
          </a:solidFill>
          <a:latin typeface="Times New Roman" pitchFamily="18" charset="0"/>
        </a:defRPr>
      </a:lvl9pPr>
    </p:titleStyle>
    <p:bodyStyle>
      <a:lvl1pPr marL="192881" indent="-192881" algn="l" rtl="0" eaLnBrk="0" fontAlgn="base" hangingPunct="0">
        <a:spcBef>
          <a:spcPct val="20000"/>
        </a:spcBef>
        <a:spcAft>
          <a:spcPct val="0"/>
        </a:spcAft>
        <a:buChar char="•"/>
        <a:defRPr sz="1800">
          <a:solidFill>
            <a:schemeClr val="bg1"/>
          </a:solidFill>
          <a:latin typeface="+mn-lt"/>
          <a:ea typeface="+mn-ea"/>
          <a:cs typeface="+mn-cs"/>
        </a:defRPr>
      </a:lvl1pPr>
      <a:lvl2pPr marL="417910" indent="-160735" algn="l" rtl="0" eaLnBrk="0" fontAlgn="base" hangingPunct="0">
        <a:spcBef>
          <a:spcPct val="20000"/>
        </a:spcBef>
        <a:spcAft>
          <a:spcPct val="0"/>
        </a:spcAft>
        <a:buChar char="–"/>
        <a:defRPr sz="1575">
          <a:solidFill>
            <a:schemeClr val="bg1"/>
          </a:solidFill>
          <a:latin typeface="+mn-lt"/>
        </a:defRPr>
      </a:lvl2pPr>
      <a:lvl3pPr marL="642938" indent="-128588" algn="l" rtl="0" eaLnBrk="0" fontAlgn="base" hangingPunct="0">
        <a:spcBef>
          <a:spcPct val="20000"/>
        </a:spcBef>
        <a:spcAft>
          <a:spcPct val="0"/>
        </a:spcAft>
        <a:buChar char="•"/>
        <a:defRPr sz="1350">
          <a:solidFill>
            <a:schemeClr val="bg1"/>
          </a:solidFill>
          <a:latin typeface="+mn-lt"/>
        </a:defRPr>
      </a:lvl3pPr>
      <a:lvl4pPr marL="900113" indent="-128588" algn="l" rtl="0" eaLnBrk="0" fontAlgn="base" hangingPunct="0">
        <a:spcBef>
          <a:spcPct val="20000"/>
        </a:spcBef>
        <a:spcAft>
          <a:spcPct val="0"/>
        </a:spcAft>
        <a:buChar char="–"/>
        <a:defRPr sz="1125">
          <a:solidFill>
            <a:schemeClr val="bg1"/>
          </a:solidFill>
          <a:latin typeface="+mn-lt"/>
        </a:defRPr>
      </a:lvl4pPr>
      <a:lvl5pPr marL="1157288" indent="-128588" algn="l" rtl="0" eaLnBrk="0" fontAlgn="base" hangingPunct="0">
        <a:spcBef>
          <a:spcPct val="20000"/>
        </a:spcBef>
        <a:spcAft>
          <a:spcPct val="0"/>
        </a:spcAft>
        <a:buChar char="»"/>
        <a:defRPr sz="1125">
          <a:solidFill>
            <a:schemeClr val="bg1"/>
          </a:solidFill>
          <a:latin typeface="+mn-lt"/>
        </a:defRPr>
      </a:lvl5pPr>
      <a:lvl6pPr marL="1414463" indent="-128588" algn="l" rtl="0" eaLnBrk="0" fontAlgn="base" hangingPunct="0">
        <a:spcBef>
          <a:spcPct val="20000"/>
        </a:spcBef>
        <a:spcAft>
          <a:spcPct val="0"/>
        </a:spcAft>
        <a:buChar char="»"/>
        <a:defRPr sz="1125">
          <a:solidFill>
            <a:schemeClr val="bg1"/>
          </a:solidFill>
          <a:latin typeface="+mn-lt"/>
        </a:defRPr>
      </a:lvl6pPr>
      <a:lvl7pPr marL="1671638" indent="-128588" algn="l" rtl="0" eaLnBrk="0" fontAlgn="base" hangingPunct="0">
        <a:spcBef>
          <a:spcPct val="20000"/>
        </a:spcBef>
        <a:spcAft>
          <a:spcPct val="0"/>
        </a:spcAft>
        <a:buChar char="»"/>
        <a:defRPr sz="1125">
          <a:solidFill>
            <a:schemeClr val="bg1"/>
          </a:solidFill>
          <a:latin typeface="+mn-lt"/>
        </a:defRPr>
      </a:lvl7pPr>
      <a:lvl8pPr marL="1928813" indent="-128588" algn="l" rtl="0" eaLnBrk="0" fontAlgn="base" hangingPunct="0">
        <a:spcBef>
          <a:spcPct val="20000"/>
        </a:spcBef>
        <a:spcAft>
          <a:spcPct val="0"/>
        </a:spcAft>
        <a:buChar char="»"/>
        <a:defRPr sz="1125">
          <a:solidFill>
            <a:schemeClr val="bg1"/>
          </a:solidFill>
          <a:latin typeface="+mn-lt"/>
        </a:defRPr>
      </a:lvl8pPr>
      <a:lvl9pPr marL="2185988" indent="-128588" algn="l" rtl="0" eaLnBrk="0" fontAlgn="base" hangingPunct="0">
        <a:spcBef>
          <a:spcPct val="20000"/>
        </a:spcBef>
        <a:spcAft>
          <a:spcPct val="0"/>
        </a:spcAft>
        <a:buChar char="»"/>
        <a:defRPr sz="1125">
          <a:solidFill>
            <a:schemeClr val="bg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10A26"/>
            </a:gs>
            <a:gs pos="100000">
              <a:srgbClr val="0339D3"/>
            </a:gs>
          </a:gsLst>
          <a:lin ang="5400000" scaled="1"/>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914400" y="171609"/>
            <a:ext cx="7848600" cy="68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Rectangle 3"/>
          <p:cNvSpPr>
            <a:spLocks noGrp="1" noChangeArrowheads="1"/>
          </p:cNvSpPr>
          <p:nvPr>
            <p:ph type="body" idx="1"/>
          </p:nvPr>
        </p:nvSpPr>
        <p:spPr bwMode="auto">
          <a:xfrm>
            <a:off x="685800" y="1258464"/>
            <a:ext cx="7772400" cy="36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21508" name="Group 17"/>
          <p:cNvGrpSpPr>
            <a:grpSpLocks/>
          </p:cNvGrpSpPr>
          <p:nvPr/>
        </p:nvGrpSpPr>
        <p:grpSpPr bwMode="auto">
          <a:xfrm>
            <a:off x="1" y="171609"/>
            <a:ext cx="9131300" cy="743638"/>
            <a:chOff x="0" y="144"/>
            <a:chExt cx="5752" cy="696"/>
          </a:xfrm>
        </p:grpSpPr>
        <p:sp>
          <p:nvSpPr>
            <p:cNvPr id="21509" name="Freeform 8"/>
            <p:cNvSpPr>
              <a:spLocks/>
            </p:cNvSpPr>
            <p:nvPr/>
          </p:nvSpPr>
          <p:spPr bwMode="auto">
            <a:xfrm>
              <a:off x="294" y="167"/>
              <a:ext cx="222" cy="534"/>
            </a:xfrm>
            <a:custGeom>
              <a:avLst/>
              <a:gdLst>
                <a:gd name="T0" fmla="*/ 346 w 444"/>
                <a:gd name="T1" fmla="*/ 828 h 828"/>
                <a:gd name="T2" fmla="*/ 444 w 444"/>
                <a:gd name="T3" fmla="*/ 678 h 828"/>
                <a:gd name="T4" fmla="*/ 89 w 444"/>
                <a:gd name="T5" fmla="*/ 52 h 828"/>
                <a:gd name="T6" fmla="*/ 79 w 444"/>
                <a:gd name="T7" fmla="*/ 29 h 828"/>
                <a:gd name="T8" fmla="*/ 75 w 444"/>
                <a:gd name="T9" fmla="*/ 12 h 828"/>
                <a:gd name="T10" fmla="*/ 75 w 444"/>
                <a:gd name="T11" fmla="*/ 6 h 828"/>
                <a:gd name="T12" fmla="*/ 75 w 444"/>
                <a:gd name="T13" fmla="*/ 4 h 828"/>
                <a:gd name="T14" fmla="*/ 77 w 444"/>
                <a:gd name="T15" fmla="*/ 2 h 828"/>
                <a:gd name="T16" fmla="*/ 79 w 444"/>
                <a:gd name="T17" fmla="*/ 0 h 828"/>
                <a:gd name="T18" fmla="*/ 77 w 444"/>
                <a:gd name="T19" fmla="*/ 0 h 828"/>
                <a:gd name="T20" fmla="*/ 71 w 444"/>
                <a:gd name="T21" fmla="*/ 0 h 828"/>
                <a:gd name="T22" fmla="*/ 60 w 444"/>
                <a:gd name="T23" fmla="*/ 4 h 828"/>
                <a:gd name="T24" fmla="*/ 45 w 444"/>
                <a:gd name="T25" fmla="*/ 8 h 828"/>
                <a:gd name="T26" fmla="*/ 29 w 444"/>
                <a:gd name="T27" fmla="*/ 16 h 828"/>
                <a:gd name="T28" fmla="*/ 16 w 444"/>
                <a:gd name="T29" fmla="*/ 25 h 828"/>
                <a:gd name="T30" fmla="*/ 10 w 444"/>
                <a:gd name="T31" fmla="*/ 31 h 828"/>
                <a:gd name="T32" fmla="*/ 6 w 444"/>
                <a:gd name="T33" fmla="*/ 37 h 828"/>
                <a:gd name="T34" fmla="*/ 2 w 444"/>
                <a:gd name="T35" fmla="*/ 43 h 828"/>
                <a:gd name="T36" fmla="*/ 0 w 444"/>
                <a:gd name="T37" fmla="*/ 50 h 828"/>
                <a:gd name="T38" fmla="*/ 2 w 444"/>
                <a:gd name="T39" fmla="*/ 56 h 828"/>
                <a:gd name="T40" fmla="*/ 4 w 444"/>
                <a:gd name="T41" fmla="*/ 64 h 828"/>
                <a:gd name="T42" fmla="*/ 16 w 444"/>
                <a:gd name="T43" fmla="*/ 93 h 828"/>
                <a:gd name="T44" fmla="*/ 54 w 444"/>
                <a:gd name="T45" fmla="*/ 187 h 828"/>
                <a:gd name="T46" fmla="*/ 173 w 444"/>
                <a:gd name="T47" fmla="*/ 452 h 828"/>
                <a:gd name="T48" fmla="*/ 346 w 444"/>
                <a:gd name="T49" fmla="*/ 828 h 8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44" h="828">
                  <a:moveTo>
                    <a:pt x="346" y="828"/>
                  </a:moveTo>
                  <a:lnTo>
                    <a:pt x="444" y="678"/>
                  </a:lnTo>
                  <a:lnTo>
                    <a:pt x="89" y="52"/>
                  </a:lnTo>
                  <a:lnTo>
                    <a:pt x="79" y="29"/>
                  </a:lnTo>
                  <a:lnTo>
                    <a:pt x="75" y="12"/>
                  </a:lnTo>
                  <a:lnTo>
                    <a:pt x="75" y="6"/>
                  </a:lnTo>
                  <a:lnTo>
                    <a:pt x="75" y="4"/>
                  </a:lnTo>
                  <a:lnTo>
                    <a:pt x="77" y="2"/>
                  </a:lnTo>
                  <a:lnTo>
                    <a:pt x="79" y="0"/>
                  </a:lnTo>
                  <a:lnTo>
                    <a:pt x="77" y="0"/>
                  </a:lnTo>
                  <a:lnTo>
                    <a:pt x="71" y="0"/>
                  </a:lnTo>
                  <a:lnTo>
                    <a:pt x="60" y="4"/>
                  </a:lnTo>
                  <a:lnTo>
                    <a:pt x="45" y="8"/>
                  </a:lnTo>
                  <a:lnTo>
                    <a:pt x="29" y="16"/>
                  </a:lnTo>
                  <a:lnTo>
                    <a:pt x="16" y="25"/>
                  </a:lnTo>
                  <a:lnTo>
                    <a:pt x="10" y="31"/>
                  </a:lnTo>
                  <a:lnTo>
                    <a:pt x="6" y="37"/>
                  </a:lnTo>
                  <a:lnTo>
                    <a:pt x="2" y="43"/>
                  </a:lnTo>
                  <a:lnTo>
                    <a:pt x="0" y="50"/>
                  </a:lnTo>
                  <a:lnTo>
                    <a:pt x="2" y="56"/>
                  </a:lnTo>
                  <a:lnTo>
                    <a:pt x="4" y="64"/>
                  </a:lnTo>
                  <a:lnTo>
                    <a:pt x="16" y="93"/>
                  </a:lnTo>
                  <a:lnTo>
                    <a:pt x="54" y="187"/>
                  </a:lnTo>
                  <a:lnTo>
                    <a:pt x="173" y="452"/>
                  </a:lnTo>
                  <a:lnTo>
                    <a:pt x="346" y="8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solidFill>
                  <a:srgbClr val="000000"/>
                </a:solidFill>
                <a:latin typeface="Times New Roman" pitchFamily="18" charset="0"/>
              </a:endParaRPr>
            </a:p>
          </p:txBody>
        </p:sp>
        <p:sp>
          <p:nvSpPr>
            <p:cNvPr id="21510" name="Freeform 9"/>
            <p:cNvSpPr>
              <a:spLocks/>
            </p:cNvSpPr>
            <p:nvPr/>
          </p:nvSpPr>
          <p:spPr bwMode="auto">
            <a:xfrm>
              <a:off x="194" y="174"/>
              <a:ext cx="225" cy="546"/>
            </a:xfrm>
            <a:custGeom>
              <a:avLst/>
              <a:gdLst>
                <a:gd name="T0" fmla="*/ 0 w 451"/>
                <a:gd name="T1" fmla="*/ 709 h 847"/>
                <a:gd name="T2" fmla="*/ 107 w 451"/>
                <a:gd name="T3" fmla="*/ 847 h 847"/>
                <a:gd name="T4" fmla="*/ 280 w 451"/>
                <a:gd name="T5" fmla="*/ 488 h 847"/>
                <a:gd name="T6" fmla="*/ 397 w 451"/>
                <a:gd name="T7" fmla="*/ 234 h 847"/>
                <a:gd name="T8" fmla="*/ 438 w 451"/>
                <a:gd name="T9" fmla="*/ 148 h 847"/>
                <a:gd name="T10" fmla="*/ 447 w 451"/>
                <a:gd name="T11" fmla="*/ 121 h 847"/>
                <a:gd name="T12" fmla="*/ 451 w 451"/>
                <a:gd name="T13" fmla="*/ 111 h 847"/>
                <a:gd name="T14" fmla="*/ 451 w 451"/>
                <a:gd name="T15" fmla="*/ 108 h 847"/>
                <a:gd name="T16" fmla="*/ 449 w 451"/>
                <a:gd name="T17" fmla="*/ 81 h 847"/>
                <a:gd name="T18" fmla="*/ 441 w 451"/>
                <a:gd name="T19" fmla="*/ 58 h 847"/>
                <a:gd name="T20" fmla="*/ 432 w 451"/>
                <a:gd name="T21" fmla="*/ 38 h 847"/>
                <a:gd name="T22" fmla="*/ 422 w 451"/>
                <a:gd name="T23" fmla="*/ 25 h 847"/>
                <a:gd name="T24" fmla="*/ 411 w 451"/>
                <a:gd name="T25" fmla="*/ 13 h 847"/>
                <a:gd name="T26" fmla="*/ 403 w 451"/>
                <a:gd name="T27" fmla="*/ 6 h 847"/>
                <a:gd name="T28" fmla="*/ 393 w 451"/>
                <a:gd name="T29" fmla="*/ 0 h 847"/>
                <a:gd name="T30" fmla="*/ 0 w 451"/>
                <a:gd name="T31" fmla="*/ 709 h 8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51" h="847">
                  <a:moveTo>
                    <a:pt x="0" y="709"/>
                  </a:moveTo>
                  <a:lnTo>
                    <a:pt x="107" y="847"/>
                  </a:lnTo>
                  <a:lnTo>
                    <a:pt x="280" y="488"/>
                  </a:lnTo>
                  <a:lnTo>
                    <a:pt x="397" y="234"/>
                  </a:lnTo>
                  <a:lnTo>
                    <a:pt x="438" y="148"/>
                  </a:lnTo>
                  <a:lnTo>
                    <a:pt x="447" y="121"/>
                  </a:lnTo>
                  <a:lnTo>
                    <a:pt x="451" y="111"/>
                  </a:lnTo>
                  <a:lnTo>
                    <a:pt x="451" y="108"/>
                  </a:lnTo>
                  <a:lnTo>
                    <a:pt x="449" y="81"/>
                  </a:lnTo>
                  <a:lnTo>
                    <a:pt x="441" y="58"/>
                  </a:lnTo>
                  <a:lnTo>
                    <a:pt x="432" y="38"/>
                  </a:lnTo>
                  <a:lnTo>
                    <a:pt x="422" y="25"/>
                  </a:lnTo>
                  <a:lnTo>
                    <a:pt x="411" y="13"/>
                  </a:lnTo>
                  <a:lnTo>
                    <a:pt x="403" y="6"/>
                  </a:lnTo>
                  <a:lnTo>
                    <a:pt x="393" y="0"/>
                  </a:lnTo>
                  <a:lnTo>
                    <a:pt x="0" y="7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solidFill>
                  <a:srgbClr val="000000"/>
                </a:solidFill>
                <a:latin typeface="Times New Roman" pitchFamily="18" charset="0"/>
              </a:endParaRPr>
            </a:p>
          </p:txBody>
        </p:sp>
        <p:sp>
          <p:nvSpPr>
            <p:cNvPr id="21511" name="Freeform 10"/>
            <p:cNvSpPr>
              <a:spLocks/>
            </p:cNvSpPr>
            <p:nvPr/>
          </p:nvSpPr>
          <p:spPr bwMode="auto">
            <a:xfrm>
              <a:off x="323" y="144"/>
              <a:ext cx="51" cy="45"/>
            </a:xfrm>
            <a:custGeom>
              <a:avLst/>
              <a:gdLst>
                <a:gd name="T0" fmla="*/ 2 w 102"/>
                <a:gd name="T1" fmla="*/ 69 h 69"/>
                <a:gd name="T2" fmla="*/ 0 w 102"/>
                <a:gd name="T3" fmla="*/ 58 h 69"/>
                <a:gd name="T4" fmla="*/ 0 w 102"/>
                <a:gd name="T5" fmla="*/ 46 h 69"/>
                <a:gd name="T6" fmla="*/ 2 w 102"/>
                <a:gd name="T7" fmla="*/ 34 h 69"/>
                <a:gd name="T8" fmla="*/ 8 w 102"/>
                <a:gd name="T9" fmla="*/ 21 h 69"/>
                <a:gd name="T10" fmla="*/ 12 w 102"/>
                <a:gd name="T11" fmla="*/ 15 h 69"/>
                <a:gd name="T12" fmla="*/ 17 w 102"/>
                <a:gd name="T13" fmla="*/ 10 h 69"/>
                <a:gd name="T14" fmla="*/ 23 w 102"/>
                <a:gd name="T15" fmla="*/ 6 h 69"/>
                <a:gd name="T16" fmla="*/ 31 w 102"/>
                <a:gd name="T17" fmla="*/ 2 h 69"/>
                <a:gd name="T18" fmla="*/ 40 w 102"/>
                <a:gd name="T19" fmla="*/ 0 h 69"/>
                <a:gd name="T20" fmla="*/ 52 w 102"/>
                <a:gd name="T21" fmla="*/ 0 h 69"/>
                <a:gd name="T22" fmla="*/ 63 w 102"/>
                <a:gd name="T23" fmla="*/ 0 h 69"/>
                <a:gd name="T24" fmla="*/ 73 w 102"/>
                <a:gd name="T25" fmla="*/ 2 h 69"/>
                <a:gd name="T26" fmla="*/ 81 w 102"/>
                <a:gd name="T27" fmla="*/ 6 h 69"/>
                <a:gd name="T28" fmla="*/ 86 w 102"/>
                <a:gd name="T29" fmla="*/ 10 h 69"/>
                <a:gd name="T30" fmla="*/ 92 w 102"/>
                <a:gd name="T31" fmla="*/ 15 h 69"/>
                <a:gd name="T32" fmla="*/ 96 w 102"/>
                <a:gd name="T33" fmla="*/ 21 h 69"/>
                <a:gd name="T34" fmla="*/ 100 w 102"/>
                <a:gd name="T35" fmla="*/ 34 h 69"/>
                <a:gd name="T36" fmla="*/ 102 w 102"/>
                <a:gd name="T37" fmla="*/ 46 h 69"/>
                <a:gd name="T38" fmla="*/ 102 w 102"/>
                <a:gd name="T39" fmla="*/ 58 h 69"/>
                <a:gd name="T40" fmla="*/ 100 w 102"/>
                <a:gd name="T41" fmla="*/ 69 h 69"/>
                <a:gd name="T42" fmla="*/ 100 w 102"/>
                <a:gd name="T43" fmla="*/ 65 h 69"/>
                <a:gd name="T44" fmla="*/ 98 w 102"/>
                <a:gd name="T45" fmla="*/ 63 h 69"/>
                <a:gd name="T46" fmla="*/ 94 w 102"/>
                <a:gd name="T47" fmla="*/ 59 h 69"/>
                <a:gd name="T48" fmla="*/ 88 w 102"/>
                <a:gd name="T49" fmla="*/ 56 h 69"/>
                <a:gd name="T50" fmla="*/ 79 w 102"/>
                <a:gd name="T51" fmla="*/ 52 h 69"/>
                <a:gd name="T52" fmla="*/ 69 w 102"/>
                <a:gd name="T53" fmla="*/ 50 h 69"/>
                <a:gd name="T54" fmla="*/ 54 w 102"/>
                <a:gd name="T55" fmla="*/ 50 h 69"/>
                <a:gd name="T56" fmla="*/ 38 w 102"/>
                <a:gd name="T57" fmla="*/ 50 h 69"/>
                <a:gd name="T58" fmla="*/ 27 w 102"/>
                <a:gd name="T59" fmla="*/ 52 h 69"/>
                <a:gd name="T60" fmla="*/ 19 w 102"/>
                <a:gd name="T61" fmla="*/ 56 h 69"/>
                <a:gd name="T62" fmla="*/ 12 w 102"/>
                <a:gd name="T63" fmla="*/ 59 h 69"/>
                <a:gd name="T64" fmla="*/ 8 w 102"/>
                <a:gd name="T65" fmla="*/ 63 h 69"/>
                <a:gd name="T66" fmla="*/ 4 w 102"/>
                <a:gd name="T67" fmla="*/ 65 h 69"/>
                <a:gd name="T68" fmla="*/ 2 w 102"/>
                <a:gd name="T69" fmla="*/ 69 h 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69">
                  <a:moveTo>
                    <a:pt x="2" y="69"/>
                  </a:moveTo>
                  <a:lnTo>
                    <a:pt x="0" y="58"/>
                  </a:lnTo>
                  <a:lnTo>
                    <a:pt x="0" y="46"/>
                  </a:lnTo>
                  <a:lnTo>
                    <a:pt x="2" y="34"/>
                  </a:lnTo>
                  <a:lnTo>
                    <a:pt x="8" y="21"/>
                  </a:lnTo>
                  <a:lnTo>
                    <a:pt x="12" y="15"/>
                  </a:lnTo>
                  <a:lnTo>
                    <a:pt x="17" y="10"/>
                  </a:lnTo>
                  <a:lnTo>
                    <a:pt x="23" y="6"/>
                  </a:lnTo>
                  <a:lnTo>
                    <a:pt x="31" y="2"/>
                  </a:lnTo>
                  <a:lnTo>
                    <a:pt x="40" y="0"/>
                  </a:lnTo>
                  <a:lnTo>
                    <a:pt x="52" y="0"/>
                  </a:lnTo>
                  <a:lnTo>
                    <a:pt x="63" y="0"/>
                  </a:lnTo>
                  <a:lnTo>
                    <a:pt x="73" y="2"/>
                  </a:lnTo>
                  <a:lnTo>
                    <a:pt x="81" y="6"/>
                  </a:lnTo>
                  <a:lnTo>
                    <a:pt x="86" y="10"/>
                  </a:lnTo>
                  <a:lnTo>
                    <a:pt x="92" y="15"/>
                  </a:lnTo>
                  <a:lnTo>
                    <a:pt x="96" y="21"/>
                  </a:lnTo>
                  <a:lnTo>
                    <a:pt x="100" y="34"/>
                  </a:lnTo>
                  <a:lnTo>
                    <a:pt x="102" y="46"/>
                  </a:lnTo>
                  <a:lnTo>
                    <a:pt x="102" y="58"/>
                  </a:lnTo>
                  <a:lnTo>
                    <a:pt x="100" y="69"/>
                  </a:lnTo>
                  <a:lnTo>
                    <a:pt x="100" y="65"/>
                  </a:lnTo>
                  <a:lnTo>
                    <a:pt x="98" y="63"/>
                  </a:lnTo>
                  <a:lnTo>
                    <a:pt x="94" y="59"/>
                  </a:lnTo>
                  <a:lnTo>
                    <a:pt x="88" y="56"/>
                  </a:lnTo>
                  <a:lnTo>
                    <a:pt x="79" y="52"/>
                  </a:lnTo>
                  <a:lnTo>
                    <a:pt x="69" y="50"/>
                  </a:lnTo>
                  <a:lnTo>
                    <a:pt x="54" y="50"/>
                  </a:lnTo>
                  <a:lnTo>
                    <a:pt x="38" y="50"/>
                  </a:lnTo>
                  <a:lnTo>
                    <a:pt x="27" y="52"/>
                  </a:lnTo>
                  <a:lnTo>
                    <a:pt x="19" y="56"/>
                  </a:lnTo>
                  <a:lnTo>
                    <a:pt x="12" y="59"/>
                  </a:lnTo>
                  <a:lnTo>
                    <a:pt x="8" y="63"/>
                  </a:lnTo>
                  <a:lnTo>
                    <a:pt x="4" y="65"/>
                  </a:lnTo>
                  <a:lnTo>
                    <a:pt x="2" y="69"/>
                  </a:lnTo>
                  <a:close/>
                </a:path>
              </a:pathLst>
            </a:cu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solidFill>
                  <a:srgbClr val="000000"/>
                </a:solidFill>
                <a:latin typeface="Times New Roman" pitchFamily="18" charset="0"/>
              </a:endParaRPr>
            </a:p>
          </p:txBody>
        </p:sp>
        <p:sp>
          <p:nvSpPr>
            <p:cNvPr id="21512" name="Freeform 11"/>
            <p:cNvSpPr>
              <a:spLocks/>
            </p:cNvSpPr>
            <p:nvPr/>
          </p:nvSpPr>
          <p:spPr bwMode="auto">
            <a:xfrm>
              <a:off x="282" y="145"/>
              <a:ext cx="224" cy="552"/>
            </a:xfrm>
            <a:custGeom>
              <a:avLst/>
              <a:gdLst>
                <a:gd name="T0" fmla="*/ 448 w 448"/>
                <a:gd name="T1" fmla="*/ 712 h 856"/>
                <a:gd name="T2" fmla="*/ 95 w 448"/>
                <a:gd name="T3" fmla="*/ 75 h 856"/>
                <a:gd name="T4" fmla="*/ 93 w 448"/>
                <a:gd name="T5" fmla="*/ 71 h 856"/>
                <a:gd name="T6" fmla="*/ 89 w 448"/>
                <a:gd name="T7" fmla="*/ 59 h 856"/>
                <a:gd name="T8" fmla="*/ 89 w 448"/>
                <a:gd name="T9" fmla="*/ 52 h 856"/>
                <a:gd name="T10" fmla="*/ 89 w 448"/>
                <a:gd name="T11" fmla="*/ 44 h 856"/>
                <a:gd name="T12" fmla="*/ 89 w 448"/>
                <a:gd name="T13" fmla="*/ 36 h 856"/>
                <a:gd name="T14" fmla="*/ 93 w 448"/>
                <a:gd name="T15" fmla="*/ 27 h 856"/>
                <a:gd name="T16" fmla="*/ 100 w 448"/>
                <a:gd name="T17" fmla="*/ 11 h 856"/>
                <a:gd name="T18" fmla="*/ 108 w 448"/>
                <a:gd name="T19" fmla="*/ 4 h 856"/>
                <a:gd name="T20" fmla="*/ 112 w 448"/>
                <a:gd name="T21" fmla="*/ 0 h 856"/>
                <a:gd name="T22" fmla="*/ 114 w 448"/>
                <a:gd name="T23" fmla="*/ 0 h 856"/>
                <a:gd name="T24" fmla="*/ 102 w 448"/>
                <a:gd name="T25" fmla="*/ 4 h 856"/>
                <a:gd name="T26" fmla="*/ 72 w 448"/>
                <a:gd name="T27" fmla="*/ 19 h 856"/>
                <a:gd name="T28" fmla="*/ 54 w 448"/>
                <a:gd name="T29" fmla="*/ 29 h 856"/>
                <a:gd name="T30" fmla="*/ 37 w 448"/>
                <a:gd name="T31" fmla="*/ 40 h 856"/>
                <a:gd name="T32" fmla="*/ 24 w 448"/>
                <a:gd name="T33" fmla="*/ 56 h 856"/>
                <a:gd name="T34" fmla="*/ 12 w 448"/>
                <a:gd name="T35" fmla="*/ 71 h 856"/>
                <a:gd name="T36" fmla="*/ 4 w 448"/>
                <a:gd name="T37" fmla="*/ 90 h 856"/>
                <a:gd name="T38" fmla="*/ 0 w 448"/>
                <a:gd name="T39" fmla="*/ 105 h 856"/>
                <a:gd name="T40" fmla="*/ 0 w 448"/>
                <a:gd name="T41" fmla="*/ 121 h 856"/>
                <a:gd name="T42" fmla="*/ 4 w 448"/>
                <a:gd name="T43" fmla="*/ 136 h 856"/>
                <a:gd name="T44" fmla="*/ 47 w 448"/>
                <a:gd name="T45" fmla="*/ 230 h 856"/>
                <a:gd name="T46" fmla="*/ 344 w 448"/>
                <a:gd name="T47" fmla="*/ 856 h 856"/>
                <a:gd name="T48" fmla="*/ 448 w 448"/>
                <a:gd name="T49" fmla="*/ 712 h 8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48" h="856">
                  <a:moveTo>
                    <a:pt x="448" y="712"/>
                  </a:moveTo>
                  <a:lnTo>
                    <a:pt x="95" y="75"/>
                  </a:lnTo>
                  <a:lnTo>
                    <a:pt x="93" y="71"/>
                  </a:lnTo>
                  <a:lnTo>
                    <a:pt x="89" y="59"/>
                  </a:lnTo>
                  <a:lnTo>
                    <a:pt x="89" y="52"/>
                  </a:lnTo>
                  <a:lnTo>
                    <a:pt x="89" y="44"/>
                  </a:lnTo>
                  <a:lnTo>
                    <a:pt x="89" y="36"/>
                  </a:lnTo>
                  <a:lnTo>
                    <a:pt x="93" y="27"/>
                  </a:lnTo>
                  <a:lnTo>
                    <a:pt x="100" y="11"/>
                  </a:lnTo>
                  <a:lnTo>
                    <a:pt x="108" y="4"/>
                  </a:lnTo>
                  <a:lnTo>
                    <a:pt x="112" y="0"/>
                  </a:lnTo>
                  <a:lnTo>
                    <a:pt x="114" y="0"/>
                  </a:lnTo>
                  <a:lnTo>
                    <a:pt x="102" y="4"/>
                  </a:lnTo>
                  <a:lnTo>
                    <a:pt x="72" y="19"/>
                  </a:lnTo>
                  <a:lnTo>
                    <a:pt x="54" y="29"/>
                  </a:lnTo>
                  <a:lnTo>
                    <a:pt x="37" y="40"/>
                  </a:lnTo>
                  <a:lnTo>
                    <a:pt x="24" y="56"/>
                  </a:lnTo>
                  <a:lnTo>
                    <a:pt x="12" y="71"/>
                  </a:lnTo>
                  <a:lnTo>
                    <a:pt x="4" y="90"/>
                  </a:lnTo>
                  <a:lnTo>
                    <a:pt x="0" y="105"/>
                  </a:lnTo>
                  <a:lnTo>
                    <a:pt x="0" y="121"/>
                  </a:lnTo>
                  <a:lnTo>
                    <a:pt x="4" y="136"/>
                  </a:lnTo>
                  <a:lnTo>
                    <a:pt x="47" y="230"/>
                  </a:lnTo>
                  <a:lnTo>
                    <a:pt x="344" y="856"/>
                  </a:lnTo>
                  <a:lnTo>
                    <a:pt x="448" y="712"/>
                  </a:lnTo>
                  <a:close/>
                </a:path>
              </a:pathLst>
            </a:cu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solidFill>
                  <a:srgbClr val="000000"/>
                </a:solidFill>
                <a:latin typeface="Times New Roman" pitchFamily="18" charset="0"/>
              </a:endParaRPr>
            </a:p>
          </p:txBody>
        </p:sp>
        <p:sp>
          <p:nvSpPr>
            <p:cNvPr id="21513" name="Freeform 12"/>
            <p:cNvSpPr>
              <a:spLocks/>
            </p:cNvSpPr>
            <p:nvPr/>
          </p:nvSpPr>
          <p:spPr bwMode="auto">
            <a:xfrm>
              <a:off x="348" y="320"/>
              <a:ext cx="41" cy="112"/>
            </a:xfrm>
            <a:custGeom>
              <a:avLst/>
              <a:gdLst>
                <a:gd name="T0" fmla="*/ 0 w 81"/>
                <a:gd name="T1" fmla="*/ 148 h 173"/>
                <a:gd name="T2" fmla="*/ 71 w 81"/>
                <a:gd name="T3" fmla="*/ 0 h 173"/>
                <a:gd name="T4" fmla="*/ 81 w 81"/>
                <a:gd name="T5" fmla="*/ 19 h 173"/>
                <a:gd name="T6" fmla="*/ 12 w 81"/>
                <a:gd name="T7" fmla="*/ 173 h 173"/>
                <a:gd name="T8" fmla="*/ 0 w 81"/>
                <a:gd name="T9" fmla="*/ 148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173">
                  <a:moveTo>
                    <a:pt x="0" y="148"/>
                  </a:moveTo>
                  <a:lnTo>
                    <a:pt x="71" y="0"/>
                  </a:lnTo>
                  <a:lnTo>
                    <a:pt x="81" y="19"/>
                  </a:lnTo>
                  <a:lnTo>
                    <a:pt x="12" y="173"/>
                  </a:lnTo>
                  <a:lnTo>
                    <a:pt x="0" y="148"/>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solidFill>
                  <a:srgbClr val="000000"/>
                </a:solidFill>
                <a:latin typeface="Times New Roman" pitchFamily="18" charset="0"/>
              </a:endParaRPr>
            </a:p>
          </p:txBody>
        </p:sp>
        <p:sp>
          <p:nvSpPr>
            <p:cNvPr id="21514" name="Freeform 13"/>
            <p:cNvSpPr>
              <a:spLocks/>
            </p:cNvSpPr>
            <p:nvPr/>
          </p:nvSpPr>
          <p:spPr bwMode="auto">
            <a:xfrm>
              <a:off x="192" y="145"/>
              <a:ext cx="224" cy="552"/>
            </a:xfrm>
            <a:custGeom>
              <a:avLst/>
              <a:gdLst>
                <a:gd name="T0" fmla="*/ 0 w 449"/>
                <a:gd name="T1" fmla="*/ 712 h 856"/>
                <a:gd name="T2" fmla="*/ 355 w 449"/>
                <a:gd name="T3" fmla="*/ 75 h 856"/>
                <a:gd name="T4" fmla="*/ 357 w 449"/>
                <a:gd name="T5" fmla="*/ 71 h 856"/>
                <a:gd name="T6" fmla="*/ 361 w 449"/>
                <a:gd name="T7" fmla="*/ 59 h 856"/>
                <a:gd name="T8" fmla="*/ 363 w 449"/>
                <a:gd name="T9" fmla="*/ 52 h 856"/>
                <a:gd name="T10" fmla="*/ 363 w 449"/>
                <a:gd name="T11" fmla="*/ 44 h 856"/>
                <a:gd name="T12" fmla="*/ 361 w 449"/>
                <a:gd name="T13" fmla="*/ 36 h 856"/>
                <a:gd name="T14" fmla="*/ 357 w 449"/>
                <a:gd name="T15" fmla="*/ 27 h 856"/>
                <a:gd name="T16" fmla="*/ 349 w 449"/>
                <a:gd name="T17" fmla="*/ 11 h 856"/>
                <a:gd name="T18" fmla="*/ 342 w 449"/>
                <a:gd name="T19" fmla="*/ 4 h 856"/>
                <a:gd name="T20" fmla="*/ 336 w 449"/>
                <a:gd name="T21" fmla="*/ 0 h 856"/>
                <a:gd name="T22" fmla="*/ 334 w 449"/>
                <a:gd name="T23" fmla="*/ 0 h 856"/>
                <a:gd name="T24" fmla="*/ 348 w 449"/>
                <a:gd name="T25" fmla="*/ 4 h 856"/>
                <a:gd name="T26" fmla="*/ 378 w 449"/>
                <a:gd name="T27" fmla="*/ 19 h 856"/>
                <a:gd name="T28" fmla="*/ 396 w 449"/>
                <a:gd name="T29" fmla="*/ 29 h 856"/>
                <a:gd name="T30" fmla="*/ 411 w 449"/>
                <a:gd name="T31" fmla="*/ 40 h 856"/>
                <a:gd name="T32" fmla="*/ 426 w 449"/>
                <a:gd name="T33" fmla="*/ 56 h 856"/>
                <a:gd name="T34" fmla="*/ 432 w 449"/>
                <a:gd name="T35" fmla="*/ 63 h 856"/>
                <a:gd name="T36" fmla="*/ 436 w 449"/>
                <a:gd name="T37" fmla="*/ 71 h 856"/>
                <a:gd name="T38" fmla="*/ 445 w 449"/>
                <a:gd name="T39" fmla="*/ 90 h 856"/>
                <a:gd name="T40" fmla="*/ 449 w 449"/>
                <a:gd name="T41" fmla="*/ 105 h 856"/>
                <a:gd name="T42" fmla="*/ 449 w 449"/>
                <a:gd name="T43" fmla="*/ 121 h 856"/>
                <a:gd name="T44" fmla="*/ 445 w 449"/>
                <a:gd name="T45" fmla="*/ 136 h 856"/>
                <a:gd name="T46" fmla="*/ 403 w 449"/>
                <a:gd name="T47" fmla="*/ 230 h 856"/>
                <a:gd name="T48" fmla="*/ 106 w 449"/>
                <a:gd name="T49" fmla="*/ 856 h 856"/>
                <a:gd name="T50" fmla="*/ 0 w 449"/>
                <a:gd name="T51" fmla="*/ 712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49" h="856">
                  <a:moveTo>
                    <a:pt x="0" y="712"/>
                  </a:moveTo>
                  <a:lnTo>
                    <a:pt x="355" y="75"/>
                  </a:lnTo>
                  <a:lnTo>
                    <a:pt x="357" y="71"/>
                  </a:lnTo>
                  <a:lnTo>
                    <a:pt x="361" y="59"/>
                  </a:lnTo>
                  <a:lnTo>
                    <a:pt x="363" y="52"/>
                  </a:lnTo>
                  <a:lnTo>
                    <a:pt x="363" y="44"/>
                  </a:lnTo>
                  <a:lnTo>
                    <a:pt x="361" y="36"/>
                  </a:lnTo>
                  <a:lnTo>
                    <a:pt x="357" y="27"/>
                  </a:lnTo>
                  <a:lnTo>
                    <a:pt x="349" y="11"/>
                  </a:lnTo>
                  <a:lnTo>
                    <a:pt x="342" y="4"/>
                  </a:lnTo>
                  <a:lnTo>
                    <a:pt x="336" y="0"/>
                  </a:lnTo>
                  <a:lnTo>
                    <a:pt x="334" y="0"/>
                  </a:lnTo>
                  <a:lnTo>
                    <a:pt x="348" y="4"/>
                  </a:lnTo>
                  <a:lnTo>
                    <a:pt x="378" y="19"/>
                  </a:lnTo>
                  <a:lnTo>
                    <a:pt x="396" y="29"/>
                  </a:lnTo>
                  <a:lnTo>
                    <a:pt x="411" y="40"/>
                  </a:lnTo>
                  <a:lnTo>
                    <a:pt x="426" y="56"/>
                  </a:lnTo>
                  <a:lnTo>
                    <a:pt x="432" y="63"/>
                  </a:lnTo>
                  <a:lnTo>
                    <a:pt x="436" y="71"/>
                  </a:lnTo>
                  <a:lnTo>
                    <a:pt x="445" y="90"/>
                  </a:lnTo>
                  <a:lnTo>
                    <a:pt x="449" y="105"/>
                  </a:lnTo>
                  <a:lnTo>
                    <a:pt x="449" y="121"/>
                  </a:lnTo>
                  <a:lnTo>
                    <a:pt x="445" y="136"/>
                  </a:lnTo>
                  <a:lnTo>
                    <a:pt x="403" y="230"/>
                  </a:lnTo>
                  <a:lnTo>
                    <a:pt x="106" y="856"/>
                  </a:lnTo>
                  <a:lnTo>
                    <a:pt x="0" y="712"/>
                  </a:lnTo>
                  <a:close/>
                </a:path>
              </a:pathLst>
            </a:cu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solidFill>
                  <a:srgbClr val="000000"/>
                </a:solidFill>
                <a:latin typeface="Times New Roman" pitchFamily="18" charset="0"/>
              </a:endParaRPr>
            </a:p>
          </p:txBody>
        </p:sp>
        <p:sp>
          <p:nvSpPr>
            <p:cNvPr id="21515" name="Freeform 14"/>
            <p:cNvSpPr>
              <a:spLocks/>
            </p:cNvSpPr>
            <p:nvPr/>
          </p:nvSpPr>
          <p:spPr bwMode="auto">
            <a:xfrm>
              <a:off x="313" y="237"/>
              <a:ext cx="36" cy="84"/>
            </a:xfrm>
            <a:custGeom>
              <a:avLst/>
              <a:gdLst>
                <a:gd name="T0" fmla="*/ 0 w 73"/>
                <a:gd name="T1" fmla="*/ 125 h 131"/>
                <a:gd name="T2" fmla="*/ 69 w 73"/>
                <a:gd name="T3" fmla="*/ 0 h 131"/>
                <a:gd name="T4" fmla="*/ 73 w 73"/>
                <a:gd name="T5" fmla="*/ 6 h 131"/>
                <a:gd name="T6" fmla="*/ 4 w 73"/>
                <a:gd name="T7" fmla="*/ 131 h 131"/>
                <a:gd name="T8" fmla="*/ 0 w 73"/>
                <a:gd name="T9" fmla="*/ 125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131">
                  <a:moveTo>
                    <a:pt x="0" y="125"/>
                  </a:moveTo>
                  <a:lnTo>
                    <a:pt x="69" y="0"/>
                  </a:lnTo>
                  <a:lnTo>
                    <a:pt x="73" y="6"/>
                  </a:lnTo>
                  <a:lnTo>
                    <a:pt x="4" y="131"/>
                  </a:lnTo>
                  <a:lnTo>
                    <a:pt x="0" y="12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solidFill>
                  <a:srgbClr val="000000"/>
                </a:solidFill>
                <a:latin typeface="Times New Roman" pitchFamily="18" charset="0"/>
              </a:endParaRPr>
            </a:p>
          </p:txBody>
        </p:sp>
        <p:sp>
          <p:nvSpPr>
            <p:cNvPr id="21516" name="Rectangle 16"/>
            <p:cNvSpPr>
              <a:spLocks noChangeArrowheads="1"/>
            </p:cNvSpPr>
            <p:nvPr/>
          </p:nvSpPr>
          <p:spPr bwMode="auto">
            <a:xfrm>
              <a:off x="0" y="768"/>
              <a:ext cx="5752" cy="72"/>
            </a:xfrm>
            <a:prstGeom prst="rect">
              <a:avLst/>
            </a:prstGeom>
            <a:gradFill rotWithShape="0">
              <a:gsLst>
                <a:gs pos="0">
                  <a:srgbClr val="FF99FF"/>
                </a:gs>
                <a:gs pos="50000">
                  <a:srgbClr val="CC0066"/>
                </a:gs>
                <a:gs pos="100000">
                  <a:srgbClr val="FF99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50">
                <a:solidFill>
                  <a:srgbClr val="000000"/>
                </a:solidFill>
                <a:latin typeface="Arial" pitchFamily="34" charset="0"/>
              </a:endParaRPr>
            </a:p>
          </p:txBody>
        </p:sp>
      </p:grpSp>
    </p:spTree>
    <p:extLst>
      <p:ext uri="{BB962C8B-B14F-4D97-AF65-F5344CB8AC3E}">
        <p14:creationId xmlns:p14="http://schemas.microsoft.com/office/powerpoint/2010/main" val="369332378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Lst>
  <p:hf hdr="0" dt="0"/>
  <p:txStyles>
    <p:titleStyle>
      <a:lvl1pPr algn="ctr" rtl="0" eaLnBrk="0" fontAlgn="base" hangingPunct="0">
        <a:spcBef>
          <a:spcPct val="0"/>
        </a:spcBef>
        <a:spcAft>
          <a:spcPct val="0"/>
        </a:spcAft>
        <a:defRPr sz="3300" b="1">
          <a:solidFill>
            <a:srgbClr val="FFFF00"/>
          </a:solidFill>
          <a:latin typeface="+mj-lt"/>
          <a:ea typeface="+mj-ea"/>
          <a:cs typeface="+mj-cs"/>
        </a:defRPr>
      </a:lvl1pPr>
      <a:lvl2pPr algn="ctr" rtl="0" eaLnBrk="0" fontAlgn="base" hangingPunct="0">
        <a:spcBef>
          <a:spcPct val="0"/>
        </a:spcBef>
        <a:spcAft>
          <a:spcPct val="0"/>
        </a:spcAft>
        <a:defRPr sz="3300" b="1">
          <a:solidFill>
            <a:srgbClr val="FFFF00"/>
          </a:solidFill>
          <a:latin typeface="Times New Roman" pitchFamily="18" charset="0"/>
        </a:defRPr>
      </a:lvl2pPr>
      <a:lvl3pPr algn="ctr" rtl="0" eaLnBrk="0" fontAlgn="base" hangingPunct="0">
        <a:spcBef>
          <a:spcPct val="0"/>
        </a:spcBef>
        <a:spcAft>
          <a:spcPct val="0"/>
        </a:spcAft>
        <a:defRPr sz="3300" b="1">
          <a:solidFill>
            <a:srgbClr val="FFFF00"/>
          </a:solidFill>
          <a:latin typeface="Times New Roman" pitchFamily="18" charset="0"/>
        </a:defRPr>
      </a:lvl3pPr>
      <a:lvl4pPr algn="ctr" rtl="0" eaLnBrk="0" fontAlgn="base" hangingPunct="0">
        <a:spcBef>
          <a:spcPct val="0"/>
        </a:spcBef>
        <a:spcAft>
          <a:spcPct val="0"/>
        </a:spcAft>
        <a:defRPr sz="3300" b="1">
          <a:solidFill>
            <a:srgbClr val="FFFF00"/>
          </a:solidFill>
          <a:latin typeface="Times New Roman" pitchFamily="18" charset="0"/>
        </a:defRPr>
      </a:lvl4pPr>
      <a:lvl5pPr algn="ctr" rtl="0" eaLnBrk="0" fontAlgn="base" hangingPunct="0">
        <a:spcBef>
          <a:spcPct val="0"/>
        </a:spcBef>
        <a:spcAft>
          <a:spcPct val="0"/>
        </a:spcAft>
        <a:defRPr sz="3300" b="1">
          <a:solidFill>
            <a:srgbClr val="FFFF00"/>
          </a:solidFill>
          <a:latin typeface="Times New Roman" pitchFamily="18" charset="0"/>
        </a:defRPr>
      </a:lvl5pPr>
      <a:lvl6pPr marL="342900" algn="ctr" rtl="0" eaLnBrk="0" fontAlgn="base" hangingPunct="0">
        <a:spcBef>
          <a:spcPct val="0"/>
        </a:spcBef>
        <a:spcAft>
          <a:spcPct val="0"/>
        </a:spcAft>
        <a:defRPr sz="3300" b="1">
          <a:solidFill>
            <a:srgbClr val="FFFF00"/>
          </a:solidFill>
          <a:latin typeface="Times New Roman" pitchFamily="18" charset="0"/>
        </a:defRPr>
      </a:lvl6pPr>
      <a:lvl7pPr marL="685800" algn="ctr" rtl="0" eaLnBrk="0" fontAlgn="base" hangingPunct="0">
        <a:spcBef>
          <a:spcPct val="0"/>
        </a:spcBef>
        <a:spcAft>
          <a:spcPct val="0"/>
        </a:spcAft>
        <a:defRPr sz="3300" b="1">
          <a:solidFill>
            <a:srgbClr val="FFFF00"/>
          </a:solidFill>
          <a:latin typeface="Times New Roman" pitchFamily="18" charset="0"/>
        </a:defRPr>
      </a:lvl7pPr>
      <a:lvl8pPr marL="1028700" algn="ctr" rtl="0" eaLnBrk="0" fontAlgn="base" hangingPunct="0">
        <a:spcBef>
          <a:spcPct val="0"/>
        </a:spcBef>
        <a:spcAft>
          <a:spcPct val="0"/>
        </a:spcAft>
        <a:defRPr sz="3300" b="1">
          <a:solidFill>
            <a:srgbClr val="FFFF00"/>
          </a:solidFill>
          <a:latin typeface="Times New Roman" pitchFamily="18" charset="0"/>
        </a:defRPr>
      </a:lvl8pPr>
      <a:lvl9pPr marL="1371600" algn="ctr" rtl="0" eaLnBrk="0" fontAlgn="base" hangingPunct="0">
        <a:spcBef>
          <a:spcPct val="0"/>
        </a:spcBef>
        <a:spcAft>
          <a:spcPct val="0"/>
        </a:spcAft>
        <a:defRPr sz="3300" b="1">
          <a:solidFill>
            <a:srgbClr val="FFFF00"/>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sz="1800">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eaLnBrk="0" fontAlgn="base" hangingPunct="0">
        <a:spcBef>
          <a:spcPct val="20000"/>
        </a:spcBef>
        <a:spcAft>
          <a:spcPct val="0"/>
        </a:spcAft>
        <a:buChar char="»"/>
        <a:defRPr sz="1500">
          <a:solidFill>
            <a:schemeClr val="bg1"/>
          </a:solidFill>
          <a:latin typeface="+mn-lt"/>
        </a:defRPr>
      </a:lvl6pPr>
      <a:lvl7pPr marL="2228850" indent="-171450" algn="l" rtl="0" eaLnBrk="0" fontAlgn="base" hangingPunct="0">
        <a:spcBef>
          <a:spcPct val="20000"/>
        </a:spcBef>
        <a:spcAft>
          <a:spcPct val="0"/>
        </a:spcAft>
        <a:buChar char="»"/>
        <a:defRPr sz="1500">
          <a:solidFill>
            <a:schemeClr val="bg1"/>
          </a:solidFill>
          <a:latin typeface="+mn-lt"/>
        </a:defRPr>
      </a:lvl7pPr>
      <a:lvl8pPr marL="2571750" indent="-171450" algn="l" rtl="0" eaLnBrk="0" fontAlgn="base" hangingPunct="0">
        <a:spcBef>
          <a:spcPct val="20000"/>
        </a:spcBef>
        <a:spcAft>
          <a:spcPct val="0"/>
        </a:spcAft>
        <a:buChar char="»"/>
        <a:defRPr sz="1500">
          <a:solidFill>
            <a:schemeClr val="bg1"/>
          </a:solidFill>
          <a:latin typeface="+mn-lt"/>
        </a:defRPr>
      </a:lvl8pPr>
      <a:lvl9pPr marL="2914650" indent="-171450" algn="l" rtl="0" eaLnBrk="0" fontAlgn="base" hangingPunct="0">
        <a:spcBef>
          <a:spcPct val="20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339D3">
                <a:gamma/>
                <a:shade val="18039"/>
                <a:invGamma/>
              </a:srgbClr>
            </a:gs>
            <a:gs pos="100000">
              <a:srgbClr val="0339D3"/>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71609"/>
            <a:ext cx="7848600" cy="686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258464"/>
            <a:ext cx="7772400" cy="3660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41" name="Group 17"/>
          <p:cNvGrpSpPr>
            <a:grpSpLocks/>
          </p:cNvGrpSpPr>
          <p:nvPr/>
        </p:nvGrpSpPr>
        <p:grpSpPr bwMode="auto">
          <a:xfrm>
            <a:off x="1" y="171609"/>
            <a:ext cx="9131300" cy="743638"/>
            <a:chOff x="0" y="144"/>
            <a:chExt cx="5752" cy="696"/>
          </a:xfrm>
        </p:grpSpPr>
        <p:sp>
          <p:nvSpPr>
            <p:cNvPr id="1032" name="Freeform 8"/>
            <p:cNvSpPr>
              <a:spLocks/>
            </p:cNvSpPr>
            <p:nvPr/>
          </p:nvSpPr>
          <p:spPr bwMode="auto">
            <a:xfrm>
              <a:off x="294" y="167"/>
              <a:ext cx="222" cy="534"/>
            </a:xfrm>
            <a:custGeom>
              <a:avLst/>
              <a:gdLst/>
              <a:ahLst/>
              <a:cxnLst>
                <a:cxn ang="0">
                  <a:pos x="346" y="828"/>
                </a:cxn>
                <a:cxn ang="0">
                  <a:pos x="444" y="678"/>
                </a:cxn>
                <a:cxn ang="0">
                  <a:pos x="89" y="52"/>
                </a:cxn>
                <a:cxn ang="0">
                  <a:pos x="79" y="29"/>
                </a:cxn>
                <a:cxn ang="0">
                  <a:pos x="75" y="12"/>
                </a:cxn>
                <a:cxn ang="0">
                  <a:pos x="75" y="6"/>
                </a:cxn>
                <a:cxn ang="0">
                  <a:pos x="75" y="4"/>
                </a:cxn>
                <a:cxn ang="0">
                  <a:pos x="77" y="2"/>
                </a:cxn>
                <a:cxn ang="0">
                  <a:pos x="79" y="0"/>
                </a:cxn>
                <a:cxn ang="0">
                  <a:pos x="77" y="0"/>
                </a:cxn>
                <a:cxn ang="0">
                  <a:pos x="71" y="0"/>
                </a:cxn>
                <a:cxn ang="0">
                  <a:pos x="60" y="4"/>
                </a:cxn>
                <a:cxn ang="0">
                  <a:pos x="45" y="8"/>
                </a:cxn>
                <a:cxn ang="0">
                  <a:pos x="29" y="16"/>
                </a:cxn>
                <a:cxn ang="0">
                  <a:pos x="16" y="25"/>
                </a:cxn>
                <a:cxn ang="0">
                  <a:pos x="10" y="31"/>
                </a:cxn>
                <a:cxn ang="0">
                  <a:pos x="6" y="37"/>
                </a:cxn>
                <a:cxn ang="0">
                  <a:pos x="2" y="43"/>
                </a:cxn>
                <a:cxn ang="0">
                  <a:pos x="0" y="50"/>
                </a:cxn>
                <a:cxn ang="0">
                  <a:pos x="2" y="56"/>
                </a:cxn>
                <a:cxn ang="0">
                  <a:pos x="4" y="64"/>
                </a:cxn>
                <a:cxn ang="0">
                  <a:pos x="16" y="93"/>
                </a:cxn>
                <a:cxn ang="0">
                  <a:pos x="54" y="187"/>
                </a:cxn>
                <a:cxn ang="0">
                  <a:pos x="173" y="452"/>
                </a:cxn>
                <a:cxn ang="0">
                  <a:pos x="346" y="828"/>
                </a:cxn>
              </a:cxnLst>
              <a:rect l="0" t="0" r="r" b="b"/>
              <a:pathLst>
                <a:path w="444" h="828">
                  <a:moveTo>
                    <a:pt x="346" y="828"/>
                  </a:moveTo>
                  <a:lnTo>
                    <a:pt x="444" y="678"/>
                  </a:lnTo>
                  <a:lnTo>
                    <a:pt x="89" y="52"/>
                  </a:lnTo>
                  <a:lnTo>
                    <a:pt x="79" y="29"/>
                  </a:lnTo>
                  <a:lnTo>
                    <a:pt x="75" y="12"/>
                  </a:lnTo>
                  <a:lnTo>
                    <a:pt x="75" y="6"/>
                  </a:lnTo>
                  <a:lnTo>
                    <a:pt x="75" y="4"/>
                  </a:lnTo>
                  <a:lnTo>
                    <a:pt x="77" y="2"/>
                  </a:lnTo>
                  <a:lnTo>
                    <a:pt x="79" y="0"/>
                  </a:lnTo>
                  <a:lnTo>
                    <a:pt x="77" y="0"/>
                  </a:lnTo>
                  <a:lnTo>
                    <a:pt x="71" y="0"/>
                  </a:lnTo>
                  <a:lnTo>
                    <a:pt x="60" y="4"/>
                  </a:lnTo>
                  <a:lnTo>
                    <a:pt x="45" y="8"/>
                  </a:lnTo>
                  <a:lnTo>
                    <a:pt x="29" y="16"/>
                  </a:lnTo>
                  <a:lnTo>
                    <a:pt x="16" y="25"/>
                  </a:lnTo>
                  <a:lnTo>
                    <a:pt x="10" y="31"/>
                  </a:lnTo>
                  <a:lnTo>
                    <a:pt x="6" y="37"/>
                  </a:lnTo>
                  <a:lnTo>
                    <a:pt x="2" y="43"/>
                  </a:lnTo>
                  <a:lnTo>
                    <a:pt x="0" y="50"/>
                  </a:lnTo>
                  <a:lnTo>
                    <a:pt x="2" y="56"/>
                  </a:lnTo>
                  <a:lnTo>
                    <a:pt x="4" y="64"/>
                  </a:lnTo>
                  <a:lnTo>
                    <a:pt x="16" y="93"/>
                  </a:lnTo>
                  <a:lnTo>
                    <a:pt x="54" y="187"/>
                  </a:lnTo>
                  <a:lnTo>
                    <a:pt x="173" y="452"/>
                  </a:lnTo>
                  <a:lnTo>
                    <a:pt x="346" y="828"/>
                  </a:lnTo>
                  <a:close/>
                </a:path>
              </a:pathLst>
            </a:custGeom>
            <a:solidFill>
              <a:srgbClr val="000000"/>
            </a:solidFill>
            <a:ln w="9525">
              <a:noFill/>
              <a:round/>
              <a:headEnd/>
              <a:tailEnd/>
            </a:ln>
          </p:spPr>
          <p:txBody>
            <a:bodyPr/>
            <a:lstStyle/>
            <a:p>
              <a:endParaRPr lang="en-US" sz="1800">
                <a:solidFill>
                  <a:srgbClr val="000000"/>
                </a:solidFill>
              </a:endParaRPr>
            </a:p>
          </p:txBody>
        </p:sp>
        <p:sp>
          <p:nvSpPr>
            <p:cNvPr id="1033" name="Freeform 9"/>
            <p:cNvSpPr>
              <a:spLocks/>
            </p:cNvSpPr>
            <p:nvPr/>
          </p:nvSpPr>
          <p:spPr bwMode="auto">
            <a:xfrm>
              <a:off x="194" y="174"/>
              <a:ext cx="225" cy="546"/>
            </a:xfrm>
            <a:custGeom>
              <a:avLst/>
              <a:gdLst/>
              <a:ahLst/>
              <a:cxnLst>
                <a:cxn ang="0">
                  <a:pos x="0" y="709"/>
                </a:cxn>
                <a:cxn ang="0">
                  <a:pos x="107" y="847"/>
                </a:cxn>
                <a:cxn ang="0">
                  <a:pos x="280" y="488"/>
                </a:cxn>
                <a:cxn ang="0">
                  <a:pos x="397" y="234"/>
                </a:cxn>
                <a:cxn ang="0">
                  <a:pos x="438" y="148"/>
                </a:cxn>
                <a:cxn ang="0">
                  <a:pos x="447" y="121"/>
                </a:cxn>
                <a:cxn ang="0">
                  <a:pos x="451" y="111"/>
                </a:cxn>
                <a:cxn ang="0">
                  <a:pos x="451" y="108"/>
                </a:cxn>
                <a:cxn ang="0">
                  <a:pos x="449" y="81"/>
                </a:cxn>
                <a:cxn ang="0">
                  <a:pos x="441" y="58"/>
                </a:cxn>
                <a:cxn ang="0">
                  <a:pos x="432" y="38"/>
                </a:cxn>
                <a:cxn ang="0">
                  <a:pos x="422" y="25"/>
                </a:cxn>
                <a:cxn ang="0">
                  <a:pos x="411" y="13"/>
                </a:cxn>
                <a:cxn ang="0">
                  <a:pos x="403" y="6"/>
                </a:cxn>
                <a:cxn ang="0">
                  <a:pos x="393" y="0"/>
                </a:cxn>
                <a:cxn ang="0">
                  <a:pos x="0" y="709"/>
                </a:cxn>
              </a:cxnLst>
              <a:rect l="0" t="0" r="r" b="b"/>
              <a:pathLst>
                <a:path w="451" h="847">
                  <a:moveTo>
                    <a:pt x="0" y="709"/>
                  </a:moveTo>
                  <a:lnTo>
                    <a:pt x="107" y="847"/>
                  </a:lnTo>
                  <a:lnTo>
                    <a:pt x="280" y="488"/>
                  </a:lnTo>
                  <a:lnTo>
                    <a:pt x="397" y="234"/>
                  </a:lnTo>
                  <a:lnTo>
                    <a:pt x="438" y="148"/>
                  </a:lnTo>
                  <a:lnTo>
                    <a:pt x="447" y="121"/>
                  </a:lnTo>
                  <a:lnTo>
                    <a:pt x="451" y="111"/>
                  </a:lnTo>
                  <a:lnTo>
                    <a:pt x="451" y="108"/>
                  </a:lnTo>
                  <a:lnTo>
                    <a:pt x="449" y="81"/>
                  </a:lnTo>
                  <a:lnTo>
                    <a:pt x="441" y="58"/>
                  </a:lnTo>
                  <a:lnTo>
                    <a:pt x="432" y="38"/>
                  </a:lnTo>
                  <a:lnTo>
                    <a:pt x="422" y="25"/>
                  </a:lnTo>
                  <a:lnTo>
                    <a:pt x="411" y="13"/>
                  </a:lnTo>
                  <a:lnTo>
                    <a:pt x="403" y="6"/>
                  </a:lnTo>
                  <a:lnTo>
                    <a:pt x="393" y="0"/>
                  </a:lnTo>
                  <a:lnTo>
                    <a:pt x="0" y="709"/>
                  </a:lnTo>
                  <a:close/>
                </a:path>
              </a:pathLst>
            </a:custGeom>
            <a:solidFill>
              <a:srgbClr val="000000"/>
            </a:solidFill>
            <a:ln w="9525">
              <a:noFill/>
              <a:round/>
              <a:headEnd/>
              <a:tailEnd/>
            </a:ln>
          </p:spPr>
          <p:txBody>
            <a:bodyPr/>
            <a:lstStyle/>
            <a:p>
              <a:endParaRPr lang="en-US" sz="1800">
                <a:solidFill>
                  <a:srgbClr val="000000"/>
                </a:solidFill>
              </a:endParaRPr>
            </a:p>
          </p:txBody>
        </p:sp>
        <p:sp>
          <p:nvSpPr>
            <p:cNvPr id="1034" name="Freeform 10"/>
            <p:cNvSpPr>
              <a:spLocks/>
            </p:cNvSpPr>
            <p:nvPr/>
          </p:nvSpPr>
          <p:spPr bwMode="auto">
            <a:xfrm>
              <a:off x="323" y="144"/>
              <a:ext cx="51" cy="45"/>
            </a:xfrm>
            <a:custGeom>
              <a:avLst/>
              <a:gdLst/>
              <a:ahLst/>
              <a:cxnLst>
                <a:cxn ang="0">
                  <a:pos x="2" y="69"/>
                </a:cxn>
                <a:cxn ang="0">
                  <a:pos x="0" y="58"/>
                </a:cxn>
                <a:cxn ang="0">
                  <a:pos x="0" y="46"/>
                </a:cxn>
                <a:cxn ang="0">
                  <a:pos x="2" y="34"/>
                </a:cxn>
                <a:cxn ang="0">
                  <a:pos x="8" y="21"/>
                </a:cxn>
                <a:cxn ang="0">
                  <a:pos x="12" y="15"/>
                </a:cxn>
                <a:cxn ang="0">
                  <a:pos x="17" y="10"/>
                </a:cxn>
                <a:cxn ang="0">
                  <a:pos x="23" y="6"/>
                </a:cxn>
                <a:cxn ang="0">
                  <a:pos x="31" y="2"/>
                </a:cxn>
                <a:cxn ang="0">
                  <a:pos x="40" y="0"/>
                </a:cxn>
                <a:cxn ang="0">
                  <a:pos x="52" y="0"/>
                </a:cxn>
                <a:cxn ang="0">
                  <a:pos x="63" y="0"/>
                </a:cxn>
                <a:cxn ang="0">
                  <a:pos x="73" y="2"/>
                </a:cxn>
                <a:cxn ang="0">
                  <a:pos x="81" y="6"/>
                </a:cxn>
                <a:cxn ang="0">
                  <a:pos x="86" y="10"/>
                </a:cxn>
                <a:cxn ang="0">
                  <a:pos x="92" y="15"/>
                </a:cxn>
                <a:cxn ang="0">
                  <a:pos x="96" y="21"/>
                </a:cxn>
                <a:cxn ang="0">
                  <a:pos x="100" y="34"/>
                </a:cxn>
                <a:cxn ang="0">
                  <a:pos x="102" y="46"/>
                </a:cxn>
                <a:cxn ang="0">
                  <a:pos x="102" y="58"/>
                </a:cxn>
                <a:cxn ang="0">
                  <a:pos x="100" y="69"/>
                </a:cxn>
                <a:cxn ang="0">
                  <a:pos x="100" y="65"/>
                </a:cxn>
                <a:cxn ang="0">
                  <a:pos x="98" y="63"/>
                </a:cxn>
                <a:cxn ang="0">
                  <a:pos x="94" y="59"/>
                </a:cxn>
                <a:cxn ang="0">
                  <a:pos x="88" y="56"/>
                </a:cxn>
                <a:cxn ang="0">
                  <a:pos x="79" y="52"/>
                </a:cxn>
                <a:cxn ang="0">
                  <a:pos x="69" y="50"/>
                </a:cxn>
                <a:cxn ang="0">
                  <a:pos x="54" y="50"/>
                </a:cxn>
                <a:cxn ang="0">
                  <a:pos x="38" y="50"/>
                </a:cxn>
                <a:cxn ang="0">
                  <a:pos x="27" y="52"/>
                </a:cxn>
                <a:cxn ang="0">
                  <a:pos x="19" y="56"/>
                </a:cxn>
                <a:cxn ang="0">
                  <a:pos x="12" y="59"/>
                </a:cxn>
                <a:cxn ang="0">
                  <a:pos x="8" y="63"/>
                </a:cxn>
                <a:cxn ang="0">
                  <a:pos x="4" y="65"/>
                </a:cxn>
                <a:cxn ang="0">
                  <a:pos x="2" y="69"/>
                </a:cxn>
              </a:cxnLst>
              <a:rect l="0" t="0" r="r" b="b"/>
              <a:pathLst>
                <a:path w="102" h="69">
                  <a:moveTo>
                    <a:pt x="2" y="69"/>
                  </a:moveTo>
                  <a:lnTo>
                    <a:pt x="0" y="58"/>
                  </a:lnTo>
                  <a:lnTo>
                    <a:pt x="0" y="46"/>
                  </a:lnTo>
                  <a:lnTo>
                    <a:pt x="2" y="34"/>
                  </a:lnTo>
                  <a:lnTo>
                    <a:pt x="8" y="21"/>
                  </a:lnTo>
                  <a:lnTo>
                    <a:pt x="12" y="15"/>
                  </a:lnTo>
                  <a:lnTo>
                    <a:pt x="17" y="10"/>
                  </a:lnTo>
                  <a:lnTo>
                    <a:pt x="23" y="6"/>
                  </a:lnTo>
                  <a:lnTo>
                    <a:pt x="31" y="2"/>
                  </a:lnTo>
                  <a:lnTo>
                    <a:pt x="40" y="0"/>
                  </a:lnTo>
                  <a:lnTo>
                    <a:pt x="52" y="0"/>
                  </a:lnTo>
                  <a:lnTo>
                    <a:pt x="63" y="0"/>
                  </a:lnTo>
                  <a:lnTo>
                    <a:pt x="73" y="2"/>
                  </a:lnTo>
                  <a:lnTo>
                    <a:pt x="81" y="6"/>
                  </a:lnTo>
                  <a:lnTo>
                    <a:pt x="86" y="10"/>
                  </a:lnTo>
                  <a:lnTo>
                    <a:pt x="92" y="15"/>
                  </a:lnTo>
                  <a:lnTo>
                    <a:pt x="96" y="21"/>
                  </a:lnTo>
                  <a:lnTo>
                    <a:pt x="100" y="34"/>
                  </a:lnTo>
                  <a:lnTo>
                    <a:pt x="102" y="46"/>
                  </a:lnTo>
                  <a:lnTo>
                    <a:pt x="102" y="58"/>
                  </a:lnTo>
                  <a:lnTo>
                    <a:pt x="100" y="69"/>
                  </a:lnTo>
                  <a:lnTo>
                    <a:pt x="100" y="65"/>
                  </a:lnTo>
                  <a:lnTo>
                    <a:pt x="98" y="63"/>
                  </a:lnTo>
                  <a:lnTo>
                    <a:pt x="94" y="59"/>
                  </a:lnTo>
                  <a:lnTo>
                    <a:pt x="88" y="56"/>
                  </a:lnTo>
                  <a:lnTo>
                    <a:pt x="79" y="52"/>
                  </a:lnTo>
                  <a:lnTo>
                    <a:pt x="69" y="50"/>
                  </a:lnTo>
                  <a:lnTo>
                    <a:pt x="54" y="50"/>
                  </a:lnTo>
                  <a:lnTo>
                    <a:pt x="38" y="50"/>
                  </a:lnTo>
                  <a:lnTo>
                    <a:pt x="27" y="52"/>
                  </a:lnTo>
                  <a:lnTo>
                    <a:pt x="19" y="56"/>
                  </a:lnTo>
                  <a:lnTo>
                    <a:pt x="12" y="59"/>
                  </a:lnTo>
                  <a:lnTo>
                    <a:pt x="8" y="63"/>
                  </a:lnTo>
                  <a:lnTo>
                    <a:pt x="4" y="65"/>
                  </a:lnTo>
                  <a:lnTo>
                    <a:pt x="2" y="69"/>
                  </a:lnTo>
                  <a:close/>
                </a:path>
              </a:pathLst>
            </a:custGeom>
            <a:solidFill>
              <a:srgbClr val="FF99FF"/>
            </a:solidFill>
            <a:ln w="9525">
              <a:noFill/>
              <a:round/>
              <a:headEnd/>
              <a:tailEnd/>
            </a:ln>
          </p:spPr>
          <p:txBody>
            <a:bodyPr/>
            <a:lstStyle/>
            <a:p>
              <a:endParaRPr lang="en-US" sz="1800">
                <a:solidFill>
                  <a:srgbClr val="000000"/>
                </a:solidFill>
              </a:endParaRPr>
            </a:p>
          </p:txBody>
        </p:sp>
        <p:sp>
          <p:nvSpPr>
            <p:cNvPr id="1035" name="Freeform 11"/>
            <p:cNvSpPr>
              <a:spLocks/>
            </p:cNvSpPr>
            <p:nvPr/>
          </p:nvSpPr>
          <p:spPr bwMode="auto">
            <a:xfrm>
              <a:off x="282" y="145"/>
              <a:ext cx="224" cy="552"/>
            </a:xfrm>
            <a:custGeom>
              <a:avLst/>
              <a:gdLst/>
              <a:ahLst/>
              <a:cxnLst>
                <a:cxn ang="0">
                  <a:pos x="448" y="712"/>
                </a:cxn>
                <a:cxn ang="0">
                  <a:pos x="95" y="75"/>
                </a:cxn>
                <a:cxn ang="0">
                  <a:pos x="93" y="71"/>
                </a:cxn>
                <a:cxn ang="0">
                  <a:pos x="89" y="59"/>
                </a:cxn>
                <a:cxn ang="0">
                  <a:pos x="89" y="52"/>
                </a:cxn>
                <a:cxn ang="0">
                  <a:pos x="89" y="44"/>
                </a:cxn>
                <a:cxn ang="0">
                  <a:pos x="89" y="36"/>
                </a:cxn>
                <a:cxn ang="0">
                  <a:pos x="93" y="27"/>
                </a:cxn>
                <a:cxn ang="0">
                  <a:pos x="100" y="11"/>
                </a:cxn>
                <a:cxn ang="0">
                  <a:pos x="108" y="4"/>
                </a:cxn>
                <a:cxn ang="0">
                  <a:pos x="112" y="0"/>
                </a:cxn>
                <a:cxn ang="0">
                  <a:pos x="114" y="0"/>
                </a:cxn>
                <a:cxn ang="0">
                  <a:pos x="102" y="4"/>
                </a:cxn>
                <a:cxn ang="0">
                  <a:pos x="72" y="19"/>
                </a:cxn>
                <a:cxn ang="0">
                  <a:pos x="54" y="29"/>
                </a:cxn>
                <a:cxn ang="0">
                  <a:pos x="37" y="40"/>
                </a:cxn>
                <a:cxn ang="0">
                  <a:pos x="24" y="56"/>
                </a:cxn>
                <a:cxn ang="0">
                  <a:pos x="12" y="71"/>
                </a:cxn>
                <a:cxn ang="0">
                  <a:pos x="4" y="90"/>
                </a:cxn>
                <a:cxn ang="0">
                  <a:pos x="0" y="105"/>
                </a:cxn>
                <a:cxn ang="0">
                  <a:pos x="0" y="121"/>
                </a:cxn>
                <a:cxn ang="0">
                  <a:pos x="4" y="136"/>
                </a:cxn>
                <a:cxn ang="0">
                  <a:pos x="47" y="230"/>
                </a:cxn>
                <a:cxn ang="0">
                  <a:pos x="344" y="856"/>
                </a:cxn>
                <a:cxn ang="0">
                  <a:pos x="448" y="712"/>
                </a:cxn>
              </a:cxnLst>
              <a:rect l="0" t="0" r="r" b="b"/>
              <a:pathLst>
                <a:path w="448" h="856">
                  <a:moveTo>
                    <a:pt x="448" y="712"/>
                  </a:moveTo>
                  <a:lnTo>
                    <a:pt x="95" y="75"/>
                  </a:lnTo>
                  <a:lnTo>
                    <a:pt x="93" y="71"/>
                  </a:lnTo>
                  <a:lnTo>
                    <a:pt x="89" y="59"/>
                  </a:lnTo>
                  <a:lnTo>
                    <a:pt x="89" y="52"/>
                  </a:lnTo>
                  <a:lnTo>
                    <a:pt x="89" y="44"/>
                  </a:lnTo>
                  <a:lnTo>
                    <a:pt x="89" y="36"/>
                  </a:lnTo>
                  <a:lnTo>
                    <a:pt x="93" y="27"/>
                  </a:lnTo>
                  <a:lnTo>
                    <a:pt x="100" y="11"/>
                  </a:lnTo>
                  <a:lnTo>
                    <a:pt x="108" y="4"/>
                  </a:lnTo>
                  <a:lnTo>
                    <a:pt x="112" y="0"/>
                  </a:lnTo>
                  <a:lnTo>
                    <a:pt x="114" y="0"/>
                  </a:lnTo>
                  <a:lnTo>
                    <a:pt x="102" y="4"/>
                  </a:lnTo>
                  <a:lnTo>
                    <a:pt x="72" y="19"/>
                  </a:lnTo>
                  <a:lnTo>
                    <a:pt x="54" y="29"/>
                  </a:lnTo>
                  <a:lnTo>
                    <a:pt x="37" y="40"/>
                  </a:lnTo>
                  <a:lnTo>
                    <a:pt x="24" y="56"/>
                  </a:lnTo>
                  <a:lnTo>
                    <a:pt x="12" y="71"/>
                  </a:lnTo>
                  <a:lnTo>
                    <a:pt x="4" y="90"/>
                  </a:lnTo>
                  <a:lnTo>
                    <a:pt x="0" y="105"/>
                  </a:lnTo>
                  <a:lnTo>
                    <a:pt x="0" y="121"/>
                  </a:lnTo>
                  <a:lnTo>
                    <a:pt x="4" y="136"/>
                  </a:lnTo>
                  <a:lnTo>
                    <a:pt x="47" y="230"/>
                  </a:lnTo>
                  <a:lnTo>
                    <a:pt x="344" y="856"/>
                  </a:lnTo>
                  <a:lnTo>
                    <a:pt x="448" y="712"/>
                  </a:lnTo>
                  <a:close/>
                </a:path>
              </a:pathLst>
            </a:custGeom>
            <a:solidFill>
              <a:srgbClr val="FF99FF"/>
            </a:solidFill>
            <a:ln w="9525">
              <a:noFill/>
              <a:round/>
              <a:headEnd/>
              <a:tailEnd/>
            </a:ln>
          </p:spPr>
          <p:txBody>
            <a:bodyPr/>
            <a:lstStyle/>
            <a:p>
              <a:endParaRPr lang="en-US" sz="1800">
                <a:solidFill>
                  <a:srgbClr val="000000"/>
                </a:solidFill>
              </a:endParaRPr>
            </a:p>
          </p:txBody>
        </p:sp>
        <p:sp>
          <p:nvSpPr>
            <p:cNvPr id="1036" name="Freeform 12"/>
            <p:cNvSpPr>
              <a:spLocks/>
            </p:cNvSpPr>
            <p:nvPr/>
          </p:nvSpPr>
          <p:spPr bwMode="auto">
            <a:xfrm>
              <a:off x="348" y="320"/>
              <a:ext cx="41" cy="112"/>
            </a:xfrm>
            <a:custGeom>
              <a:avLst/>
              <a:gdLst/>
              <a:ahLst/>
              <a:cxnLst>
                <a:cxn ang="0">
                  <a:pos x="0" y="148"/>
                </a:cxn>
                <a:cxn ang="0">
                  <a:pos x="71" y="0"/>
                </a:cxn>
                <a:cxn ang="0">
                  <a:pos x="81" y="19"/>
                </a:cxn>
                <a:cxn ang="0">
                  <a:pos x="12" y="173"/>
                </a:cxn>
                <a:cxn ang="0">
                  <a:pos x="0" y="148"/>
                </a:cxn>
              </a:cxnLst>
              <a:rect l="0" t="0" r="r" b="b"/>
              <a:pathLst>
                <a:path w="81" h="173">
                  <a:moveTo>
                    <a:pt x="0" y="148"/>
                  </a:moveTo>
                  <a:lnTo>
                    <a:pt x="71" y="0"/>
                  </a:lnTo>
                  <a:lnTo>
                    <a:pt x="81" y="19"/>
                  </a:lnTo>
                  <a:lnTo>
                    <a:pt x="12" y="173"/>
                  </a:lnTo>
                  <a:lnTo>
                    <a:pt x="0" y="148"/>
                  </a:lnTo>
                  <a:close/>
                </a:path>
              </a:pathLst>
            </a:custGeom>
            <a:solidFill>
              <a:srgbClr val="800000"/>
            </a:solidFill>
            <a:ln w="9525">
              <a:noFill/>
              <a:round/>
              <a:headEnd/>
              <a:tailEnd/>
            </a:ln>
          </p:spPr>
          <p:txBody>
            <a:bodyPr/>
            <a:lstStyle/>
            <a:p>
              <a:endParaRPr lang="en-US" sz="1800">
                <a:solidFill>
                  <a:srgbClr val="000000"/>
                </a:solidFill>
              </a:endParaRPr>
            </a:p>
          </p:txBody>
        </p:sp>
        <p:sp>
          <p:nvSpPr>
            <p:cNvPr id="1037" name="Freeform 13"/>
            <p:cNvSpPr>
              <a:spLocks/>
            </p:cNvSpPr>
            <p:nvPr/>
          </p:nvSpPr>
          <p:spPr bwMode="auto">
            <a:xfrm>
              <a:off x="192" y="145"/>
              <a:ext cx="224" cy="552"/>
            </a:xfrm>
            <a:custGeom>
              <a:avLst/>
              <a:gdLst/>
              <a:ahLst/>
              <a:cxnLst>
                <a:cxn ang="0">
                  <a:pos x="0" y="712"/>
                </a:cxn>
                <a:cxn ang="0">
                  <a:pos x="355" y="75"/>
                </a:cxn>
                <a:cxn ang="0">
                  <a:pos x="357" y="71"/>
                </a:cxn>
                <a:cxn ang="0">
                  <a:pos x="361" y="59"/>
                </a:cxn>
                <a:cxn ang="0">
                  <a:pos x="363" y="52"/>
                </a:cxn>
                <a:cxn ang="0">
                  <a:pos x="363" y="44"/>
                </a:cxn>
                <a:cxn ang="0">
                  <a:pos x="361" y="36"/>
                </a:cxn>
                <a:cxn ang="0">
                  <a:pos x="357" y="27"/>
                </a:cxn>
                <a:cxn ang="0">
                  <a:pos x="349" y="11"/>
                </a:cxn>
                <a:cxn ang="0">
                  <a:pos x="342" y="4"/>
                </a:cxn>
                <a:cxn ang="0">
                  <a:pos x="336" y="0"/>
                </a:cxn>
                <a:cxn ang="0">
                  <a:pos x="334" y="0"/>
                </a:cxn>
                <a:cxn ang="0">
                  <a:pos x="348" y="4"/>
                </a:cxn>
                <a:cxn ang="0">
                  <a:pos x="378" y="19"/>
                </a:cxn>
                <a:cxn ang="0">
                  <a:pos x="396" y="29"/>
                </a:cxn>
                <a:cxn ang="0">
                  <a:pos x="411" y="40"/>
                </a:cxn>
                <a:cxn ang="0">
                  <a:pos x="426" y="56"/>
                </a:cxn>
                <a:cxn ang="0">
                  <a:pos x="432" y="63"/>
                </a:cxn>
                <a:cxn ang="0">
                  <a:pos x="436" y="71"/>
                </a:cxn>
                <a:cxn ang="0">
                  <a:pos x="445" y="90"/>
                </a:cxn>
                <a:cxn ang="0">
                  <a:pos x="449" y="105"/>
                </a:cxn>
                <a:cxn ang="0">
                  <a:pos x="449" y="121"/>
                </a:cxn>
                <a:cxn ang="0">
                  <a:pos x="445" y="136"/>
                </a:cxn>
                <a:cxn ang="0">
                  <a:pos x="403" y="230"/>
                </a:cxn>
                <a:cxn ang="0">
                  <a:pos x="106" y="856"/>
                </a:cxn>
                <a:cxn ang="0">
                  <a:pos x="0" y="712"/>
                </a:cxn>
              </a:cxnLst>
              <a:rect l="0" t="0" r="r" b="b"/>
              <a:pathLst>
                <a:path w="449" h="856">
                  <a:moveTo>
                    <a:pt x="0" y="712"/>
                  </a:moveTo>
                  <a:lnTo>
                    <a:pt x="355" y="75"/>
                  </a:lnTo>
                  <a:lnTo>
                    <a:pt x="357" y="71"/>
                  </a:lnTo>
                  <a:lnTo>
                    <a:pt x="361" y="59"/>
                  </a:lnTo>
                  <a:lnTo>
                    <a:pt x="363" y="52"/>
                  </a:lnTo>
                  <a:lnTo>
                    <a:pt x="363" y="44"/>
                  </a:lnTo>
                  <a:lnTo>
                    <a:pt x="361" y="36"/>
                  </a:lnTo>
                  <a:lnTo>
                    <a:pt x="357" y="27"/>
                  </a:lnTo>
                  <a:lnTo>
                    <a:pt x="349" y="11"/>
                  </a:lnTo>
                  <a:lnTo>
                    <a:pt x="342" y="4"/>
                  </a:lnTo>
                  <a:lnTo>
                    <a:pt x="336" y="0"/>
                  </a:lnTo>
                  <a:lnTo>
                    <a:pt x="334" y="0"/>
                  </a:lnTo>
                  <a:lnTo>
                    <a:pt x="348" y="4"/>
                  </a:lnTo>
                  <a:lnTo>
                    <a:pt x="378" y="19"/>
                  </a:lnTo>
                  <a:lnTo>
                    <a:pt x="396" y="29"/>
                  </a:lnTo>
                  <a:lnTo>
                    <a:pt x="411" y="40"/>
                  </a:lnTo>
                  <a:lnTo>
                    <a:pt x="426" y="56"/>
                  </a:lnTo>
                  <a:lnTo>
                    <a:pt x="432" y="63"/>
                  </a:lnTo>
                  <a:lnTo>
                    <a:pt x="436" y="71"/>
                  </a:lnTo>
                  <a:lnTo>
                    <a:pt x="445" y="90"/>
                  </a:lnTo>
                  <a:lnTo>
                    <a:pt x="449" y="105"/>
                  </a:lnTo>
                  <a:lnTo>
                    <a:pt x="449" y="121"/>
                  </a:lnTo>
                  <a:lnTo>
                    <a:pt x="445" y="136"/>
                  </a:lnTo>
                  <a:lnTo>
                    <a:pt x="403" y="230"/>
                  </a:lnTo>
                  <a:lnTo>
                    <a:pt x="106" y="856"/>
                  </a:lnTo>
                  <a:lnTo>
                    <a:pt x="0" y="712"/>
                  </a:lnTo>
                  <a:close/>
                </a:path>
              </a:pathLst>
            </a:custGeom>
            <a:solidFill>
              <a:srgbClr val="FF99FF"/>
            </a:solidFill>
            <a:ln w="9525">
              <a:noFill/>
              <a:round/>
              <a:headEnd/>
              <a:tailEnd/>
            </a:ln>
          </p:spPr>
          <p:txBody>
            <a:bodyPr/>
            <a:lstStyle/>
            <a:p>
              <a:endParaRPr lang="en-US" sz="1800">
                <a:solidFill>
                  <a:srgbClr val="000000"/>
                </a:solidFill>
              </a:endParaRPr>
            </a:p>
          </p:txBody>
        </p:sp>
        <p:sp>
          <p:nvSpPr>
            <p:cNvPr id="1038" name="Freeform 14"/>
            <p:cNvSpPr>
              <a:spLocks/>
            </p:cNvSpPr>
            <p:nvPr/>
          </p:nvSpPr>
          <p:spPr bwMode="auto">
            <a:xfrm>
              <a:off x="313" y="237"/>
              <a:ext cx="36" cy="84"/>
            </a:xfrm>
            <a:custGeom>
              <a:avLst/>
              <a:gdLst/>
              <a:ahLst/>
              <a:cxnLst>
                <a:cxn ang="0">
                  <a:pos x="0" y="125"/>
                </a:cxn>
                <a:cxn ang="0">
                  <a:pos x="69" y="0"/>
                </a:cxn>
                <a:cxn ang="0">
                  <a:pos x="73" y="6"/>
                </a:cxn>
                <a:cxn ang="0">
                  <a:pos x="4" y="131"/>
                </a:cxn>
                <a:cxn ang="0">
                  <a:pos x="0" y="125"/>
                </a:cxn>
              </a:cxnLst>
              <a:rect l="0" t="0" r="r" b="b"/>
              <a:pathLst>
                <a:path w="73" h="131">
                  <a:moveTo>
                    <a:pt x="0" y="125"/>
                  </a:moveTo>
                  <a:lnTo>
                    <a:pt x="69" y="0"/>
                  </a:lnTo>
                  <a:lnTo>
                    <a:pt x="73" y="6"/>
                  </a:lnTo>
                  <a:lnTo>
                    <a:pt x="4" y="131"/>
                  </a:lnTo>
                  <a:lnTo>
                    <a:pt x="0" y="125"/>
                  </a:lnTo>
                  <a:close/>
                </a:path>
              </a:pathLst>
            </a:custGeom>
            <a:solidFill>
              <a:srgbClr val="800000"/>
            </a:solidFill>
            <a:ln w="9525">
              <a:noFill/>
              <a:round/>
              <a:headEnd/>
              <a:tailEnd/>
            </a:ln>
          </p:spPr>
          <p:txBody>
            <a:bodyPr/>
            <a:lstStyle/>
            <a:p>
              <a:endParaRPr lang="en-US" sz="1800">
                <a:solidFill>
                  <a:srgbClr val="000000"/>
                </a:solidFill>
              </a:endParaRPr>
            </a:p>
          </p:txBody>
        </p:sp>
        <p:sp>
          <p:nvSpPr>
            <p:cNvPr id="1040" name="Rectangle 16"/>
            <p:cNvSpPr>
              <a:spLocks noChangeArrowheads="1"/>
            </p:cNvSpPr>
            <p:nvPr/>
          </p:nvSpPr>
          <p:spPr bwMode="auto">
            <a:xfrm>
              <a:off x="0" y="768"/>
              <a:ext cx="5752" cy="72"/>
            </a:xfrm>
            <a:prstGeom prst="rect">
              <a:avLst/>
            </a:prstGeom>
            <a:gradFill rotWithShape="0">
              <a:gsLst>
                <a:gs pos="0">
                  <a:srgbClr val="FF99FF"/>
                </a:gs>
                <a:gs pos="50000">
                  <a:srgbClr val="CC0066"/>
                </a:gs>
                <a:gs pos="100000">
                  <a:srgbClr val="FF99FF"/>
                </a:gs>
              </a:gsLst>
              <a:lin ang="0" scaled="1"/>
            </a:gradFill>
            <a:ln w="9525">
              <a:noFill/>
              <a:miter lim="800000"/>
              <a:headEnd/>
              <a:tailEnd/>
            </a:ln>
            <a:effectLst/>
          </p:spPr>
          <p:txBody>
            <a:bodyPr wrap="none" anchor="ctr"/>
            <a:lstStyle/>
            <a:p>
              <a:endParaRPr lang="en-US" sz="1800">
                <a:solidFill>
                  <a:srgbClr val="000000"/>
                </a:solidFill>
              </a:endParaRPr>
            </a:p>
          </p:txBody>
        </p:sp>
      </p:grpSp>
    </p:spTree>
    <p:extLst>
      <p:ext uri="{BB962C8B-B14F-4D97-AF65-F5344CB8AC3E}">
        <p14:creationId xmlns:p14="http://schemas.microsoft.com/office/powerpoint/2010/main" val="125147428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Lst>
  <p:txStyles>
    <p:titleStyle>
      <a:lvl1pPr algn="ctr" rtl="0" eaLnBrk="0" fontAlgn="base" hangingPunct="0">
        <a:spcBef>
          <a:spcPct val="0"/>
        </a:spcBef>
        <a:spcAft>
          <a:spcPct val="0"/>
        </a:spcAft>
        <a:defRPr sz="3300" b="1">
          <a:solidFill>
            <a:srgbClr val="FFFF00"/>
          </a:solidFill>
          <a:latin typeface="+mj-lt"/>
          <a:ea typeface="+mj-ea"/>
          <a:cs typeface="+mj-cs"/>
        </a:defRPr>
      </a:lvl1pPr>
      <a:lvl2pPr algn="ctr" rtl="0" eaLnBrk="0" fontAlgn="base" hangingPunct="0">
        <a:spcBef>
          <a:spcPct val="0"/>
        </a:spcBef>
        <a:spcAft>
          <a:spcPct val="0"/>
        </a:spcAft>
        <a:defRPr sz="3300" b="1">
          <a:solidFill>
            <a:srgbClr val="FFFF00"/>
          </a:solidFill>
          <a:latin typeface="Times New Roman" pitchFamily="18" charset="0"/>
        </a:defRPr>
      </a:lvl2pPr>
      <a:lvl3pPr algn="ctr" rtl="0" eaLnBrk="0" fontAlgn="base" hangingPunct="0">
        <a:spcBef>
          <a:spcPct val="0"/>
        </a:spcBef>
        <a:spcAft>
          <a:spcPct val="0"/>
        </a:spcAft>
        <a:defRPr sz="3300" b="1">
          <a:solidFill>
            <a:srgbClr val="FFFF00"/>
          </a:solidFill>
          <a:latin typeface="Times New Roman" pitchFamily="18" charset="0"/>
        </a:defRPr>
      </a:lvl3pPr>
      <a:lvl4pPr algn="ctr" rtl="0" eaLnBrk="0" fontAlgn="base" hangingPunct="0">
        <a:spcBef>
          <a:spcPct val="0"/>
        </a:spcBef>
        <a:spcAft>
          <a:spcPct val="0"/>
        </a:spcAft>
        <a:defRPr sz="3300" b="1">
          <a:solidFill>
            <a:srgbClr val="FFFF00"/>
          </a:solidFill>
          <a:latin typeface="Times New Roman" pitchFamily="18" charset="0"/>
        </a:defRPr>
      </a:lvl4pPr>
      <a:lvl5pPr algn="ctr" rtl="0" eaLnBrk="0" fontAlgn="base" hangingPunct="0">
        <a:spcBef>
          <a:spcPct val="0"/>
        </a:spcBef>
        <a:spcAft>
          <a:spcPct val="0"/>
        </a:spcAft>
        <a:defRPr sz="3300" b="1">
          <a:solidFill>
            <a:srgbClr val="FFFF00"/>
          </a:solidFill>
          <a:latin typeface="Times New Roman" pitchFamily="18" charset="0"/>
        </a:defRPr>
      </a:lvl5pPr>
      <a:lvl6pPr marL="342900" algn="ctr" rtl="0" eaLnBrk="0" fontAlgn="base" hangingPunct="0">
        <a:spcBef>
          <a:spcPct val="0"/>
        </a:spcBef>
        <a:spcAft>
          <a:spcPct val="0"/>
        </a:spcAft>
        <a:defRPr sz="3300" b="1">
          <a:solidFill>
            <a:srgbClr val="FFFF00"/>
          </a:solidFill>
          <a:latin typeface="Times New Roman" pitchFamily="18" charset="0"/>
        </a:defRPr>
      </a:lvl6pPr>
      <a:lvl7pPr marL="685800" algn="ctr" rtl="0" eaLnBrk="0" fontAlgn="base" hangingPunct="0">
        <a:spcBef>
          <a:spcPct val="0"/>
        </a:spcBef>
        <a:spcAft>
          <a:spcPct val="0"/>
        </a:spcAft>
        <a:defRPr sz="3300" b="1">
          <a:solidFill>
            <a:srgbClr val="FFFF00"/>
          </a:solidFill>
          <a:latin typeface="Times New Roman" pitchFamily="18" charset="0"/>
        </a:defRPr>
      </a:lvl7pPr>
      <a:lvl8pPr marL="1028700" algn="ctr" rtl="0" eaLnBrk="0" fontAlgn="base" hangingPunct="0">
        <a:spcBef>
          <a:spcPct val="0"/>
        </a:spcBef>
        <a:spcAft>
          <a:spcPct val="0"/>
        </a:spcAft>
        <a:defRPr sz="3300" b="1">
          <a:solidFill>
            <a:srgbClr val="FFFF00"/>
          </a:solidFill>
          <a:latin typeface="Times New Roman" pitchFamily="18" charset="0"/>
        </a:defRPr>
      </a:lvl8pPr>
      <a:lvl9pPr marL="1371600" algn="ctr" rtl="0" eaLnBrk="0" fontAlgn="base" hangingPunct="0">
        <a:spcBef>
          <a:spcPct val="0"/>
        </a:spcBef>
        <a:spcAft>
          <a:spcPct val="0"/>
        </a:spcAft>
        <a:defRPr sz="3300" b="1">
          <a:solidFill>
            <a:srgbClr val="FFFF00"/>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sz="1800">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eaLnBrk="0" fontAlgn="base" hangingPunct="0">
        <a:spcBef>
          <a:spcPct val="20000"/>
        </a:spcBef>
        <a:spcAft>
          <a:spcPct val="0"/>
        </a:spcAft>
        <a:buChar char="»"/>
        <a:defRPr sz="1500">
          <a:solidFill>
            <a:schemeClr val="bg1"/>
          </a:solidFill>
          <a:latin typeface="+mn-lt"/>
        </a:defRPr>
      </a:lvl6pPr>
      <a:lvl7pPr marL="2228850" indent="-171450" algn="l" rtl="0" eaLnBrk="0" fontAlgn="base" hangingPunct="0">
        <a:spcBef>
          <a:spcPct val="20000"/>
        </a:spcBef>
        <a:spcAft>
          <a:spcPct val="0"/>
        </a:spcAft>
        <a:buChar char="»"/>
        <a:defRPr sz="1500">
          <a:solidFill>
            <a:schemeClr val="bg1"/>
          </a:solidFill>
          <a:latin typeface="+mn-lt"/>
        </a:defRPr>
      </a:lvl7pPr>
      <a:lvl8pPr marL="2571750" indent="-171450" algn="l" rtl="0" eaLnBrk="0" fontAlgn="base" hangingPunct="0">
        <a:spcBef>
          <a:spcPct val="20000"/>
        </a:spcBef>
        <a:spcAft>
          <a:spcPct val="0"/>
        </a:spcAft>
        <a:buChar char="»"/>
        <a:defRPr sz="1500">
          <a:solidFill>
            <a:schemeClr val="bg1"/>
          </a:solidFill>
          <a:latin typeface="+mn-lt"/>
        </a:defRPr>
      </a:lvl8pPr>
      <a:lvl9pPr marL="2914650" indent="-171450" algn="l" rtl="0" eaLnBrk="0" fontAlgn="base" hangingPunct="0">
        <a:spcBef>
          <a:spcPct val="20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9144000" cy="5148263"/>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0000"/>
              </a:solidFill>
            </a:endParaRPr>
          </a:p>
        </p:txBody>
      </p:sp>
      <p:sp>
        <p:nvSpPr>
          <p:cNvPr id="2" name="Title Placeholder 1"/>
          <p:cNvSpPr>
            <a:spLocks noGrp="1"/>
          </p:cNvSpPr>
          <p:nvPr>
            <p:ph type="title"/>
          </p:nvPr>
        </p:nvSpPr>
        <p:spPr>
          <a:xfrm>
            <a:off x="457200" y="206170"/>
            <a:ext cx="8229600" cy="858044"/>
          </a:xfrm>
          <a:prstGeom prst="rect">
            <a:avLst/>
          </a:prstGeom>
        </p:spPr>
        <p:txBody>
          <a:bodyPr vert="horz" lIns="0" tIns="0" rIns="91440" bIns="45720" rtlCol="0" anchor="t">
            <a:normAutofit/>
          </a:bodyPr>
          <a:lstStyle/>
          <a:p>
            <a:r>
              <a:rPr lang="en-US" dirty="0"/>
              <a:t>Click to edit Slide Title</a:t>
            </a:r>
          </a:p>
        </p:txBody>
      </p:sp>
      <p:sp>
        <p:nvSpPr>
          <p:cNvPr id="3" name="Text Placeholder 2"/>
          <p:cNvSpPr>
            <a:spLocks noGrp="1"/>
          </p:cNvSpPr>
          <p:nvPr>
            <p:ph type="body" idx="1"/>
          </p:nvPr>
        </p:nvSpPr>
        <p:spPr>
          <a:xfrm>
            <a:off x="927100" y="1080259"/>
            <a:ext cx="7734300" cy="3397616"/>
          </a:xfrm>
          <a:prstGeom prst="rect">
            <a:avLst/>
          </a:prstGeom>
        </p:spPr>
        <p:txBody>
          <a:bodyPr vert="horz" lIns="91440" tIns="45720" rIns="91440" bIns="45720" rtlCol="0">
            <a:normAutofit/>
          </a:bodyPr>
          <a:lstStyle/>
          <a:p>
            <a:pPr marL="192881" marR="0" lvl="0" indent="-192881" algn="l" defTabSz="51435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800" b="0" i="0" u="none" strike="noStrike" kern="0" cap="none" spc="0" normalizeH="0" baseline="0" noProof="0" dirty="0">
              <a:ln>
                <a:noFill/>
              </a:ln>
              <a:solidFill>
                <a:srgbClr val="000000"/>
              </a:solidFill>
              <a:effectLst/>
              <a:uLnTx/>
              <a:uFillTx/>
              <a:latin typeface="Arial"/>
              <a:ea typeface="+mn-ea"/>
              <a:cs typeface="Arial"/>
            </a:endParaRPr>
          </a:p>
          <a:p>
            <a:pPr marL="417910" marR="0" lvl="1" indent="-160735" algn="l" defTabSz="514350" rtl="0" eaLnBrk="1" fontAlgn="base" latinLnBrk="0" hangingPunct="1">
              <a:lnSpc>
                <a:spcPct val="100000"/>
              </a:lnSpc>
              <a:spcBef>
                <a:spcPct val="20000"/>
              </a:spcBef>
              <a:spcAft>
                <a:spcPct val="0"/>
              </a:spcAft>
              <a:buClrTx/>
              <a:buSzTx/>
              <a:buFontTx/>
              <a:buChar char="–"/>
              <a:tabLst/>
              <a:defRPr/>
            </a:pP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575"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575"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1575" b="0" i="0" u="none" strike="noStrike" kern="0" cap="none" spc="0" normalizeH="0" baseline="0" noProof="0" dirty="0">
              <a:ln>
                <a:noFill/>
              </a:ln>
              <a:solidFill>
                <a:srgbClr val="000000"/>
              </a:solidFill>
              <a:effectLst/>
              <a:uLnTx/>
              <a:uFillTx/>
              <a:latin typeface="Arial"/>
              <a:ea typeface="+mn-ea"/>
              <a:cs typeface="Arial"/>
            </a:endParaRPr>
          </a:p>
          <a:p>
            <a:pPr marL="642938" marR="0" lvl="2" indent="-128588" algn="l" defTabSz="514350" rtl="0" eaLnBrk="1" fontAlgn="base" latinLnBrk="0" hangingPunct="1">
              <a:lnSpc>
                <a:spcPct val="100000"/>
              </a:lnSpc>
              <a:spcBef>
                <a:spcPct val="20000"/>
              </a:spcBef>
              <a:spcAft>
                <a:spcPct val="0"/>
              </a:spcAft>
              <a:buClrTx/>
              <a:buSzTx/>
              <a:buFontTx/>
              <a:buChar char="•"/>
              <a:tabLst/>
              <a:defRPr/>
            </a:pPr>
            <a:r>
              <a:rPr kumimoji="0" lang="es-UY" altLang="en-US" sz="135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35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35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350" b="0" i="0" u="none" strike="noStrike" kern="0" cap="none" spc="0" normalizeH="0" baseline="0" noProof="0" dirty="0">
              <a:ln>
                <a:noFill/>
              </a:ln>
              <a:solidFill>
                <a:srgbClr val="000000"/>
              </a:solidFill>
              <a:effectLst/>
              <a:uLnTx/>
              <a:uFillTx/>
              <a:latin typeface="Arial"/>
              <a:ea typeface="+mn-ea"/>
              <a:cs typeface="Arial"/>
            </a:endParaRPr>
          </a:p>
        </p:txBody>
      </p:sp>
      <p:sp>
        <p:nvSpPr>
          <p:cNvPr id="8" name="Slide Number Placeholder 5"/>
          <p:cNvSpPr txBox="1">
            <a:spLocks/>
          </p:cNvSpPr>
          <p:nvPr/>
        </p:nvSpPr>
        <p:spPr>
          <a:xfrm>
            <a:off x="4311874" y="4867018"/>
            <a:ext cx="520255" cy="274097"/>
          </a:xfrm>
          <a:prstGeom prst="rect">
            <a:avLst/>
          </a:prstGeom>
        </p:spPr>
        <p:txBody>
          <a:bodyPr vert="horz" lIns="51435" tIns="25718" rIns="51435" bIns="25718" rtlCol="0" anchor="ctr"/>
          <a:lstStyle>
            <a:defPPr>
              <a:defRPr lang="en-US"/>
            </a:defPPr>
            <a:lvl1pPr marL="0" algn="ctr" defTabSz="457200" rtl="0" eaLnBrk="1" latinLnBrk="0" hangingPunct="1">
              <a:defRPr sz="1200" b="1" kern="1200">
                <a:solidFill>
                  <a:srgbClr val="8D8E8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3BF4A0-F7E7-4F05-98F8-4325DF1FDB43}" type="slidenum">
              <a:rPr lang="en-US" sz="675" smtClean="0">
                <a:solidFill>
                  <a:schemeClr val="tx1"/>
                </a:solidFill>
              </a:rPr>
              <a:pPr/>
              <a:t>‹#›</a:t>
            </a:fld>
            <a:endParaRPr lang="en-US" sz="675" dirty="0">
              <a:solidFill>
                <a:schemeClr val="tx1"/>
              </a:solidFill>
            </a:endParaRPr>
          </a:p>
        </p:txBody>
      </p:sp>
      <p:pic>
        <p:nvPicPr>
          <p:cNvPr id="9" name="Picture 8" descr="LOCKUP_WCM_NYP_FULLCOLOR.png"/>
          <p:cNvPicPr>
            <a:picLocks noChangeAspect="1"/>
          </p:cNvPicPr>
          <p:nvPr/>
        </p:nvPicPr>
        <p:blipFill rotWithShape="1">
          <a:blip r:embed="rId22" cstate="print">
            <a:extLst>
              <a:ext uri="{28A0092B-C50C-407E-A947-70E740481C1C}">
                <a14:useLocalDpi xmlns:a14="http://schemas.microsoft.com/office/drawing/2010/main" val="0"/>
              </a:ext>
            </a:extLst>
          </a:blip>
          <a:srcRect r="48286"/>
          <a:stretch/>
        </p:blipFill>
        <p:spPr>
          <a:xfrm>
            <a:off x="2" y="4805045"/>
            <a:ext cx="3073703" cy="343218"/>
          </a:xfrm>
          <a:prstGeom prst="rect">
            <a:avLst/>
          </a:prstGeom>
        </p:spPr>
      </p:pic>
      <p:pic>
        <p:nvPicPr>
          <p:cNvPr id="12" name="Picture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459809" y="4877213"/>
            <a:ext cx="2574951" cy="231835"/>
          </a:xfrm>
          <a:prstGeom prst="rect">
            <a:avLst/>
          </a:prstGeom>
        </p:spPr>
      </p:pic>
    </p:spTree>
    <p:extLst>
      <p:ext uri="{BB962C8B-B14F-4D97-AF65-F5344CB8AC3E}">
        <p14:creationId xmlns:p14="http://schemas.microsoft.com/office/powerpoint/2010/main" val="416758293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Lst>
  <p:hf hdr="0" dt="0"/>
  <p:txStyles>
    <p:titleStyle>
      <a:lvl1pPr algn="l" defTabSz="257175" rtl="0" eaLnBrk="1" latinLnBrk="0" hangingPunct="1">
        <a:spcBef>
          <a:spcPct val="0"/>
        </a:spcBef>
        <a:buNone/>
        <a:defRPr sz="2025" kern="1200">
          <a:solidFill>
            <a:srgbClr val="A20815"/>
          </a:solidFill>
          <a:latin typeface="Arial"/>
          <a:ea typeface="+mj-ea"/>
          <a:cs typeface="Arial"/>
        </a:defRPr>
      </a:lvl1pPr>
    </p:titleStyle>
    <p:bodyStyle>
      <a:lvl1pPr marL="192881" marR="0" indent="-192881" algn="l" defTabSz="514350" rtl="0" eaLnBrk="1" fontAlgn="base" latinLnBrk="0" hangingPunct="1">
        <a:lnSpc>
          <a:spcPct val="100000"/>
        </a:lnSpc>
        <a:spcBef>
          <a:spcPct val="20000"/>
        </a:spcBef>
        <a:spcAft>
          <a:spcPct val="0"/>
        </a:spcAft>
        <a:buClrTx/>
        <a:buSzTx/>
        <a:buFontTx/>
        <a:buChar char="•"/>
        <a:tabLst/>
        <a:defRPr sz="1350" kern="1200">
          <a:solidFill>
            <a:srgbClr val="7F7F7F"/>
          </a:solidFill>
          <a:latin typeface="Arial"/>
          <a:ea typeface="+mn-ea"/>
          <a:cs typeface="Arial"/>
        </a:defRPr>
      </a:lvl1pPr>
      <a:lvl2pPr marL="417910" marR="0" indent="-160735" algn="l" defTabSz="514350" rtl="0" eaLnBrk="1" fontAlgn="base" latinLnBrk="0" hangingPunct="1">
        <a:lnSpc>
          <a:spcPct val="100000"/>
        </a:lnSpc>
        <a:spcBef>
          <a:spcPct val="20000"/>
        </a:spcBef>
        <a:spcAft>
          <a:spcPct val="0"/>
        </a:spcAft>
        <a:buClrTx/>
        <a:buSzTx/>
        <a:buFontTx/>
        <a:buChar char="–"/>
        <a:tabLst/>
        <a:defRPr sz="844" b="1" kern="1200">
          <a:solidFill>
            <a:schemeClr val="accent3"/>
          </a:solidFill>
          <a:latin typeface="Arial"/>
          <a:ea typeface="+mn-ea"/>
          <a:cs typeface="Arial"/>
        </a:defRPr>
      </a:lvl2pPr>
      <a:lvl3pPr marL="642938" marR="0" indent="-128588" algn="l" defTabSz="514350" rtl="0" eaLnBrk="1" fontAlgn="base" latinLnBrk="0" hangingPunct="1">
        <a:lnSpc>
          <a:spcPct val="100000"/>
        </a:lnSpc>
        <a:spcBef>
          <a:spcPct val="20000"/>
        </a:spcBef>
        <a:spcAft>
          <a:spcPct val="0"/>
        </a:spcAft>
        <a:buClrTx/>
        <a:buSzTx/>
        <a:buFontTx/>
        <a:buChar char="•"/>
        <a:tabLst/>
        <a:defRPr sz="844" kern="1200">
          <a:solidFill>
            <a:srgbClr val="7F7F7F"/>
          </a:solidFill>
          <a:latin typeface="Arial"/>
          <a:ea typeface="+mn-ea"/>
          <a:cs typeface="Arial"/>
        </a:defRPr>
      </a:lvl3pPr>
      <a:lvl4pPr marL="0" indent="-128588" algn="l" defTabSz="257175" rtl="0" eaLnBrk="1" latinLnBrk="0" hangingPunct="1">
        <a:spcBef>
          <a:spcPct val="20000"/>
        </a:spcBef>
        <a:buFont typeface="Arial"/>
        <a:buChar char="–"/>
        <a:defRPr sz="844" kern="1200">
          <a:solidFill>
            <a:srgbClr val="7F7F7F"/>
          </a:solidFill>
          <a:latin typeface="Arial"/>
          <a:ea typeface="+mn-ea"/>
          <a:cs typeface="Arial"/>
        </a:defRPr>
      </a:lvl4pPr>
      <a:lvl5pPr marL="257175" indent="-128588" algn="l" defTabSz="257175" rtl="0" eaLnBrk="1" latinLnBrk="0" hangingPunct="1">
        <a:spcBef>
          <a:spcPct val="20000"/>
        </a:spcBef>
        <a:buFont typeface="Arial"/>
        <a:buChar char="»"/>
        <a:defRPr sz="844" kern="1200">
          <a:solidFill>
            <a:srgbClr val="7F7F7F"/>
          </a:solidFill>
          <a:latin typeface="Arial"/>
          <a:ea typeface="+mn-ea"/>
          <a:cs typeface="Arial"/>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339D3">
                <a:gamma/>
                <a:shade val="18039"/>
                <a:invGamma/>
              </a:srgbClr>
            </a:gs>
            <a:gs pos="100000">
              <a:srgbClr val="0339D3"/>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71609"/>
            <a:ext cx="7848600" cy="686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258464"/>
            <a:ext cx="7772400" cy="3660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41" name="Group 17"/>
          <p:cNvGrpSpPr>
            <a:grpSpLocks/>
          </p:cNvGrpSpPr>
          <p:nvPr/>
        </p:nvGrpSpPr>
        <p:grpSpPr bwMode="auto">
          <a:xfrm>
            <a:off x="1" y="171609"/>
            <a:ext cx="9131300" cy="743638"/>
            <a:chOff x="0" y="144"/>
            <a:chExt cx="5752" cy="696"/>
          </a:xfrm>
        </p:grpSpPr>
        <p:sp>
          <p:nvSpPr>
            <p:cNvPr id="1032" name="Freeform 8"/>
            <p:cNvSpPr>
              <a:spLocks/>
            </p:cNvSpPr>
            <p:nvPr/>
          </p:nvSpPr>
          <p:spPr bwMode="auto">
            <a:xfrm>
              <a:off x="294" y="167"/>
              <a:ext cx="222" cy="534"/>
            </a:xfrm>
            <a:custGeom>
              <a:avLst/>
              <a:gdLst/>
              <a:ahLst/>
              <a:cxnLst>
                <a:cxn ang="0">
                  <a:pos x="346" y="828"/>
                </a:cxn>
                <a:cxn ang="0">
                  <a:pos x="444" y="678"/>
                </a:cxn>
                <a:cxn ang="0">
                  <a:pos x="89" y="52"/>
                </a:cxn>
                <a:cxn ang="0">
                  <a:pos x="79" y="29"/>
                </a:cxn>
                <a:cxn ang="0">
                  <a:pos x="75" y="12"/>
                </a:cxn>
                <a:cxn ang="0">
                  <a:pos x="75" y="6"/>
                </a:cxn>
                <a:cxn ang="0">
                  <a:pos x="75" y="4"/>
                </a:cxn>
                <a:cxn ang="0">
                  <a:pos x="77" y="2"/>
                </a:cxn>
                <a:cxn ang="0">
                  <a:pos x="79" y="0"/>
                </a:cxn>
                <a:cxn ang="0">
                  <a:pos x="77" y="0"/>
                </a:cxn>
                <a:cxn ang="0">
                  <a:pos x="71" y="0"/>
                </a:cxn>
                <a:cxn ang="0">
                  <a:pos x="60" y="4"/>
                </a:cxn>
                <a:cxn ang="0">
                  <a:pos x="45" y="8"/>
                </a:cxn>
                <a:cxn ang="0">
                  <a:pos x="29" y="16"/>
                </a:cxn>
                <a:cxn ang="0">
                  <a:pos x="16" y="25"/>
                </a:cxn>
                <a:cxn ang="0">
                  <a:pos x="10" y="31"/>
                </a:cxn>
                <a:cxn ang="0">
                  <a:pos x="6" y="37"/>
                </a:cxn>
                <a:cxn ang="0">
                  <a:pos x="2" y="43"/>
                </a:cxn>
                <a:cxn ang="0">
                  <a:pos x="0" y="50"/>
                </a:cxn>
                <a:cxn ang="0">
                  <a:pos x="2" y="56"/>
                </a:cxn>
                <a:cxn ang="0">
                  <a:pos x="4" y="64"/>
                </a:cxn>
                <a:cxn ang="0">
                  <a:pos x="16" y="93"/>
                </a:cxn>
                <a:cxn ang="0">
                  <a:pos x="54" y="187"/>
                </a:cxn>
                <a:cxn ang="0">
                  <a:pos x="173" y="452"/>
                </a:cxn>
                <a:cxn ang="0">
                  <a:pos x="346" y="828"/>
                </a:cxn>
              </a:cxnLst>
              <a:rect l="0" t="0" r="r" b="b"/>
              <a:pathLst>
                <a:path w="444" h="828">
                  <a:moveTo>
                    <a:pt x="346" y="828"/>
                  </a:moveTo>
                  <a:lnTo>
                    <a:pt x="444" y="678"/>
                  </a:lnTo>
                  <a:lnTo>
                    <a:pt x="89" y="52"/>
                  </a:lnTo>
                  <a:lnTo>
                    <a:pt x="79" y="29"/>
                  </a:lnTo>
                  <a:lnTo>
                    <a:pt x="75" y="12"/>
                  </a:lnTo>
                  <a:lnTo>
                    <a:pt x="75" y="6"/>
                  </a:lnTo>
                  <a:lnTo>
                    <a:pt x="75" y="4"/>
                  </a:lnTo>
                  <a:lnTo>
                    <a:pt x="77" y="2"/>
                  </a:lnTo>
                  <a:lnTo>
                    <a:pt x="79" y="0"/>
                  </a:lnTo>
                  <a:lnTo>
                    <a:pt x="77" y="0"/>
                  </a:lnTo>
                  <a:lnTo>
                    <a:pt x="71" y="0"/>
                  </a:lnTo>
                  <a:lnTo>
                    <a:pt x="60" y="4"/>
                  </a:lnTo>
                  <a:lnTo>
                    <a:pt x="45" y="8"/>
                  </a:lnTo>
                  <a:lnTo>
                    <a:pt x="29" y="16"/>
                  </a:lnTo>
                  <a:lnTo>
                    <a:pt x="16" y="25"/>
                  </a:lnTo>
                  <a:lnTo>
                    <a:pt x="10" y="31"/>
                  </a:lnTo>
                  <a:lnTo>
                    <a:pt x="6" y="37"/>
                  </a:lnTo>
                  <a:lnTo>
                    <a:pt x="2" y="43"/>
                  </a:lnTo>
                  <a:lnTo>
                    <a:pt x="0" y="50"/>
                  </a:lnTo>
                  <a:lnTo>
                    <a:pt x="2" y="56"/>
                  </a:lnTo>
                  <a:lnTo>
                    <a:pt x="4" y="64"/>
                  </a:lnTo>
                  <a:lnTo>
                    <a:pt x="16" y="93"/>
                  </a:lnTo>
                  <a:lnTo>
                    <a:pt x="54" y="187"/>
                  </a:lnTo>
                  <a:lnTo>
                    <a:pt x="173" y="452"/>
                  </a:lnTo>
                  <a:lnTo>
                    <a:pt x="346" y="828"/>
                  </a:lnTo>
                  <a:close/>
                </a:path>
              </a:pathLst>
            </a:custGeom>
            <a:solidFill>
              <a:srgbClr val="000000"/>
            </a:solidFill>
            <a:ln w="9525">
              <a:noFill/>
              <a:round/>
              <a:headEnd/>
              <a:tailEnd/>
            </a:ln>
          </p:spPr>
          <p:txBody>
            <a:bodyPr/>
            <a:lstStyle/>
            <a:p>
              <a:endParaRPr lang="en-US" sz="1800"/>
            </a:p>
          </p:txBody>
        </p:sp>
        <p:sp>
          <p:nvSpPr>
            <p:cNvPr id="1033" name="Freeform 9"/>
            <p:cNvSpPr>
              <a:spLocks/>
            </p:cNvSpPr>
            <p:nvPr/>
          </p:nvSpPr>
          <p:spPr bwMode="auto">
            <a:xfrm>
              <a:off x="194" y="174"/>
              <a:ext cx="225" cy="546"/>
            </a:xfrm>
            <a:custGeom>
              <a:avLst/>
              <a:gdLst/>
              <a:ahLst/>
              <a:cxnLst>
                <a:cxn ang="0">
                  <a:pos x="0" y="709"/>
                </a:cxn>
                <a:cxn ang="0">
                  <a:pos x="107" y="847"/>
                </a:cxn>
                <a:cxn ang="0">
                  <a:pos x="280" y="488"/>
                </a:cxn>
                <a:cxn ang="0">
                  <a:pos x="397" y="234"/>
                </a:cxn>
                <a:cxn ang="0">
                  <a:pos x="438" y="148"/>
                </a:cxn>
                <a:cxn ang="0">
                  <a:pos x="447" y="121"/>
                </a:cxn>
                <a:cxn ang="0">
                  <a:pos x="451" y="111"/>
                </a:cxn>
                <a:cxn ang="0">
                  <a:pos x="451" y="108"/>
                </a:cxn>
                <a:cxn ang="0">
                  <a:pos x="449" y="81"/>
                </a:cxn>
                <a:cxn ang="0">
                  <a:pos x="441" y="58"/>
                </a:cxn>
                <a:cxn ang="0">
                  <a:pos x="432" y="38"/>
                </a:cxn>
                <a:cxn ang="0">
                  <a:pos x="422" y="25"/>
                </a:cxn>
                <a:cxn ang="0">
                  <a:pos x="411" y="13"/>
                </a:cxn>
                <a:cxn ang="0">
                  <a:pos x="403" y="6"/>
                </a:cxn>
                <a:cxn ang="0">
                  <a:pos x="393" y="0"/>
                </a:cxn>
                <a:cxn ang="0">
                  <a:pos x="0" y="709"/>
                </a:cxn>
              </a:cxnLst>
              <a:rect l="0" t="0" r="r" b="b"/>
              <a:pathLst>
                <a:path w="451" h="847">
                  <a:moveTo>
                    <a:pt x="0" y="709"/>
                  </a:moveTo>
                  <a:lnTo>
                    <a:pt x="107" y="847"/>
                  </a:lnTo>
                  <a:lnTo>
                    <a:pt x="280" y="488"/>
                  </a:lnTo>
                  <a:lnTo>
                    <a:pt x="397" y="234"/>
                  </a:lnTo>
                  <a:lnTo>
                    <a:pt x="438" y="148"/>
                  </a:lnTo>
                  <a:lnTo>
                    <a:pt x="447" y="121"/>
                  </a:lnTo>
                  <a:lnTo>
                    <a:pt x="451" y="111"/>
                  </a:lnTo>
                  <a:lnTo>
                    <a:pt x="451" y="108"/>
                  </a:lnTo>
                  <a:lnTo>
                    <a:pt x="449" y="81"/>
                  </a:lnTo>
                  <a:lnTo>
                    <a:pt x="441" y="58"/>
                  </a:lnTo>
                  <a:lnTo>
                    <a:pt x="432" y="38"/>
                  </a:lnTo>
                  <a:lnTo>
                    <a:pt x="422" y="25"/>
                  </a:lnTo>
                  <a:lnTo>
                    <a:pt x="411" y="13"/>
                  </a:lnTo>
                  <a:lnTo>
                    <a:pt x="403" y="6"/>
                  </a:lnTo>
                  <a:lnTo>
                    <a:pt x="393" y="0"/>
                  </a:lnTo>
                  <a:lnTo>
                    <a:pt x="0" y="709"/>
                  </a:lnTo>
                  <a:close/>
                </a:path>
              </a:pathLst>
            </a:custGeom>
            <a:solidFill>
              <a:srgbClr val="000000"/>
            </a:solidFill>
            <a:ln w="9525">
              <a:noFill/>
              <a:round/>
              <a:headEnd/>
              <a:tailEnd/>
            </a:ln>
          </p:spPr>
          <p:txBody>
            <a:bodyPr/>
            <a:lstStyle/>
            <a:p>
              <a:endParaRPr lang="en-US" sz="1800"/>
            </a:p>
          </p:txBody>
        </p:sp>
        <p:sp>
          <p:nvSpPr>
            <p:cNvPr id="1034" name="Freeform 10"/>
            <p:cNvSpPr>
              <a:spLocks/>
            </p:cNvSpPr>
            <p:nvPr/>
          </p:nvSpPr>
          <p:spPr bwMode="auto">
            <a:xfrm>
              <a:off x="323" y="144"/>
              <a:ext cx="51" cy="45"/>
            </a:xfrm>
            <a:custGeom>
              <a:avLst/>
              <a:gdLst/>
              <a:ahLst/>
              <a:cxnLst>
                <a:cxn ang="0">
                  <a:pos x="2" y="69"/>
                </a:cxn>
                <a:cxn ang="0">
                  <a:pos x="0" y="58"/>
                </a:cxn>
                <a:cxn ang="0">
                  <a:pos x="0" y="46"/>
                </a:cxn>
                <a:cxn ang="0">
                  <a:pos x="2" y="34"/>
                </a:cxn>
                <a:cxn ang="0">
                  <a:pos x="8" y="21"/>
                </a:cxn>
                <a:cxn ang="0">
                  <a:pos x="12" y="15"/>
                </a:cxn>
                <a:cxn ang="0">
                  <a:pos x="17" y="10"/>
                </a:cxn>
                <a:cxn ang="0">
                  <a:pos x="23" y="6"/>
                </a:cxn>
                <a:cxn ang="0">
                  <a:pos x="31" y="2"/>
                </a:cxn>
                <a:cxn ang="0">
                  <a:pos x="40" y="0"/>
                </a:cxn>
                <a:cxn ang="0">
                  <a:pos x="52" y="0"/>
                </a:cxn>
                <a:cxn ang="0">
                  <a:pos x="63" y="0"/>
                </a:cxn>
                <a:cxn ang="0">
                  <a:pos x="73" y="2"/>
                </a:cxn>
                <a:cxn ang="0">
                  <a:pos x="81" y="6"/>
                </a:cxn>
                <a:cxn ang="0">
                  <a:pos x="86" y="10"/>
                </a:cxn>
                <a:cxn ang="0">
                  <a:pos x="92" y="15"/>
                </a:cxn>
                <a:cxn ang="0">
                  <a:pos x="96" y="21"/>
                </a:cxn>
                <a:cxn ang="0">
                  <a:pos x="100" y="34"/>
                </a:cxn>
                <a:cxn ang="0">
                  <a:pos x="102" y="46"/>
                </a:cxn>
                <a:cxn ang="0">
                  <a:pos x="102" y="58"/>
                </a:cxn>
                <a:cxn ang="0">
                  <a:pos x="100" y="69"/>
                </a:cxn>
                <a:cxn ang="0">
                  <a:pos x="100" y="65"/>
                </a:cxn>
                <a:cxn ang="0">
                  <a:pos x="98" y="63"/>
                </a:cxn>
                <a:cxn ang="0">
                  <a:pos x="94" y="59"/>
                </a:cxn>
                <a:cxn ang="0">
                  <a:pos x="88" y="56"/>
                </a:cxn>
                <a:cxn ang="0">
                  <a:pos x="79" y="52"/>
                </a:cxn>
                <a:cxn ang="0">
                  <a:pos x="69" y="50"/>
                </a:cxn>
                <a:cxn ang="0">
                  <a:pos x="54" y="50"/>
                </a:cxn>
                <a:cxn ang="0">
                  <a:pos x="38" y="50"/>
                </a:cxn>
                <a:cxn ang="0">
                  <a:pos x="27" y="52"/>
                </a:cxn>
                <a:cxn ang="0">
                  <a:pos x="19" y="56"/>
                </a:cxn>
                <a:cxn ang="0">
                  <a:pos x="12" y="59"/>
                </a:cxn>
                <a:cxn ang="0">
                  <a:pos x="8" y="63"/>
                </a:cxn>
                <a:cxn ang="0">
                  <a:pos x="4" y="65"/>
                </a:cxn>
                <a:cxn ang="0">
                  <a:pos x="2" y="69"/>
                </a:cxn>
              </a:cxnLst>
              <a:rect l="0" t="0" r="r" b="b"/>
              <a:pathLst>
                <a:path w="102" h="69">
                  <a:moveTo>
                    <a:pt x="2" y="69"/>
                  </a:moveTo>
                  <a:lnTo>
                    <a:pt x="0" y="58"/>
                  </a:lnTo>
                  <a:lnTo>
                    <a:pt x="0" y="46"/>
                  </a:lnTo>
                  <a:lnTo>
                    <a:pt x="2" y="34"/>
                  </a:lnTo>
                  <a:lnTo>
                    <a:pt x="8" y="21"/>
                  </a:lnTo>
                  <a:lnTo>
                    <a:pt x="12" y="15"/>
                  </a:lnTo>
                  <a:lnTo>
                    <a:pt x="17" y="10"/>
                  </a:lnTo>
                  <a:lnTo>
                    <a:pt x="23" y="6"/>
                  </a:lnTo>
                  <a:lnTo>
                    <a:pt x="31" y="2"/>
                  </a:lnTo>
                  <a:lnTo>
                    <a:pt x="40" y="0"/>
                  </a:lnTo>
                  <a:lnTo>
                    <a:pt x="52" y="0"/>
                  </a:lnTo>
                  <a:lnTo>
                    <a:pt x="63" y="0"/>
                  </a:lnTo>
                  <a:lnTo>
                    <a:pt x="73" y="2"/>
                  </a:lnTo>
                  <a:lnTo>
                    <a:pt x="81" y="6"/>
                  </a:lnTo>
                  <a:lnTo>
                    <a:pt x="86" y="10"/>
                  </a:lnTo>
                  <a:lnTo>
                    <a:pt x="92" y="15"/>
                  </a:lnTo>
                  <a:lnTo>
                    <a:pt x="96" y="21"/>
                  </a:lnTo>
                  <a:lnTo>
                    <a:pt x="100" y="34"/>
                  </a:lnTo>
                  <a:lnTo>
                    <a:pt x="102" y="46"/>
                  </a:lnTo>
                  <a:lnTo>
                    <a:pt x="102" y="58"/>
                  </a:lnTo>
                  <a:lnTo>
                    <a:pt x="100" y="69"/>
                  </a:lnTo>
                  <a:lnTo>
                    <a:pt x="100" y="65"/>
                  </a:lnTo>
                  <a:lnTo>
                    <a:pt x="98" y="63"/>
                  </a:lnTo>
                  <a:lnTo>
                    <a:pt x="94" y="59"/>
                  </a:lnTo>
                  <a:lnTo>
                    <a:pt x="88" y="56"/>
                  </a:lnTo>
                  <a:lnTo>
                    <a:pt x="79" y="52"/>
                  </a:lnTo>
                  <a:lnTo>
                    <a:pt x="69" y="50"/>
                  </a:lnTo>
                  <a:lnTo>
                    <a:pt x="54" y="50"/>
                  </a:lnTo>
                  <a:lnTo>
                    <a:pt x="38" y="50"/>
                  </a:lnTo>
                  <a:lnTo>
                    <a:pt x="27" y="52"/>
                  </a:lnTo>
                  <a:lnTo>
                    <a:pt x="19" y="56"/>
                  </a:lnTo>
                  <a:lnTo>
                    <a:pt x="12" y="59"/>
                  </a:lnTo>
                  <a:lnTo>
                    <a:pt x="8" y="63"/>
                  </a:lnTo>
                  <a:lnTo>
                    <a:pt x="4" y="65"/>
                  </a:lnTo>
                  <a:lnTo>
                    <a:pt x="2" y="69"/>
                  </a:lnTo>
                  <a:close/>
                </a:path>
              </a:pathLst>
            </a:custGeom>
            <a:solidFill>
              <a:srgbClr val="FF99FF"/>
            </a:solidFill>
            <a:ln w="9525">
              <a:noFill/>
              <a:round/>
              <a:headEnd/>
              <a:tailEnd/>
            </a:ln>
          </p:spPr>
          <p:txBody>
            <a:bodyPr/>
            <a:lstStyle/>
            <a:p>
              <a:endParaRPr lang="en-US" sz="1800"/>
            </a:p>
          </p:txBody>
        </p:sp>
        <p:sp>
          <p:nvSpPr>
            <p:cNvPr id="1035" name="Freeform 11"/>
            <p:cNvSpPr>
              <a:spLocks/>
            </p:cNvSpPr>
            <p:nvPr/>
          </p:nvSpPr>
          <p:spPr bwMode="auto">
            <a:xfrm>
              <a:off x="282" y="145"/>
              <a:ext cx="224" cy="552"/>
            </a:xfrm>
            <a:custGeom>
              <a:avLst/>
              <a:gdLst/>
              <a:ahLst/>
              <a:cxnLst>
                <a:cxn ang="0">
                  <a:pos x="448" y="712"/>
                </a:cxn>
                <a:cxn ang="0">
                  <a:pos x="95" y="75"/>
                </a:cxn>
                <a:cxn ang="0">
                  <a:pos x="93" y="71"/>
                </a:cxn>
                <a:cxn ang="0">
                  <a:pos x="89" y="59"/>
                </a:cxn>
                <a:cxn ang="0">
                  <a:pos x="89" y="52"/>
                </a:cxn>
                <a:cxn ang="0">
                  <a:pos x="89" y="44"/>
                </a:cxn>
                <a:cxn ang="0">
                  <a:pos x="89" y="36"/>
                </a:cxn>
                <a:cxn ang="0">
                  <a:pos x="93" y="27"/>
                </a:cxn>
                <a:cxn ang="0">
                  <a:pos x="100" y="11"/>
                </a:cxn>
                <a:cxn ang="0">
                  <a:pos x="108" y="4"/>
                </a:cxn>
                <a:cxn ang="0">
                  <a:pos x="112" y="0"/>
                </a:cxn>
                <a:cxn ang="0">
                  <a:pos x="114" y="0"/>
                </a:cxn>
                <a:cxn ang="0">
                  <a:pos x="102" y="4"/>
                </a:cxn>
                <a:cxn ang="0">
                  <a:pos x="72" y="19"/>
                </a:cxn>
                <a:cxn ang="0">
                  <a:pos x="54" y="29"/>
                </a:cxn>
                <a:cxn ang="0">
                  <a:pos x="37" y="40"/>
                </a:cxn>
                <a:cxn ang="0">
                  <a:pos x="24" y="56"/>
                </a:cxn>
                <a:cxn ang="0">
                  <a:pos x="12" y="71"/>
                </a:cxn>
                <a:cxn ang="0">
                  <a:pos x="4" y="90"/>
                </a:cxn>
                <a:cxn ang="0">
                  <a:pos x="0" y="105"/>
                </a:cxn>
                <a:cxn ang="0">
                  <a:pos x="0" y="121"/>
                </a:cxn>
                <a:cxn ang="0">
                  <a:pos x="4" y="136"/>
                </a:cxn>
                <a:cxn ang="0">
                  <a:pos x="47" y="230"/>
                </a:cxn>
                <a:cxn ang="0">
                  <a:pos x="344" y="856"/>
                </a:cxn>
                <a:cxn ang="0">
                  <a:pos x="448" y="712"/>
                </a:cxn>
              </a:cxnLst>
              <a:rect l="0" t="0" r="r" b="b"/>
              <a:pathLst>
                <a:path w="448" h="856">
                  <a:moveTo>
                    <a:pt x="448" y="712"/>
                  </a:moveTo>
                  <a:lnTo>
                    <a:pt x="95" y="75"/>
                  </a:lnTo>
                  <a:lnTo>
                    <a:pt x="93" y="71"/>
                  </a:lnTo>
                  <a:lnTo>
                    <a:pt x="89" y="59"/>
                  </a:lnTo>
                  <a:lnTo>
                    <a:pt x="89" y="52"/>
                  </a:lnTo>
                  <a:lnTo>
                    <a:pt x="89" y="44"/>
                  </a:lnTo>
                  <a:lnTo>
                    <a:pt x="89" y="36"/>
                  </a:lnTo>
                  <a:lnTo>
                    <a:pt x="93" y="27"/>
                  </a:lnTo>
                  <a:lnTo>
                    <a:pt x="100" y="11"/>
                  </a:lnTo>
                  <a:lnTo>
                    <a:pt x="108" y="4"/>
                  </a:lnTo>
                  <a:lnTo>
                    <a:pt x="112" y="0"/>
                  </a:lnTo>
                  <a:lnTo>
                    <a:pt x="114" y="0"/>
                  </a:lnTo>
                  <a:lnTo>
                    <a:pt x="102" y="4"/>
                  </a:lnTo>
                  <a:lnTo>
                    <a:pt x="72" y="19"/>
                  </a:lnTo>
                  <a:lnTo>
                    <a:pt x="54" y="29"/>
                  </a:lnTo>
                  <a:lnTo>
                    <a:pt x="37" y="40"/>
                  </a:lnTo>
                  <a:lnTo>
                    <a:pt x="24" y="56"/>
                  </a:lnTo>
                  <a:lnTo>
                    <a:pt x="12" y="71"/>
                  </a:lnTo>
                  <a:lnTo>
                    <a:pt x="4" y="90"/>
                  </a:lnTo>
                  <a:lnTo>
                    <a:pt x="0" y="105"/>
                  </a:lnTo>
                  <a:lnTo>
                    <a:pt x="0" y="121"/>
                  </a:lnTo>
                  <a:lnTo>
                    <a:pt x="4" y="136"/>
                  </a:lnTo>
                  <a:lnTo>
                    <a:pt x="47" y="230"/>
                  </a:lnTo>
                  <a:lnTo>
                    <a:pt x="344" y="856"/>
                  </a:lnTo>
                  <a:lnTo>
                    <a:pt x="448" y="712"/>
                  </a:lnTo>
                  <a:close/>
                </a:path>
              </a:pathLst>
            </a:custGeom>
            <a:solidFill>
              <a:srgbClr val="FF99FF"/>
            </a:solidFill>
            <a:ln w="9525">
              <a:noFill/>
              <a:round/>
              <a:headEnd/>
              <a:tailEnd/>
            </a:ln>
          </p:spPr>
          <p:txBody>
            <a:bodyPr/>
            <a:lstStyle/>
            <a:p>
              <a:endParaRPr lang="en-US" sz="1800"/>
            </a:p>
          </p:txBody>
        </p:sp>
        <p:sp>
          <p:nvSpPr>
            <p:cNvPr id="1036" name="Freeform 12"/>
            <p:cNvSpPr>
              <a:spLocks/>
            </p:cNvSpPr>
            <p:nvPr/>
          </p:nvSpPr>
          <p:spPr bwMode="auto">
            <a:xfrm>
              <a:off x="348" y="320"/>
              <a:ext cx="41" cy="112"/>
            </a:xfrm>
            <a:custGeom>
              <a:avLst/>
              <a:gdLst/>
              <a:ahLst/>
              <a:cxnLst>
                <a:cxn ang="0">
                  <a:pos x="0" y="148"/>
                </a:cxn>
                <a:cxn ang="0">
                  <a:pos x="71" y="0"/>
                </a:cxn>
                <a:cxn ang="0">
                  <a:pos x="81" y="19"/>
                </a:cxn>
                <a:cxn ang="0">
                  <a:pos x="12" y="173"/>
                </a:cxn>
                <a:cxn ang="0">
                  <a:pos x="0" y="148"/>
                </a:cxn>
              </a:cxnLst>
              <a:rect l="0" t="0" r="r" b="b"/>
              <a:pathLst>
                <a:path w="81" h="173">
                  <a:moveTo>
                    <a:pt x="0" y="148"/>
                  </a:moveTo>
                  <a:lnTo>
                    <a:pt x="71" y="0"/>
                  </a:lnTo>
                  <a:lnTo>
                    <a:pt x="81" y="19"/>
                  </a:lnTo>
                  <a:lnTo>
                    <a:pt x="12" y="173"/>
                  </a:lnTo>
                  <a:lnTo>
                    <a:pt x="0" y="148"/>
                  </a:lnTo>
                  <a:close/>
                </a:path>
              </a:pathLst>
            </a:custGeom>
            <a:solidFill>
              <a:srgbClr val="800000"/>
            </a:solidFill>
            <a:ln w="9525">
              <a:noFill/>
              <a:round/>
              <a:headEnd/>
              <a:tailEnd/>
            </a:ln>
          </p:spPr>
          <p:txBody>
            <a:bodyPr/>
            <a:lstStyle/>
            <a:p>
              <a:endParaRPr lang="en-US" sz="1800"/>
            </a:p>
          </p:txBody>
        </p:sp>
        <p:sp>
          <p:nvSpPr>
            <p:cNvPr id="1037" name="Freeform 13"/>
            <p:cNvSpPr>
              <a:spLocks/>
            </p:cNvSpPr>
            <p:nvPr/>
          </p:nvSpPr>
          <p:spPr bwMode="auto">
            <a:xfrm>
              <a:off x="192" y="145"/>
              <a:ext cx="224" cy="552"/>
            </a:xfrm>
            <a:custGeom>
              <a:avLst/>
              <a:gdLst/>
              <a:ahLst/>
              <a:cxnLst>
                <a:cxn ang="0">
                  <a:pos x="0" y="712"/>
                </a:cxn>
                <a:cxn ang="0">
                  <a:pos x="355" y="75"/>
                </a:cxn>
                <a:cxn ang="0">
                  <a:pos x="357" y="71"/>
                </a:cxn>
                <a:cxn ang="0">
                  <a:pos x="361" y="59"/>
                </a:cxn>
                <a:cxn ang="0">
                  <a:pos x="363" y="52"/>
                </a:cxn>
                <a:cxn ang="0">
                  <a:pos x="363" y="44"/>
                </a:cxn>
                <a:cxn ang="0">
                  <a:pos x="361" y="36"/>
                </a:cxn>
                <a:cxn ang="0">
                  <a:pos x="357" y="27"/>
                </a:cxn>
                <a:cxn ang="0">
                  <a:pos x="349" y="11"/>
                </a:cxn>
                <a:cxn ang="0">
                  <a:pos x="342" y="4"/>
                </a:cxn>
                <a:cxn ang="0">
                  <a:pos x="336" y="0"/>
                </a:cxn>
                <a:cxn ang="0">
                  <a:pos x="334" y="0"/>
                </a:cxn>
                <a:cxn ang="0">
                  <a:pos x="348" y="4"/>
                </a:cxn>
                <a:cxn ang="0">
                  <a:pos x="378" y="19"/>
                </a:cxn>
                <a:cxn ang="0">
                  <a:pos x="396" y="29"/>
                </a:cxn>
                <a:cxn ang="0">
                  <a:pos x="411" y="40"/>
                </a:cxn>
                <a:cxn ang="0">
                  <a:pos x="426" y="56"/>
                </a:cxn>
                <a:cxn ang="0">
                  <a:pos x="432" y="63"/>
                </a:cxn>
                <a:cxn ang="0">
                  <a:pos x="436" y="71"/>
                </a:cxn>
                <a:cxn ang="0">
                  <a:pos x="445" y="90"/>
                </a:cxn>
                <a:cxn ang="0">
                  <a:pos x="449" y="105"/>
                </a:cxn>
                <a:cxn ang="0">
                  <a:pos x="449" y="121"/>
                </a:cxn>
                <a:cxn ang="0">
                  <a:pos x="445" y="136"/>
                </a:cxn>
                <a:cxn ang="0">
                  <a:pos x="403" y="230"/>
                </a:cxn>
                <a:cxn ang="0">
                  <a:pos x="106" y="856"/>
                </a:cxn>
                <a:cxn ang="0">
                  <a:pos x="0" y="712"/>
                </a:cxn>
              </a:cxnLst>
              <a:rect l="0" t="0" r="r" b="b"/>
              <a:pathLst>
                <a:path w="449" h="856">
                  <a:moveTo>
                    <a:pt x="0" y="712"/>
                  </a:moveTo>
                  <a:lnTo>
                    <a:pt x="355" y="75"/>
                  </a:lnTo>
                  <a:lnTo>
                    <a:pt x="357" y="71"/>
                  </a:lnTo>
                  <a:lnTo>
                    <a:pt x="361" y="59"/>
                  </a:lnTo>
                  <a:lnTo>
                    <a:pt x="363" y="52"/>
                  </a:lnTo>
                  <a:lnTo>
                    <a:pt x="363" y="44"/>
                  </a:lnTo>
                  <a:lnTo>
                    <a:pt x="361" y="36"/>
                  </a:lnTo>
                  <a:lnTo>
                    <a:pt x="357" y="27"/>
                  </a:lnTo>
                  <a:lnTo>
                    <a:pt x="349" y="11"/>
                  </a:lnTo>
                  <a:lnTo>
                    <a:pt x="342" y="4"/>
                  </a:lnTo>
                  <a:lnTo>
                    <a:pt x="336" y="0"/>
                  </a:lnTo>
                  <a:lnTo>
                    <a:pt x="334" y="0"/>
                  </a:lnTo>
                  <a:lnTo>
                    <a:pt x="348" y="4"/>
                  </a:lnTo>
                  <a:lnTo>
                    <a:pt x="378" y="19"/>
                  </a:lnTo>
                  <a:lnTo>
                    <a:pt x="396" y="29"/>
                  </a:lnTo>
                  <a:lnTo>
                    <a:pt x="411" y="40"/>
                  </a:lnTo>
                  <a:lnTo>
                    <a:pt x="426" y="56"/>
                  </a:lnTo>
                  <a:lnTo>
                    <a:pt x="432" y="63"/>
                  </a:lnTo>
                  <a:lnTo>
                    <a:pt x="436" y="71"/>
                  </a:lnTo>
                  <a:lnTo>
                    <a:pt x="445" y="90"/>
                  </a:lnTo>
                  <a:lnTo>
                    <a:pt x="449" y="105"/>
                  </a:lnTo>
                  <a:lnTo>
                    <a:pt x="449" y="121"/>
                  </a:lnTo>
                  <a:lnTo>
                    <a:pt x="445" y="136"/>
                  </a:lnTo>
                  <a:lnTo>
                    <a:pt x="403" y="230"/>
                  </a:lnTo>
                  <a:lnTo>
                    <a:pt x="106" y="856"/>
                  </a:lnTo>
                  <a:lnTo>
                    <a:pt x="0" y="712"/>
                  </a:lnTo>
                  <a:close/>
                </a:path>
              </a:pathLst>
            </a:custGeom>
            <a:solidFill>
              <a:srgbClr val="FF99FF"/>
            </a:solidFill>
            <a:ln w="9525">
              <a:noFill/>
              <a:round/>
              <a:headEnd/>
              <a:tailEnd/>
            </a:ln>
          </p:spPr>
          <p:txBody>
            <a:bodyPr/>
            <a:lstStyle/>
            <a:p>
              <a:endParaRPr lang="en-US" sz="1800"/>
            </a:p>
          </p:txBody>
        </p:sp>
        <p:sp>
          <p:nvSpPr>
            <p:cNvPr id="1038" name="Freeform 14"/>
            <p:cNvSpPr>
              <a:spLocks/>
            </p:cNvSpPr>
            <p:nvPr/>
          </p:nvSpPr>
          <p:spPr bwMode="auto">
            <a:xfrm>
              <a:off x="313" y="237"/>
              <a:ext cx="36" cy="84"/>
            </a:xfrm>
            <a:custGeom>
              <a:avLst/>
              <a:gdLst/>
              <a:ahLst/>
              <a:cxnLst>
                <a:cxn ang="0">
                  <a:pos x="0" y="125"/>
                </a:cxn>
                <a:cxn ang="0">
                  <a:pos x="69" y="0"/>
                </a:cxn>
                <a:cxn ang="0">
                  <a:pos x="73" y="6"/>
                </a:cxn>
                <a:cxn ang="0">
                  <a:pos x="4" y="131"/>
                </a:cxn>
                <a:cxn ang="0">
                  <a:pos x="0" y="125"/>
                </a:cxn>
              </a:cxnLst>
              <a:rect l="0" t="0" r="r" b="b"/>
              <a:pathLst>
                <a:path w="73" h="131">
                  <a:moveTo>
                    <a:pt x="0" y="125"/>
                  </a:moveTo>
                  <a:lnTo>
                    <a:pt x="69" y="0"/>
                  </a:lnTo>
                  <a:lnTo>
                    <a:pt x="73" y="6"/>
                  </a:lnTo>
                  <a:lnTo>
                    <a:pt x="4" y="131"/>
                  </a:lnTo>
                  <a:lnTo>
                    <a:pt x="0" y="125"/>
                  </a:lnTo>
                  <a:close/>
                </a:path>
              </a:pathLst>
            </a:custGeom>
            <a:solidFill>
              <a:srgbClr val="800000"/>
            </a:solidFill>
            <a:ln w="9525">
              <a:noFill/>
              <a:round/>
              <a:headEnd/>
              <a:tailEnd/>
            </a:ln>
          </p:spPr>
          <p:txBody>
            <a:bodyPr/>
            <a:lstStyle/>
            <a:p>
              <a:endParaRPr lang="en-US" sz="1800"/>
            </a:p>
          </p:txBody>
        </p:sp>
        <p:sp>
          <p:nvSpPr>
            <p:cNvPr id="1040" name="Rectangle 16"/>
            <p:cNvSpPr>
              <a:spLocks noChangeArrowheads="1"/>
            </p:cNvSpPr>
            <p:nvPr/>
          </p:nvSpPr>
          <p:spPr bwMode="auto">
            <a:xfrm>
              <a:off x="0" y="768"/>
              <a:ext cx="5752" cy="72"/>
            </a:xfrm>
            <a:prstGeom prst="rect">
              <a:avLst/>
            </a:prstGeom>
            <a:gradFill rotWithShape="0">
              <a:gsLst>
                <a:gs pos="0">
                  <a:srgbClr val="FF99FF"/>
                </a:gs>
                <a:gs pos="50000">
                  <a:srgbClr val="CC0066"/>
                </a:gs>
                <a:gs pos="100000">
                  <a:srgbClr val="FF99FF"/>
                </a:gs>
              </a:gsLst>
              <a:lin ang="0" scaled="1"/>
            </a:gradFill>
            <a:ln w="9525">
              <a:noFill/>
              <a:miter lim="800000"/>
              <a:headEnd/>
              <a:tailEnd/>
            </a:ln>
            <a:effectLst/>
          </p:spPr>
          <p:txBody>
            <a:bodyPr wrap="none" anchor="ctr"/>
            <a:lstStyle/>
            <a:p>
              <a:endParaRPr lang="en-US" sz="1800"/>
            </a:p>
          </p:txBody>
        </p:sp>
      </p:grpSp>
    </p:spTree>
    <p:extLst>
      <p:ext uri="{BB962C8B-B14F-4D97-AF65-F5344CB8AC3E}">
        <p14:creationId xmlns:p14="http://schemas.microsoft.com/office/powerpoint/2010/main" val="251478994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hf hdr="0" dt="0"/>
  <p:txStyles>
    <p:titleStyle>
      <a:lvl1pPr algn="ctr" rtl="0" eaLnBrk="0" fontAlgn="base" hangingPunct="0">
        <a:spcBef>
          <a:spcPct val="0"/>
        </a:spcBef>
        <a:spcAft>
          <a:spcPct val="0"/>
        </a:spcAft>
        <a:defRPr sz="3300" b="1">
          <a:solidFill>
            <a:srgbClr val="FFFF00"/>
          </a:solidFill>
          <a:latin typeface="+mj-lt"/>
          <a:ea typeface="+mj-ea"/>
          <a:cs typeface="+mj-cs"/>
        </a:defRPr>
      </a:lvl1pPr>
      <a:lvl2pPr algn="ctr" rtl="0" eaLnBrk="0" fontAlgn="base" hangingPunct="0">
        <a:spcBef>
          <a:spcPct val="0"/>
        </a:spcBef>
        <a:spcAft>
          <a:spcPct val="0"/>
        </a:spcAft>
        <a:defRPr sz="3300" b="1">
          <a:solidFill>
            <a:srgbClr val="FFFF00"/>
          </a:solidFill>
          <a:latin typeface="Times New Roman" pitchFamily="18" charset="0"/>
        </a:defRPr>
      </a:lvl2pPr>
      <a:lvl3pPr algn="ctr" rtl="0" eaLnBrk="0" fontAlgn="base" hangingPunct="0">
        <a:spcBef>
          <a:spcPct val="0"/>
        </a:spcBef>
        <a:spcAft>
          <a:spcPct val="0"/>
        </a:spcAft>
        <a:defRPr sz="3300" b="1">
          <a:solidFill>
            <a:srgbClr val="FFFF00"/>
          </a:solidFill>
          <a:latin typeface="Times New Roman" pitchFamily="18" charset="0"/>
        </a:defRPr>
      </a:lvl3pPr>
      <a:lvl4pPr algn="ctr" rtl="0" eaLnBrk="0" fontAlgn="base" hangingPunct="0">
        <a:spcBef>
          <a:spcPct val="0"/>
        </a:spcBef>
        <a:spcAft>
          <a:spcPct val="0"/>
        </a:spcAft>
        <a:defRPr sz="3300" b="1">
          <a:solidFill>
            <a:srgbClr val="FFFF00"/>
          </a:solidFill>
          <a:latin typeface="Times New Roman" pitchFamily="18" charset="0"/>
        </a:defRPr>
      </a:lvl4pPr>
      <a:lvl5pPr algn="ctr" rtl="0" eaLnBrk="0" fontAlgn="base" hangingPunct="0">
        <a:spcBef>
          <a:spcPct val="0"/>
        </a:spcBef>
        <a:spcAft>
          <a:spcPct val="0"/>
        </a:spcAft>
        <a:defRPr sz="3300" b="1">
          <a:solidFill>
            <a:srgbClr val="FFFF00"/>
          </a:solidFill>
          <a:latin typeface="Times New Roman" pitchFamily="18" charset="0"/>
        </a:defRPr>
      </a:lvl5pPr>
      <a:lvl6pPr marL="342900" algn="ctr" rtl="0" eaLnBrk="0" fontAlgn="base" hangingPunct="0">
        <a:spcBef>
          <a:spcPct val="0"/>
        </a:spcBef>
        <a:spcAft>
          <a:spcPct val="0"/>
        </a:spcAft>
        <a:defRPr sz="3300" b="1">
          <a:solidFill>
            <a:srgbClr val="FFFF00"/>
          </a:solidFill>
          <a:latin typeface="Times New Roman" pitchFamily="18" charset="0"/>
        </a:defRPr>
      </a:lvl6pPr>
      <a:lvl7pPr marL="685800" algn="ctr" rtl="0" eaLnBrk="0" fontAlgn="base" hangingPunct="0">
        <a:spcBef>
          <a:spcPct val="0"/>
        </a:spcBef>
        <a:spcAft>
          <a:spcPct val="0"/>
        </a:spcAft>
        <a:defRPr sz="3300" b="1">
          <a:solidFill>
            <a:srgbClr val="FFFF00"/>
          </a:solidFill>
          <a:latin typeface="Times New Roman" pitchFamily="18" charset="0"/>
        </a:defRPr>
      </a:lvl7pPr>
      <a:lvl8pPr marL="1028700" algn="ctr" rtl="0" eaLnBrk="0" fontAlgn="base" hangingPunct="0">
        <a:spcBef>
          <a:spcPct val="0"/>
        </a:spcBef>
        <a:spcAft>
          <a:spcPct val="0"/>
        </a:spcAft>
        <a:defRPr sz="3300" b="1">
          <a:solidFill>
            <a:srgbClr val="FFFF00"/>
          </a:solidFill>
          <a:latin typeface="Times New Roman" pitchFamily="18" charset="0"/>
        </a:defRPr>
      </a:lvl8pPr>
      <a:lvl9pPr marL="1371600" algn="ctr" rtl="0" eaLnBrk="0" fontAlgn="base" hangingPunct="0">
        <a:spcBef>
          <a:spcPct val="0"/>
        </a:spcBef>
        <a:spcAft>
          <a:spcPct val="0"/>
        </a:spcAft>
        <a:defRPr sz="3300" b="1">
          <a:solidFill>
            <a:srgbClr val="FFFF00"/>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sz="1800">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eaLnBrk="0" fontAlgn="base" hangingPunct="0">
        <a:spcBef>
          <a:spcPct val="20000"/>
        </a:spcBef>
        <a:spcAft>
          <a:spcPct val="0"/>
        </a:spcAft>
        <a:buChar char="»"/>
        <a:defRPr sz="1500">
          <a:solidFill>
            <a:schemeClr val="bg1"/>
          </a:solidFill>
          <a:latin typeface="+mn-lt"/>
        </a:defRPr>
      </a:lvl6pPr>
      <a:lvl7pPr marL="2228850" indent="-171450" algn="l" rtl="0" eaLnBrk="0" fontAlgn="base" hangingPunct="0">
        <a:spcBef>
          <a:spcPct val="20000"/>
        </a:spcBef>
        <a:spcAft>
          <a:spcPct val="0"/>
        </a:spcAft>
        <a:buChar char="»"/>
        <a:defRPr sz="1500">
          <a:solidFill>
            <a:schemeClr val="bg1"/>
          </a:solidFill>
          <a:latin typeface="+mn-lt"/>
        </a:defRPr>
      </a:lvl7pPr>
      <a:lvl8pPr marL="2571750" indent="-171450" algn="l" rtl="0" eaLnBrk="0" fontAlgn="base" hangingPunct="0">
        <a:spcBef>
          <a:spcPct val="20000"/>
        </a:spcBef>
        <a:spcAft>
          <a:spcPct val="0"/>
        </a:spcAft>
        <a:buChar char="»"/>
        <a:defRPr sz="1500">
          <a:solidFill>
            <a:schemeClr val="bg1"/>
          </a:solidFill>
          <a:latin typeface="+mn-lt"/>
        </a:defRPr>
      </a:lvl8pPr>
      <a:lvl9pPr marL="2914650" indent="-171450" algn="l" rtl="0" eaLnBrk="0" fontAlgn="base" hangingPunct="0">
        <a:spcBef>
          <a:spcPct val="20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pitchFamily="34" charset="0"/>
              </a:defRPr>
            </a:lvl1pPr>
          </a:lstStyle>
          <a:p>
            <a:fld id="{D332221A-E486-47EF-8628-477DE17A64F4}" type="datetimeFigureOut">
              <a:rPr lang="en-US" smtClean="0"/>
              <a:pPr/>
              <a:t>5/1/2024</a:t>
            </a:fld>
            <a:endParaRPr lang="en-US" dirty="0"/>
          </a:p>
        </p:txBody>
      </p:sp>
      <p:sp>
        <p:nvSpPr>
          <p:cNvPr id="5" name="Footer Placeholder 4"/>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pitchFamily="34" charset="0"/>
              </a:defRPr>
            </a:lvl1pPr>
          </a:lstStyle>
          <a:p>
            <a:endParaRPr lang="en-US" dirty="0"/>
          </a:p>
        </p:txBody>
      </p:sp>
      <p:sp>
        <p:nvSpPr>
          <p:cNvPr id="6" name="Slide Number Placeholder 5"/>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pitchFamily="34" charset="0"/>
              </a:defRPr>
            </a:lvl1pPr>
          </a:lstStyle>
          <a:p>
            <a:fld id="{FB35AFB5-8D1A-4D31-8E3D-B3196B2445F4}" type="slidenum">
              <a:rPr lang="en-US" smtClean="0"/>
              <a:pPr/>
              <a:t>‹#›</a:t>
            </a:fld>
            <a:endParaRPr lang="en-US" dirty="0"/>
          </a:p>
        </p:txBody>
      </p:sp>
    </p:spTree>
    <p:extLst>
      <p:ext uri="{BB962C8B-B14F-4D97-AF65-F5344CB8AC3E}">
        <p14:creationId xmlns:p14="http://schemas.microsoft.com/office/powerpoint/2010/main" val="38245575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Lst>
  <p:txStyles>
    <p:titleStyle>
      <a:lvl1pPr algn="l" defTabSz="685800" rtl="0" eaLnBrk="1" latinLnBrk="0" hangingPunct="1">
        <a:lnSpc>
          <a:spcPct val="90000"/>
        </a:lnSpc>
        <a:spcBef>
          <a:spcPct val="0"/>
        </a:spcBef>
        <a:buNone/>
        <a:defRPr sz="3300" kern="1200">
          <a:solidFill>
            <a:schemeClr val="tx1"/>
          </a:solidFill>
          <a:latin typeface="Arial Rounded MT Bold" panose="020F07040305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339D3">
                <a:gamma/>
                <a:shade val="18039"/>
                <a:invGamma/>
              </a:srgbClr>
            </a:gs>
            <a:gs pos="100000">
              <a:srgbClr val="0339D3"/>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71609"/>
            <a:ext cx="7848600" cy="68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258464"/>
            <a:ext cx="7772400" cy="366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41" name="Group 17"/>
          <p:cNvGrpSpPr>
            <a:grpSpLocks/>
          </p:cNvGrpSpPr>
          <p:nvPr/>
        </p:nvGrpSpPr>
        <p:grpSpPr bwMode="auto">
          <a:xfrm>
            <a:off x="1" y="171609"/>
            <a:ext cx="9131300" cy="743638"/>
            <a:chOff x="0" y="144"/>
            <a:chExt cx="5752" cy="696"/>
          </a:xfrm>
        </p:grpSpPr>
        <p:sp>
          <p:nvSpPr>
            <p:cNvPr id="1032" name="Freeform 8"/>
            <p:cNvSpPr>
              <a:spLocks/>
            </p:cNvSpPr>
            <p:nvPr/>
          </p:nvSpPr>
          <p:spPr bwMode="auto">
            <a:xfrm>
              <a:off x="294" y="167"/>
              <a:ext cx="222" cy="534"/>
            </a:xfrm>
            <a:custGeom>
              <a:avLst/>
              <a:gdLst>
                <a:gd name="T0" fmla="*/ 346 w 444"/>
                <a:gd name="T1" fmla="*/ 828 h 828"/>
                <a:gd name="T2" fmla="*/ 444 w 444"/>
                <a:gd name="T3" fmla="*/ 678 h 828"/>
                <a:gd name="T4" fmla="*/ 89 w 444"/>
                <a:gd name="T5" fmla="*/ 52 h 828"/>
                <a:gd name="T6" fmla="*/ 79 w 444"/>
                <a:gd name="T7" fmla="*/ 29 h 828"/>
                <a:gd name="T8" fmla="*/ 75 w 444"/>
                <a:gd name="T9" fmla="*/ 12 h 828"/>
                <a:gd name="T10" fmla="*/ 75 w 444"/>
                <a:gd name="T11" fmla="*/ 6 h 828"/>
                <a:gd name="T12" fmla="*/ 75 w 444"/>
                <a:gd name="T13" fmla="*/ 4 h 828"/>
                <a:gd name="T14" fmla="*/ 77 w 444"/>
                <a:gd name="T15" fmla="*/ 2 h 828"/>
                <a:gd name="T16" fmla="*/ 79 w 444"/>
                <a:gd name="T17" fmla="*/ 0 h 828"/>
                <a:gd name="T18" fmla="*/ 77 w 444"/>
                <a:gd name="T19" fmla="*/ 0 h 828"/>
                <a:gd name="T20" fmla="*/ 71 w 444"/>
                <a:gd name="T21" fmla="*/ 0 h 828"/>
                <a:gd name="T22" fmla="*/ 60 w 444"/>
                <a:gd name="T23" fmla="*/ 4 h 828"/>
                <a:gd name="T24" fmla="*/ 45 w 444"/>
                <a:gd name="T25" fmla="*/ 8 h 828"/>
                <a:gd name="T26" fmla="*/ 29 w 444"/>
                <a:gd name="T27" fmla="*/ 16 h 828"/>
                <a:gd name="T28" fmla="*/ 16 w 444"/>
                <a:gd name="T29" fmla="*/ 25 h 828"/>
                <a:gd name="T30" fmla="*/ 10 w 444"/>
                <a:gd name="T31" fmla="*/ 31 h 828"/>
                <a:gd name="T32" fmla="*/ 6 w 444"/>
                <a:gd name="T33" fmla="*/ 37 h 828"/>
                <a:gd name="T34" fmla="*/ 2 w 444"/>
                <a:gd name="T35" fmla="*/ 43 h 828"/>
                <a:gd name="T36" fmla="*/ 0 w 444"/>
                <a:gd name="T37" fmla="*/ 50 h 828"/>
                <a:gd name="T38" fmla="*/ 2 w 444"/>
                <a:gd name="T39" fmla="*/ 56 h 828"/>
                <a:gd name="T40" fmla="*/ 4 w 444"/>
                <a:gd name="T41" fmla="*/ 64 h 828"/>
                <a:gd name="T42" fmla="*/ 16 w 444"/>
                <a:gd name="T43" fmla="*/ 93 h 828"/>
                <a:gd name="T44" fmla="*/ 54 w 444"/>
                <a:gd name="T45" fmla="*/ 187 h 828"/>
                <a:gd name="T46" fmla="*/ 173 w 444"/>
                <a:gd name="T47" fmla="*/ 452 h 828"/>
                <a:gd name="T48" fmla="*/ 346 w 444"/>
                <a:gd name="T49"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4" h="828">
                  <a:moveTo>
                    <a:pt x="346" y="828"/>
                  </a:moveTo>
                  <a:lnTo>
                    <a:pt x="444" y="678"/>
                  </a:lnTo>
                  <a:lnTo>
                    <a:pt x="89" y="52"/>
                  </a:lnTo>
                  <a:lnTo>
                    <a:pt x="79" y="29"/>
                  </a:lnTo>
                  <a:lnTo>
                    <a:pt x="75" y="12"/>
                  </a:lnTo>
                  <a:lnTo>
                    <a:pt x="75" y="6"/>
                  </a:lnTo>
                  <a:lnTo>
                    <a:pt x="75" y="4"/>
                  </a:lnTo>
                  <a:lnTo>
                    <a:pt x="77" y="2"/>
                  </a:lnTo>
                  <a:lnTo>
                    <a:pt x="79" y="0"/>
                  </a:lnTo>
                  <a:lnTo>
                    <a:pt x="77" y="0"/>
                  </a:lnTo>
                  <a:lnTo>
                    <a:pt x="71" y="0"/>
                  </a:lnTo>
                  <a:lnTo>
                    <a:pt x="60" y="4"/>
                  </a:lnTo>
                  <a:lnTo>
                    <a:pt x="45" y="8"/>
                  </a:lnTo>
                  <a:lnTo>
                    <a:pt x="29" y="16"/>
                  </a:lnTo>
                  <a:lnTo>
                    <a:pt x="16" y="25"/>
                  </a:lnTo>
                  <a:lnTo>
                    <a:pt x="10" y="31"/>
                  </a:lnTo>
                  <a:lnTo>
                    <a:pt x="6" y="37"/>
                  </a:lnTo>
                  <a:lnTo>
                    <a:pt x="2" y="43"/>
                  </a:lnTo>
                  <a:lnTo>
                    <a:pt x="0" y="50"/>
                  </a:lnTo>
                  <a:lnTo>
                    <a:pt x="2" y="56"/>
                  </a:lnTo>
                  <a:lnTo>
                    <a:pt x="4" y="64"/>
                  </a:lnTo>
                  <a:lnTo>
                    <a:pt x="16" y="93"/>
                  </a:lnTo>
                  <a:lnTo>
                    <a:pt x="54" y="187"/>
                  </a:lnTo>
                  <a:lnTo>
                    <a:pt x="173" y="452"/>
                  </a:lnTo>
                  <a:lnTo>
                    <a:pt x="346" y="8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endParaRPr>
            </a:p>
          </p:txBody>
        </p:sp>
        <p:sp>
          <p:nvSpPr>
            <p:cNvPr id="1033" name="Freeform 9"/>
            <p:cNvSpPr>
              <a:spLocks/>
            </p:cNvSpPr>
            <p:nvPr/>
          </p:nvSpPr>
          <p:spPr bwMode="auto">
            <a:xfrm>
              <a:off x="194" y="174"/>
              <a:ext cx="225" cy="546"/>
            </a:xfrm>
            <a:custGeom>
              <a:avLst/>
              <a:gdLst>
                <a:gd name="T0" fmla="*/ 0 w 451"/>
                <a:gd name="T1" fmla="*/ 709 h 847"/>
                <a:gd name="T2" fmla="*/ 107 w 451"/>
                <a:gd name="T3" fmla="*/ 847 h 847"/>
                <a:gd name="T4" fmla="*/ 280 w 451"/>
                <a:gd name="T5" fmla="*/ 488 h 847"/>
                <a:gd name="T6" fmla="*/ 397 w 451"/>
                <a:gd name="T7" fmla="*/ 234 h 847"/>
                <a:gd name="T8" fmla="*/ 438 w 451"/>
                <a:gd name="T9" fmla="*/ 148 h 847"/>
                <a:gd name="T10" fmla="*/ 447 w 451"/>
                <a:gd name="T11" fmla="*/ 121 h 847"/>
                <a:gd name="T12" fmla="*/ 451 w 451"/>
                <a:gd name="T13" fmla="*/ 111 h 847"/>
                <a:gd name="T14" fmla="*/ 451 w 451"/>
                <a:gd name="T15" fmla="*/ 108 h 847"/>
                <a:gd name="T16" fmla="*/ 449 w 451"/>
                <a:gd name="T17" fmla="*/ 81 h 847"/>
                <a:gd name="T18" fmla="*/ 441 w 451"/>
                <a:gd name="T19" fmla="*/ 58 h 847"/>
                <a:gd name="T20" fmla="*/ 432 w 451"/>
                <a:gd name="T21" fmla="*/ 38 h 847"/>
                <a:gd name="T22" fmla="*/ 422 w 451"/>
                <a:gd name="T23" fmla="*/ 25 h 847"/>
                <a:gd name="T24" fmla="*/ 411 w 451"/>
                <a:gd name="T25" fmla="*/ 13 h 847"/>
                <a:gd name="T26" fmla="*/ 403 w 451"/>
                <a:gd name="T27" fmla="*/ 6 h 847"/>
                <a:gd name="T28" fmla="*/ 393 w 451"/>
                <a:gd name="T29" fmla="*/ 0 h 847"/>
                <a:gd name="T30" fmla="*/ 0 w 451"/>
                <a:gd name="T31" fmla="*/ 709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1" h="847">
                  <a:moveTo>
                    <a:pt x="0" y="709"/>
                  </a:moveTo>
                  <a:lnTo>
                    <a:pt x="107" y="847"/>
                  </a:lnTo>
                  <a:lnTo>
                    <a:pt x="280" y="488"/>
                  </a:lnTo>
                  <a:lnTo>
                    <a:pt x="397" y="234"/>
                  </a:lnTo>
                  <a:lnTo>
                    <a:pt x="438" y="148"/>
                  </a:lnTo>
                  <a:lnTo>
                    <a:pt x="447" y="121"/>
                  </a:lnTo>
                  <a:lnTo>
                    <a:pt x="451" y="111"/>
                  </a:lnTo>
                  <a:lnTo>
                    <a:pt x="451" y="108"/>
                  </a:lnTo>
                  <a:lnTo>
                    <a:pt x="449" y="81"/>
                  </a:lnTo>
                  <a:lnTo>
                    <a:pt x="441" y="58"/>
                  </a:lnTo>
                  <a:lnTo>
                    <a:pt x="432" y="38"/>
                  </a:lnTo>
                  <a:lnTo>
                    <a:pt x="422" y="25"/>
                  </a:lnTo>
                  <a:lnTo>
                    <a:pt x="411" y="13"/>
                  </a:lnTo>
                  <a:lnTo>
                    <a:pt x="403" y="6"/>
                  </a:lnTo>
                  <a:lnTo>
                    <a:pt x="393" y="0"/>
                  </a:lnTo>
                  <a:lnTo>
                    <a:pt x="0" y="7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endParaRPr>
            </a:p>
          </p:txBody>
        </p:sp>
        <p:sp>
          <p:nvSpPr>
            <p:cNvPr id="1034" name="Freeform 10"/>
            <p:cNvSpPr>
              <a:spLocks/>
            </p:cNvSpPr>
            <p:nvPr/>
          </p:nvSpPr>
          <p:spPr bwMode="auto">
            <a:xfrm>
              <a:off x="323" y="144"/>
              <a:ext cx="51" cy="45"/>
            </a:xfrm>
            <a:custGeom>
              <a:avLst/>
              <a:gdLst>
                <a:gd name="T0" fmla="*/ 2 w 102"/>
                <a:gd name="T1" fmla="*/ 69 h 69"/>
                <a:gd name="T2" fmla="*/ 0 w 102"/>
                <a:gd name="T3" fmla="*/ 58 h 69"/>
                <a:gd name="T4" fmla="*/ 0 w 102"/>
                <a:gd name="T5" fmla="*/ 46 h 69"/>
                <a:gd name="T6" fmla="*/ 2 w 102"/>
                <a:gd name="T7" fmla="*/ 34 h 69"/>
                <a:gd name="T8" fmla="*/ 8 w 102"/>
                <a:gd name="T9" fmla="*/ 21 h 69"/>
                <a:gd name="T10" fmla="*/ 12 w 102"/>
                <a:gd name="T11" fmla="*/ 15 h 69"/>
                <a:gd name="T12" fmla="*/ 17 w 102"/>
                <a:gd name="T13" fmla="*/ 10 h 69"/>
                <a:gd name="T14" fmla="*/ 23 w 102"/>
                <a:gd name="T15" fmla="*/ 6 h 69"/>
                <a:gd name="T16" fmla="*/ 31 w 102"/>
                <a:gd name="T17" fmla="*/ 2 h 69"/>
                <a:gd name="T18" fmla="*/ 40 w 102"/>
                <a:gd name="T19" fmla="*/ 0 h 69"/>
                <a:gd name="T20" fmla="*/ 52 w 102"/>
                <a:gd name="T21" fmla="*/ 0 h 69"/>
                <a:gd name="T22" fmla="*/ 63 w 102"/>
                <a:gd name="T23" fmla="*/ 0 h 69"/>
                <a:gd name="T24" fmla="*/ 73 w 102"/>
                <a:gd name="T25" fmla="*/ 2 h 69"/>
                <a:gd name="T26" fmla="*/ 81 w 102"/>
                <a:gd name="T27" fmla="*/ 6 h 69"/>
                <a:gd name="T28" fmla="*/ 86 w 102"/>
                <a:gd name="T29" fmla="*/ 10 h 69"/>
                <a:gd name="T30" fmla="*/ 92 w 102"/>
                <a:gd name="T31" fmla="*/ 15 h 69"/>
                <a:gd name="T32" fmla="*/ 96 w 102"/>
                <a:gd name="T33" fmla="*/ 21 h 69"/>
                <a:gd name="T34" fmla="*/ 100 w 102"/>
                <a:gd name="T35" fmla="*/ 34 h 69"/>
                <a:gd name="T36" fmla="*/ 102 w 102"/>
                <a:gd name="T37" fmla="*/ 46 h 69"/>
                <a:gd name="T38" fmla="*/ 102 w 102"/>
                <a:gd name="T39" fmla="*/ 58 h 69"/>
                <a:gd name="T40" fmla="*/ 100 w 102"/>
                <a:gd name="T41" fmla="*/ 69 h 69"/>
                <a:gd name="T42" fmla="*/ 100 w 102"/>
                <a:gd name="T43" fmla="*/ 65 h 69"/>
                <a:gd name="T44" fmla="*/ 98 w 102"/>
                <a:gd name="T45" fmla="*/ 63 h 69"/>
                <a:gd name="T46" fmla="*/ 94 w 102"/>
                <a:gd name="T47" fmla="*/ 59 h 69"/>
                <a:gd name="T48" fmla="*/ 88 w 102"/>
                <a:gd name="T49" fmla="*/ 56 h 69"/>
                <a:gd name="T50" fmla="*/ 79 w 102"/>
                <a:gd name="T51" fmla="*/ 52 h 69"/>
                <a:gd name="T52" fmla="*/ 69 w 102"/>
                <a:gd name="T53" fmla="*/ 50 h 69"/>
                <a:gd name="T54" fmla="*/ 54 w 102"/>
                <a:gd name="T55" fmla="*/ 50 h 69"/>
                <a:gd name="T56" fmla="*/ 38 w 102"/>
                <a:gd name="T57" fmla="*/ 50 h 69"/>
                <a:gd name="T58" fmla="*/ 27 w 102"/>
                <a:gd name="T59" fmla="*/ 52 h 69"/>
                <a:gd name="T60" fmla="*/ 19 w 102"/>
                <a:gd name="T61" fmla="*/ 56 h 69"/>
                <a:gd name="T62" fmla="*/ 12 w 102"/>
                <a:gd name="T63" fmla="*/ 59 h 69"/>
                <a:gd name="T64" fmla="*/ 8 w 102"/>
                <a:gd name="T65" fmla="*/ 63 h 69"/>
                <a:gd name="T66" fmla="*/ 4 w 102"/>
                <a:gd name="T67" fmla="*/ 65 h 69"/>
                <a:gd name="T68" fmla="*/ 2 w 102"/>
                <a:gd name="T6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 h="69">
                  <a:moveTo>
                    <a:pt x="2" y="69"/>
                  </a:moveTo>
                  <a:lnTo>
                    <a:pt x="0" y="58"/>
                  </a:lnTo>
                  <a:lnTo>
                    <a:pt x="0" y="46"/>
                  </a:lnTo>
                  <a:lnTo>
                    <a:pt x="2" y="34"/>
                  </a:lnTo>
                  <a:lnTo>
                    <a:pt x="8" y="21"/>
                  </a:lnTo>
                  <a:lnTo>
                    <a:pt x="12" y="15"/>
                  </a:lnTo>
                  <a:lnTo>
                    <a:pt x="17" y="10"/>
                  </a:lnTo>
                  <a:lnTo>
                    <a:pt x="23" y="6"/>
                  </a:lnTo>
                  <a:lnTo>
                    <a:pt x="31" y="2"/>
                  </a:lnTo>
                  <a:lnTo>
                    <a:pt x="40" y="0"/>
                  </a:lnTo>
                  <a:lnTo>
                    <a:pt x="52" y="0"/>
                  </a:lnTo>
                  <a:lnTo>
                    <a:pt x="63" y="0"/>
                  </a:lnTo>
                  <a:lnTo>
                    <a:pt x="73" y="2"/>
                  </a:lnTo>
                  <a:lnTo>
                    <a:pt x="81" y="6"/>
                  </a:lnTo>
                  <a:lnTo>
                    <a:pt x="86" y="10"/>
                  </a:lnTo>
                  <a:lnTo>
                    <a:pt x="92" y="15"/>
                  </a:lnTo>
                  <a:lnTo>
                    <a:pt x="96" y="21"/>
                  </a:lnTo>
                  <a:lnTo>
                    <a:pt x="100" y="34"/>
                  </a:lnTo>
                  <a:lnTo>
                    <a:pt x="102" y="46"/>
                  </a:lnTo>
                  <a:lnTo>
                    <a:pt x="102" y="58"/>
                  </a:lnTo>
                  <a:lnTo>
                    <a:pt x="100" y="69"/>
                  </a:lnTo>
                  <a:lnTo>
                    <a:pt x="100" y="65"/>
                  </a:lnTo>
                  <a:lnTo>
                    <a:pt x="98" y="63"/>
                  </a:lnTo>
                  <a:lnTo>
                    <a:pt x="94" y="59"/>
                  </a:lnTo>
                  <a:lnTo>
                    <a:pt x="88" y="56"/>
                  </a:lnTo>
                  <a:lnTo>
                    <a:pt x="79" y="52"/>
                  </a:lnTo>
                  <a:lnTo>
                    <a:pt x="69" y="50"/>
                  </a:lnTo>
                  <a:lnTo>
                    <a:pt x="54" y="50"/>
                  </a:lnTo>
                  <a:lnTo>
                    <a:pt x="38" y="50"/>
                  </a:lnTo>
                  <a:lnTo>
                    <a:pt x="27" y="52"/>
                  </a:lnTo>
                  <a:lnTo>
                    <a:pt x="19" y="56"/>
                  </a:lnTo>
                  <a:lnTo>
                    <a:pt x="12" y="59"/>
                  </a:lnTo>
                  <a:lnTo>
                    <a:pt x="8" y="63"/>
                  </a:lnTo>
                  <a:lnTo>
                    <a:pt x="4" y="65"/>
                  </a:lnTo>
                  <a:lnTo>
                    <a:pt x="2" y="69"/>
                  </a:lnTo>
                  <a:close/>
                </a:path>
              </a:pathLst>
            </a:cu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endParaRPr>
            </a:p>
          </p:txBody>
        </p:sp>
        <p:sp>
          <p:nvSpPr>
            <p:cNvPr id="1035" name="Freeform 11"/>
            <p:cNvSpPr>
              <a:spLocks/>
            </p:cNvSpPr>
            <p:nvPr/>
          </p:nvSpPr>
          <p:spPr bwMode="auto">
            <a:xfrm>
              <a:off x="282" y="145"/>
              <a:ext cx="224" cy="552"/>
            </a:xfrm>
            <a:custGeom>
              <a:avLst/>
              <a:gdLst>
                <a:gd name="T0" fmla="*/ 448 w 448"/>
                <a:gd name="T1" fmla="*/ 712 h 856"/>
                <a:gd name="T2" fmla="*/ 95 w 448"/>
                <a:gd name="T3" fmla="*/ 75 h 856"/>
                <a:gd name="T4" fmla="*/ 93 w 448"/>
                <a:gd name="T5" fmla="*/ 71 h 856"/>
                <a:gd name="T6" fmla="*/ 89 w 448"/>
                <a:gd name="T7" fmla="*/ 59 h 856"/>
                <a:gd name="T8" fmla="*/ 89 w 448"/>
                <a:gd name="T9" fmla="*/ 52 h 856"/>
                <a:gd name="T10" fmla="*/ 89 w 448"/>
                <a:gd name="T11" fmla="*/ 44 h 856"/>
                <a:gd name="T12" fmla="*/ 89 w 448"/>
                <a:gd name="T13" fmla="*/ 36 h 856"/>
                <a:gd name="T14" fmla="*/ 93 w 448"/>
                <a:gd name="T15" fmla="*/ 27 h 856"/>
                <a:gd name="T16" fmla="*/ 100 w 448"/>
                <a:gd name="T17" fmla="*/ 11 h 856"/>
                <a:gd name="T18" fmla="*/ 108 w 448"/>
                <a:gd name="T19" fmla="*/ 4 h 856"/>
                <a:gd name="T20" fmla="*/ 112 w 448"/>
                <a:gd name="T21" fmla="*/ 0 h 856"/>
                <a:gd name="T22" fmla="*/ 114 w 448"/>
                <a:gd name="T23" fmla="*/ 0 h 856"/>
                <a:gd name="T24" fmla="*/ 102 w 448"/>
                <a:gd name="T25" fmla="*/ 4 h 856"/>
                <a:gd name="T26" fmla="*/ 72 w 448"/>
                <a:gd name="T27" fmla="*/ 19 h 856"/>
                <a:gd name="T28" fmla="*/ 54 w 448"/>
                <a:gd name="T29" fmla="*/ 29 h 856"/>
                <a:gd name="T30" fmla="*/ 37 w 448"/>
                <a:gd name="T31" fmla="*/ 40 h 856"/>
                <a:gd name="T32" fmla="*/ 24 w 448"/>
                <a:gd name="T33" fmla="*/ 56 h 856"/>
                <a:gd name="T34" fmla="*/ 12 w 448"/>
                <a:gd name="T35" fmla="*/ 71 h 856"/>
                <a:gd name="T36" fmla="*/ 4 w 448"/>
                <a:gd name="T37" fmla="*/ 90 h 856"/>
                <a:gd name="T38" fmla="*/ 0 w 448"/>
                <a:gd name="T39" fmla="*/ 105 h 856"/>
                <a:gd name="T40" fmla="*/ 0 w 448"/>
                <a:gd name="T41" fmla="*/ 121 h 856"/>
                <a:gd name="T42" fmla="*/ 4 w 448"/>
                <a:gd name="T43" fmla="*/ 136 h 856"/>
                <a:gd name="T44" fmla="*/ 47 w 448"/>
                <a:gd name="T45" fmla="*/ 230 h 856"/>
                <a:gd name="T46" fmla="*/ 344 w 448"/>
                <a:gd name="T47" fmla="*/ 856 h 856"/>
                <a:gd name="T48" fmla="*/ 448 w 448"/>
                <a:gd name="T49" fmla="*/ 712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856">
                  <a:moveTo>
                    <a:pt x="448" y="712"/>
                  </a:moveTo>
                  <a:lnTo>
                    <a:pt x="95" y="75"/>
                  </a:lnTo>
                  <a:lnTo>
                    <a:pt x="93" y="71"/>
                  </a:lnTo>
                  <a:lnTo>
                    <a:pt x="89" y="59"/>
                  </a:lnTo>
                  <a:lnTo>
                    <a:pt x="89" y="52"/>
                  </a:lnTo>
                  <a:lnTo>
                    <a:pt x="89" y="44"/>
                  </a:lnTo>
                  <a:lnTo>
                    <a:pt x="89" y="36"/>
                  </a:lnTo>
                  <a:lnTo>
                    <a:pt x="93" y="27"/>
                  </a:lnTo>
                  <a:lnTo>
                    <a:pt x="100" y="11"/>
                  </a:lnTo>
                  <a:lnTo>
                    <a:pt x="108" y="4"/>
                  </a:lnTo>
                  <a:lnTo>
                    <a:pt x="112" y="0"/>
                  </a:lnTo>
                  <a:lnTo>
                    <a:pt x="114" y="0"/>
                  </a:lnTo>
                  <a:lnTo>
                    <a:pt x="102" y="4"/>
                  </a:lnTo>
                  <a:lnTo>
                    <a:pt x="72" y="19"/>
                  </a:lnTo>
                  <a:lnTo>
                    <a:pt x="54" y="29"/>
                  </a:lnTo>
                  <a:lnTo>
                    <a:pt x="37" y="40"/>
                  </a:lnTo>
                  <a:lnTo>
                    <a:pt x="24" y="56"/>
                  </a:lnTo>
                  <a:lnTo>
                    <a:pt x="12" y="71"/>
                  </a:lnTo>
                  <a:lnTo>
                    <a:pt x="4" y="90"/>
                  </a:lnTo>
                  <a:lnTo>
                    <a:pt x="0" y="105"/>
                  </a:lnTo>
                  <a:lnTo>
                    <a:pt x="0" y="121"/>
                  </a:lnTo>
                  <a:lnTo>
                    <a:pt x="4" y="136"/>
                  </a:lnTo>
                  <a:lnTo>
                    <a:pt x="47" y="230"/>
                  </a:lnTo>
                  <a:lnTo>
                    <a:pt x="344" y="856"/>
                  </a:lnTo>
                  <a:lnTo>
                    <a:pt x="448" y="712"/>
                  </a:lnTo>
                  <a:close/>
                </a:path>
              </a:pathLst>
            </a:cu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endParaRPr>
            </a:p>
          </p:txBody>
        </p:sp>
        <p:sp>
          <p:nvSpPr>
            <p:cNvPr id="1036" name="Freeform 12"/>
            <p:cNvSpPr>
              <a:spLocks/>
            </p:cNvSpPr>
            <p:nvPr/>
          </p:nvSpPr>
          <p:spPr bwMode="auto">
            <a:xfrm>
              <a:off x="348" y="320"/>
              <a:ext cx="41" cy="112"/>
            </a:xfrm>
            <a:custGeom>
              <a:avLst/>
              <a:gdLst>
                <a:gd name="T0" fmla="*/ 0 w 81"/>
                <a:gd name="T1" fmla="*/ 148 h 173"/>
                <a:gd name="T2" fmla="*/ 71 w 81"/>
                <a:gd name="T3" fmla="*/ 0 h 173"/>
                <a:gd name="T4" fmla="*/ 81 w 81"/>
                <a:gd name="T5" fmla="*/ 19 h 173"/>
                <a:gd name="T6" fmla="*/ 12 w 81"/>
                <a:gd name="T7" fmla="*/ 173 h 173"/>
                <a:gd name="T8" fmla="*/ 0 w 81"/>
                <a:gd name="T9" fmla="*/ 148 h 173"/>
              </a:gdLst>
              <a:ahLst/>
              <a:cxnLst>
                <a:cxn ang="0">
                  <a:pos x="T0" y="T1"/>
                </a:cxn>
                <a:cxn ang="0">
                  <a:pos x="T2" y="T3"/>
                </a:cxn>
                <a:cxn ang="0">
                  <a:pos x="T4" y="T5"/>
                </a:cxn>
                <a:cxn ang="0">
                  <a:pos x="T6" y="T7"/>
                </a:cxn>
                <a:cxn ang="0">
                  <a:pos x="T8" y="T9"/>
                </a:cxn>
              </a:cxnLst>
              <a:rect l="0" t="0" r="r" b="b"/>
              <a:pathLst>
                <a:path w="81" h="173">
                  <a:moveTo>
                    <a:pt x="0" y="148"/>
                  </a:moveTo>
                  <a:lnTo>
                    <a:pt x="71" y="0"/>
                  </a:lnTo>
                  <a:lnTo>
                    <a:pt x="81" y="19"/>
                  </a:lnTo>
                  <a:lnTo>
                    <a:pt x="12" y="173"/>
                  </a:lnTo>
                  <a:lnTo>
                    <a:pt x="0" y="148"/>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endParaRPr>
            </a:p>
          </p:txBody>
        </p:sp>
        <p:sp>
          <p:nvSpPr>
            <p:cNvPr id="1037" name="Freeform 13"/>
            <p:cNvSpPr>
              <a:spLocks/>
            </p:cNvSpPr>
            <p:nvPr/>
          </p:nvSpPr>
          <p:spPr bwMode="auto">
            <a:xfrm>
              <a:off x="192" y="145"/>
              <a:ext cx="224" cy="552"/>
            </a:xfrm>
            <a:custGeom>
              <a:avLst/>
              <a:gdLst>
                <a:gd name="T0" fmla="*/ 0 w 449"/>
                <a:gd name="T1" fmla="*/ 712 h 856"/>
                <a:gd name="T2" fmla="*/ 355 w 449"/>
                <a:gd name="T3" fmla="*/ 75 h 856"/>
                <a:gd name="T4" fmla="*/ 357 w 449"/>
                <a:gd name="T5" fmla="*/ 71 h 856"/>
                <a:gd name="T6" fmla="*/ 361 w 449"/>
                <a:gd name="T7" fmla="*/ 59 h 856"/>
                <a:gd name="T8" fmla="*/ 363 w 449"/>
                <a:gd name="T9" fmla="*/ 52 h 856"/>
                <a:gd name="T10" fmla="*/ 363 w 449"/>
                <a:gd name="T11" fmla="*/ 44 h 856"/>
                <a:gd name="T12" fmla="*/ 361 w 449"/>
                <a:gd name="T13" fmla="*/ 36 h 856"/>
                <a:gd name="T14" fmla="*/ 357 w 449"/>
                <a:gd name="T15" fmla="*/ 27 h 856"/>
                <a:gd name="T16" fmla="*/ 349 w 449"/>
                <a:gd name="T17" fmla="*/ 11 h 856"/>
                <a:gd name="T18" fmla="*/ 342 w 449"/>
                <a:gd name="T19" fmla="*/ 4 h 856"/>
                <a:gd name="T20" fmla="*/ 336 w 449"/>
                <a:gd name="T21" fmla="*/ 0 h 856"/>
                <a:gd name="T22" fmla="*/ 334 w 449"/>
                <a:gd name="T23" fmla="*/ 0 h 856"/>
                <a:gd name="T24" fmla="*/ 348 w 449"/>
                <a:gd name="T25" fmla="*/ 4 h 856"/>
                <a:gd name="T26" fmla="*/ 378 w 449"/>
                <a:gd name="T27" fmla="*/ 19 h 856"/>
                <a:gd name="T28" fmla="*/ 396 w 449"/>
                <a:gd name="T29" fmla="*/ 29 h 856"/>
                <a:gd name="T30" fmla="*/ 411 w 449"/>
                <a:gd name="T31" fmla="*/ 40 h 856"/>
                <a:gd name="T32" fmla="*/ 426 w 449"/>
                <a:gd name="T33" fmla="*/ 56 h 856"/>
                <a:gd name="T34" fmla="*/ 432 w 449"/>
                <a:gd name="T35" fmla="*/ 63 h 856"/>
                <a:gd name="T36" fmla="*/ 436 w 449"/>
                <a:gd name="T37" fmla="*/ 71 h 856"/>
                <a:gd name="T38" fmla="*/ 445 w 449"/>
                <a:gd name="T39" fmla="*/ 90 h 856"/>
                <a:gd name="T40" fmla="*/ 449 w 449"/>
                <a:gd name="T41" fmla="*/ 105 h 856"/>
                <a:gd name="T42" fmla="*/ 449 w 449"/>
                <a:gd name="T43" fmla="*/ 121 h 856"/>
                <a:gd name="T44" fmla="*/ 445 w 449"/>
                <a:gd name="T45" fmla="*/ 136 h 856"/>
                <a:gd name="T46" fmla="*/ 403 w 449"/>
                <a:gd name="T47" fmla="*/ 230 h 856"/>
                <a:gd name="T48" fmla="*/ 106 w 449"/>
                <a:gd name="T49" fmla="*/ 856 h 856"/>
                <a:gd name="T50" fmla="*/ 0 w 449"/>
                <a:gd name="T51" fmla="*/ 712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9" h="856">
                  <a:moveTo>
                    <a:pt x="0" y="712"/>
                  </a:moveTo>
                  <a:lnTo>
                    <a:pt x="355" y="75"/>
                  </a:lnTo>
                  <a:lnTo>
                    <a:pt x="357" y="71"/>
                  </a:lnTo>
                  <a:lnTo>
                    <a:pt x="361" y="59"/>
                  </a:lnTo>
                  <a:lnTo>
                    <a:pt x="363" y="52"/>
                  </a:lnTo>
                  <a:lnTo>
                    <a:pt x="363" y="44"/>
                  </a:lnTo>
                  <a:lnTo>
                    <a:pt x="361" y="36"/>
                  </a:lnTo>
                  <a:lnTo>
                    <a:pt x="357" y="27"/>
                  </a:lnTo>
                  <a:lnTo>
                    <a:pt x="349" y="11"/>
                  </a:lnTo>
                  <a:lnTo>
                    <a:pt x="342" y="4"/>
                  </a:lnTo>
                  <a:lnTo>
                    <a:pt x="336" y="0"/>
                  </a:lnTo>
                  <a:lnTo>
                    <a:pt x="334" y="0"/>
                  </a:lnTo>
                  <a:lnTo>
                    <a:pt x="348" y="4"/>
                  </a:lnTo>
                  <a:lnTo>
                    <a:pt x="378" y="19"/>
                  </a:lnTo>
                  <a:lnTo>
                    <a:pt x="396" y="29"/>
                  </a:lnTo>
                  <a:lnTo>
                    <a:pt x="411" y="40"/>
                  </a:lnTo>
                  <a:lnTo>
                    <a:pt x="426" y="56"/>
                  </a:lnTo>
                  <a:lnTo>
                    <a:pt x="432" y="63"/>
                  </a:lnTo>
                  <a:lnTo>
                    <a:pt x="436" y="71"/>
                  </a:lnTo>
                  <a:lnTo>
                    <a:pt x="445" y="90"/>
                  </a:lnTo>
                  <a:lnTo>
                    <a:pt x="449" y="105"/>
                  </a:lnTo>
                  <a:lnTo>
                    <a:pt x="449" y="121"/>
                  </a:lnTo>
                  <a:lnTo>
                    <a:pt x="445" y="136"/>
                  </a:lnTo>
                  <a:lnTo>
                    <a:pt x="403" y="230"/>
                  </a:lnTo>
                  <a:lnTo>
                    <a:pt x="106" y="856"/>
                  </a:lnTo>
                  <a:lnTo>
                    <a:pt x="0" y="712"/>
                  </a:lnTo>
                  <a:close/>
                </a:path>
              </a:pathLst>
            </a:cu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endParaRPr>
            </a:p>
          </p:txBody>
        </p:sp>
        <p:sp>
          <p:nvSpPr>
            <p:cNvPr id="1038" name="Freeform 14"/>
            <p:cNvSpPr>
              <a:spLocks/>
            </p:cNvSpPr>
            <p:nvPr/>
          </p:nvSpPr>
          <p:spPr bwMode="auto">
            <a:xfrm>
              <a:off x="313" y="237"/>
              <a:ext cx="36" cy="84"/>
            </a:xfrm>
            <a:custGeom>
              <a:avLst/>
              <a:gdLst>
                <a:gd name="T0" fmla="*/ 0 w 73"/>
                <a:gd name="T1" fmla="*/ 125 h 131"/>
                <a:gd name="T2" fmla="*/ 69 w 73"/>
                <a:gd name="T3" fmla="*/ 0 h 131"/>
                <a:gd name="T4" fmla="*/ 73 w 73"/>
                <a:gd name="T5" fmla="*/ 6 h 131"/>
                <a:gd name="T6" fmla="*/ 4 w 73"/>
                <a:gd name="T7" fmla="*/ 131 h 131"/>
                <a:gd name="T8" fmla="*/ 0 w 73"/>
                <a:gd name="T9" fmla="*/ 125 h 131"/>
              </a:gdLst>
              <a:ahLst/>
              <a:cxnLst>
                <a:cxn ang="0">
                  <a:pos x="T0" y="T1"/>
                </a:cxn>
                <a:cxn ang="0">
                  <a:pos x="T2" y="T3"/>
                </a:cxn>
                <a:cxn ang="0">
                  <a:pos x="T4" y="T5"/>
                </a:cxn>
                <a:cxn ang="0">
                  <a:pos x="T6" y="T7"/>
                </a:cxn>
                <a:cxn ang="0">
                  <a:pos x="T8" y="T9"/>
                </a:cxn>
              </a:cxnLst>
              <a:rect l="0" t="0" r="r" b="b"/>
              <a:pathLst>
                <a:path w="73" h="131">
                  <a:moveTo>
                    <a:pt x="0" y="125"/>
                  </a:moveTo>
                  <a:lnTo>
                    <a:pt x="69" y="0"/>
                  </a:lnTo>
                  <a:lnTo>
                    <a:pt x="73" y="6"/>
                  </a:lnTo>
                  <a:lnTo>
                    <a:pt x="4" y="131"/>
                  </a:lnTo>
                  <a:lnTo>
                    <a:pt x="0" y="12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endParaRPr>
            </a:p>
          </p:txBody>
        </p:sp>
        <p:sp>
          <p:nvSpPr>
            <p:cNvPr id="1040" name="Rectangle 16"/>
            <p:cNvSpPr>
              <a:spLocks noChangeArrowheads="1"/>
            </p:cNvSpPr>
            <p:nvPr/>
          </p:nvSpPr>
          <p:spPr bwMode="auto">
            <a:xfrm>
              <a:off x="0" y="768"/>
              <a:ext cx="5752" cy="72"/>
            </a:xfrm>
            <a:prstGeom prst="rect">
              <a:avLst/>
            </a:prstGeom>
            <a:gradFill rotWithShape="0">
              <a:gsLst>
                <a:gs pos="0">
                  <a:srgbClr val="FF99FF"/>
                </a:gs>
                <a:gs pos="50000">
                  <a:srgbClr val="CC0066"/>
                </a:gs>
                <a:gs pos="100000">
                  <a:srgbClr val="FF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endParaRPr>
            </a:p>
          </p:txBody>
        </p:sp>
      </p:grpSp>
    </p:spTree>
    <p:extLst>
      <p:ext uri="{BB962C8B-B14F-4D97-AF65-F5344CB8AC3E}">
        <p14:creationId xmlns:p14="http://schemas.microsoft.com/office/powerpoint/2010/main" val="1490193363"/>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Lst>
  <p:txStyles>
    <p:titleStyle>
      <a:lvl1pPr algn="ctr" rtl="0" eaLnBrk="0" fontAlgn="base" hangingPunct="0">
        <a:lnSpc>
          <a:spcPct val="85000"/>
        </a:lnSpc>
        <a:spcBef>
          <a:spcPct val="0"/>
        </a:spcBef>
        <a:spcAft>
          <a:spcPct val="0"/>
        </a:spcAft>
        <a:defRPr sz="3300" b="1" kern="1200">
          <a:solidFill>
            <a:srgbClr val="FFFF00"/>
          </a:solidFill>
          <a:latin typeface="+mj-lt"/>
          <a:ea typeface="+mj-ea"/>
          <a:cs typeface="+mj-cs"/>
        </a:defRPr>
      </a:lvl1pPr>
      <a:lvl2pPr algn="ctr" rtl="0" eaLnBrk="0" fontAlgn="base" hangingPunct="0">
        <a:lnSpc>
          <a:spcPct val="85000"/>
        </a:lnSpc>
        <a:spcBef>
          <a:spcPct val="0"/>
        </a:spcBef>
        <a:spcAft>
          <a:spcPct val="0"/>
        </a:spcAft>
        <a:defRPr sz="3300" b="1">
          <a:solidFill>
            <a:srgbClr val="FFFF00"/>
          </a:solidFill>
          <a:latin typeface="Times New Roman" panose="02020603050405020304" pitchFamily="18" charset="0"/>
        </a:defRPr>
      </a:lvl2pPr>
      <a:lvl3pPr algn="ctr" rtl="0" eaLnBrk="0" fontAlgn="base" hangingPunct="0">
        <a:lnSpc>
          <a:spcPct val="85000"/>
        </a:lnSpc>
        <a:spcBef>
          <a:spcPct val="0"/>
        </a:spcBef>
        <a:spcAft>
          <a:spcPct val="0"/>
        </a:spcAft>
        <a:defRPr sz="3300" b="1">
          <a:solidFill>
            <a:srgbClr val="FFFF00"/>
          </a:solidFill>
          <a:latin typeface="Times New Roman" panose="02020603050405020304" pitchFamily="18" charset="0"/>
        </a:defRPr>
      </a:lvl3pPr>
      <a:lvl4pPr algn="ctr" rtl="0" eaLnBrk="0" fontAlgn="base" hangingPunct="0">
        <a:lnSpc>
          <a:spcPct val="85000"/>
        </a:lnSpc>
        <a:spcBef>
          <a:spcPct val="0"/>
        </a:spcBef>
        <a:spcAft>
          <a:spcPct val="0"/>
        </a:spcAft>
        <a:defRPr sz="3300" b="1">
          <a:solidFill>
            <a:srgbClr val="FFFF00"/>
          </a:solidFill>
          <a:latin typeface="Times New Roman" panose="02020603050405020304" pitchFamily="18" charset="0"/>
        </a:defRPr>
      </a:lvl4pPr>
      <a:lvl5pPr algn="ctr" rtl="0" eaLnBrk="0" fontAlgn="base" hangingPunct="0">
        <a:lnSpc>
          <a:spcPct val="85000"/>
        </a:lnSpc>
        <a:spcBef>
          <a:spcPct val="0"/>
        </a:spcBef>
        <a:spcAft>
          <a:spcPct val="0"/>
        </a:spcAft>
        <a:defRPr sz="3300" b="1">
          <a:solidFill>
            <a:srgbClr val="FFFF00"/>
          </a:solidFill>
          <a:latin typeface="Times New Roman" panose="02020603050405020304" pitchFamily="18" charset="0"/>
        </a:defRPr>
      </a:lvl5pPr>
      <a:lvl6pPr marL="342900" algn="ctr" rtl="0" eaLnBrk="0" fontAlgn="base" hangingPunct="0">
        <a:lnSpc>
          <a:spcPct val="85000"/>
        </a:lnSpc>
        <a:spcBef>
          <a:spcPct val="0"/>
        </a:spcBef>
        <a:spcAft>
          <a:spcPct val="0"/>
        </a:spcAft>
        <a:defRPr sz="3300" b="1">
          <a:solidFill>
            <a:srgbClr val="FFFF00"/>
          </a:solidFill>
          <a:latin typeface="Times New Roman" panose="02020603050405020304" pitchFamily="18" charset="0"/>
        </a:defRPr>
      </a:lvl6pPr>
      <a:lvl7pPr marL="685800" algn="ctr" rtl="0" eaLnBrk="0" fontAlgn="base" hangingPunct="0">
        <a:lnSpc>
          <a:spcPct val="85000"/>
        </a:lnSpc>
        <a:spcBef>
          <a:spcPct val="0"/>
        </a:spcBef>
        <a:spcAft>
          <a:spcPct val="0"/>
        </a:spcAft>
        <a:defRPr sz="3300" b="1">
          <a:solidFill>
            <a:srgbClr val="FFFF00"/>
          </a:solidFill>
          <a:latin typeface="Times New Roman" panose="02020603050405020304" pitchFamily="18" charset="0"/>
        </a:defRPr>
      </a:lvl7pPr>
      <a:lvl8pPr marL="1028700" algn="ctr" rtl="0" eaLnBrk="0" fontAlgn="base" hangingPunct="0">
        <a:lnSpc>
          <a:spcPct val="85000"/>
        </a:lnSpc>
        <a:spcBef>
          <a:spcPct val="0"/>
        </a:spcBef>
        <a:spcAft>
          <a:spcPct val="0"/>
        </a:spcAft>
        <a:defRPr sz="3300" b="1">
          <a:solidFill>
            <a:srgbClr val="FFFF00"/>
          </a:solidFill>
          <a:latin typeface="Times New Roman" panose="02020603050405020304" pitchFamily="18" charset="0"/>
        </a:defRPr>
      </a:lvl8pPr>
      <a:lvl9pPr marL="1371600" algn="ctr" rtl="0" eaLnBrk="0" fontAlgn="base" hangingPunct="0">
        <a:lnSpc>
          <a:spcPct val="85000"/>
        </a:lnSpc>
        <a:spcBef>
          <a:spcPct val="0"/>
        </a:spcBef>
        <a:spcAft>
          <a:spcPct val="0"/>
        </a:spcAft>
        <a:defRPr sz="3300" b="1">
          <a:solidFill>
            <a:srgbClr val="FFFF00"/>
          </a:solidFill>
          <a:latin typeface="Times New Roman" panose="02020603050405020304" pitchFamily="18" charset="0"/>
        </a:defRPr>
      </a:lvl9pPr>
    </p:titleStyle>
    <p:bodyStyle>
      <a:lvl1pPr marL="257175" indent="-257175" algn="l" rtl="0" eaLnBrk="0" fontAlgn="base" hangingPunct="0">
        <a:spcBef>
          <a:spcPct val="20000"/>
        </a:spcBef>
        <a:spcAft>
          <a:spcPct val="0"/>
        </a:spcAft>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D951F27F-98F9-A147-8986-34441C7B752D}" type="datetime1">
              <a:rPr lang="en-IN" smtClean="0"/>
              <a:t>01-05-2024</a:t>
            </a:fld>
            <a:endParaRPr lang="en-IN"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9EC71654-96A5-4280-94F3-931C61A9F92C}" type="slidenum">
              <a:rPr lang="en-IN" smtClean="0"/>
              <a:t>‹#›</a:t>
            </a:fld>
            <a:endParaRPr lang="en-IN" dirty="0"/>
          </a:p>
        </p:txBody>
      </p:sp>
    </p:spTree>
    <p:extLst>
      <p:ext uri="{BB962C8B-B14F-4D97-AF65-F5344CB8AC3E}">
        <p14:creationId xmlns:p14="http://schemas.microsoft.com/office/powerpoint/2010/main" val="1993153005"/>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
        <p:cNvGrpSpPr/>
        <p:nvPr/>
      </p:nvGrpSpPr>
      <p:grpSpPr>
        <a:xfrm>
          <a:off x="0" y="0"/>
          <a:ext cx="0" cy="0"/>
          <a:chOff x="0" y="0"/>
          <a:chExt cx="0" cy="0"/>
        </a:xfrm>
      </p:grpSpPr>
      <p:pic>
        <p:nvPicPr>
          <p:cNvPr id="33" name="Google Shape;33;p11" descr="Graphical user interface, application&#10;&#10;Description automatically generated with medium confidence"/>
          <p:cNvPicPr preferRelativeResize="0"/>
          <p:nvPr/>
        </p:nvPicPr>
        <p:blipFill rotWithShape="1">
          <a:blip r:embed="rId13">
            <a:alphaModFix/>
          </a:blip>
          <a:srcRect/>
          <a:stretch/>
        </p:blipFill>
        <p:spPr>
          <a:xfrm>
            <a:off x="-71692" y="0"/>
            <a:ext cx="9215692" cy="5196626"/>
          </a:xfrm>
          <a:prstGeom prst="rect">
            <a:avLst/>
          </a:prstGeom>
          <a:noFill/>
          <a:ln>
            <a:noFill/>
          </a:ln>
        </p:spPr>
      </p:pic>
      <p:sp>
        <p:nvSpPr>
          <p:cNvPr id="34" name="Google Shape;34;p11"/>
          <p:cNvSpPr txBox="1">
            <a:spLocks noGrp="1"/>
          </p:cNvSpPr>
          <p:nvPr>
            <p:ph type="body" idx="1"/>
          </p:nvPr>
        </p:nvSpPr>
        <p:spPr>
          <a:xfrm>
            <a:off x="685800" y="1372870"/>
            <a:ext cx="7772400" cy="27423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 name="Google Shape;35;p11"/>
          <p:cNvSpPr txBox="1"/>
          <p:nvPr/>
        </p:nvSpPr>
        <p:spPr>
          <a:xfrm>
            <a:off x="6872288" y="5943600"/>
            <a:ext cx="2696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 </a:t>
            </a:r>
            <a:endParaRPr/>
          </a:p>
        </p:txBody>
      </p:sp>
      <p:pic>
        <p:nvPicPr>
          <p:cNvPr id="36" name="Google Shape;36;p11" descr="A black background with red and orange text&#10;&#10;Description automatically generated"/>
          <p:cNvPicPr preferRelativeResize="0"/>
          <p:nvPr/>
        </p:nvPicPr>
        <p:blipFill rotWithShape="1">
          <a:blip r:embed="rId14">
            <a:alphaModFix/>
          </a:blip>
          <a:srcRect/>
          <a:stretch/>
        </p:blipFill>
        <p:spPr>
          <a:xfrm>
            <a:off x="8115183" y="4347989"/>
            <a:ext cx="854438" cy="84863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713" r:id="rId9"/>
    <p:sldLayoutId id="2147483714" r:id="rId10"/>
    <p:sldLayoutId id="214748371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bwMode="auto">
          <a:xfrm>
            <a:off x="457200" y="206169"/>
            <a:ext cx="8229600" cy="8580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0915" name="Rectangle 3"/>
          <p:cNvSpPr>
            <a:spLocks noGrp="1" noChangeArrowheads="1"/>
          </p:cNvSpPr>
          <p:nvPr>
            <p:ph type="body" idx="1"/>
          </p:nvPr>
        </p:nvSpPr>
        <p:spPr bwMode="auto">
          <a:xfrm>
            <a:off x="457200" y="1201264"/>
            <a:ext cx="8229600" cy="33976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0916" name="Rectangle 4"/>
          <p:cNvSpPr>
            <a:spLocks noGrp="1" noChangeArrowheads="1"/>
          </p:cNvSpPr>
          <p:nvPr>
            <p:ph type="dt" sz="half" idx="2"/>
          </p:nvPr>
        </p:nvSpPr>
        <p:spPr bwMode="auto">
          <a:xfrm>
            <a:off x="457200" y="4688256"/>
            <a:ext cx="2133600" cy="3575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Times New Roman" pitchFamily="18" charset="0"/>
              </a:defRPr>
            </a:lvl1pPr>
          </a:lstStyle>
          <a:p>
            <a:endParaRPr lang="en-US"/>
          </a:p>
        </p:txBody>
      </p:sp>
      <p:sp>
        <p:nvSpPr>
          <p:cNvPr id="550917" name="Rectangle 5"/>
          <p:cNvSpPr>
            <a:spLocks noGrp="1" noChangeArrowheads="1"/>
          </p:cNvSpPr>
          <p:nvPr>
            <p:ph type="ftr" sz="quarter" idx="3"/>
          </p:nvPr>
        </p:nvSpPr>
        <p:spPr bwMode="auto">
          <a:xfrm>
            <a:off x="3124200" y="4688256"/>
            <a:ext cx="2895600" cy="3575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Times New Roman" pitchFamily="18" charset="0"/>
              </a:defRPr>
            </a:lvl1pPr>
          </a:lstStyle>
          <a:p>
            <a:endParaRPr lang="en-US"/>
          </a:p>
        </p:txBody>
      </p:sp>
      <p:sp>
        <p:nvSpPr>
          <p:cNvPr id="550918" name="Rectangle 6"/>
          <p:cNvSpPr>
            <a:spLocks noGrp="1" noChangeArrowheads="1"/>
          </p:cNvSpPr>
          <p:nvPr>
            <p:ph type="sldNum" sz="quarter" idx="4"/>
          </p:nvPr>
        </p:nvSpPr>
        <p:spPr bwMode="auto">
          <a:xfrm>
            <a:off x="6553200" y="4688256"/>
            <a:ext cx="2133600" cy="3575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Times New Roman" pitchFamily="18" charset="0"/>
              </a:defRPr>
            </a:lvl1pPr>
          </a:lstStyle>
          <a:p>
            <a:fld id="{920FF422-1EBB-4AA9-8B48-3E2EB13A2D50}" type="slidenum">
              <a:rPr lang="en-US"/>
              <a:pPr/>
              <a:t>‹#›</a:t>
            </a:fld>
            <a:endParaRPr lang="en-US"/>
          </a:p>
        </p:txBody>
      </p:sp>
    </p:spTree>
    <p:extLst>
      <p:ext uri="{BB962C8B-B14F-4D97-AF65-F5344CB8AC3E}">
        <p14:creationId xmlns:p14="http://schemas.microsoft.com/office/powerpoint/2010/main" val="10806735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cs typeface="Arial" charset="0"/>
        </a:defRPr>
      </a:lvl2pPr>
      <a:lvl3pPr algn="ctr" rtl="0" fontAlgn="base">
        <a:spcBef>
          <a:spcPct val="0"/>
        </a:spcBef>
        <a:spcAft>
          <a:spcPct val="0"/>
        </a:spcAft>
        <a:defRPr sz="3300">
          <a:solidFill>
            <a:schemeClr val="tx2"/>
          </a:solidFill>
          <a:latin typeface="Arial" charset="0"/>
          <a:cs typeface="Arial" charset="0"/>
        </a:defRPr>
      </a:lvl3pPr>
      <a:lvl4pPr algn="ctr" rtl="0" fontAlgn="base">
        <a:spcBef>
          <a:spcPct val="0"/>
        </a:spcBef>
        <a:spcAft>
          <a:spcPct val="0"/>
        </a:spcAft>
        <a:defRPr sz="3300">
          <a:solidFill>
            <a:schemeClr val="tx2"/>
          </a:solidFill>
          <a:latin typeface="Arial" charset="0"/>
          <a:cs typeface="Arial" charset="0"/>
        </a:defRPr>
      </a:lvl4pPr>
      <a:lvl5pPr algn="ctr" rtl="0" fontAlgn="base">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cs typeface="+mn-cs"/>
        </a:defRPr>
      </a:lvl2pPr>
      <a:lvl3pPr marL="857250" indent="-171450" algn="l" rtl="0" fontAlgn="base">
        <a:spcBef>
          <a:spcPct val="20000"/>
        </a:spcBef>
        <a:spcAft>
          <a:spcPct val="0"/>
        </a:spcAft>
        <a:buChar char="•"/>
        <a:defRPr sz="1800">
          <a:solidFill>
            <a:schemeClr val="tx1"/>
          </a:solidFill>
          <a:latin typeface="+mn-lt"/>
          <a:cs typeface="+mn-cs"/>
        </a:defRPr>
      </a:lvl3pPr>
      <a:lvl4pPr marL="1200150" indent="-171450" algn="l" rtl="0" fontAlgn="base">
        <a:spcBef>
          <a:spcPct val="20000"/>
        </a:spcBef>
        <a:spcAft>
          <a:spcPct val="0"/>
        </a:spcAft>
        <a:buChar char="–"/>
        <a:defRPr sz="1500">
          <a:solidFill>
            <a:schemeClr val="tx1"/>
          </a:solidFill>
          <a:latin typeface="+mn-lt"/>
          <a:cs typeface="+mn-cs"/>
        </a:defRPr>
      </a:lvl4pPr>
      <a:lvl5pPr marL="1543050" indent="-171450" algn="l" rtl="0" fontAlgn="base">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9144000" cy="5148263"/>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0000"/>
              </a:solidFill>
            </a:endParaRPr>
          </a:p>
        </p:txBody>
      </p:sp>
      <p:sp>
        <p:nvSpPr>
          <p:cNvPr id="2" name="Title Placeholder 1"/>
          <p:cNvSpPr>
            <a:spLocks noGrp="1"/>
          </p:cNvSpPr>
          <p:nvPr>
            <p:ph type="title"/>
          </p:nvPr>
        </p:nvSpPr>
        <p:spPr>
          <a:xfrm>
            <a:off x="457200" y="206170"/>
            <a:ext cx="8229600" cy="858044"/>
          </a:xfrm>
          <a:prstGeom prst="rect">
            <a:avLst/>
          </a:prstGeom>
        </p:spPr>
        <p:txBody>
          <a:bodyPr vert="horz" lIns="0" tIns="0" rIns="91440" bIns="45720" rtlCol="0" anchor="t">
            <a:normAutofit/>
          </a:bodyPr>
          <a:lstStyle/>
          <a:p>
            <a:r>
              <a:rPr lang="en-US" dirty="0"/>
              <a:t>Click to edit Slide Title</a:t>
            </a:r>
          </a:p>
        </p:txBody>
      </p:sp>
      <p:sp>
        <p:nvSpPr>
          <p:cNvPr id="3" name="Text Placeholder 2"/>
          <p:cNvSpPr>
            <a:spLocks noGrp="1"/>
          </p:cNvSpPr>
          <p:nvPr>
            <p:ph type="body" idx="1"/>
          </p:nvPr>
        </p:nvSpPr>
        <p:spPr>
          <a:xfrm>
            <a:off x="927100" y="1080257"/>
            <a:ext cx="7734300" cy="3397616"/>
          </a:xfrm>
          <a:prstGeom prst="rect">
            <a:avLst/>
          </a:prstGeom>
        </p:spPr>
        <p:txBody>
          <a:bodyPr vert="horz" lIns="91440" tIns="45720" rIns="91440" bIns="45720" rtlCol="0">
            <a:normAutofit/>
          </a:body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8" name="Slide Number Placeholder 5"/>
          <p:cNvSpPr txBox="1">
            <a:spLocks/>
          </p:cNvSpPr>
          <p:nvPr/>
        </p:nvSpPr>
        <p:spPr>
          <a:xfrm>
            <a:off x="4311873" y="4867017"/>
            <a:ext cx="520255" cy="274097"/>
          </a:xfrm>
          <a:prstGeom prst="rect">
            <a:avLst/>
          </a:prstGeom>
        </p:spPr>
        <p:txBody>
          <a:bodyPr vert="horz" lIns="68580" tIns="34290" rIns="68580" bIns="34290" rtlCol="0" anchor="ctr"/>
          <a:lstStyle>
            <a:defPPr>
              <a:defRPr lang="en-US"/>
            </a:defPPr>
            <a:lvl1pPr marL="0" algn="ctr" defTabSz="457200" rtl="0" eaLnBrk="1" latinLnBrk="0" hangingPunct="1">
              <a:defRPr sz="1200" b="1" kern="1200">
                <a:solidFill>
                  <a:srgbClr val="8D8E8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3BF4A0-F7E7-4F05-98F8-4325DF1FDB43}" type="slidenum">
              <a:rPr lang="en-US" sz="900" smtClean="0">
                <a:solidFill>
                  <a:schemeClr val="tx1"/>
                </a:solidFill>
              </a:rPr>
              <a:pPr/>
              <a:t>‹#›</a:t>
            </a:fld>
            <a:endParaRPr lang="en-US" sz="900" dirty="0">
              <a:solidFill>
                <a:schemeClr val="tx1"/>
              </a:solidFill>
            </a:endParaRPr>
          </a:p>
        </p:txBody>
      </p:sp>
      <p:pic>
        <p:nvPicPr>
          <p:cNvPr id="9" name="Picture 8" descr="LOCKUP_WCM_NYP_FULLCOLOR.png"/>
          <p:cNvPicPr>
            <a:picLocks noChangeAspect="1"/>
          </p:cNvPicPr>
          <p:nvPr/>
        </p:nvPicPr>
        <p:blipFill rotWithShape="1">
          <a:blip r:embed="rId22" cstate="print">
            <a:extLst>
              <a:ext uri="{28A0092B-C50C-407E-A947-70E740481C1C}">
                <a14:useLocalDpi xmlns:a14="http://schemas.microsoft.com/office/drawing/2010/main" val="0"/>
              </a:ext>
            </a:extLst>
          </a:blip>
          <a:srcRect r="48286"/>
          <a:stretch/>
        </p:blipFill>
        <p:spPr>
          <a:xfrm>
            <a:off x="1" y="4805045"/>
            <a:ext cx="3073703" cy="343218"/>
          </a:xfrm>
          <a:prstGeom prst="rect">
            <a:avLst/>
          </a:prstGeom>
        </p:spPr>
      </p:pic>
      <p:pic>
        <p:nvPicPr>
          <p:cNvPr id="12" name="Picture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459809" y="4877211"/>
            <a:ext cx="2574951" cy="231835"/>
          </a:xfrm>
          <a:prstGeom prst="rect">
            <a:avLst/>
          </a:prstGeom>
        </p:spPr>
      </p:pic>
    </p:spTree>
    <p:extLst>
      <p:ext uri="{BB962C8B-B14F-4D97-AF65-F5344CB8AC3E}">
        <p14:creationId xmlns:p14="http://schemas.microsoft.com/office/powerpoint/2010/main" val="227798909"/>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Lst>
  <p:hf hdr="0" dt="0"/>
  <p:txStyles>
    <p:titleStyle>
      <a:lvl1pPr algn="l" defTabSz="342900" rtl="0" eaLnBrk="1" latinLnBrk="0" hangingPunct="1">
        <a:spcBef>
          <a:spcPct val="0"/>
        </a:spcBef>
        <a:buNone/>
        <a:defRPr sz="2700" kern="1200">
          <a:solidFill>
            <a:srgbClr val="A20815"/>
          </a:solidFill>
          <a:latin typeface="Arial"/>
          <a:ea typeface="+mj-ea"/>
          <a:cs typeface="Arial"/>
        </a:defRPr>
      </a:lvl1pPr>
    </p:titleStyle>
    <p:bodyStyle>
      <a:lvl1pPr marL="257175" marR="0" indent="-257175" algn="l" defTabSz="685800" rtl="0" eaLnBrk="1" fontAlgn="base" latinLnBrk="0" hangingPunct="1">
        <a:lnSpc>
          <a:spcPct val="100000"/>
        </a:lnSpc>
        <a:spcBef>
          <a:spcPct val="20000"/>
        </a:spcBef>
        <a:spcAft>
          <a:spcPct val="0"/>
        </a:spcAft>
        <a:buClrTx/>
        <a:buSzTx/>
        <a:buFontTx/>
        <a:buChar char="•"/>
        <a:tabLst/>
        <a:defRPr sz="1800" kern="1200">
          <a:solidFill>
            <a:srgbClr val="7F7F7F"/>
          </a:solidFill>
          <a:latin typeface="Arial"/>
          <a:ea typeface="+mn-ea"/>
          <a:cs typeface="Arial"/>
        </a:defRPr>
      </a:lvl1pPr>
      <a:lvl2pPr marL="557213" marR="0" indent="-214313" algn="l" defTabSz="685800" rtl="0" eaLnBrk="1" fontAlgn="base" latinLnBrk="0" hangingPunct="1">
        <a:lnSpc>
          <a:spcPct val="100000"/>
        </a:lnSpc>
        <a:spcBef>
          <a:spcPct val="20000"/>
        </a:spcBef>
        <a:spcAft>
          <a:spcPct val="0"/>
        </a:spcAft>
        <a:buClrTx/>
        <a:buSzTx/>
        <a:buFontTx/>
        <a:buChar char="–"/>
        <a:tabLst/>
        <a:defRPr sz="1125" b="1" kern="1200">
          <a:solidFill>
            <a:schemeClr val="accent3"/>
          </a:solidFill>
          <a:latin typeface="Arial"/>
          <a:ea typeface="+mn-ea"/>
          <a:cs typeface="Arial"/>
        </a:defRPr>
      </a:lvl2pPr>
      <a:lvl3pPr marL="857250" marR="0" indent="-171450" algn="l" defTabSz="685800" rtl="0" eaLnBrk="1" fontAlgn="base" latinLnBrk="0" hangingPunct="1">
        <a:lnSpc>
          <a:spcPct val="100000"/>
        </a:lnSpc>
        <a:spcBef>
          <a:spcPct val="20000"/>
        </a:spcBef>
        <a:spcAft>
          <a:spcPct val="0"/>
        </a:spcAft>
        <a:buClrTx/>
        <a:buSzTx/>
        <a:buFontTx/>
        <a:buChar char="•"/>
        <a:tabLst/>
        <a:defRPr sz="1125" kern="1200">
          <a:solidFill>
            <a:srgbClr val="7F7F7F"/>
          </a:solidFill>
          <a:latin typeface="Arial"/>
          <a:ea typeface="+mn-ea"/>
          <a:cs typeface="Arial"/>
        </a:defRPr>
      </a:lvl3pPr>
      <a:lvl4pPr marL="0" indent="-171450" algn="l" defTabSz="342900" rtl="0" eaLnBrk="1" latinLnBrk="0" hangingPunct="1">
        <a:spcBef>
          <a:spcPct val="20000"/>
        </a:spcBef>
        <a:buFont typeface="Arial"/>
        <a:buChar char="–"/>
        <a:defRPr sz="1125" kern="1200">
          <a:solidFill>
            <a:srgbClr val="7F7F7F"/>
          </a:solidFill>
          <a:latin typeface="Arial"/>
          <a:ea typeface="+mn-ea"/>
          <a:cs typeface="Arial"/>
        </a:defRPr>
      </a:lvl4pPr>
      <a:lvl5pPr marL="342900" indent="-171450" algn="l" defTabSz="342900" rtl="0" eaLnBrk="1" latinLnBrk="0" hangingPunct="1">
        <a:spcBef>
          <a:spcPct val="20000"/>
        </a:spcBef>
        <a:buFont typeface="Arial"/>
        <a:buChar char="»"/>
        <a:defRPr sz="1125" kern="1200">
          <a:solidFill>
            <a:srgbClr val="7F7F7F"/>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15"/>
          <p:cNvSpPr txBox="1">
            <a:spLocks noGrp="1"/>
          </p:cNvSpPr>
          <p:nvPr>
            <p:ph type="body" idx="1"/>
          </p:nvPr>
        </p:nvSpPr>
        <p:spPr>
          <a:xfrm>
            <a:off x="628650" y="1370486"/>
            <a:ext cx="7886700" cy="326652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8" name="Google Shape;68;p15"/>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9" name="Google Shape;69;p15"/>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88888"/>
                </a:solidFill>
                <a:latin typeface="Arial"/>
                <a:ea typeface="Arial"/>
                <a:cs typeface="Arial"/>
                <a:sym typeface="Arial"/>
              </a:defRPr>
            </a:lvl1pPr>
            <a:lvl2pPr marL="0" marR="0" lvl="1" indent="0" algn="r" rtl="0">
              <a:spcBef>
                <a:spcPts val="0"/>
              </a:spcBef>
              <a:spcAft>
                <a:spcPts val="0"/>
              </a:spcAft>
              <a:buNone/>
              <a:defRPr sz="900">
                <a:solidFill>
                  <a:srgbClr val="888888"/>
                </a:solidFill>
                <a:latin typeface="Arial"/>
                <a:ea typeface="Arial"/>
                <a:cs typeface="Arial"/>
                <a:sym typeface="Arial"/>
              </a:defRPr>
            </a:lvl2pPr>
            <a:lvl3pPr marL="0" marR="0" lvl="2" indent="0" algn="r" rtl="0">
              <a:spcBef>
                <a:spcPts val="0"/>
              </a:spcBef>
              <a:spcAft>
                <a:spcPts val="0"/>
              </a:spcAft>
              <a:buNone/>
              <a:defRPr sz="900">
                <a:solidFill>
                  <a:srgbClr val="888888"/>
                </a:solidFill>
                <a:latin typeface="Arial"/>
                <a:ea typeface="Arial"/>
                <a:cs typeface="Arial"/>
                <a:sym typeface="Arial"/>
              </a:defRPr>
            </a:lvl3pPr>
            <a:lvl4pPr marL="0" marR="0" lvl="3" indent="0" algn="r" rtl="0">
              <a:spcBef>
                <a:spcPts val="0"/>
              </a:spcBef>
              <a:spcAft>
                <a:spcPts val="0"/>
              </a:spcAft>
              <a:buNone/>
              <a:defRPr sz="900">
                <a:solidFill>
                  <a:srgbClr val="888888"/>
                </a:solidFill>
                <a:latin typeface="Arial"/>
                <a:ea typeface="Arial"/>
                <a:cs typeface="Arial"/>
                <a:sym typeface="Arial"/>
              </a:defRPr>
            </a:lvl4pPr>
            <a:lvl5pPr marL="0" marR="0" lvl="4" indent="0" algn="r" rtl="0">
              <a:spcBef>
                <a:spcPts val="0"/>
              </a:spcBef>
              <a:spcAft>
                <a:spcPts val="0"/>
              </a:spcAft>
              <a:buNone/>
              <a:defRPr sz="900">
                <a:solidFill>
                  <a:srgbClr val="888888"/>
                </a:solidFill>
                <a:latin typeface="Arial"/>
                <a:ea typeface="Arial"/>
                <a:cs typeface="Arial"/>
                <a:sym typeface="Arial"/>
              </a:defRPr>
            </a:lvl5pPr>
            <a:lvl6pPr marL="0" marR="0" lvl="5" indent="0" algn="r" rtl="0">
              <a:spcBef>
                <a:spcPts val="0"/>
              </a:spcBef>
              <a:spcAft>
                <a:spcPts val="0"/>
              </a:spcAft>
              <a:buNone/>
              <a:defRPr sz="900">
                <a:solidFill>
                  <a:srgbClr val="888888"/>
                </a:solidFill>
                <a:latin typeface="Arial"/>
                <a:ea typeface="Arial"/>
                <a:cs typeface="Arial"/>
                <a:sym typeface="Arial"/>
              </a:defRPr>
            </a:lvl6pPr>
            <a:lvl7pPr marL="0" marR="0" lvl="6" indent="0" algn="r" rtl="0">
              <a:spcBef>
                <a:spcPts val="0"/>
              </a:spcBef>
              <a:spcAft>
                <a:spcPts val="0"/>
              </a:spcAft>
              <a:buNone/>
              <a:defRPr sz="900">
                <a:solidFill>
                  <a:srgbClr val="888888"/>
                </a:solidFill>
                <a:latin typeface="Arial"/>
                <a:ea typeface="Arial"/>
                <a:cs typeface="Arial"/>
                <a:sym typeface="Arial"/>
              </a:defRPr>
            </a:lvl7pPr>
            <a:lvl8pPr marL="0" marR="0" lvl="7" indent="0" algn="r" rtl="0">
              <a:spcBef>
                <a:spcPts val="0"/>
              </a:spcBef>
              <a:spcAft>
                <a:spcPts val="0"/>
              </a:spcAft>
              <a:buNone/>
              <a:defRPr sz="900">
                <a:solidFill>
                  <a:srgbClr val="888888"/>
                </a:solidFill>
                <a:latin typeface="Arial"/>
                <a:ea typeface="Arial"/>
                <a:cs typeface="Arial"/>
                <a:sym typeface="Arial"/>
              </a:defRPr>
            </a:lvl8pPr>
            <a:lvl9pPr marL="0" marR="0" lvl="8" indent="0" algn="r" rtl="0">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pic>
        <p:nvPicPr>
          <p:cNvPr id="140" name="Google Shape;140;p41" descr="Graphical user interface, application&#10;&#10;Description automatically generated with medium confidence"/>
          <p:cNvPicPr preferRelativeResize="0"/>
          <p:nvPr/>
        </p:nvPicPr>
        <p:blipFill rotWithShape="1">
          <a:blip r:embed="rId10">
            <a:alphaModFix/>
          </a:blip>
          <a:srcRect/>
          <a:stretch/>
        </p:blipFill>
        <p:spPr>
          <a:xfrm>
            <a:off x="-16273" y="-40426"/>
            <a:ext cx="9215692" cy="5196626"/>
          </a:xfrm>
          <a:prstGeom prst="rect">
            <a:avLst/>
          </a:prstGeom>
          <a:noFill/>
          <a:ln>
            <a:noFill/>
          </a:ln>
        </p:spPr>
      </p:pic>
      <p:sp>
        <p:nvSpPr>
          <p:cNvPr id="141" name="Google Shape;141;p41"/>
          <p:cNvSpPr txBox="1">
            <a:spLocks noGrp="1"/>
          </p:cNvSpPr>
          <p:nvPr>
            <p:ph type="body" idx="1"/>
          </p:nvPr>
        </p:nvSpPr>
        <p:spPr>
          <a:xfrm>
            <a:off x="685800" y="1372870"/>
            <a:ext cx="7772400" cy="27423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2" name="Google Shape;142;p41"/>
          <p:cNvSpPr txBox="1">
            <a:spLocks noGrp="1"/>
          </p:cNvSpPr>
          <p:nvPr>
            <p:ph type="ftr" idx="11"/>
          </p:nvPr>
        </p:nvSpPr>
        <p:spPr>
          <a:xfrm>
            <a:off x="2897632" y="4593882"/>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3" name="Google Shape;143;p41"/>
          <p:cNvSpPr txBox="1"/>
          <p:nvPr/>
        </p:nvSpPr>
        <p:spPr>
          <a:xfrm>
            <a:off x="6872288" y="5943600"/>
            <a:ext cx="2696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endParaRPr/>
          </a:p>
        </p:txBody>
      </p:sp>
      <p:cxnSp>
        <p:nvCxnSpPr>
          <p:cNvPr id="144" name="Google Shape;144;p41"/>
          <p:cNvCxnSpPr/>
          <p:nvPr/>
        </p:nvCxnSpPr>
        <p:spPr>
          <a:xfrm>
            <a:off x="0" y="4309607"/>
            <a:ext cx="9144000" cy="0"/>
          </a:xfrm>
          <a:prstGeom prst="straightConnector1">
            <a:avLst/>
          </a:prstGeom>
          <a:noFill/>
          <a:ln w="28575" cap="flat" cmpd="sng">
            <a:solidFill>
              <a:srgbClr val="003767"/>
            </a:solidFill>
            <a:prstDash val="solid"/>
            <a:round/>
            <a:headEnd type="none" w="sm" len="sm"/>
            <a:tailEnd type="none" w="sm" len="sm"/>
          </a:ln>
        </p:spPr>
      </p:cxnSp>
      <p:pic>
        <p:nvPicPr>
          <p:cNvPr id="145" name="Google Shape;145;p41" descr="A close-up of a logo&#10;&#10;Description automatically generated"/>
          <p:cNvPicPr preferRelativeResize="0"/>
          <p:nvPr/>
        </p:nvPicPr>
        <p:blipFill rotWithShape="1">
          <a:blip r:embed="rId11">
            <a:alphaModFix/>
          </a:blip>
          <a:srcRect/>
          <a:stretch/>
        </p:blipFill>
        <p:spPr>
          <a:xfrm>
            <a:off x="6075194" y="4461235"/>
            <a:ext cx="3068806" cy="6280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5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6" name="Google Shape;176;p50"/>
          <p:cNvSpPr txBox="1">
            <a:spLocks noGrp="1"/>
          </p:cNvSpPr>
          <p:nvPr>
            <p:ph type="body" idx="1"/>
          </p:nvPr>
        </p:nvSpPr>
        <p:spPr>
          <a:xfrm>
            <a:off x="628650" y="1370013"/>
            <a:ext cx="7886700" cy="326707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50"/>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78" name="Google Shape;178;p50"/>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79" name="Google Shape;179;p50"/>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6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1" name="Google Shape;251;p62"/>
          <p:cNvSpPr txBox="1">
            <a:spLocks noGrp="1"/>
          </p:cNvSpPr>
          <p:nvPr>
            <p:ph type="body" idx="1"/>
          </p:nvPr>
        </p:nvSpPr>
        <p:spPr>
          <a:xfrm>
            <a:off x="628650" y="1370013"/>
            <a:ext cx="7886700" cy="326707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2" name="Google Shape;252;p62"/>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53" name="Google Shape;253;p62"/>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54" name="Google Shape;254;p62"/>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58651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8"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554" rtl="0" eaLnBrk="1" latinLnBrk="0" hangingPunct="1">
        <a:defRPr sz="1799" kern="1200">
          <a:solidFill>
            <a:schemeClr val="tx1"/>
          </a:solidFill>
          <a:latin typeface="+mn-lt"/>
          <a:ea typeface="+mn-ea"/>
          <a:cs typeface="+mn-cs"/>
        </a:defRPr>
      </a:lvl1pPr>
      <a:lvl2pPr marL="456777" algn="l" defTabSz="913554" rtl="0" eaLnBrk="1" latinLnBrk="0" hangingPunct="1">
        <a:defRPr sz="1799" kern="1200">
          <a:solidFill>
            <a:schemeClr val="tx1"/>
          </a:solidFill>
          <a:latin typeface="+mn-lt"/>
          <a:ea typeface="+mn-ea"/>
          <a:cs typeface="+mn-cs"/>
        </a:defRPr>
      </a:lvl2pPr>
      <a:lvl3pPr marL="913554" algn="l" defTabSz="913554" rtl="0" eaLnBrk="1" latinLnBrk="0" hangingPunct="1">
        <a:defRPr sz="1799" kern="1200">
          <a:solidFill>
            <a:schemeClr val="tx1"/>
          </a:solidFill>
          <a:latin typeface="+mn-lt"/>
          <a:ea typeface="+mn-ea"/>
          <a:cs typeface="+mn-cs"/>
        </a:defRPr>
      </a:lvl3pPr>
      <a:lvl4pPr marL="1370331" algn="l" defTabSz="913554" rtl="0" eaLnBrk="1" latinLnBrk="0" hangingPunct="1">
        <a:defRPr sz="1799" kern="1200">
          <a:solidFill>
            <a:schemeClr val="tx1"/>
          </a:solidFill>
          <a:latin typeface="+mn-lt"/>
          <a:ea typeface="+mn-ea"/>
          <a:cs typeface="+mn-cs"/>
        </a:defRPr>
      </a:lvl4pPr>
      <a:lvl5pPr marL="1827108" algn="l" defTabSz="913554" rtl="0" eaLnBrk="1" latinLnBrk="0" hangingPunct="1">
        <a:defRPr sz="1799" kern="1200">
          <a:solidFill>
            <a:schemeClr val="tx1"/>
          </a:solidFill>
          <a:latin typeface="+mn-lt"/>
          <a:ea typeface="+mn-ea"/>
          <a:cs typeface="+mn-cs"/>
        </a:defRPr>
      </a:lvl5pPr>
      <a:lvl6pPr marL="2283886" algn="l" defTabSz="913554" rtl="0" eaLnBrk="1" latinLnBrk="0" hangingPunct="1">
        <a:defRPr sz="1799" kern="1200">
          <a:solidFill>
            <a:schemeClr val="tx1"/>
          </a:solidFill>
          <a:latin typeface="+mn-lt"/>
          <a:ea typeface="+mn-ea"/>
          <a:cs typeface="+mn-cs"/>
        </a:defRPr>
      </a:lvl6pPr>
      <a:lvl7pPr marL="2740663" algn="l" defTabSz="913554" rtl="0" eaLnBrk="1" latinLnBrk="0" hangingPunct="1">
        <a:defRPr sz="1799" kern="1200">
          <a:solidFill>
            <a:schemeClr val="tx1"/>
          </a:solidFill>
          <a:latin typeface="+mn-lt"/>
          <a:ea typeface="+mn-ea"/>
          <a:cs typeface="+mn-cs"/>
        </a:defRPr>
      </a:lvl7pPr>
      <a:lvl8pPr marL="3197440" algn="l" defTabSz="913554" rtl="0" eaLnBrk="1" latinLnBrk="0" hangingPunct="1">
        <a:defRPr sz="1799" kern="1200">
          <a:solidFill>
            <a:schemeClr val="tx1"/>
          </a:solidFill>
          <a:latin typeface="+mn-lt"/>
          <a:ea typeface="+mn-ea"/>
          <a:cs typeface="+mn-cs"/>
        </a:defRPr>
      </a:lvl8pPr>
      <a:lvl9pPr marL="3654217" algn="l" defTabSz="913554"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9144000" cy="5148263"/>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0000"/>
              </a:solidFill>
            </a:endParaRPr>
          </a:p>
        </p:txBody>
      </p:sp>
      <p:sp>
        <p:nvSpPr>
          <p:cNvPr id="2" name="Title Placeholder 1"/>
          <p:cNvSpPr>
            <a:spLocks noGrp="1"/>
          </p:cNvSpPr>
          <p:nvPr>
            <p:ph type="title"/>
          </p:nvPr>
        </p:nvSpPr>
        <p:spPr>
          <a:xfrm>
            <a:off x="457200" y="206170"/>
            <a:ext cx="8229600" cy="858044"/>
          </a:xfrm>
          <a:prstGeom prst="rect">
            <a:avLst/>
          </a:prstGeom>
        </p:spPr>
        <p:txBody>
          <a:bodyPr vert="horz" lIns="0" tIns="0" rIns="91440" bIns="45720" rtlCol="0" anchor="t">
            <a:normAutofit/>
          </a:bodyPr>
          <a:lstStyle/>
          <a:p>
            <a:r>
              <a:rPr lang="en-US" dirty="0"/>
              <a:t>Click to edit Slide Title</a:t>
            </a:r>
          </a:p>
        </p:txBody>
      </p:sp>
      <p:sp>
        <p:nvSpPr>
          <p:cNvPr id="3" name="Text Placeholder 2"/>
          <p:cNvSpPr>
            <a:spLocks noGrp="1"/>
          </p:cNvSpPr>
          <p:nvPr>
            <p:ph type="body" idx="1"/>
          </p:nvPr>
        </p:nvSpPr>
        <p:spPr>
          <a:xfrm>
            <a:off x="927100" y="1080257"/>
            <a:ext cx="7734300" cy="3397616"/>
          </a:xfrm>
          <a:prstGeom prst="rect">
            <a:avLst/>
          </a:prstGeom>
        </p:spPr>
        <p:txBody>
          <a:bodyPr vert="horz" lIns="91440" tIns="45720" rIns="91440" bIns="45720" rtlCol="0">
            <a:normAutofit/>
          </a:bodyPr>
          <a:lstStyle/>
          <a:p>
            <a:pPr marL="257175" marR="0" lvl="0" indent="-257175" algn="l" defTabSz="6858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400" b="0" i="0" u="none" strike="noStrike" kern="0" cap="none" spc="0" normalizeH="0" baseline="0" noProof="0" dirty="0">
              <a:ln>
                <a:noFill/>
              </a:ln>
              <a:solidFill>
                <a:srgbClr val="000000"/>
              </a:solidFill>
              <a:effectLst/>
              <a:uLnTx/>
              <a:uFillTx/>
              <a:latin typeface="Arial"/>
              <a:ea typeface="+mn-ea"/>
              <a:cs typeface="Arial"/>
            </a:endParaRPr>
          </a:p>
          <a:p>
            <a:pPr marL="557213" marR="0" lvl="1" indent="-214313" algn="l" defTabSz="685800" rtl="0" eaLnBrk="1" fontAlgn="base" latinLnBrk="0" hangingPunct="1">
              <a:lnSpc>
                <a:spcPct val="100000"/>
              </a:lnSpc>
              <a:spcBef>
                <a:spcPct val="20000"/>
              </a:spcBef>
              <a:spcAft>
                <a:spcPct val="0"/>
              </a:spcAft>
              <a:buClrTx/>
              <a:buSzTx/>
              <a:buFontTx/>
              <a:buChar char="–"/>
              <a:tabLst/>
              <a:defRPr/>
            </a:pP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1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1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100" b="0" i="0" u="none" strike="noStrike" kern="0" cap="none" spc="0" normalizeH="0" baseline="0" noProof="0" dirty="0">
              <a:ln>
                <a:noFill/>
              </a:ln>
              <a:solidFill>
                <a:srgbClr val="000000"/>
              </a:solidFill>
              <a:effectLst/>
              <a:uLnTx/>
              <a:uFillTx/>
              <a:latin typeface="Arial"/>
              <a:ea typeface="+mn-ea"/>
              <a:cs typeface="Arial"/>
            </a:endParaRPr>
          </a:p>
          <a:p>
            <a:pPr marL="857250" marR="0" lvl="2" indent="-171450" algn="l" defTabSz="685800" rtl="0" eaLnBrk="1" fontAlgn="base" latinLnBrk="0" hangingPunct="1">
              <a:lnSpc>
                <a:spcPct val="100000"/>
              </a:lnSpc>
              <a:spcBef>
                <a:spcPct val="20000"/>
              </a:spcBef>
              <a:spcAft>
                <a:spcPct val="0"/>
              </a:spcAft>
              <a:buClrTx/>
              <a:buSzTx/>
              <a:buFontTx/>
              <a:buChar char="•"/>
              <a:tabLst/>
              <a:defRPr/>
            </a:pPr>
            <a:r>
              <a:rPr kumimoji="0" lang="es-UY" altLang="en-US" sz="18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1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18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1800" b="0" i="0" u="none" strike="noStrike" kern="0" cap="none" spc="0" normalizeH="0" baseline="0" noProof="0" dirty="0">
              <a:ln>
                <a:noFill/>
              </a:ln>
              <a:solidFill>
                <a:srgbClr val="000000"/>
              </a:solidFill>
              <a:effectLst/>
              <a:uLnTx/>
              <a:uFillTx/>
              <a:latin typeface="Arial"/>
              <a:ea typeface="+mn-ea"/>
              <a:cs typeface="Arial"/>
            </a:endParaRPr>
          </a:p>
        </p:txBody>
      </p:sp>
      <p:sp>
        <p:nvSpPr>
          <p:cNvPr id="8" name="Slide Number Placeholder 5"/>
          <p:cNvSpPr txBox="1">
            <a:spLocks/>
          </p:cNvSpPr>
          <p:nvPr/>
        </p:nvSpPr>
        <p:spPr>
          <a:xfrm>
            <a:off x="4311873" y="4867017"/>
            <a:ext cx="520255" cy="274097"/>
          </a:xfrm>
          <a:prstGeom prst="rect">
            <a:avLst/>
          </a:prstGeom>
        </p:spPr>
        <p:txBody>
          <a:bodyPr vert="horz" lIns="68580" tIns="34290" rIns="68580" bIns="34290" rtlCol="0" anchor="ctr"/>
          <a:lstStyle>
            <a:defPPr>
              <a:defRPr lang="en-US"/>
            </a:defPPr>
            <a:lvl1pPr marL="0" algn="ctr" defTabSz="457200" rtl="0" eaLnBrk="1" latinLnBrk="0" hangingPunct="1">
              <a:defRPr sz="1200" b="1" kern="1200">
                <a:solidFill>
                  <a:srgbClr val="8D8E8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3BF4A0-F7E7-4F05-98F8-4325DF1FDB43}" type="slidenum">
              <a:rPr lang="en-US" sz="900" smtClean="0">
                <a:solidFill>
                  <a:schemeClr val="tx1"/>
                </a:solidFill>
              </a:rPr>
              <a:pPr/>
              <a:t>‹#›</a:t>
            </a:fld>
            <a:endParaRPr lang="en-US" sz="900" dirty="0">
              <a:solidFill>
                <a:schemeClr val="tx1"/>
              </a:solidFill>
            </a:endParaRPr>
          </a:p>
        </p:txBody>
      </p:sp>
      <p:pic>
        <p:nvPicPr>
          <p:cNvPr id="9" name="Picture 8" descr="LOCKUP_WCM_NYP_FULLCOLOR.png"/>
          <p:cNvPicPr>
            <a:picLocks noChangeAspect="1"/>
          </p:cNvPicPr>
          <p:nvPr/>
        </p:nvPicPr>
        <p:blipFill rotWithShape="1">
          <a:blip r:embed="rId21" cstate="print">
            <a:extLst>
              <a:ext uri="{28A0092B-C50C-407E-A947-70E740481C1C}">
                <a14:useLocalDpi xmlns:a14="http://schemas.microsoft.com/office/drawing/2010/main" val="0"/>
              </a:ext>
            </a:extLst>
          </a:blip>
          <a:srcRect r="48286"/>
          <a:stretch/>
        </p:blipFill>
        <p:spPr>
          <a:xfrm>
            <a:off x="1" y="4805045"/>
            <a:ext cx="3073703" cy="343218"/>
          </a:xfrm>
          <a:prstGeom prst="rect">
            <a:avLst/>
          </a:prstGeom>
        </p:spPr>
      </p:pic>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59809" y="4877211"/>
            <a:ext cx="2574951" cy="231835"/>
          </a:xfrm>
          <a:prstGeom prst="rect">
            <a:avLst/>
          </a:prstGeom>
        </p:spPr>
      </p:pic>
    </p:spTree>
    <p:extLst>
      <p:ext uri="{BB962C8B-B14F-4D97-AF65-F5344CB8AC3E}">
        <p14:creationId xmlns:p14="http://schemas.microsoft.com/office/powerpoint/2010/main" val="98519345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Lst>
  <p:hf hdr="0" dt="0"/>
  <p:txStyles>
    <p:titleStyle>
      <a:lvl1pPr algn="l" defTabSz="342900" rtl="0" eaLnBrk="1" latinLnBrk="0" hangingPunct="1">
        <a:spcBef>
          <a:spcPct val="0"/>
        </a:spcBef>
        <a:buNone/>
        <a:defRPr sz="2700" kern="1200">
          <a:solidFill>
            <a:srgbClr val="A20815"/>
          </a:solidFill>
          <a:latin typeface="Arial"/>
          <a:ea typeface="+mj-ea"/>
          <a:cs typeface="Arial"/>
        </a:defRPr>
      </a:lvl1pPr>
    </p:titleStyle>
    <p:bodyStyle>
      <a:lvl1pPr marL="257175" marR="0" indent="-257175" algn="l" defTabSz="685800" rtl="0" eaLnBrk="1" fontAlgn="base" latinLnBrk="0" hangingPunct="1">
        <a:lnSpc>
          <a:spcPct val="100000"/>
        </a:lnSpc>
        <a:spcBef>
          <a:spcPct val="20000"/>
        </a:spcBef>
        <a:spcAft>
          <a:spcPct val="0"/>
        </a:spcAft>
        <a:buClrTx/>
        <a:buSzTx/>
        <a:buFontTx/>
        <a:buChar char="•"/>
        <a:tabLst/>
        <a:defRPr sz="1800" kern="1200">
          <a:solidFill>
            <a:srgbClr val="7F7F7F"/>
          </a:solidFill>
          <a:latin typeface="Arial"/>
          <a:ea typeface="+mn-ea"/>
          <a:cs typeface="Arial"/>
        </a:defRPr>
      </a:lvl1pPr>
      <a:lvl2pPr marL="557213" marR="0" indent="-214313" algn="l" defTabSz="685800" rtl="0" eaLnBrk="1" fontAlgn="base" latinLnBrk="0" hangingPunct="1">
        <a:lnSpc>
          <a:spcPct val="100000"/>
        </a:lnSpc>
        <a:spcBef>
          <a:spcPct val="20000"/>
        </a:spcBef>
        <a:spcAft>
          <a:spcPct val="0"/>
        </a:spcAft>
        <a:buClrTx/>
        <a:buSzTx/>
        <a:buFontTx/>
        <a:buChar char="–"/>
        <a:tabLst/>
        <a:defRPr sz="1125" b="1" kern="1200">
          <a:solidFill>
            <a:schemeClr val="accent3"/>
          </a:solidFill>
          <a:latin typeface="Arial"/>
          <a:ea typeface="+mn-ea"/>
          <a:cs typeface="Arial"/>
        </a:defRPr>
      </a:lvl2pPr>
      <a:lvl3pPr marL="857250" marR="0" indent="-171450" algn="l" defTabSz="685800" rtl="0" eaLnBrk="1" fontAlgn="base" latinLnBrk="0" hangingPunct="1">
        <a:lnSpc>
          <a:spcPct val="100000"/>
        </a:lnSpc>
        <a:spcBef>
          <a:spcPct val="20000"/>
        </a:spcBef>
        <a:spcAft>
          <a:spcPct val="0"/>
        </a:spcAft>
        <a:buClrTx/>
        <a:buSzTx/>
        <a:buFontTx/>
        <a:buChar char="•"/>
        <a:tabLst/>
        <a:defRPr sz="1125" kern="1200">
          <a:solidFill>
            <a:srgbClr val="7F7F7F"/>
          </a:solidFill>
          <a:latin typeface="Arial"/>
          <a:ea typeface="+mn-ea"/>
          <a:cs typeface="Arial"/>
        </a:defRPr>
      </a:lvl3pPr>
      <a:lvl4pPr marL="0" indent="-171450" algn="l" defTabSz="342900" rtl="0" eaLnBrk="1" latinLnBrk="0" hangingPunct="1">
        <a:spcBef>
          <a:spcPct val="20000"/>
        </a:spcBef>
        <a:buFont typeface="Arial"/>
        <a:buChar char="–"/>
        <a:defRPr sz="1125" kern="1200">
          <a:solidFill>
            <a:srgbClr val="7F7F7F"/>
          </a:solidFill>
          <a:latin typeface="Arial"/>
          <a:ea typeface="+mn-ea"/>
          <a:cs typeface="Arial"/>
        </a:defRPr>
      </a:lvl4pPr>
      <a:lvl5pPr marL="342900" indent="-171450" algn="l" defTabSz="342900" rtl="0" eaLnBrk="1" latinLnBrk="0" hangingPunct="1">
        <a:spcBef>
          <a:spcPct val="20000"/>
        </a:spcBef>
        <a:buFont typeface="Arial"/>
        <a:buChar char="»"/>
        <a:defRPr sz="1125" kern="1200">
          <a:solidFill>
            <a:srgbClr val="7F7F7F"/>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339D3">
                <a:gamma/>
                <a:shade val="18039"/>
                <a:invGamma/>
              </a:srgbClr>
            </a:gs>
            <a:gs pos="100000">
              <a:srgbClr val="0339D3"/>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71609"/>
            <a:ext cx="7848600" cy="686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258464"/>
            <a:ext cx="7772400" cy="3660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41" name="Group 17"/>
          <p:cNvGrpSpPr>
            <a:grpSpLocks/>
          </p:cNvGrpSpPr>
          <p:nvPr/>
        </p:nvGrpSpPr>
        <p:grpSpPr bwMode="auto">
          <a:xfrm>
            <a:off x="1" y="171609"/>
            <a:ext cx="9131300" cy="743638"/>
            <a:chOff x="0" y="144"/>
            <a:chExt cx="5752" cy="696"/>
          </a:xfrm>
        </p:grpSpPr>
        <p:sp>
          <p:nvSpPr>
            <p:cNvPr id="1032" name="Freeform 8"/>
            <p:cNvSpPr>
              <a:spLocks/>
            </p:cNvSpPr>
            <p:nvPr/>
          </p:nvSpPr>
          <p:spPr bwMode="auto">
            <a:xfrm>
              <a:off x="294" y="167"/>
              <a:ext cx="222" cy="534"/>
            </a:xfrm>
            <a:custGeom>
              <a:avLst/>
              <a:gdLst/>
              <a:ahLst/>
              <a:cxnLst>
                <a:cxn ang="0">
                  <a:pos x="346" y="828"/>
                </a:cxn>
                <a:cxn ang="0">
                  <a:pos x="444" y="678"/>
                </a:cxn>
                <a:cxn ang="0">
                  <a:pos x="89" y="52"/>
                </a:cxn>
                <a:cxn ang="0">
                  <a:pos x="79" y="29"/>
                </a:cxn>
                <a:cxn ang="0">
                  <a:pos x="75" y="12"/>
                </a:cxn>
                <a:cxn ang="0">
                  <a:pos x="75" y="6"/>
                </a:cxn>
                <a:cxn ang="0">
                  <a:pos x="75" y="4"/>
                </a:cxn>
                <a:cxn ang="0">
                  <a:pos x="77" y="2"/>
                </a:cxn>
                <a:cxn ang="0">
                  <a:pos x="79" y="0"/>
                </a:cxn>
                <a:cxn ang="0">
                  <a:pos x="77" y="0"/>
                </a:cxn>
                <a:cxn ang="0">
                  <a:pos x="71" y="0"/>
                </a:cxn>
                <a:cxn ang="0">
                  <a:pos x="60" y="4"/>
                </a:cxn>
                <a:cxn ang="0">
                  <a:pos x="45" y="8"/>
                </a:cxn>
                <a:cxn ang="0">
                  <a:pos x="29" y="16"/>
                </a:cxn>
                <a:cxn ang="0">
                  <a:pos x="16" y="25"/>
                </a:cxn>
                <a:cxn ang="0">
                  <a:pos x="10" y="31"/>
                </a:cxn>
                <a:cxn ang="0">
                  <a:pos x="6" y="37"/>
                </a:cxn>
                <a:cxn ang="0">
                  <a:pos x="2" y="43"/>
                </a:cxn>
                <a:cxn ang="0">
                  <a:pos x="0" y="50"/>
                </a:cxn>
                <a:cxn ang="0">
                  <a:pos x="2" y="56"/>
                </a:cxn>
                <a:cxn ang="0">
                  <a:pos x="4" y="64"/>
                </a:cxn>
                <a:cxn ang="0">
                  <a:pos x="16" y="93"/>
                </a:cxn>
                <a:cxn ang="0">
                  <a:pos x="54" y="187"/>
                </a:cxn>
                <a:cxn ang="0">
                  <a:pos x="173" y="452"/>
                </a:cxn>
                <a:cxn ang="0">
                  <a:pos x="346" y="828"/>
                </a:cxn>
              </a:cxnLst>
              <a:rect l="0" t="0" r="r" b="b"/>
              <a:pathLst>
                <a:path w="444" h="828">
                  <a:moveTo>
                    <a:pt x="346" y="828"/>
                  </a:moveTo>
                  <a:lnTo>
                    <a:pt x="444" y="678"/>
                  </a:lnTo>
                  <a:lnTo>
                    <a:pt x="89" y="52"/>
                  </a:lnTo>
                  <a:lnTo>
                    <a:pt x="79" y="29"/>
                  </a:lnTo>
                  <a:lnTo>
                    <a:pt x="75" y="12"/>
                  </a:lnTo>
                  <a:lnTo>
                    <a:pt x="75" y="6"/>
                  </a:lnTo>
                  <a:lnTo>
                    <a:pt x="75" y="4"/>
                  </a:lnTo>
                  <a:lnTo>
                    <a:pt x="77" y="2"/>
                  </a:lnTo>
                  <a:lnTo>
                    <a:pt x="79" y="0"/>
                  </a:lnTo>
                  <a:lnTo>
                    <a:pt x="77" y="0"/>
                  </a:lnTo>
                  <a:lnTo>
                    <a:pt x="71" y="0"/>
                  </a:lnTo>
                  <a:lnTo>
                    <a:pt x="60" y="4"/>
                  </a:lnTo>
                  <a:lnTo>
                    <a:pt x="45" y="8"/>
                  </a:lnTo>
                  <a:lnTo>
                    <a:pt x="29" y="16"/>
                  </a:lnTo>
                  <a:lnTo>
                    <a:pt x="16" y="25"/>
                  </a:lnTo>
                  <a:lnTo>
                    <a:pt x="10" y="31"/>
                  </a:lnTo>
                  <a:lnTo>
                    <a:pt x="6" y="37"/>
                  </a:lnTo>
                  <a:lnTo>
                    <a:pt x="2" y="43"/>
                  </a:lnTo>
                  <a:lnTo>
                    <a:pt x="0" y="50"/>
                  </a:lnTo>
                  <a:lnTo>
                    <a:pt x="2" y="56"/>
                  </a:lnTo>
                  <a:lnTo>
                    <a:pt x="4" y="64"/>
                  </a:lnTo>
                  <a:lnTo>
                    <a:pt x="16" y="93"/>
                  </a:lnTo>
                  <a:lnTo>
                    <a:pt x="54" y="187"/>
                  </a:lnTo>
                  <a:lnTo>
                    <a:pt x="173" y="452"/>
                  </a:lnTo>
                  <a:lnTo>
                    <a:pt x="346" y="828"/>
                  </a:lnTo>
                  <a:close/>
                </a:path>
              </a:pathLst>
            </a:custGeom>
            <a:solidFill>
              <a:srgbClr val="000000"/>
            </a:solidFill>
            <a:ln w="9525">
              <a:noFill/>
              <a:round/>
              <a:headEnd/>
              <a:tailEnd/>
            </a:ln>
          </p:spPr>
          <p:txBody>
            <a:bodyPr/>
            <a:lstStyle/>
            <a:p>
              <a:endParaRPr lang="en-US" sz="1800"/>
            </a:p>
          </p:txBody>
        </p:sp>
        <p:sp>
          <p:nvSpPr>
            <p:cNvPr id="1033" name="Freeform 9"/>
            <p:cNvSpPr>
              <a:spLocks/>
            </p:cNvSpPr>
            <p:nvPr/>
          </p:nvSpPr>
          <p:spPr bwMode="auto">
            <a:xfrm>
              <a:off x="194" y="174"/>
              <a:ext cx="225" cy="546"/>
            </a:xfrm>
            <a:custGeom>
              <a:avLst/>
              <a:gdLst/>
              <a:ahLst/>
              <a:cxnLst>
                <a:cxn ang="0">
                  <a:pos x="0" y="709"/>
                </a:cxn>
                <a:cxn ang="0">
                  <a:pos x="107" y="847"/>
                </a:cxn>
                <a:cxn ang="0">
                  <a:pos x="280" y="488"/>
                </a:cxn>
                <a:cxn ang="0">
                  <a:pos x="397" y="234"/>
                </a:cxn>
                <a:cxn ang="0">
                  <a:pos x="438" y="148"/>
                </a:cxn>
                <a:cxn ang="0">
                  <a:pos x="447" y="121"/>
                </a:cxn>
                <a:cxn ang="0">
                  <a:pos x="451" y="111"/>
                </a:cxn>
                <a:cxn ang="0">
                  <a:pos x="451" y="108"/>
                </a:cxn>
                <a:cxn ang="0">
                  <a:pos x="449" y="81"/>
                </a:cxn>
                <a:cxn ang="0">
                  <a:pos x="441" y="58"/>
                </a:cxn>
                <a:cxn ang="0">
                  <a:pos x="432" y="38"/>
                </a:cxn>
                <a:cxn ang="0">
                  <a:pos x="422" y="25"/>
                </a:cxn>
                <a:cxn ang="0">
                  <a:pos x="411" y="13"/>
                </a:cxn>
                <a:cxn ang="0">
                  <a:pos x="403" y="6"/>
                </a:cxn>
                <a:cxn ang="0">
                  <a:pos x="393" y="0"/>
                </a:cxn>
                <a:cxn ang="0">
                  <a:pos x="0" y="709"/>
                </a:cxn>
              </a:cxnLst>
              <a:rect l="0" t="0" r="r" b="b"/>
              <a:pathLst>
                <a:path w="451" h="847">
                  <a:moveTo>
                    <a:pt x="0" y="709"/>
                  </a:moveTo>
                  <a:lnTo>
                    <a:pt x="107" y="847"/>
                  </a:lnTo>
                  <a:lnTo>
                    <a:pt x="280" y="488"/>
                  </a:lnTo>
                  <a:lnTo>
                    <a:pt x="397" y="234"/>
                  </a:lnTo>
                  <a:lnTo>
                    <a:pt x="438" y="148"/>
                  </a:lnTo>
                  <a:lnTo>
                    <a:pt x="447" y="121"/>
                  </a:lnTo>
                  <a:lnTo>
                    <a:pt x="451" y="111"/>
                  </a:lnTo>
                  <a:lnTo>
                    <a:pt x="451" y="108"/>
                  </a:lnTo>
                  <a:lnTo>
                    <a:pt x="449" y="81"/>
                  </a:lnTo>
                  <a:lnTo>
                    <a:pt x="441" y="58"/>
                  </a:lnTo>
                  <a:lnTo>
                    <a:pt x="432" y="38"/>
                  </a:lnTo>
                  <a:lnTo>
                    <a:pt x="422" y="25"/>
                  </a:lnTo>
                  <a:lnTo>
                    <a:pt x="411" y="13"/>
                  </a:lnTo>
                  <a:lnTo>
                    <a:pt x="403" y="6"/>
                  </a:lnTo>
                  <a:lnTo>
                    <a:pt x="393" y="0"/>
                  </a:lnTo>
                  <a:lnTo>
                    <a:pt x="0" y="709"/>
                  </a:lnTo>
                  <a:close/>
                </a:path>
              </a:pathLst>
            </a:custGeom>
            <a:solidFill>
              <a:srgbClr val="000000"/>
            </a:solidFill>
            <a:ln w="9525">
              <a:noFill/>
              <a:round/>
              <a:headEnd/>
              <a:tailEnd/>
            </a:ln>
          </p:spPr>
          <p:txBody>
            <a:bodyPr/>
            <a:lstStyle/>
            <a:p>
              <a:endParaRPr lang="en-US" sz="1800"/>
            </a:p>
          </p:txBody>
        </p:sp>
        <p:sp>
          <p:nvSpPr>
            <p:cNvPr id="1034" name="Freeform 10"/>
            <p:cNvSpPr>
              <a:spLocks/>
            </p:cNvSpPr>
            <p:nvPr/>
          </p:nvSpPr>
          <p:spPr bwMode="auto">
            <a:xfrm>
              <a:off x="323" y="144"/>
              <a:ext cx="51" cy="45"/>
            </a:xfrm>
            <a:custGeom>
              <a:avLst/>
              <a:gdLst/>
              <a:ahLst/>
              <a:cxnLst>
                <a:cxn ang="0">
                  <a:pos x="2" y="69"/>
                </a:cxn>
                <a:cxn ang="0">
                  <a:pos x="0" y="58"/>
                </a:cxn>
                <a:cxn ang="0">
                  <a:pos x="0" y="46"/>
                </a:cxn>
                <a:cxn ang="0">
                  <a:pos x="2" y="34"/>
                </a:cxn>
                <a:cxn ang="0">
                  <a:pos x="8" y="21"/>
                </a:cxn>
                <a:cxn ang="0">
                  <a:pos x="12" y="15"/>
                </a:cxn>
                <a:cxn ang="0">
                  <a:pos x="17" y="10"/>
                </a:cxn>
                <a:cxn ang="0">
                  <a:pos x="23" y="6"/>
                </a:cxn>
                <a:cxn ang="0">
                  <a:pos x="31" y="2"/>
                </a:cxn>
                <a:cxn ang="0">
                  <a:pos x="40" y="0"/>
                </a:cxn>
                <a:cxn ang="0">
                  <a:pos x="52" y="0"/>
                </a:cxn>
                <a:cxn ang="0">
                  <a:pos x="63" y="0"/>
                </a:cxn>
                <a:cxn ang="0">
                  <a:pos x="73" y="2"/>
                </a:cxn>
                <a:cxn ang="0">
                  <a:pos x="81" y="6"/>
                </a:cxn>
                <a:cxn ang="0">
                  <a:pos x="86" y="10"/>
                </a:cxn>
                <a:cxn ang="0">
                  <a:pos x="92" y="15"/>
                </a:cxn>
                <a:cxn ang="0">
                  <a:pos x="96" y="21"/>
                </a:cxn>
                <a:cxn ang="0">
                  <a:pos x="100" y="34"/>
                </a:cxn>
                <a:cxn ang="0">
                  <a:pos x="102" y="46"/>
                </a:cxn>
                <a:cxn ang="0">
                  <a:pos x="102" y="58"/>
                </a:cxn>
                <a:cxn ang="0">
                  <a:pos x="100" y="69"/>
                </a:cxn>
                <a:cxn ang="0">
                  <a:pos x="100" y="65"/>
                </a:cxn>
                <a:cxn ang="0">
                  <a:pos x="98" y="63"/>
                </a:cxn>
                <a:cxn ang="0">
                  <a:pos x="94" y="59"/>
                </a:cxn>
                <a:cxn ang="0">
                  <a:pos x="88" y="56"/>
                </a:cxn>
                <a:cxn ang="0">
                  <a:pos x="79" y="52"/>
                </a:cxn>
                <a:cxn ang="0">
                  <a:pos x="69" y="50"/>
                </a:cxn>
                <a:cxn ang="0">
                  <a:pos x="54" y="50"/>
                </a:cxn>
                <a:cxn ang="0">
                  <a:pos x="38" y="50"/>
                </a:cxn>
                <a:cxn ang="0">
                  <a:pos x="27" y="52"/>
                </a:cxn>
                <a:cxn ang="0">
                  <a:pos x="19" y="56"/>
                </a:cxn>
                <a:cxn ang="0">
                  <a:pos x="12" y="59"/>
                </a:cxn>
                <a:cxn ang="0">
                  <a:pos x="8" y="63"/>
                </a:cxn>
                <a:cxn ang="0">
                  <a:pos x="4" y="65"/>
                </a:cxn>
                <a:cxn ang="0">
                  <a:pos x="2" y="69"/>
                </a:cxn>
              </a:cxnLst>
              <a:rect l="0" t="0" r="r" b="b"/>
              <a:pathLst>
                <a:path w="102" h="69">
                  <a:moveTo>
                    <a:pt x="2" y="69"/>
                  </a:moveTo>
                  <a:lnTo>
                    <a:pt x="0" y="58"/>
                  </a:lnTo>
                  <a:lnTo>
                    <a:pt x="0" y="46"/>
                  </a:lnTo>
                  <a:lnTo>
                    <a:pt x="2" y="34"/>
                  </a:lnTo>
                  <a:lnTo>
                    <a:pt x="8" y="21"/>
                  </a:lnTo>
                  <a:lnTo>
                    <a:pt x="12" y="15"/>
                  </a:lnTo>
                  <a:lnTo>
                    <a:pt x="17" y="10"/>
                  </a:lnTo>
                  <a:lnTo>
                    <a:pt x="23" y="6"/>
                  </a:lnTo>
                  <a:lnTo>
                    <a:pt x="31" y="2"/>
                  </a:lnTo>
                  <a:lnTo>
                    <a:pt x="40" y="0"/>
                  </a:lnTo>
                  <a:lnTo>
                    <a:pt x="52" y="0"/>
                  </a:lnTo>
                  <a:lnTo>
                    <a:pt x="63" y="0"/>
                  </a:lnTo>
                  <a:lnTo>
                    <a:pt x="73" y="2"/>
                  </a:lnTo>
                  <a:lnTo>
                    <a:pt x="81" y="6"/>
                  </a:lnTo>
                  <a:lnTo>
                    <a:pt x="86" y="10"/>
                  </a:lnTo>
                  <a:lnTo>
                    <a:pt x="92" y="15"/>
                  </a:lnTo>
                  <a:lnTo>
                    <a:pt x="96" y="21"/>
                  </a:lnTo>
                  <a:lnTo>
                    <a:pt x="100" y="34"/>
                  </a:lnTo>
                  <a:lnTo>
                    <a:pt x="102" y="46"/>
                  </a:lnTo>
                  <a:lnTo>
                    <a:pt x="102" y="58"/>
                  </a:lnTo>
                  <a:lnTo>
                    <a:pt x="100" y="69"/>
                  </a:lnTo>
                  <a:lnTo>
                    <a:pt x="100" y="65"/>
                  </a:lnTo>
                  <a:lnTo>
                    <a:pt x="98" y="63"/>
                  </a:lnTo>
                  <a:lnTo>
                    <a:pt x="94" y="59"/>
                  </a:lnTo>
                  <a:lnTo>
                    <a:pt x="88" y="56"/>
                  </a:lnTo>
                  <a:lnTo>
                    <a:pt x="79" y="52"/>
                  </a:lnTo>
                  <a:lnTo>
                    <a:pt x="69" y="50"/>
                  </a:lnTo>
                  <a:lnTo>
                    <a:pt x="54" y="50"/>
                  </a:lnTo>
                  <a:lnTo>
                    <a:pt x="38" y="50"/>
                  </a:lnTo>
                  <a:lnTo>
                    <a:pt x="27" y="52"/>
                  </a:lnTo>
                  <a:lnTo>
                    <a:pt x="19" y="56"/>
                  </a:lnTo>
                  <a:lnTo>
                    <a:pt x="12" y="59"/>
                  </a:lnTo>
                  <a:lnTo>
                    <a:pt x="8" y="63"/>
                  </a:lnTo>
                  <a:lnTo>
                    <a:pt x="4" y="65"/>
                  </a:lnTo>
                  <a:lnTo>
                    <a:pt x="2" y="69"/>
                  </a:lnTo>
                  <a:close/>
                </a:path>
              </a:pathLst>
            </a:custGeom>
            <a:solidFill>
              <a:srgbClr val="FF99FF"/>
            </a:solidFill>
            <a:ln w="9525">
              <a:noFill/>
              <a:round/>
              <a:headEnd/>
              <a:tailEnd/>
            </a:ln>
          </p:spPr>
          <p:txBody>
            <a:bodyPr/>
            <a:lstStyle/>
            <a:p>
              <a:endParaRPr lang="en-US" sz="1800"/>
            </a:p>
          </p:txBody>
        </p:sp>
        <p:sp>
          <p:nvSpPr>
            <p:cNvPr id="1035" name="Freeform 11"/>
            <p:cNvSpPr>
              <a:spLocks/>
            </p:cNvSpPr>
            <p:nvPr/>
          </p:nvSpPr>
          <p:spPr bwMode="auto">
            <a:xfrm>
              <a:off x="282" y="145"/>
              <a:ext cx="224" cy="552"/>
            </a:xfrm>
            <a:custGeom>
              <a:avLst/>
              <a:gdLst/>
              <a:ahLst/>
              <a:cxnLst>
                <a:cxn ang="0">
                  <a:pos x="448" y="712"/>
                </a:cxn>
                <a:cxn ang="0">
                  <a:pos x="95" y="75"/>
                </a:cxn>
                <a:cxn ang="0">
                  <a:pos x="93" y="71"/>
                </a:cxn>
                <a:cxn ang="0">
                  <a:pos x="89" y="59"/>
                </a:cxn>
                <a:cxn ang="0">
                  <a:pos x="89" y="52"/>
                </a:cxn>
                <a:cxn ang="0">
                  <a:pos x="89" y="44"/>
                </a:cxn>
                <a:cxn ang="0">
                  <a:pos x="89" y="36"/>
                </a:cxn>
                <a:cxn ang="0">
                  <a:pos x="93" y="27"/>
                </a:cxn>
                <a:cxn ang="0">
                  <a:pos x="100" y="11"/>
                </a:cxn>
                <a:cxn ang="0">
                  <a:pos x="108" y="4"/>
                </a:cxn>
                <a:cxn ang="0">
                  <a:pos x="112" y="0"/>
                </a:cxn>
                <a:cxn ang="0">
                  <a:pos x="114" y="0"/>
                </a:cxn>
                <a:cxn ang="0">
                  <a:pos x="102" y="4"/>
                </a:cxn>
                <a:cxn ang="0">
                  <a:pos x="72" y="19"/>
                </a:cxn>
                <a:cxn ang="0">
                  <a:pos x="54" y="29"/>
                </a:cxn>
                <a:cxn ang="0">
                  <a:pos x="37" y="40"/>
                </a:cxn>
                <a:cxn ang="0">
                  <a:pos x="24" y="56"/>
                </a:cxn>
                <a:cxn ang="0">
                  <a:pos x="12" y="71"/>
                </a:cxn>
                <a:cxn ang="0">
                  <a:pos x="4" y="90"/>
                </a:cxn>
                <a:cxn ang="0">
                  <a:pos x="0" y="105"/>
                </a:cxn>
                <a:cxn ang="0">
                  <a:pos x="0" y="121"/>
                </a:cxn>
                <a:cxn ang="0">
                  <a:pos x="4" y="136"/>
                </a:cxn>
                <a:cxn ang="0">
                  <a:pos x="47" y="230"/>
                </a:cxn>
                <a:cxn ang="0">
                  <a:pos x="344" y="856"/>
                </a:cxn>
                <a:cxn ang="0">
                  <a:pos x="448" y="712"/>
                </a:cxn>
              </a:cxnLst>
              <a:rect l="0" t="0" r="r" b="b"/>
              <a:pathLst>
                <a:path w="448" h="856">
                  <a:moveTo>
                    <a:pt x="448" y="712"/>
                  </a:moveTo>
                  <a:lnTo>
                    <a:pt x="95" y="75"/>
                  </a:lnTo>
                  <a:lnTo>
                    <a:pt x="93" y="71"/>
                  </a:lnTo>
                  <a:lnTo>
                    <a:pt x="89" y="59"/>
                  </a:lnTo>
                  <a:lnTo>
                    <a:pt x="89" y="52"/>
                  </a:lnTo>
                  <a:lnTo>
                    <a:pt x="89" y="44"/>
                  </a:lnTo>
                  <a:lnTo>
                    <a:pt x="89" y="36"/>
                  </a:lnTo>
                  <a:lnTo>
                    <a:pt x="93" y="27"/>
                  </a:lnTo>
                  <a:lnTo>
                    <a:pt x="100" y="11"/>
                  </a:lnTo>
                  <a:lnTo>
                    <a:pt x="108" y="4"/>
                  </a:lnTo>
                  <a:lnTo>
                    <a:pt x="112" y="0"/>
                  </a:lnTo>
                  <a:lnTo>
                    <a:pt x="114" y="0"/>
                  </a:lnTo>
                  <a:lnTo>
                    <a:pt x="102" y="4"/>
                  </a:lnTo>
                  <a:lnTo>
                    <a:pt x="72" y="19"/>
                  </a:lnTo>
                  <a:lnTo>
                    <a:pt x="54" y="29"/>
                  </a:lnTo>
                  <a:lnTo>
                    <a:pt x="37" y="40"/>
                  </a:lnTo>
                  <a:lnTo>
                    <a:pt x="24" y="56"/>
                  </a:lnTo>
                  <a:lnTo>
                    <a:pt x="12" y="71"/>
                  </a:lnTo>
                  <a:lnTo>
                    <a:pt x="4" y="90"/>
                  </a:lnTo>
                  <a:lnTo>
                    <a:pt x="0" y="105"/>
                  </a:lnTo>
                  <a:lnTo>
                    <a:pt x="0" y="121"/>
                  </a:lnTo>
                  <a:lnTo>
                    <a:pt x="4" y="136"/>
                  </a:lnTo>
                  <a:lnTo>
                    <a:pt x="47" y="230"/>
                  </a:lnTo>
                  <a:lnTo>
                    <a:pt x="344" y="856"/>
                  </a:lnTo>
                  <a:lnTo>
                    <a:pt x="448" y="712"/>
                  </a:lnTo>
                  <a:close/>
                </a:path>
              </a:pathLst>
            </a:custGeom>
            <a:solidFill>
              <a:srgbClr val="FF99FF"/>
            </a:solidFill>
            <a:ln w="9525">
              <a:noFill/>
              <a:round/>
              <a:headEnd/>
              <a:tailEnd/>
            </a:ln>
          </p:spPr>
          <p:txBody>
            <a:bodyPr/>
            <a:lstStyle/>
            <a:p>
              <a:endParaRPr lang="en-US" sz="1800"/>
            </a:p>
          </p:txBody>
        </p:sp>
        <p:sp>
          <p:nvSpPr>
            <p:cNvPr id="1036" name="Freeform 12"/>
            <p:cNvSpPr>
              <a:spLocks/>
            </p:cNvSpPr>
            <p:nvPr/>
          </p:nvSpPr>
          <p:spPr bwMode="auto">
            <a:xfrm>
              <a:off x="348" y="320"/>
              <a:ext cx="41" cy="112"/>
            </a:xfrm>
            <a:custGeom>
              <a:avLst/>
              <a:gdLst/>
              <a:ahLst/>
              <a:cxnLst>
                <a:cxn ang="0">
                  <a:pos x="0" y="148"/>
                </a:cxn>
                <a:cxn ang="0">
                  <a:pos x="71" y="0"/>
                </a:cxn>
                <a:cxn ang="0">
                  <a:pos x="81" y="19"/>
                </a:cxn>
                <a:cxn ang="0">
                  <a:pos x="12" y="173"/>
                </a:cxn>
                <a:cxn ang="0">
                  <a:pos x="0" y="148"/>
                </a:cxn>
              </a:cxnLst>
              <a:rect l="0" t="0" r="r" b="b"/>
              <a:pathLst>
                <a:path w="81" h="173">
                  <a:moveTo>
                    <a:pt x="0" y="148"/>
                  </a:moveTo>
                  <a:lnTo>
                    <a:pt x="71" y="0"/>
                  </a:lnTo>
                  <a:lnTo>
                    <a:pt x="81" y="19"/>
                  </a:lnTo>
                  <a:lnTo>
                    <a:pt x="12" y="173"/>
                  </a:lnTo>
                  <a:lnTo>
                    <a:pt x="0" y="148"/>
                  </a:lnTo>
                  <a:close/>
                </a:path>
              </a:pathLst>
            </a:custGeom>
            <a:solidFill>
              <a:srgbClr val="800000"/>
            </a:solidFill>
            <a:ln w="9525">
              <a:noFill/>
              <a:round/>
              <a:headEnd/>
              <a:tailEnd/>
            </a:ln>
          </p:spPr>
          <p:txBody>
            <a:bodyPr/>
            <a:lstStyle/>
            <a:p>
              <a:endParaRPr lang="en-US" sz="1800"/>
            </a:p>
          </p:txBody>
        </p:sp>
        <p:sp>
          <p:nvSpPr>
            <p:cNvPr id="1037" name="Freeform 13"/>
            <p:cNvSpPr>
              <a:spLocks/>
            </p:cNvSpPr>
            <p:nvPr/>
          </p:nvSpPr>
          <p:spPr bwMode="auto">
            <a:xfrm>
              <a:off x="192" y="145"/>
              <a:ext cx="224" cy="552"/>
            </a:xfrm>
            <a:custGeom>
              <a:avLst/>
              <a:gdLst/>
              <a:ahLst/>
              <a:cxnLst>
                <a:cxn ang="0">
                  <a:pos x="0" y="712"/>
                </a:cxn>
                <a:cxn ang="0">
                  <a:pos x="355" y="75"/>
                </a:cxn>
                <a:cxn ang="0">
                  <a:pos x="357" y="71"/>
                </a:cxn>
                <a:cxn ang="0">
                  <a:pos x="361" y="59"/>
                </a:cxn>
                <a:cxn ang="0">
                  <a:pos x="363" y="52"/>
                </a:cxn>
                <a:cxn ang="0">
                  <a:pos x="363" y="44"/>
                </a:cxn>
                <a:cxn ang="0">
                  <a:pos x="361" y="36"/>
                </a:cxn>
                <a:cxn ang="0">
                  <a:pos x="357" y="27"/>
                </a:cxn>
                <a:cxn ang="0">
                  <a:pos x="349" y="11"/>
                </a:cxn>
                <a:cxn ang="0">
                  <a:pos x="342" y="4"/>
                </a:cxn>
                <a:cxn ang="0">
                  <a:pos x="336" y="0"/>
                </a:cxn>
                <a:cxn ang="0">
                  <a:pos x="334" y="0"/>
                </a:cxn>
                <a:cxn ang="0">
                  <a:pos x="348" y="4"/>
                </a:cxn>
                <a:cxn ang="0">
                  <a:pos x="378" y="19"/>
                </a:cxn>
                <a:cxn ang="0">
                  <a:pos x="396" y="29"/>
                </a:cxn>
                <a:cxn ang="0">
                  <a:pos x="411" y="40"/>
                </a:cxn>
                <a:cxn ang="0">
                  <a:pos x="426" y="56"/>
                </a:cxn>
                <a:cxn ang="0">
                  <a:pos x="432" y="63"/>
                </a:cxn>
                <a:cxn ang="0">
                  <a:pos x="436" y="71"/>
                </a:cxn>
                <a:cxn ang="0">
                  <a:pos x="445" y="90"/>
                </a:cxn>
                <a:cxn ang="0">
                  <a:pos x="449" y="105"/>
                </a:cxn>
                <a:cxn ang="0">
                  <a:pos x="449" y="121"/>
                </a:cxn>
                <a:cxn ang="0">
                  <a:pos x="445" y="136"/>
                </a:cxn>
                <a:cxn ang="0">
                  <a:pos x="403" y="230"/>
                </a:cxn>
                <a:cxn ang="0">
                  <a:pos x="106" y="856"/>
                </a:cxn>
                <a:cxn ang="0">
                  <a:pos x="0" y="712"/>
                </a:cxn>
              </a:cxnLst>
              <a:rect l="0" t="0" r="r" b="b"/>
              <a:pathLst>
                <a:path w="449" h="856">
                  <a:moveTo>
                    <a:pt x="0" y="712"/>
                  </a:moveTo>
                  <a:lnTo>
                    <a:pt x="355" y="75"/>
                  </a:lnTo>
                  <a:lnTo>
                    <a:pt x="357" y="71"/>
                  </a:lnTo>
                  <a:lnTo>
                    <a:pt x="361" y="59"/>
                  </a:lnTo>
                  <a:lnTo>
                    <a:pt x="363" y="52"/>
                  </a:lnTo>
                  <a:lnTo>
                    <a:pt x="363" y="44"/>
                  </a:lnTo>
                  <a:lnTo>
                    <a:pt x="361" y="36"/>
                  </a:lnTo>
                  <a:lnTo>
                    <a:pt x="357" y="27"/>
                  </a:lnTo>
                  <a:lnTo>
                    <a:pt x="349" y="11"/>
                  </a:lnTo>
                  <a:lnTo>
                    <a:pt x="342" y="4"/>
                  </a:lnTo>
                  <a:lnTo>
                    <a:pt x="336" y="0"/>
                  </a:lnTo>
                  <a:lnTo>
                    <a:pt x="334" y="0"/>
                  </a:lnTo>
                  <a:lnTo>
                    <a:pt x="348" y="4"/>
                  </a:lnTo>
                  <a:lnTo>
                    <a:pt x="378" y="19"/>
                  </a:lnTo>
                  <a:lnTo>
                    <a:pt x="396" y="29"/>
                  </a:lnTo>
                  <a:lnTo>
                    <a:pt x="411" y="40"/>
                  </a:lnTo>
                  <a:lnTo>
                    <a:pt x="426" y="56"/>
                  </a:lnTo>
                  <a:lnTo>
                    <a:pt x="432" y="63"/>
                  </a:lnTo>
                  <a:lnTo>
                    <a:pt x="436" y="71"/>
                  </a:lnTo>
                  <a:lnTo>
                    <a:pt x="445" y="90"/>
                  </a:lnTo>
                  <a:lnTo>
                    <a:pt x="449" y="105"/>
                  </a:lnTo>
                  <a:lnTo>
                    <a:pt x="449" y="121"/>
                  </a:lnTo>
                  <a:lnTo>
                    <a:pt x="445" y="136"/>
                  </a:lnTo>
                  <a:lnTo>
                    <a:pt x="403" y="230"/>
                  </a:lnTo>
                  <a:lnTo>
                    <a:pt x="106" y="856"/>
                  </a:lnTo>
                  <a:lnTo>
                    <a:pt x="0" y="712"/>
                  </a:lnTo>
                  <a:close/>
                </a:path>
              </a:pathLst>
            </a:custGeom>
            <a:solidFill>
              <a:srgbClr val="FF99FF"/>
            </a:solidFill>
            <a:ln w="9525">
              <a:noFill/>
              <a:round/>
              <a:headEnd/>
              <a:tailEnd/>
            </a:ln>
          </p:spPr>
          <p:txBody>
            <a:bodyPr/>
            <a:lstStyle/>
            <a:p>
              <a:endParaRPr lang="en-US" sz="1800"/>
            </a:p>
          </p:txBody>
        </p:sp>
        <p:sp>
          <p:nvSpPr>
            <p:cNvPr id="1038" name="Freeform 14"/>
            <p:cNvSpPr>
              <a:spLocks/>
            </p:cNvSpPr>
            <p:nvPr/>
          </p:nvSpPr>
          <p:spPr bwMode="auto">
            <a:xfrm>
              <a:off x="313" y="237"/>
              <a:ext cx="36" cy="84"/>
            </a:xfrm>
            <a:custGeom>
              <a:avLst/>
              <a:gdLst/>
              <a:ahLst/>
              <a:cxnLst>
                <a:cxn ang="0">
                  <a:pos x="0" y="125"/>
                </a:cxn>
                <a:cxn ang="0">
                  <a:pos x="69" y="0"/>
                </a:cxn>
                <a:cxn ang="0">
                  <a:pos x="73" y="6"/>
                </a:cxn>
                <a:cxn ang="0">
                  <a:pos x="4" y="131"/>
                </a:cxn>
                <a:cxn ang="0">
                  <a:pos x="0" y="125"/>
                </a:cxn>
              </a:cxnLst>
              <a:rect l="0" t="0" r="r" b="b"/>
              <a:pathLst>
                <a:path w="73" h="131">
                  <a:moveTo>
                    <a:pt x="0" y="125"/>
                  </a:moveTo>
                  <a:lnTo>
                    <a:pt x="69" y="0"/>
                  </a:lnTo>
                  <a:lnTo>
                    <a:pt x="73" y="6"/>
                  </a:lnTo>
                  <a:lnTo>
                    <a:pt x="4" y="131"/>
                  </a:lnTo>
                  <a:lnTo>
                    <a:pt x="0" y="125"/>
                  </a:lnTo>
                  <a:close/>
                </a:path>
              </a:pathLst>
            </a:custGeom>
            <a:solidFill>
              <a:srgbClr val="800000"/>
            </a:solidFill>
            <a:ln w="9525">
              <a:noFill/>
              <a:round/>
              <a:headEnd/>
              <a:tailEnd/>
            </a:ln>
          </p:spPr>
          <p:txBody>
            <a:bodyPr/>
            <a:lstStyle/>
            <a:p>
              <a:endParaRPr lang="en-US" sz="1800"/>
            </a:p>
          </p:txBody>
        </p:sp>
        <p:sp>
          <p:nvSpPr>
            <p:cNvPr id="1040" name="Rectangle 16"/>
            <p:cNvSpPr>
              <a:spLocks noChangeArrowheads="1"/>
            </p:cNvSpPr>
            <p:nvPr/>
          </p:nvSpPr>
          <p:spPr bwMode="auto">
            <a:xfrm>
              <a:off x="0" y="768"/>
              <a:ext cx="5752" cy="72"/>
            </a:xfrm>
            <a:prstGeom prst="rect">
              <a:avLst/>
            </a:prstGeom>
            <a:gradFill rotWithShape="0">
              <a:gsLst>
                <a:gs pos="0">
                  <a:srgbClr val="FF99FF"/>
                </a:gs>
                <a:gs pos="50000">
                  <a:srgbClr val="CC0066"/>
                </a:gs>
                <a:gs pos="100000">
                  <a:srgbClr val="FF99FF"/>
                </a:gs>
              </a:gsLst>
              <a:lin ang="0" scaled="1"/>
            </a:gradFill>
            <a:ln w="9525">
              <a:noFill/>
              <a:miter lim="800000"/>
              <a:headEnd/>
              <a:tailEnd/>
            </a:ln>
            <a:effectLst/>
          </p:spPr>
          <p:txBody>
            <a:bodyPr wrap="none" anchor="ctr"/>
            <a:lstStyle/>
            <a:p>
              <a:endParaRPr lang="en-US" sz="1800"/>
            </a:p>
          </p:txBody>
        </p:sp>
      </p:grpSp>
    </p:spTree>
    <p:extLst>
      <p:ext uri="{BB962C8B-B14F-4D97-AF65-F5344CB8AC3E}">
        <p14:creationId xmlns:p14="http://schemas.microsoft.com/office/powerpoint/2010/main" val="110718785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txStyles>
    <p:titleStyle>
      <a:lvl1pPr algn="ctr" rtl="0" eaLnBrk="0" fontAlgn="base" hangingPunct="0">
        <a:spcBef>
          <a:spcPct val="0"/>
        </a:spcBef>
        <a:spcAft>
          <a:spcPct val="0"/>
        </a:spcAft>
        <a:defRPr sz="3300" b="1">
          <a:solidFill>
            <a:srgbClr val="FFFF00"/>
          </a:solidFill>
          <a:latin typeface="+mj-lt"/>
          <a:ea typeface="+mj-ea"/>
          <a:cs typeface="+mj-cs"/>
        </a:defRPr>
      </a:lvl1pPr>
      <a:lvl2pPr algn="ctr" rtl="0" eaLnBrk="0" fontAlgn="base" hangingPunct="0">
        <a:spcBef>
          <a:spcPct val="0"/>
        </a:spcBef>
        <a:spcAft>
          <a:spcPct val="0"/>
        </a:spcAft>
        <a:defRPr sz="3300" b="1">
          <a:solidFill>
            <a:srgbClr val="FFFF00"/>
          </a:solidFill>
          <a:latin typeface="Times New Roman" pitchFamily="18" charset="0"/>
        </a:defRPr>
      </a:lvl2pPr>
      <a:lvl3pPr algn="ctr" rtl="0" eaLnBrk="0" fontAlgn="base" hangingPunct="0">
        <a:spcBef>
          <a:spcPct val="0"/>
        </a:spcBef>
        <a:spcAft>
          <a:spcPct val="0"/>
        </a:spcAft>
        <a:defRPr sz="3300" b="1">
          <a:solidFill>
            <a:srgbClr val="FFFF00"/>
          </a:solidFill>
          <a:latin typeface="Times New Roman" pitchFamily="18" charset="0"/>
        </a:defRPr>
      </a:lvl3pPr>
      <a:lvl4pPr algn="ctr" rtl="0" eaLnBrk="0" fontAlgn="base" hangingPunct="0">
        <a:spcBef>
          <a:spcPct val="0"/>
        </a:spcBef>
        <a:spcAft>
          <a:spcPct val="0"/>
        </a:spcAft>
        <a:defRPr sz="3300" b="1">
          <a:solidFill>
            <a:srgbClr val="FFFF00"/>
          </a:solidFill>
          <a:latin typeface="Times New Roman" pitchFamily="18" charset="0"/>
        </a:defRPr>
      </a:lvl4pPr>
      <a:lvl5pPr algn="ctr" rtl="0" eaLnBrk="0" fontAlgn="base" hangingPunct="0">
        <a:spcBef>
          <a:spcPct val="0"/>
        </a:spcBef>
        <a:spcAft>
          <a:spcPct val="0"/>
        </a:spcAft>
        <a:defRPr sz="3300" b="1">
          <a:solidFill>
            <a:srgbClr val="FFFF00"/>
          </a:solidFill>
          <a:latin typeface="Times New Roman" pitchFamily="18" charset="0"/>
        </a:defRPr>
      </a:lvl5pPr>
      <a:lvl6pPr marL="342900" algn="ctr" rtl="0" eaLnBrk="0" fontAlgn="base" hangingPunct="0">
        <a:spcBef>
          <a:spcPct val="0"/>
        </a:spcBef>
        <a:spcAft>
          <a:spcPct val="0"/>
        </a:spcAft>
        <a:defRPr sz="3300" b="1">
          <a:solidFill>
            <a:srgbClr val="FFFF00"/>
          </a:solidFill>
          <a:latin typeface="Times New Roman" pitchFamily="18" charset="0"/>
        </a:defRPr>
      </a:lvl6pPr>
      <a:lvl7pPr marL="685800" algn="ctr" rtl="0" eaLnBrk="0" fontAlgn="base" hangingPunct="0">
        <a:spcBef>
          <a:spcPct val="0"/>
        </a:spcBef>
        <a:spcAft>
          <a:spcPct val="0"/>
        </a:spcAft>
        <a:defRPr sz="3300" b="1">
          <a:solidFill>
            <a:srgbClr val="FFFF00"/>
          </a:solidFill>
          <a:latin typeface="Times New Roman" pitchFamily="18" charset="0"/>
        </a:defRPr>
      </a:lvl7pPr>
      <a:lvl8pPr marL="1028700" algn="ctr" rtl="0" eaLnBrk="0" fontAlgn="base" hangingPunct="0">
        <a:spcBef>
          <a:spcPct val="0"/>
        </a:spcBef>
        <a:spcAft>
          <a:spcPct val="0"/>
        </a:spcAft>
        <a:defRPr sz="3300" b="1">
          <a:solidFill>
            <a:srgbClr val="FFFF00"/>
          </a:solidFill>
          <a:latin typeface="Times New Roman" pitchFamily="18" charset="0"/>
        </a:defRPr>
      </a:lvl8pPr>
      <a:lvl9pPr marL="1371600" algn="ctr" rtl="0" eaLnBrk="0" fontAlgn="base" hangingPunct="0">
        <a:spcBef>
          <a:spcPct val="0"/>
        </a:spcBef>
        <a:spcAft>
          <a:spcPct val="0"/>
        </a:spcAft>
        <a:defRPr sz="3300" b="1">
          <a:solidFill>
            <a:srgbClr val="FFFF00"/>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sz="1800">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eaLnBrk="0" fontAlgn="base" hangingPunct="0">
        <a:spcBef>
          <a:spcPct val="20000"/>
        </a:spcBef>
        <a:spcAft>
          <a:spcPct val="0"/>
        </a:spcAft>
        <a:buChar char="»"/>
        <a:defRPr sz="1500">
          <a:solidFill>
            <a:schemeClr val="bg1"/>
          </a:solidFill>
          <a:latin typeface="+mn-lt"/>
        </a:defRPr>
      </a:lvl6pPr>
      <a:lvl7pPr marL="2228850" indent="-171450" algn="l" rtl="0" eaLnBrk="0" fontAlgn="base" hangingPunct="0">
        <a:spcBef>
          <a:spcPct val="20000"/>
        </a:spcBef>
        <a:spcAft>
          <a:spcPct val="0"/>
        </a:spcAft>
        <a:buChar char="»"/>
        <a:defRPr sz="1500">
          <a:solidFill>
            <a:schemeClr val="bg1"/>
          </a:solidFill>
          <a:latin typeface="+mn-lt"/>
        </a:defRPr>
      </a:lvl7pPr>
      <a:lvl8pPr marL="2571750" indent="-171450" algn="l" rtl="0" eaLnBrk="0" fontAlgn="base" hangingPunct="0">
        <a:spcBef>
          <a:spcPct val="20000"/>
        </a:spcBef>
        <a:spcAft>
          <a:spcPct val="0"/>
        </a:spcAft>
        <a:buChar char="»"/>
        <a:defRPr sz="1500">
          <a:solidFill>
            <a:schemeClr val="bg1"/>
          </a:solidFill>
          <a:latin typeface="+mn-lt"/>
        </a:defRPr>
      </a:lvl8pPr>
      <a:lvl9pPr marL="2914650" indent="-171450" algn="l" rtl="0" eaLnBrk="0" fontAlgn="base" hangingPunct="0">
        <a:spcBef>
          <a:spcPct val="20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hyperlink" Target="https://www.nejm.org/toc/nejm/379/22?query=article_issue_link" TargetMode="External"/><Relationship Id="rId2" Type="http://schemas.openxmlformats.org/officeDocument/2006/relationships/image" Target="../media/image147.png"/><Relationship Id="rId1" Type="http://schemas.openxmlformats.org/officeDocument/2006/relationships/slideLayout" Target="../slideLayouts/slideLayout21.xml"/><Relationship Id="rId4" Type="http://schemas.openxmlformats.org/officeDocument/2006/relationships/image" Target="../media/image148.png"/></Relationships>
</file>

<file path=ppt/slides/_rels/slide10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g"/><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3" Type="http://schemas.openxmlformats.org/officeDocument/2006/relationships/hyperlink" Target="https://www.nejm.org/toc/nejm/386/6" TargetMode="External"/><Relationship Id="rId2" Type="http://schemas.openxmlformats.org/officeDocument/2006/relationships/image" Target="../media/image160.jpeg"/><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12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1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1.xml"/><Relationship Id="rId1" Type="http://schemas.openxmlformats.org/officeDocument/2006/relationships/slideLayout" Target="../slideLayouts/slideLayout12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3.xml"/></Relationships>
</file>

<file path=ppt/slides/_rels/slide12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3.xml"/><Relationship Id="rId1" Type="http://schemas.openxmlformats.org/officeDocument/2006/relationships/slideLayout" Target="../slideLayouts/slideLayout95.xml"/><Relationship Id="rId4" Type="http://schemas.openxmlformats.org/officeDocument/2006/relationships/image" Target="../media/image166.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132.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37.xml"/><Relationship Id="rId1" Type="http://schemas.openxmlformats.org/officeDocument/2006/relationships/slideLayout" Target="../slideLayouts/slideLayout9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8.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9.xml"/><Relationship Id="rId1" Type="http://schemas.openxmlformats.org/officeDocument/2006/relationships/slideLayout" Target="../slideLayouts/slideLayout98.xml"/><Relationship Id="rId5" Type="http://schemas.openxmlformats.org/officeDocument/2006/relationships/image" Target="../media/image169.png"/><Relationship Id="rId4" Type="http://schemas.openxmlformats.org/officeDocument/2006/relationships/image" Target="../media/image168.emf"/></Relationships>
</file>

<file path=ppt/slides/_rels/slide1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0.xml"/><Relationship Id="rId1" Type="http://schemas.openxmlformats.org/officeDocument/2006/relationships/slideLayout" Target="../slideLayouts/slideLayout93.xml"/><Relationship Id="rId4" Type="http://schemas.openxmlformats.org/officeDocument/2006/relationships/image" Target="../media/image171.png"/></Relationships>
</file>

<file path=ppt/slides/_rels/slide13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1.xml"/><Relationship Id="rId1" Type="http://schemas.openxmlformats.org/officeDocument/2006/relationships/slideLayout" Target="../slideLayouts/slideLayout120.xml"/><Relationship Id="rId6" Type="http://schemas.openxmlformats.org/officeDocument/2006/relationships/image" Target="../media/image174.png"/><Relationship Id="rId5" Type="http://schemas.openxmlformats.org/officeDocument/2006/relationships/hyperlink" Target="http://onlinelibrary.wiley.com/doi/10.3322/caac.21320/full#caac21320-fig-0005" TargetMode="External"/><Relationship Id="rId4" Type="http://schemas.openxmlformats.org/officeDocument/2006/relationships/image" Target="../media/image173.png"/></Relationships>
</file>

<file path=ppt/slides/_rels/slide1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2.xml"/><Relationship Id="rId1" Type="http://schemas.openxmlformats.org/officeDocument/2006/relationships/slideLayout" Target="../slideLayouts/slideLayout93.xml"/></Relationships>
</file>

<file path=ppt/slides/_rels/slide13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3.xml"/><Relationship Id="rId1" Type="http://schemas.openxmlformats.org/officeDocument/2006/relationships/slideLayout" Target="../slideLayouts/slideLayout155.xml"/><Relationship Id="rId5" Type="http://schemas.openxmlformats.org/officeDocument/2006/relationships/image" Target="../media/image178.png"/><Relationship Id="rId4" Type="http://schemas.openxmlformats.org/officeDocument/2006/relationships/image" Target="../media/image177.png"/></Relationships>
</file>

<file path=ppt/slides/_rels/slide1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8.xml"/></Relationships>
</file>

<file path=ppt/slides/_rels/slide14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6.xml"/><Relationship Id="rId1" Type="http://schemas.openxmlformats.org/officeDocument/2006/relationships/slideLayout" Target="../slideLayouts/slideLayout104.xml"/><Relationship Id="rId4" Type="http://schemas.openxmlformats.org/officeDocument/2006/relationships/image" Target="../media/image179.png"/></Relationships>
</file>

<file path=ppt/slides/_rels/slide1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7.xml"/><Relationship Id="rId1" Type="http://schemas.openxmlformats.org/officeDocument/2006/relationships/slideLayout" Target="../slideLayouts/slideLayout93.xml"/><Relationship Id="rId4" Type="http://schemas.openxmlformats.org/officeDocument/2006/relationships/image" Target="../media/image180.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49.xml"/><Relationship Id="rId1" Type="http://schemas.openxmlformats.org/officeDocument/2006/relationships/slideLayout" Target="../slideLayouts/slideLayout97.xml"/></Relationships>
</file>

<file path=ppt/slides/_rels/slide146.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2.png"/><Relationship Id="rId7" Type="http://schemas.openxmlformats.org/officeDocument/2006/relationships/image" Target="../media/image186.emf"/><Relationship Id="rId2" Type="http://schemas.openxmlformats.org/officeDocument/2006/relationships/notesSlide" Target="../notesSlides/notesSlide50.xml"/><Relationship Id="rId1" Type="http://schemas.openxmlformats.org/officeDocument/2006/relationships/slideLayout" Target="../slideLayouts/slideLayout99.xml"/><Relationship Id="rId6" Type="http://schemas.openxmlformats.org/officeDocument/2006/relationships/image" Target="../media/image185.emf"/><Relationship Id="rId5" Type="http://schemas.openxmlformats.org/officeDocument/2006/relationships/image" Target="../media/image184.emf"/><Relationship Id="rId4" Type="http://schemas.openxmlformats.org/officeDocument/2006/relationships/image" Target="../media/image183.png"/></Relationships>
</file>

<file path=ppt/slides/_rels/slide14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1.xml"/><Relationship Id="rId1" Type="http://schemas.openxmlformats.org/officeDocument/2006/relationships/slideLayout" Target="../slideLayouts/slideLayout204.xml"/><Relationship Id="rId5" Type="http://schemas.openxmlformats.org/officeDocument/2006/relationships/image" Target="../media/image190.gif"/><Relationship Id="rId4" Type="http://schemas.openxmlformats.org/officeDocument/2006/relationships/image" Target="../media/image189.png"/></Relationships>
</file>

<file path=ppt/slides/_rels/slide14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52.xml"/><Relationship Id="rId1" Type="http://schemas.openxmlformats.org/officeDocument/2006/relationships/slideLayout" Target="../slideLayouts/slideLayout20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4.xml"/><Relationship Id="rId1" Type="http://schemas.openxmlformats.org/officeDocument/2006/relationships/slideLayout" Target="../slideLayouts/slideLayout231.xml"/></Relationships>
</file>

<file path=ppt/slides/_rels/slide15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5.xml"/><Relationship Id="rId1" Type="http://schemas.openxmlformats.org/officeDocument/2006/relationships/slideLayout" Target="../slideLayouts/slideLayout243.xml"/></Relationships>
</file>

<file path=ppt/slides/_rels/slide15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56.xml"/><Relationship Id="rId1" Type="http://schemas.openxmlformats.org/officeDocument/2006/relationships/slideLayout" Target="../slideLayouts/slideLayout270.xml"/></Relationships>
</file>

<file path=ppt/slides/_rels/slide15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57.xml"/><Relationship Id="rId1" Type="http://schemas.openxmlformats.org/officeDocument/2006/relationships/slideLayout" Target="../slideLayouts/slideLayout283.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54.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58.xml"/><Relationship Id="rId1" Type="http://schemas.openxmlformats.org/officeDocument/2006/relationships/slideLayout" Target="../slideLayouts/slideLayout93.xml"/></Relationships>
</file>

<file path=ppt/slides/_rels/slide15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97.xml"/></Relationships>
</file>

<file path=ppt/slides/_rels/slide15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59.xml"/><Relationship Id="rId1" Type="http://schemas.openxmlformats.org/officeDocument/2006/relationships/slideLayout" Target="../slideLayouts/slideLayout107.xml"/><Relationship Id="rId5" Type="http://schemas.openxmlformats.org/officeDocument/2006/relationships/image" Target="../media/image162.png"/><Relationship Id="rId4" Type="http://schemas.openxmlformats.org/officeDocument/2006/relationships/image" Target="../media/image202.png"/></Relationships>
</file>

<file path=ppt/slides/_rels/slide157.xml.rels><?xml version="1.0" encoding="UTF-8" standalone="yes"?>
<Relationships xmlns="http://schemas.openxmlformats.org/package/2006/relationships"><Relationship Id="rId3" Type="http://schemas.openxmlformats.org/officeDocument/2006/relationships/image" Target="../media/image203.jpeg"/><Relationship Id="rId7" Type="http://schemas.openxmlformats.org/officeDocument/2006/relationships/image" Target="../media/image207.jpeg"/><Relationship Id="rId2" Type="http://schemas.openxmlformats.org/officeDocument/2006/relationships/notesSlide" Target="../notesSlides/notesSlide60.xml"/><Relationship Id="rId1" Type="http://schemas.openxmlformats.org/officeDocument/2006/relationships/slideLayout" Target="../slideLayouts/slideLayout106.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158.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162.png"/><Relationship Id="rId7" Type="http://schemas.openxmlformats.org/officeDocument/2006/relationships/image" Target="../media/image211.jpeg"/><Relationship Id="rId12" Type="http://schemas.openxmlformats.org/officeDocument/2006/relationships/chart" Target="../charts/chart3.xml"/><Relationship Id="rId2" Type="http://schemas.openxmlformats.org/officeDocument/2006/relationships/notesSlide" Target="../notesSlides/notesSlide61.xml"/><Relationship Id="rId1" Type="http://schemas.openxmlformats.org/officeDocument/2006/relationships/slideLayout" Target="../slideLayouts/slideLayout305.xml"/><Relationship Id="rId6" Type="http://schemas.openxmlformats.org/officeDocument/2006/relationships/image" Target="../media/image210.png"/><Relationship Id="rId11" Type="http://schemas.openxmlformats.org/officeDocument/2006/relationships/image" Target="../media/image215.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jpg"/><Relationship Id="rId9" Type="http://schemas.openxmlformats.org/officeDocument/2006/relationships/image" Target="../media/image213.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3.xml"/></Relationships>
</file>

<file path=ppt/slides/_rels/slide16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4.xml"/><Relationship Id="rId1" Type="http://schemas.openxmlformats.org/officeDocument/2006/relationships/slideLayout" Target="../slideLayouts/slideLayout103.xml"/></Relationships>
</file>

<file path=ppt/slides/_rels/slide162.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7.gif"/><Relationship Id="rId7" Type="http://schemas.openxmlformats.org/officeDocument/2006/relationships/image" Target="../media/image162.png"/><Relationship Id="rId12" Type="http://schemas.openxmlformats.org/officeDocument/2006/relationships/image" Target="../media/image224.png"/><Relationship Id="rId2" Type="http://schemas.openxmlformats.org/officeDocument/2006/relationships/notesSlide" Target="../notesSlides/notesSlide65.xml"/><Relationship Id="rId1" Type="http://schemas.openxmlformats.org/officeDocument/2006/relationships/slideLayout" Target="../slideLayouts/slideLayout93.xml"/><Relationship Id="rId6" Type="http://schemas.openxmlformats.org/officeDocument/2006/relationships/image" Target="../media/image220.png"/><Relationship Id="rId11" Type="http://schemas.openxmlformats.org/officeDocument/2006/relationships/image" Target="../media/image223.jpg"/><Relationship Id="rId5" Type="http://schemas.openxmlformats.org/officeDocument/2006/relationships/image" Target="../media/image219.png"/><Relationship Id="rId10" Type="http://schemas.openxmlformats.org/officeDocument/2006/relationships/image" Target="../media/image33.png"/><Relationship Id="rId4" Type="http://schemas.openxmlformats.org/officeDocument/2006/relationships/image" Target="../media/image218.gif"/><Relationship Id="rId9" Type="http://schemas.openxmlformats.org/officeDocument/2006/relationships/image" Target="../media/image222.jpg"/></Relationships>
</file>

<file path=ppt/slides/_rels/slide16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6.xml"/><Relationship Id="rId1" Type="http://schemas.openxmlformats.org/officeDocument/2006/relationships/slideLayout" Target="../slideLayouts/slideLayout204.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7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73.png"/><Relationship Id="rId5" Type="http://schemas.openxmlformats.org/officeDocument/2006/relationships/tags" Target="../tags/tag5.xml"/><Relationship Id="rId10" Type="http://schemas.openxmlformats.org/officeDocument/2006/relationships/notesSlide" Target="../notesSlides/notesSlide12.xml"/><Relationship Id="rId4" Type="http://schemas.openxmlformats.org/officeDocument/2006/relationships/tags" Target="../tags/tag4.xml"/><Relationship Id="rId9"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75.jpeg"/><Relationship Id="rId5" Type="http://schemas.openxmlformats.org/officeDocument/2006/relationships/tags" Target="../tags/tag16.xml"/><Relationship Id="rId10" Type="http://schemas.openxmlformats.org/officeDocument/2006/relationships/image" Target="../media/image73.png"/><Relationship Id="rId4" Type="http://schemas.openxmlformats.org/officeDocument/2006/relationships/tags" Target="../tags/tag15.xml"/><Relationship Id="rId9"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24.xml"/><Relationship Id="rId7" Type="http://schemas.openxmlformats.org/officeDocument/2006/relationships/slideLayout" Target="../slideLayouts/slideLayout1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10" Type="http://schemas.openxmlformats.org/officeDocument/2006/relationships/image" Target="../media/image76.png"/><Relationship Id="rId4" Type="http://schemas.openxmlformats.org/officeDocument/2006/relationships/tags" Target="../tags/tag25.xml"/><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33.xml"/><Relationship Id="rId7" Type="http://schemas.openxmlformats.org/officeDocument/2006/relationships/slideLayout" Target="../slideLayouts/slideLayout1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10" Type="http://schemas.openxmlformats.org/officeDocument/2006/relationships/image" Target="../media/image77.png"/><Relationship Id="rId4" Type="http://schemas.openxmlformats.org/officeDocument/2006/relationships/tags" Target="../tags/tag34.xml"/><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42.xml"/><Relationship Id="rId7" Type="http://schemas.openxmlformats.org/officeDocument/2006/relationships/slideLayout" Target="../slideLayouts/slideLayout13.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10" Type="http://schemas.openxmlformats.org/officeDocument/2006/relationships/image" Target="../media/image78.png"/><Relationship Id="rId4" Type="http://schemas.openxmlformats.org/officeDocument/2006/relationships/tags" Target="../tags/tag43.xml"/><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4.xml"/><Relationship Id="rId5" Type="http://schemas.openxmlformats.org/officeDocument/2006/relationships/image" Target="../media/image103.png"/><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1.xml"/><Relationship Id="rId4" Type="http://schemas.openxmlformats.org/officeDocument/2006/relationships/image" Target="../media/image105.png"/></Relationships>
</file>

<file path=ppt/slides/_rels/slide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5.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5.xml"/><Relationship Id="rId5" Type="http://schemas.openxmlformats.org/officeDocument/2006/relationships/image" Target="../media/image113.png"/><Relationship Id="rId4" Type="http://schemas.openxmlformats.org/officeDocument/2006/relationships/image" Target="../media/image116.png"/></Relationships>
</file>

<file path=ppt/slides/_rels/slide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4.xml"/><Relationship Id="rId5" Type="http://schemas.openxmlformats.org/officeDocument/2006/relationships/image" Target="../media/image123.png"/><Relationship Id="rId4" Type="http://schemas.openxmlformats.org/officeDocument/2006/relationships/image" Target="../media/image12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8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3.xml"/><Relationship Id="rId5" Type="http://schemas.openxmlformats.org/officeDocument/2006/relationships/image" Target="../media/image134.png"/><Relationship Id="rId4" Type="http://schemas.openxmlformats.org/officeDocument/2006/relationships/image" Target="../media/image13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21.xml"/><Relationship Id="rId4" Type="http://schemas.openxmlformats.org/officeDocument/2006/relationships/image" Target="../media/image140.png"/></Relationships>
</file>

<file path=ppt/slides/_rels/slide9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
          <p:cNvSpPr/>
          <p:nvPr/>
        </p:nvSpPr>
        <p:spPr>
          <a:xfrm>
            <a:off x="0" y="2586831"/>
            <a:ext cx="912992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82C"/>
              </a:buClr>
              <a:buSzPts val="2400"/>
              <a:buFont typeface="Arial"/>
              <a:buNone/>
            </a:pPr>
            <a:r>
              <a:rPr lang="en-US" sz="2400" b="0" i="0" u="none" strike="noStrike" cap="none">
                <a:solidFill>
                  <a:srgbClr val="FFC82C"/>
                </a:solidFill>
                <a:latin typeface="Arial"/>
                <a:ea typeface="Arial"/>
                <a:cs typeface="Arial"/>
                <a:sym typeface="Arial"/>
              </a:rPr>
              <a:t>BREAST MALIGNANCIES</a:t>
            </a:r>
            <a:endParaRPr/>
          </a:p>
        </p:txBody>
      </p:sp>
      <p:sp>
        <p:nvSpPr>
          <p:cNvPr id="329" name="Google Shape;329;p1"/>
          <p:cNvSpPr/>
          <p:nvPr/>
        </p:nvSpPr>
        <p:spPr>
          <a:xfrm>
            <a:off x="14075" y="3073896"/>
            <a:ext cx="912992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a:solidFill>
                  <a:srgbClr val="FFFFFF"/>
                </a:solidFill>
                <a:latin typeface="Arial"/>
                <a:ea typeface="Arial"/>
                <a:cs typeface="Arial"/>
                <a:sym typeface="Arial"/>
              </a:rPr>
              <a:t>April 29</a:t>
            </a:r>
            <a:r>
              <a:rPr lang="en-US" sz="1600" b="0" i="0" u="none" strike="noStrike" cap="none" baseline="30000">
                <a:solidFill>
                  <a:srgbClr val="FFFFFF"/>
                </a:solidFill>
                <a:latin typeface="Arial"/>
                <a:ea typeface="Arial"/>
                <a:cs typeface="Arial"/>
                <a:sym typeface="Arial"/>
              </a:rPr>
              <a:t>th</a:t>
            </a:r>
            <a:r>
              <a:rPr lang="en-US" sz="1600" b="0" i="0" u="none" strike="noStrike" cap="none">
                <a:solidFill>
                  <a:srgbClr val="FFFFFF"/>
                </a:solidFill>
                <a:latin typeface="Arial"/>
                <a:ea typeface="Arial"/>
                <a:cs typeface="Arial"/>
                <a:sym typeface="Arial"/>
              </a:rPr>
              <a:t>,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547257"/>
            <a:ext cx="6400800" cy="1642189"/>
          </a:xfrm>
        </p:spPr>
        <p:txBody>
          <a:bodyPr/>
          <a:lstStyle/>
          <a:p>
            <a:r>
              <a:rPr lang="en-US" sz="1600" b="1" dirty="0">
                <a:solidFill>
                  <a:srgbClr val="002E51"/>
                </a:solidFill>
                <a:latin typeface="Segoe UI Symbol" panose="020B0502040204020203" pitchFamily="34" charset="0"/>
                <a:ea typeface="Segoe UI Symbol" panose="020B0502040204020203" pitchFamily="34" charset="0"/>
              </a:rPr>
              <a:t>Lauren Elreda, MD</a:t>
            </a:r>
          </a:p>
          <a:p>
            <a:r>
              <a:rPr lang="en-US" sz="1600" dirty="0">
                <a:solidFill>
                  <a:srgbClr val="002E51"/>
                </a:solidFill>
                <a:latin typeface="Segoe UI Symbol" panose="020B0502040204020203" pitchFamily="34" charset="0"/>
                <a:ea typeface="Segoe UI Symbol" panose="020B0502040204020203" pitchFamily="34" charset="0"/>
              </a:rPr>
              <a:t>Assistant Professor of Clinical Medicine</a:t>
            </a:r>
          </a:p>
          <a:p>
            <a:r>
              <a:rPr lang="en-US" sz="1600" dirty="0">
                <a:solidFill>
                  <a:srgbClr val="002E51"/>
                </a:solidFill>
                <a:latin typeface="Segoe UI Symbol" panose="020B0502040204020203" pitchFamily="34" charset="0"/>
                <a:ea typeface="Segoe UI Symbol" panose="020B0502040204020203" pitchFamily="34" charset="0"/>
              </a:rPr>
              <a:t>Director Breast Medical Oncology NYP Queens</a:t>
            </a:r>
          </a:p>
          <a:p>
            <a:r>
              <a:rPr lang="en-US" sz="1600" dirty="0">
                <a:solidFill>
                  <a:srgbClr val="002E51"/>
                </a:solidFill>
                <a:latin typeface="Segoe UI Symbol" panose="020B0502040204020203" pitchFamily="34" charset="0"/>
                <a:ea typeface="Segoe UI Symbol" panose="020B0502040204020203" pitchFamily="34" charset="0"/>
              </a:rPr>
              <a:t>Clinical Site Trials Leader Medical Oncology NYP Queens</a:t>
            </a:r>
          </a:p>
          <a:p>
            <a:r>
              <a:rPr lang="en-US" sz="1600" dirty="0">
                <a:solidFill>
                  <a:srgbClr val="002E51"/>
                </a:solidFill>
                <a:latin typeface="Segoe UI Symbol" panose="020B0502040204020203" pitchFamily="34" charset="0"/>
                <a:ea typeface="Segoe UI Symbol" panose="020B0502040204020203" pitchFamily="34" charset="0"/>
              </a:rPr>
              <a:t>Weill Cornell Medicine/New York Presbyterian</a:t>
            </a:r>
          </a:p>
          <a:p>
            <a:endParaRPr lang="en-US" sz="1600" dirty="0">
              <a:solidFill>
                <a:srgbClr val="002E51"/>
              </a:solidFill>
            </a:endParaRPr>
          </a:p>
        </p:txBody>
      </p:sp>
      <p:sp>
        <p:nvSpPr>
          <p:cNvPr id="4" name="Title 3"/>
          <p:cNvSpPr>
            <a:spLocks noGrp="1"/>
          </p:cNvSpPr>
          <p:nvPr>
            <p:ph type="title"/>
          </p:nvPr>
        </p:nvSpPr>
        <p:spPr>
          <a:xfrm>
            <a:off x="0" y="973379"/>
            <a:ext cx="9144000" cy="786936"/>
          </a:xfrm>
        </p:spPr>
        <p:txBody>
          <a:bodyPr/>
          <a:lstStyle/>
          <a:p>
            <a:r>
              <a:rPr lang="en-US" sz="3200" b="0" i="0" dirty="0">
                <a:solidFill>
                  <a:srgbClr val="000000"/>
                </a:solidFill>
                <a:effectLst/>
                <a:latin typeface="Segoe UI Symbol" panose="020B0502040204020203" pitchFamily="34" charset="0"/>
                <a:ea typeface="Segoe UI Symbol" panose="020B0502040204020203" pitchFamily="34" charset="0"/>
              </a:rPr>
              <a:t>Frontline CDK4/6 + ET in Patients with HR+/HER2- Breast Cancer</a:t>
            </a:r>
            <a:endParaRPr lang="en-US" sz="3200" b="1" dirty="0">
              <a:solidFill>
                <a:srgbClr val="002E51"/>
              </a:solidFill>
              <a:latin typeface="Segoe UI Symbol" panose="020B0502040204020203" pitchFamily="34" charset="0"/>
              <a:ea typeface="Segoe UI Symbol" panose="020B0502040204020203" pitchFamily="34" charset="0"/>
            </a:endParaRPr>
          </a:p>
        </p:txBody>
      </p:sp>
    </p:spTree>
    <p:extLst>
      <p:ext uri="{BB962C8B-B14F-4D97-AF65-F5344CB8AC3E}">
        <p14:creationId xmlns:p14="http://schemas.microsoft.com/office/powerpoint/2010/main" val="1643160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714538-6415-0229-3C24-74C40B689E97}"/>
              </a:ext>
            </a:extLst>
          </p:cNvPr>
          <p:cNvSpPr>
            <a:spLocks noGrp="1"/>
          </p:cNvSpPr>
          <p:nvPr>
            <p:ph sz="half" idx="1"/>
          </p:nvPr>
        </p:nvSpPr>
        <p:spPr>
          <a:xfrm>
            <a:off x="407504" y="822961"/>
            <a:ext cx="8052683" cy="2936240"/>
          </a:xfrm>
        </p:spPr>
        <p:txBody>
          <a:bodyPr/>
          <a:lstStyle/>
          <a:p>
            <a:r>
              <a:rPr lang="en-US" sz="1800" b="0" dirty="0"/>
              <a:t>High numbers of </a:t>
            </a:r>
            <a:r>
              <a:rPr lang="en-US" sz="1800" b="1" dirty="0"/>
              <a:t>tumor infiltrating lymphocytes </a:t>
            </a:r>
            <a:r>
              <a:rPr lang="en-US" sz="1800" b="0" dirty="0"/>
              <a:t>has been correlated with </a:t>
            </a:r>
            <a:r>
              <a:rPr lang="en-US" sz="1800" dirty="0"/>
              <a:t>improved response </a:t>
            </a:r>
            <a:r>
              <a:rPr lang="en-US" sz="1800" b="0" dirty="0"/>
              <a:t>to immune checkpoint blockade in some studies  </a:t>
            </a:r>
          </a:p>
          <a:p>
            <a:r>
              <a:rPr lang="en-US" sz="1800" b="1" dirty="0"/>
              <a:t>PD-L1 positive tumors </a:t>
            </a:r>
            <a:r>
              <a:rPr lang="en-US" sz="1800" b="0" dirty="0"/>
              <a:t>also have shown </a:t>
            </a:r>
            <a:r>
              <a:rPr lang="en-US" sz="1800" dirty="0"/>
              <a:t>favorable response </a:t>
            </a:r>
            <a:r>
              <a:rPr lang="en-US" sz="1800" b="0" dirty="0"/>
              <a:t>compared to PD-L1 negative or unselected patient groups</a:t>
            </a:r>
          </a:p>
          <a:p>
            <a:r>
              <a:rPr lang="en-US" sz="1800" b="1" dirty="0"/>
              <a:t>High amount of TIL </a:t>
            </a:r>
            <a:r>
              <a:rPr lang="en-US" sz="1800" b="0" dirty="0"/>
              <a:t>indicate a </a:t>
            </a:r>
            <a:r>
              <a:rPr lang="en-US" sz="1800" dirty="0"/>
              <a:t>favorable prognosis </a:t>
            </a:r>
            <a:r>
              <a:rPr lang="en-US" sz="1800" b="0" dirty="0"/>
              <a:t>in </a:t>
            </a:r>
            <a:r>
              <a:rPr lang="en-US" sz="1800" b="1" dirty="0"/>
              <a:t>TNBC</a:t>
            </a:r>
            <a:r>
              <a:rPr lang="en-US" sz="1800" b="0" dirty="0"/>
              <a:t> in the neoadjuvant setting and in </a:t>
            </a:r>
            <a:r>
              <a:rPr lang="en-US" sz="1800" b="1" dirty="0"/>
              <a:t>HER2+ disease </a:t>
            </a:r>
            <a:r>
              <a:rPr lang="en-US" sz="1800" b="0" dirty="0"/>
              <a:t>– suggesting a role for immune directed treatments in some types of breast cancer</a:t>
            </a:r>
          </a:p>
          <a:p>
            <a:endParaRPr lang="en-US" dirty="0"/>
          </a:p>
        </p:txBody>
      </p:sp>
      <p:sp>
        <p:nvSpPr>
          <p:cNvPr id="4" name="Title 3">
            <a:extLst>
              <a:ext uri="{FF2B5EF4-FFF2-40B4-BE49-F238E27FC236}">
                <a16:creationId xmlns:a16="http://schemas.microsoft.com/office/drawing/2014/main" id="{2F2FA24E-618E-C299-0423-D2CA8A7962D4}"/>
              </a:ext>
            </a:extLst>
          </p:cNvPr>
          <p:cNvSpPr>
            <a:spLocks noGrp="1"/>
          </p:cNvSpPr>
          <p:nvPr>
            <p:ph type="title"/>
          </p:nvPr>
        </p:nvSpPr>
        <p:spPr/>
        <p:txBody>
          <a:bodyPr/>
          <a:lstStyle/>
          <a:p>
            <a:r>
              <a:rPr lang="en-US" dirty="0"/>
              <a:t>PD-L1 expression and the Role of TILs</a:t>
            </a:r>
          </a:p>
        </p:txBody>
      </p:sp>
      <p:pic>
        <p:nvPicPr>
          <p:cNvPr id="5" name="Picture 4">
            <a:extLst>
              <a:ext uri="{FF2B5EF4-FFF2-40B4-BE49-F238E27FC236}">
                <a16:creationId xmlns:a16="http://schemas.microsoft.com/office/drawing/2014/main" id="{EA5C9B6A-F47D-96DD-0E0E-1F24DF9746C3}"/>
              </a:ext>
            </a:extLst>
          </p:cNvPr>
          <p:cNvPicPr>
            <a:picLocks noChangeAspect="1"/>
          </p:cNvPicPr>
          <p:nvPr/>
        </p:nvPicPr>
        <p:blipFill>
          <a:blip r:embed="rId2"/>
          <a:stretch>
            <a:fillRect/>
          </a:stretch>
        </p:blipFill>
        <p:spPr>
          <a:xfrm>
            <a:off x="1192696" y="2952703"/>
            <a:ext cx="3703127" cy="1380048"/>
          </a:xfrm>
          <a:prstGeom prst="rect">
            <a:avLst/>
          </a:prstGeom>
        </p:spPr>
      </p:pic>
      <p:sp>
        <p:nvSpPr>
          <p:cNvPr id="6" name="TextBox 5">
            <a:extLst>
              <a:ext uri="{FF2B5EF4-FFF2-40B4-BE49-F238E27FC236}">
                <a16:creationId xmlns:a16="http://schemas.microsoft.com/office/drawing/2014/main" id="{4D5113DD-BB0A-EE4B-E7FF-DF1B334F6C8D}"/>
              </a:ext>
            </a:extLst>
          </p:cNvPr>
          <p:cNvSpPr txBox="1"/>
          <p:nvPr/>
        </p:nvSpPr>
        <p:spPr>
          <a:xfrm>
            <a:off x="4962128" y="4066956"/>
            <a:ext cx="4542331" cy="215444"/>
          </a:xfrm>
          <a:prstGeom prst="rect">
            <a:avLst/>
          </a:prstGeom>
          <a:noFill/>
        </p:spPr>
        <p:txBody>
          <a:bodyPr wrap="square">
            <a:spAutoFit/>
          </a:bodyPr>
          <a:lstStyle/>
          <a:p>
            <a:r>
              <a:rPr lang="en-US" sz="800" b="0" i="0" dirty="0" err="1">
                <a:solidFill>
                  <a:srgbClr val="212121"/>
                </a:solidFill>
                <a:effectLst/>
                <a:latin typeface="BlinkMacSystemFont"/>
              </a:rPr>
              <a:t>Denkert</a:t>
            </a:r>
            <a:r>
              <a:rPr lang="en-US" sz="800" b="0" i="0" dirty="0">
                <a:solidFill>
                  <a:srgbClr val="212121"/>
                </a:solidFill>
                <a:effectLst/>
                <a:latin typeface="BlinkMacSystemFont"/>
              </a:rPr>
              <a:t> C et al</a:t>
            </a:r>
            <a:endParaRPr lang="en-US" sz="800" dirty="0"/>
          </a:p>
        </p:txBody>
      </p:sp>
    </p:spTree>
    <p:extLst>
      <p:ext uri="{BB962C8B-B14F-4D97-AF65-F5344CB8AC3E}">
        <p14:creationId xmlns:p14="http://schemas.microsoft.com/office/powerpoint/2010/main" val="5998052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1C3CFB-E6F1-1F64-0E2D-CE16B384E4A0}"/>
              </a:ext>
            </a:extLst>
          </p:cNvPr>
          <p:cNvSpPr>
            <a:spLocks noGrp="1"/>
          </p:cNvSpPr>
          <p:nvPr>
            <p:ph sz="half" idx="1"/>
          </p:nvPr>
        </p:nvSpPr>
        <p:spPr>
          <a:xfrm>
            <a:off x="103414" y="1020718"/>
            <a:ext cx="8142514" cy="2605314"/>
          </a:xfrm>
        </p:spPr>
        <p:txBody>
          <a:bodyPr/>
          <a:lstStyle/>
          <a:p>
            <a:r>
              <a:rPr lang="en-US" sz="1800" dirty="0"/>
              <a:t>Stromal TILS (</a:t>
            </a:r>
            <a:r>
              <a:rPr lang="en-US" sz="1800" dirty="0" err="1"/>
              <a:t>sTILs</a:t>
            </a:r>
            <a:r>
              <a:rPr lang="en-US" sz="1800" dirty="0"/>
              <a:t>) have been shown to have </a:t>
            </a:r>
            <a:r>
              <a:rPr lang="en-US" sz="1800" i="1" dirty="0"/>
              <a:t>prognostic</a:t>
            </a:r>
            <a:r>
              <a:rPr lang="en-US" sz="1800" dirty="0"/>
              <a:t> and </a:t>
            </a:r>
            <a:r>
              <a:rPr lang="en-US" sz="1800" i="1" dirty="0"/>
              <a:t>predictive </a:t>
            </a:r>
            <a:r>
              <a:rPr lang="en-US" sz="1800" dirty="0"/>
              <a:t>value in TNBC</a:t>
            </a:r>
          </a:p>
          <a:p>
            <a:r>
              <a:rPr lang="en-US" sz="1800" dirty="0"/>
              <a:t>De-escalation trial (</a:t>
            </a:r>
            <a:r>
              <a:rPr lang="en-US" sz="1800" i="0" dirty="0">
                <a:effectLst/>
                <a:latin typeface="Helvetica Neue"/>
              </a:rPr>
              <a:t>Miguel Martín</a:t>
            </a:r>
            <a:r>
              <a:rPr lang="en-US" sz="1800" i="0" dirty="0">
                <a:solidFill>
                  <a:srgbClr val="444444"/>
                </a:solidFill>
                <a:effectLst/>
                <a:latin typeface="Helvetica Neue"/>
              </a:rPr>
              <a:t> </a:t>
            </a:r>
            <a:r>
              <a:rPr lang="en-US" sz="1800" b="0" i="0" dirty="0">
                <a:solidFill>
                  <a:srgbClr val="444444"/>
                </a:solidFill>
                <a:effectLst/>
                <a:latin typeface="Helvetica Neue"/>
              </a:rPr>
              <a:t>MD, PhD, Madrid</a:t>
            </a:r>
            <a:r>
              <a:rPr lang="en-US" sz="1800" dirty="0"/>
              <a:t>): neoadjuvant anthracycline free regimen of </a:t>
            </a:r>
            <a:r>
              <a:rPr lang="en-US" sz="1800" b="1" dirty="0"/>
              <a:t>docetaxel + carbo </a:t>
            </a:r>
            <a:r>
              <a:rPr lang="en-US" sz="1800" dirty="0"/>
              <a:t>showed a </a:t>
            </a:r>
            <a:r>
              <a:rPr lang="en-US" sz="1800" b="1" dirty="0"/>
              <a:t>64% </a:t>
            </a:r>
            <a:r>
              <a:rPr lang="en-US" sz="1800" b="1" dirty="0" err="1"/>
              <a:t>pCR</a:t>
            </a:r>
            <a:r>
              <a:rPr lang="en-US" sz="1800" b="1" dirty="0"/>
              <a:t> </a:t>
            </a:r>
            <a:r>
              <a:rPr lang="en-US" sz="1800" dirty="0"/>
              <a:t>rate in those with </a:t>
            </a:r>
            <a:r>
              <a:rPr lang="en-US" sz="1800" b="1" dirty="0" err="1"/>
              <a:t>sTILs</a:t>
            </a:r>
            <a:r>
              <a:rPr lang="en-US" sz="1800" b="1" dirty="0"/>
              <a:t> &gt;30% </a:t>
            </a:r>
            <a:r>
              <a:rPr lang="en-US" sz="1800" dirty="0"/>
              <a:t>and this was correlated with a favorable EFS with downstaging of patients in this category</a:t>
            </a:r>
          </a:p>
          <a:p>
            <a:pPr marL="0" indent="0">
              <a:buNone/>
            </a:pPr>
            <a:endParaRPr lang="en-US" sz="1800" dirty="0"/>
          </a:p>
          <a:p>
            <a:endParaRPr lang="en-US" dirty="0"/>
          </a:p>
        </p:txBody>
      </p:sp>
      <p:sp>
        <p:nvSpPr>
          <p:cNvPr id="4" name="Title 3">
            <a:extLst>
              <a:ext uri="{FF2B5EF4-FFF2-40B4-BE49-F238E27FC236}">
                <a16:creationId xmlns:a16="http://schemas.microsoft.com/office/drawing/2014/main" id="{A8E34A93-0100-EC44-8F8E-1F1F7019A19F}"/>
              </a:ext>
            </a:extLst>
          </p:cNvPr>
          <p:cNvSpPr>
            <a:spLocks noGrp="1"/>
          </p:cNvSpPr>
          <p:nvPr>
            <p:ph type="title"/>
          </p:nvPr>
        </p:nvSpPr>
        <p:spPr/>
        <p:txBody>
          <a:bodyPr/>
          <a:lstStyle/>
          <a:p>
            <a:r>
              <a:rPr lang="en-US" dirty="0"/>
              <a:t>Importance of TILs</a:t>
            </a:r>
          </a:p>
        </p:txBody>
      </p:sp>
    </p:spTree>
    <p:extLst>
      <p:ext uri="{BB962C8B-B14F-4D97-AF65-F5344CB8AC3E}">
        <p14:creationId xmlns:p14="http://schemas.microsoft.com/office/powerpoint/2010/main" val="13650500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ED12E5-5D38-B9CC-3D93-0CC9CDB655A8}"/>
              </a:ext>
            </a:extLst>
          </p:cNvPr>
          <p:cNvSpPr>
            <a:spLocks noGrp="1"/>
          </p:cNvSpPr>
          <p:nvPr>
            <p:ph type="title"/>
          </p:nvPr>
        </p:nvSpPr>
        <p:spPr/>
        <p:txBody>
          <a:bodyPr/>
          <a:lstStyle/>
          <a:p>
            <a:r>
              <a:rPr lang="en-US" dirty="0"/>
              <a:t>First FDA approval in Breast Cancer</a:t>
            </a:r>
          </a:p>
        </p:txBody>
      </p:sp>
      <p:grpSp>
        <p:nvGrpSpPr>
          <p:cNvPr id="5" name="Group 4">
            <a:extLst>
              <a:ext uri="{FF2B5EF4-FFF2-40B4-BE49-F238E27FC236}">
                <a16:creationId xmlns:a16="http://schemas.microsoft.com/office/drawing/2014/main" id="{38235EB2-1C02-3E66-AFCC-5C746E8E72B6}"/>
              </a:ext>
            </a:extLst>
          </p:cNvPr>
          <p:cNvGrpSpPr/>
          <p:nvPr/>
        </p:nvGrpSpPr>
        <p:grpSpPr>
          <a:xfrm>
            <a:off x="1407761" y="1370176"/>
            <a:ext cx="6622948" cy="1938992"/>
            <a:chOff x="10027" y="341343"/>
            <a:chExt cx="5751946" cy="1618553"/>
          </a:xfrm>
        </p:grpSpPr>
        <p:sp>
          <p:nvSpPr>
            <p:cNvPr id="6" name="TextBox 5">
              <a:extLst>
                <a:ext uri="{FF2B5EF4-FFF2-40B4-BE49-F238E27FC236}">
                  <a16:creationId xmlns:a16="http://schemas.microsoft.com/office/drawing/2014/main" id="{5B9CD61B-E49B-FABA-4F49-5583D1FF4295}"/>
                </a:ext>
              </a:extLst>
            </p:cNvPr>
            <p:cNvSpPr txBox="1"/>
            <p:nvPr/>
          </p:nvSpPr>
          <p:spPr>
            <a:xfrm>
              <a:off x="1290181" y="341343"/>
              <a:ext cx="4471792" cy="1618553"/>
            </a:xfrm>
            <a:prstGeom prst="rect">
              <a:avLst/>
            </a:prstGeom>
            <a:noFill/>
          </p:spPr>
          <p:txBody>
            <a:bodyPr wrap="square" rtlCol="0">
              <a:spAutoFit/>
            </a:bodyPr>
            <a:lstStyle/>
            <a:p>
              <a:r>
                <a:rPr lang="en-US" sz="2400" b="1" i="1" dirty="0">
                  <a:solidFill>
                    <a:srgbClr val="373A3C"/>
                  </a:solidFill>
                  <a:effectLst/>
                  <a:latin typeface="Lato"/>
                </a:rPr>
                <a:t>March 2019</a:t>
              </a:r>
              <a:r>
                <a:rPr lang="en-US" sz="2400" b="0" i="0" dirty="0">
                  <a:solidFill>
                    <a:srgbClr val="333333"/>
                  </a:solidFill>
                  <a:effectLst/>
                  <a:latin typeface="Georgia" panose="02040502050405020303" pitchFamily="18" charset="0"/>
                </a:rPr>
                <a:t> </a:t>
              </a:r>
            </a:p>
            <a:p>
              <a:r>
                <a:rPr lang="en-US" sz="2400" b="0" i="0" dirty="0">
                  <a:solidFill>
                    <a:srgbClr val="FF0000"/>
                  </a:solidFill>
                  <a:effectLst/>
                  <a:latin typeface="Georgia" panose="02040502050405020303" pitchFamily="18" charset="0"/>
                </a:rPr>
                <a:t>atezolizumab for PD-L1 positive unresectable locally advanced or metastatic </a:t>
              </a:r>
              <a:r>
                <a:rPr lang="en-US" sz="2400" b="1" i="0" dirty="0">
                  <a:effectLst/>
                  <a:latin typeface="Georgia" panose="02040502050405020303" pitchFamily="18" charset="0"/>
                </a:rPr>
                <a:t>triple-negative</a:t>
              </a:r>
              <a:r>
                <a:rPr lang="en-US" sz="2400" b="0" i="0" dirty="0">
                  <a:solidFill>
                    <a:srgbClr val="FF0000"/>
                  </a:solidFill>
                  <a:effectLst/>
                  <a:latin typeface="Georgia" panose="02040502050405020303" pitchFamily="18" charset="0"/>
                </a:rPr>
                <a:t> breast cancer</a:t>
              </a:r>
              <a:r>
                <a:rPr lang="en-US" sz="2400" b="0" i="0" dirty="0">
                  <a:solidFill>
                    <a:srgbClr val="333333"/>
                  </a:solidFill>
                  <a:effectLst/>
                  <a:latin typeface="Georgia" panose="02040502050405020303" pitchFamily="18" charset="0"/>
                </a:rPr>
                <a:t>.</a:t>
              </a:r>
              <a:endParaRPr lang="en-US" sz="2400" b="1" i="1" dirty="0">
                <a:solidFill>
                  <a:srgbClr val="373A3C"/>
                </a:solidFill>
                <a:effectLst/>
                <a:latin typeface="Lato"/>
              </a:endParaRPr>
            </a:p>
          </p:txBody>
        </p:sp>
        <p:pic>
          <p:nvPicPr>
            <p:cNvPr id="7" name="Picture 6">
              <a:extLst>
                <a:ext uri="{FF2B5EF4-FFF2-40B4-BE49-F238E27FC236}">
                  <a16:creationId xmlns:a16="http://schemas.microsoft.com/office/drawing/2014/main" id="{93B52467-A861-D6CA-3878-0CF57E3DD315}"/>
                </a:ext>
              </a:extLst>
            </p:cNvPr>
            <p:cNvPicPr>
              <a:picLocks noChangeAspect="1"/>
            </p:cNvPicPr>
            <p:nvPr/>
          </p:nvPicPr>
          <p:blipFill>
            <a:blip r:embed="rId2"/>
            <a:stretch>
              <a:fillRect/>
            </a:stretch>
          </p:blipFill>
          <p:spPr>
            <a:xfrm>
              <a:off x="10027" y="576770"/>
              <a:ext cx="1129840" cy="657669"/>
            </a:xfrm>
            <a:prstGeom prst="rect">
              <a:avLst/>
            </a:prstGeom>
          </p:spPr>
        </p:pic>
      </p:grpSp>
    </p:spTree>
    <p:extLst>
      <p:ext uri="{BB962C8B-B14F-4D97-AF65-F5344CB8AC3E}">
        <p14:creationId xmlns:p14="http://schemas.microsoft.com/office/powerpoint/2010/main" val="26338261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F07F4-B610-2DC7-DE13-8DC19A6391FA}"/>
              </a:ext>
            </a:extLst>
          </p:cNvPr>
          <p:cNvSpPr>
            <a:spLocks noGrp="1"/>
          </p:cNvSpPr>
          <p:nvPr>
            <p:ph type="title"/>
          </p:nvPr>
        </p:nvSpPr>
        <p:spPr/>
        <p:txBody>
          <a:bodyPr/>
          <a:lstStyle/>
          <a:p>
            <a:r>
              <a:rPr lang="en-US" dirty="0"/>
              <a:t>IMpassion130</a:t>
            </a:r>
          </a:p>
        </p:txBody>
      </p:sp>
      <p:pic>
        <p:nvPicPr>
          <p:cNvPr id="5" name="Picture 4">
            <a:extLst>
              <a:ext uri="{FF2B5EF4-FFF2-40B4-BE49-F238E27FC236}">
                <a16:creationId xmlns:a16="http://schemas.microsoft.com/office/drawing/2014/main" id="{1CAFD3A3-3F3D-F590-CA8D-515B4C842063}"/>
              </a:ext>
            </a:extLst>
          </p:cNvPr>
          <p:cNvPicPr>
            <a:picLocks noChangeAspect="1"/>
          </p:cNvPicPr>
          <p:nvPr/>
        </p:nvPicPr>
        <p:blipFill>
          <a:blip r:embed="rId2"/>
          <a:stretch>
            <a:fillRect/>
          </a:stretch>
        </p:blipFill>
        <p:spPr>
          <a:xfrm>
            <a:off x="649147" y="1690359"/>
            <a:ext cx="8032805" cy="1767543"/>
          </a:xfrm>
          <a:prstGeom prst="rect">
            <a:avLst/>
          </a:prstGeom>
        </p:spPr>
      </p:pic>
      <p:sp>
        <p:nvSpPr>
          <p:cNvPr id="6" name="TextBox 5">
            <a:extLst>
              <a:ext uri="{FF2B5EF4-FFF2-40B4-BE49-F238E27FC236}">
                <a16:creationId xmlns:a16="http://schemas.microsoft.com/office/drawing/2014/main" id="{3EE3C727-B3A3-9F7A-B3AE-39B5BADB17C4}"/>
              </a:ext>
            </a:extLst>
          </p:cNvPr>
          <p:cNvSpPr txBox="1"/>
          <p:nvPr/>
        </p:nvSpPr>
        <p:spPr>
          <a:xfrm>
            <a:off x="6411238" y="3571573"/>
            <a:ext cx="2890381" cy="646331"/>
          </a:xfrm>
          <a:prstGeom prst="rect">
            <a:avLst/>
          </a:prstGeom>
          <a:noFill/>
        </p:spPr>
        <p:txBody>
          <a:bodyPr wrap="square">
            <a:spAutoFit/>
          </a:bodyPr>
          <a:lstStyle/>
          <a:p>
            <a:r>
              <a:rPr lang="en-US" sz="1200" b="0" i="0" u="none" strike="noStrike" dirty="0">
                <a:solidFill>
                  <a:srgbClr val="084E9B"/>
                </a:solidFill>
                <a:effectLst/>
                <a:latin typeface="ff-scala-sans-pro"/>
                <a:hlinkClick r:id="rId3"/>
              </a:rPr>
              <a:t>November 29, 2018</a:t>
            </a:r>
            <a:br>
              <a:rPr lang="en-US" sz="1200" dirty="0"/>
            </a:br>
            <a:r>
              <a:rPr lang="en-US" sz="1200" b="0" i="0" dirty="0">
                <a:solidFill>
                  <a:srgbClr val="666666"/>
                </a:solidFill>
                <a:effectLst/>
                <a:latin typeface="ff-scala-sans-pro"/>
              </a:rPr>
              <a:t>N </a:t>
            </a:r>
            <a:r>
              <a:rPr lang="en-US" sz="1200" b="0" i="0" dirty="0" err="1">
                <a:solidFill>
                  <a:srgbClr val="666666"/>
                </a:solidFill>
                <a:effectLst/>
                <a:latin typeface="ff-scala-sans-pro"/>
              </a:rPr>
              <a:t>Engl</a:t>
            </a:r>
            <a:r>
              <a:rPr lang="en-US" sz="1200" b="0" i="0" dirty="0">
                <a:solidFill>
                  <a:srgbClr val="666666"/>
                </a:solidFill>
                <a:effectLst/>
                <a:latin typeface="ff-scala-sans-pro"/>
              </a:rPr>
              <a:t> J Med 2018; 379:2108-2121</a:t>
            </a:r>
            <a:br>
              <a:rPr lang="en-US" sz="1200" dirty="0"/>
            </a:br>
            <a:r>
              <a:rPr lang="en-US" sz="1200" b="0" i="0" dirty="0">
                <a:solidFill>
                  <a:srgbClr val="666666"/>
                </a:solidFill>
                <a:effectLst/>
                <a:latin typeface="ff-scala-sans-pro"/>
              </a:rPr>
              <a:t>DOI: 10.1056/NEJMoa1809615</a:t>
            </a:r>
            <a:endParaRPr lang="en-US" sz="1200" dirty="0"/>
          </a:p>
        </p:txBody>
      </p:sp>
      <p:pic>
        <p:nvPicPr>
          <p:cNvPr id="7" name="Picture 6">
            <a:extLst>
              <a:ext uri="{FF2B5EF4-FFF2-40B4-BE49-F238E27FC236}">
                <a16:creationId xmlns:a16="http://schemas.microsoft.com/office/drawing/2014/main" id="{7C811347-8CBD-20C0-F892-DF6EC9FBCDFC}"/>
              </a:ext>
            </a:extLst>
          </p:cNvPr>
          <p:cNvPicPr>
            <a:picLocks noChangeAspect="1"/>
          </p:cNvPicPr>
          <p:nvPr/>
        </p:nvPicPr>
        <p:blipFill>
          <a:blip r:embed="rId4"/>
          <a:stretch>
            <a:fillRect/>
          </a:stretch>
        </p:blipFill>
        <p:spPr>
          <a:xfrm>
            <a:off x="151075" y="822961"/>
            <a:ext cx="3924694" cy="879673"/>
          </a:xfrm>
          <a:prstGeom prst="rect">
            <a:avLst/>
          </a:prstGeom>
        </p:spPr>
      </p:pic>
    </p:spTree>
    <p:extLst>
      <p:ext uri="{BB962C8B-B14F-4D97-AF65-F5344CB8AC3E}">
        <p14:creationId xmlns:p14="http://schemas.microsoft.com/office/powerpoint/2010/main" val="28090878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9CA22F-C002-780B-FDD7-37E9B61E7443}"/>
              </a:ext>
            </a:extLst>
          </p:cNvPr>
          <p:cNvPicPr>
            <a:picLocks noChangeAspect="1"/>
          </p:cNvPicPr>
          <p:nvPr/>
        </p:nvPicPr>
        <p:blipFill rotWithShape="1">
          <a:blip r:embed="rId2"/>
          <a:srcRect l="49829" r="841" b="49230"/>
          <a:stretch/>
        </p:blipFill>
        <p:spPr>
          <a:xfrm>
            <a:off x="1580445" y="665671"/>
            <a:ext cx="5058909" cy="3816919"/>
          </a:xfrm>
          <a:prstGeom prst="rect">
            <a:avLst/>
          </a:prstGeom>
        </p:spPr>
      </p:pic>
      <p:sp>
        <p:nvSpPr>
          <p:cNvPr id="7" name="Oval 6">
            <a:extLst>
              <a:ext uri="{FF2B5EF4-FFF2-40B4-BE49-F238E27FC236}">
                <a16:creationId xmlns:a16="http://schemas.microsoft.com/office/drawing/2014/main" id="{98BFB48A-D653-140B-9E81-81BE19896365}"/>
              </a:ext>
            </a:extLst>
          </p:cNvPr>
          <p:cNvSpPr/>
          <p:nvPr/>
        </p:nvSpPr>
        <p:spPr>
          <a:xfrm>
            <a:off x="4109899" y="1270221"/>
            <a:ext cx="1327082" cy="52609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852F8F-E120-2C54-81A0-843ED81EE8EA}"/>
              </a:ext>
            </a:extLst>
          </p:cNvPr>
          <p:cNvSpPr txBox="1"/>
          <p:nvPr/>
        </p:nvSpPr>
        <p:spPr>
          <a:xfrm>
            <a:off x="6912986" y="256661"/>
            <a:ext cx="1730082" cy="1384995"/>
          </a:xfrm>
          <a:prstGeom prst="rect">
            <a:avLst/>
          </a:prstGeom>
          <a:noFill/>
        </p:spPr>
        <p:txBody>
          <a:bodyPr wrap="square" rtlCol="0">
            <a:spAutoFit/>
          </a:bodyPr>
          <a:lstStyle/>
          <a:p>
            <a:r>
              <a:rPr lang="en-US" sz="1400" b="0" i="0" dirty="0">
                <a:solidFill>
                  <a:schemeClr val="tx1"/>
                </a:solidFill>
                <a:effectLst/>
                <a:latin typeface="ff-quadraat-web-pro"/>
              </a:rPr>
              <a:t>PFS: </a:t>
            </a:r>
            <a:r>
              <a:rPr lang="en-US" sz="1400" b="1" i="0" dirty="0">
                <a:solidFill>
                  <a:schemeClr val="tx1"/>
                </a:solidFill>
                <a:effectLst/>
                <a:latin typeface="ff-quadraat-web-pro"/>
              </a:rPr>
              <a:t>7.2 months vs. 5.0 months</a:t>
            </a:r>
            <a:endParaRPr lang="en-US" sz="1400" dirty="0">
              <a:solidFill>
                <a:schemeClr val="tx1"/>
              </a:solidFill>
              <a:latin typeface="ff-quadraat-web-pro"/>
            </a:endParaRPr>
          </a:p>
          <a:p>
            <a:r>
              <a:rPr lang="en-US" sz="1400" i="0" dirty="0">
                <a:solidFill>
                  <a:srgbClr val="4D4D4D"/>
                </a:solidFill>
                <a:effectLst/>
                <a:latin typeface="ff-quadraat-web-pro"/>
              </a:rPr>
              <a:t>HR= 0.62</a:t>
            </a:r>
            <a:r>
              <a:rPr lang="en-US" sz="1400" b="0" i="0" dirty="0">
                <a:solidFill>
                  <a:srgbClr val="4D4D4D"/>
                </a:solidFill>
                <a:effectLst/>
                <a:latin typeface="ff-quadraat-web-pro"/>
              </a:rPr>
              <a:t>; 95% confidence interval [CI], 0.49 to 0.78; P&lt;0.001)</a:t>
            </a:r>
            <a:endParaRPr lang="en-US" sz="1400" dirty="0"/>
          </a:p>
        </p:txBody>
      </p:sp>
      <p:sp>
        <p:nvSpPr>
          <p:cNvPr id="9" name="Title 3">
            <a:extLst>
              <a:ext uri="{FF2B5EF4-FFF2-40B4-BE49-F238E27FC236}">
                <a16:creationId xmlns:a16="http://schemas.microsoft.com/office/drawing/2014/main" id="{0F34CFFB-DA5F-796C-6CA2-D3C72AA59A95}"/>
              </a:ext>
            </a:extLst>
          </p:cNvPr>
          <p:cNvSpPr>
            <a:spLocks noGrp="1"/>
          </p:cNvSpPr>
          <p:nvPr>
            <p:ph type="title"/>
          </p:nvPr>
        </p:nvSpPr>
        <p:spPr>
          <a:xfrm>
            <a:off x="-2991555" y="0"/>
            <a:ext cx="9144000" cy="695496"/>
          </a:xfrm>
        </p:spPr>
        <p:txBody>
          <a:bodyPr/>
          <a:lstStyle/>
          <a:p>
            <a:r>
              <a:rPr lang="en-US" dirty="0"/>
              <a:t>IMpassion130</a:t>
            </a:r>
          </a:p>
        </p:txBody>
      </p:sp>
    </p:spTree>
    <p:extLst>
      <p:ext uri="{BB962C8B-B14F-4D97-AF65-F5344CB8AC3E}">
        <p14:creationId xmlns:p14="http://schemas.microsoft.com/office/powerpoint/2010/main" val="22618769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B7AA3C-61E6-1EE2-8C35-8AF76874BCAA}"/>
              </a:ext>
            </a:extLst>
          </p:cNvPr>
          <p:cNvPicPr>
            <a:picLocks noChangeAspect="1"/>
          </p:cNvPicPr>
          <p:nvPr/>
        </p:nvPicPr>
        <p:blipFill rotWithShape="1">
          <a:blip r:embed="rId2"/>
          <a:srcRect t="44862"/>
          <a:stretch/>
        </p:blipFill>
        <p:spPr>
          <a:xfrm>
            <a:off x="231631" y="594823"/>
            <a:ext cx="7562802" cy="1822373"/>
          </a:xfrm>
          <a:prstGeom prst="rect">
            <a:avLst/>
          </a:prstGeom>
        </p:spPr>
      </p:pic>
      <p:pic>
        <p:nvPicPr>
          <p:cNvPr id="6" name="Picture 5">
            <a:extLst>
              <a:ext uri="{FF2B5EF4-FFF2-40B4-BE49-F238E27FC236}">
                <a16:creationId xmlns:a16="http://schemas.microsoft.com/office/drawing/2014/main" id="{0B42FD1A-8A77-7E0F-C5CB-72DF0F86C0FA}"/>
              </a:ext>
            </a:extLst>
          </p:cNvPr>
          <p:cNvPicPr>
            <a:picLocks noChangeAspect="1"/>
          </p:cNvPicPr>
          <p:nvPr/>
        </p:nvPicPr>
        <p:blipFill rotWithShape="1">
          <a:blip r:embed="rId2"/>
          <a:srcRect r="62888" b="87554"/>
          <a:stretch/>
        </p:blipFill>
        <p:spPr>
          <a:xfrm>
            <a:off x="64155" y="132025"/>
            <a:ext cx="2726253" cy="527464"/>
          </a:xfrm>
          <a:prstGeom prst="rect">
            <a:avLst/>
          </a:prstGeom>
        </p:spPr>
      </p:pic>
      <p:pic>
        <p:nvPicPr>
          <p:cNvPr id="7" name="Picture 6">
            <a:extLst>
              <a:ext uri="{FF2B5EF4-FFF2-40B4-BE49-F238E27FC236}">
                <a16:creationId xmlns:a16="http://schemas.microsoft.com/office/drawing/2014/main" id="{CF5E652C-501D-7D97-7B32-23CEC5F68FAD}"/>
              </a:ext>
            </a:extLst>
          </p:cNvPr>
          <p:cNvPicPr>
            <a:picLocks noChangeAspect="1"/>
          </p:cNvPicPr>
          <p:nvPr/>
        </p:nvPicPr>
        <p:blipFill>
          <a:blip r:embed="rId3"/>
          <a:stretch>
            <a:fillRect/>
          </a:stretch>
        </p:blipFill>
        <p:spPr>
          <a:xfrm>
            <a:off x="231631" y="2417196"/>
            <a:ext cx="7451773" cy="1740653"/>
          </a:xfrm>
          <a:prstGeom prst="rect">
            <a:avLst/>
          </a:prstGeom>
        </p:spPr>
      </p:pic>
    </p:spTree>
    <p:extLst>
      <p:ext uri="{BB962C8B-B14F-4D97-AF65-F5344CB8AC3E}">
        <p14:creationId xmlns:p14="http://schemas.microsoft.com/office/powerpoint/2010/main" val="22207974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B57EA25-0F38-1F4F-C27A-D5997EE76E49}"/>
              </a:ext>
            </a:extLst>
          </p:cNvPr>
          <p:cNvSpPr>
            <a:spLocks noGrp="1"/>
          </p:cNvSpPr>
          <p:nvPr>
            <p:ph type="title"/>
          </p:nvPr>
        </p:nvSpPr>
        <p:spPr>
          <a:xfrm>
            <a:off x="-270345" y="74682"/>
            <a:ext cx="9144000" cy="695325"/>
          </a:xfrm>
        </p:spPr>
        <p:txBody>
          <a:bodyPr/>
          <a:lstStyle/>
          <a:p>
            <a:r>
              <a:rPr lang="en-US" dirty="0"/>
              <a:t>IMpassion131</a:t>
            </a:r>
          </a:p>
        </p:txBody>
      </p:sp>
      <p:sp>
        <p:nvSpPr>
          <p:cNvPr id="14" name="TextBox 13">
            <a:extLst>
              <a:ext uri="{FF2B5EF4-FFF2-40B4-BE49-F238E27FC236}">
                <a16:creationId xmlns:a16="http://schemas.microsoft.com/office/drawing/2014/main" id="{FA6882EB-79EB-6128-EF23-1353F73680A8}"/>
              </a:ext>
            </a:extLst>
          </p:cNvPr>
          <p:cNvSpPr txBox="1"/>
          <p:nvPr/>
        </p:nvSpPr>
        <p:spPr>
          <a:xfrm>
            <a:off x="501934" y="3461398"/>
            <a:ext cx="7890338" cy="1015663"/>
          </a:xfrm>
          <a:prstGeom prst="rect">
            <a:avLst/>
          </a:prstGeom>
          <a:noFill/>
        </p:spPr>
        <p:txBody>
          <a:bodyPr wrap="square" rtlCol="0">
            <a:spAutoFit/>
          </a:bodyPr>
          <a:lstStyle/>
          <a:p>
            <a:r>
              <a:rPr lang="en-US" sz="2000" b="1" i="0" dirty="0">
                <a:solidFill>
                  <a:srgbClr val="333333"/>
                </a:solidFill>
                <a:effectLst/>
                <a:latin typeface="+mn-lt"/>
              </a:rPr>
              <a:t>No significant PFS or OS </a:t>
            </a:r>
            <a:r>
              <a:rPr lang="en-US" sz="2000" b="1" dirty="0">
                <a:solidFill>
                  <a:srgbClr val="333333"/>
                </a:solidFill>
                <a:latin typeface="+mn-lt"/>
              </a:rPr>
              <a:t>difference </a:t>
            </a:r>
            <a:r>
              <a:rPr lang="en-US" sz="2000" dirty="0">
                <a:solidFill>
                  <a:srgbClr val="333333"/>
                </a:solidFill>
                <a:latin typeface="+mn-lt"/>
              </a:rPr>
              <a:t>between </a:t>
            </a:r>
            <a:r>
              <a:rPr lang="en-US" sz="2000" i="0" dirty="0">
                <a:solidFill>
                  <a:srgbClr val="333333"/>
                </a:solidFill>
                <a:effectLst/>
                <a:latin typeface="+mn-lt"/>
              </a:rPr>
              <a:t>atezolizumab plus paclitaxel vs paclitaxel alone in either the PD-L1–positive or IIT population.</a:t>
            </a:r>
          </a:p>
        </p:txBody>
      </p:sp>
      <p:pic>
        <p:nvPicPr>
          <p:cNvPr id="1026" name="Picture 2" descr="Figure thumbnail gr2">
            <a:extLst>
              <a:ext uri="{FF2B5EF4-FFF2-40B4-BE49-F238E27FC236}">
                <a16:creationId xmlns:a16="http://schemas.microsoft.com/office/drawing/2014/main" id="{FE73F344-F8D7-57B6-1C27-9C7D5AD964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7092"/>
          <a:stretch/>
        </p:blipFill>
        <p:spPr bwMode="auto">
          <a:xfrm>
            <a:off x="1233319" y="928131"/>
            <a:ext cx="5419233" cy="2533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6748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321537-8646-9E05-2C99-D63BB786E6CD}"/>
              </a:ext>
            </a:extLst>
          </p:cNvPr>
          <p:cNvSpPr>
            <a:spLocks noGrp="1"/>
          </p:cNvSpPr>
          <p:nvPr>
            <p:ph type="title"/>
          </p:nvPr>
        </p:nvSpPr>
        <p:spPr/>
        <p:txBody>
          <a:bodyPr/>
          <a:lstStyle/>
          <a:p>
            <a:r>
              <a:rPr lang="en-US" dirty="0"/>
              <a:t>Keynote 355</a:t>
            </a:r>
          </a:p>
        </p:txBody>
      </p:sp>
      <p:pic>
        <p:nvPicPr>
          <p:cNvPr id="5" name="Picture 4">
            <a:extLst>
              <a:ext uri="{FF2B5EF4-FFF2-40B4-BE49-F238E27FC236}">
                <a16:creationId xmlns:a16="http://schemas.microsoft.com/office/drawing/2014/main" id="{430FA04B-B700-E54E-8B70-0734CE46466A}"/>
              </a:ext>
            </a:extLst>
          </p:cNvPr>
          <p:cNvPicPr>
            <a:picLocks noChangeAspect="1"/>
          </p:cNvPicPr>
          <p:nvPr/>
        </p:nvPicPr>
        <p:blipFill>
          <a:blip r:embed="rId2"/>
          <a:stretch>
            <a:fillRect/>
          </a:stretch>
        </p:blipFill>
        <p:spPr>
          <a:xfrm>
            <a:off x="1210793" y="929530"/>
            <a:ext cx="6722414" cy="2632602"/>
          </a:xfrm>
          <a:prstGeom prst="rect">
            <a:avLst/>
          </a:prstGeom>
        </p:spPr>
      </p:pic>
    </p:spTree>
    <p:extLst>
      <p:ext uri="{BB962C8B-B14F-4D97-AF65-F5344CB8AC3E}">
        <p14:creationId xmlns:p14="http://schemas.microsoft.com/office/powerpoint/2010/main" val="7018736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0C8246A-AEE1-CF30-EEF9-6B0CF1D91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412" y="1049008"/>
            <a:ext cx="4856350" cy="27316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3">
            <a:extLst>
              <a:ext uri="{FF2B5EF4-FFF2-40B4-BE49-F238E27FC236}">
                <a16:creationId xmlns:a16="http://schemas.microsoft.com/office/drawing/2014/main" id="{537CEC6B-A69D-E2B7-5136-270E6CB446C0}"/>
              </a:ext>
            </a:extLst>
          </p:cNvPr>
          <p:cNvSpPr>
            <a:spLocks noGrp="1"/>
          </p:cNvSpPr>
          <p:nvPr>
            <p:ph type="title"/>
          </p:nvPr>
        </p:nvSpPr>
        <p:spPr>
          <a:xfrm>
            <a:off x="0" y="127000"/>
            <a:ext cx="9144000" cy="695325"/>
          </a:xfrm>
        </p:spPr>
        <p:txBody>
          <a:bodyPr/>
          <a:lstStyle/>
          <a:p>
            <a:r>
              <a:rPr lang="en-US" dirty="0"/>
              <a:t>Keynote 355</a:t>
            </a:r>
          </a:p>
        </p:txBody>
      </p:sp>
      <p:pic>
        <p:nvPicPr>
          <p:cNvPr id="2050" name="Picture 2" descr="Figure thumbnail gr2">
            <a:extLst>
              <a:ext uri="{FF2B5EF4-FFF2-40B4-BE49-F238E27FC236}">
                <a16:creationId xmlns:a16="http://schemas.microsoft.com/office/drawing/2014/main" id="{DE75EC97-FE67-8460-2910-F818F2CE8E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537"/>
          <a:stretch/>
        </p:blipFill>
        <p:spPr bwMode="auto">
          <a:xfrm>
            <a:off x="-92672" y="1384664"/>
            <a:ext cx="4189247" cy="237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592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A7F1EA3-AEB1-9240-14B8-71E4D6DD0EAF}"/>
              </a:ext>
            </a:extLst>
          </p:cNvPr>
          <p:cNvGrpSpPr/>
          <p:nvPr/>
        </p:nvGrpSpPr>
        <p:grpSpPr>
          <a:xfrm>
            <a:off x="1466526" y="1531670"/>
            <a:ext cx="7066766" cy="2031325"/>
            <a:chOff x="26879" y="341343"/>
            <a:chExt cx="5735094" cy="1564627"/>
          </a:xfrm>
        </p:grpSpPr>
        <p:sp>
          <p:nvSpPr>
            <p:cNvPr id="6" name="TextBox 5">
              <a:extLst>
                <a:ext uri="{FF2B5EF4-FFF2-40B4-BE49-F238E27FC236}">
                  <a16:creationId xmlns:a16="http://schemas.microsoft.com/office/drawing/2014/main" id="{830053A0-16F0-4070-E199-A980317528B1}"/>
                </a:ext>
              </a:extLst>
            </p:cNvPr>
            <p:cNvSpPr txBox="1"/>
            <p:nvPr/>
          </p:nvSpPr>
          <p:spPr>
            <a:xfrm>
              <a:off x="1290181" y="341343"/>
              <a:ext cx="4471792" cy="1564627"/>
            </a:xfrm>
            <a:prstGeom prst="rect">
              <a:avLst/>
            </a:prstGeom>
            <a:noFill/>
          </p:spPr>
          <p:txBody>
            <a:bodyPr wrap="square" rtlCol="0">
              <a:spAutoFit/>
            </a:bodyPr>
            <a:lstStyle/>
            <a:p>
              <a:r>
                <a:rPr lang="en-US" sz="1800" b="1" i="1" dirty="0">
                  <a:solidFill>
                    <a:srgbClr val="373A3C"/>
                  </a:solidFill>
                  <a:latin typeface="Lato"/>
                </a:rPr>
                <a:t>November 2020</a:t>
              </a:r>
              <a:r>
                <a:rPr lang="en-US" sz="1800" b="0" i="0" dirty="0">
                  <a:solidFill>
                    <a:srgbClr val="333333"/>
                  </a:solidFill>
                  <a:effectLst/>
                  <a:latin typeface="Georgia" panose="02040502050405020303" pitchFamily="18" charset="0"/>
                </a:rPr>
                <a:t> </a:t>
              </a:r>
            </a:p>
            <a:p>
              <a:r>
                <a:rPr lang="en-US" sz="1800" b="0" i="0" dirty="0">
                  <a:solidFill>
                    <a:srgbClr val="FF0000"/>
                  </a:solidFill>
                  <a:effectLst/>
                  <a:latin typeface="Georgia" panose="02040502050405020303" pitchFamily="18" charset="0"/>
                </a:rPr>
                <a:t>pembrolizumab (KEYTRUDA, Merck &amp; Co.) in combination with chemotherapy for the treatment of patients with locally recurrent unresectable or metastatic </a:t>
              </a:r>
              <a:r>
                <a:rPr lang="en-US" sz="1800" b="1" i="0" dirty="0">
                  <a:effectLst/>
                  <a:latin typeface="Georgia" panose="02040502050405020303" pitchFamily="18" charset="0"/>
                </a:rPr>
                <a:t>triple-negative</a:t>
              </a:r>
              <a:r>
                <a:rPr lang="en-US" sz="1800" b="0" i="0" dirty="0">
                  <a:solidFill>
                    <a:srgbClr val="FF0000"/>
                  </a:solidFill>
                  <a:effectLst/>
                  <a:latin typeface="Georgia" panose="02040502050405020303" pitchFamily="18" charset="0"/>
                </a:rPr>
                <a:t> breast cancer (TNBC) whose tumors express PD-L1 (CPS ≥10) as determined by an FDA approved test.</a:t>
              </a:r>
            </a:p>
          </p:txBody>
        </p:sp>
        <p:pic>
          <p:nvPicPr>
            <p:cNvPr id="7" name="Picture 6">
              <a:extLst>
                <a:ext uri="{FF2B5EF4-FFF2-40B4-BE49-F238E27FC236}">
                  <a16:creationId xmlns:a16="http://schemas.microsoft.com/office/drawing/2014/main" id="{A2A67CA8-9E80-595A-1952-9F962CF7E206}"/>
                </a:ext>
              </a:extLst>
            </p:cNvPr>
            <p:cNvPicPr>
              <a:picLocks noChangeAspect="1"/>
            </p:cNvPicPr>
            <p:nvPr/>
          </p:nvPicPr>
          <p:blipFill>
            <a:blip r:embed="rId2"/>
            <a:stretch>
              <a:fillRect/>
            </a:stretch>
          </p:blipFill>
          <p:spPr>
            <a:xfrm>
              <a:off x="26879" y="940025"/>
              <a:ext cx="1163093" cy="677024"/>
            </a:xfrm>
            <a:prstGeom prst="rect">
              <a:avLst/>
            </a:prstGeom>
          </p:spPr>
        </p:pic>
      </p:grpSp>
      <p:sp>
        <p:nvSpPr>
          <p:cNvPr id="8" name="Title 3">
            <a:extLst>
              <a:ext uri="{FF2B5EF4-FFF2-40B4-BE49-F238E27FC236}">
                <a16:creationId xmlns:a16="http://schemas.microsoft.com/office/drawing/2014/main" id="{71AE5EEE-4CBA-CEBE-89FE-7242C13CB610}"/>
              </a:ext>
            </a:extLst>
          </p:cNvPr>
          <p:cNvSpPr>
            <a:spLocks noGrp="1"/>
          </p:cNvSpPr>
          <p:nvPr>
            <p:ph type="title"/>
          </p:nvPr>
        </p:nvSpPr>
        <p:spPr>
          <a:xfrm>
            <a:off x="0" y="127465"/>
            <a:ext cx="9144000" cy="695496"/>
          </a:xfrm>
        </p:spPr>
        <p:txBody>
          <a:bodyPr/>
          <a:lstStyle/>
          <a:p>
            <a:r>
              <a:rPr lang="en-US" dirty="0"/>
              <a:t>Keynote 355</a:t>
            </a:r>
          </a:p>
        </p:txBody>
      </p:sp>
    </p:spTree>
    <p:extLst>
      <p:ext uri="{BB962C8B-B14F-4D97-AF65-F5344CB8AC3E}">
        <p14:creationId xmlns:p14="http://schemas.microsoft.com/office/powerpoint/2010/main" val="3017367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17241" y="1048011"/>
            <a:ext cx="8210939" cy="3328541"/>
          </a:xfrm>
        </p:spPr>
        <p:txBody>
          <a:bodyPr/>
          <a:lstStyle/>
          <a:p>
            <a:pPr algn="l"/>
            <a:r>
              <a:rPr lang="en-US" sz="1400" dirty="0">
                <a:latin typeface="Segoe UI Symbol" panose="020B0502040204020203" pitchFamily="34" charset="0"/>
                <a:ea typeface="Segoe UI Symbol" panose="020B0502040204020203" pitchFamily="34" charset="0"/>
              </a:rPr>
              <a:t>Since the initial development and approval of </a:t>
            </a:r>
            <a:r>
              <a:rPr lang="en-US" sz="1400" dirty="0" err="1">
                <a:latin typeface="Segoe UI Symbol" panose="020B0502040204020203" pitchFamily="34" charset="0"/>
                <a:ea typeface="Segoe UI Symbol" panose="020B0502040204020203" pitchFamily="34" charset="0"/>
              </a:rPr>
              <a:t>palbociclib</a:t>
            </a:r>
            <a:r>
              <a:rPr lang="en-US" sz="1400" dirty="0">
                <a:latin typeface="Segoe UI Symbol" panose="020B0502040204020203" pitchFamily="34" charset="0"/>
                <a:ea typeface="Segoe UI Symbol" panose="020B0502040204020203" pitchFamily="34" charset="0"/>
              </a:rPr>
              <a:t>, first-in-class cyclin-dependent kinase 4/6 (CDK4/6) inhibitor, for estrogen receptor-positive/human epidermal growth factor receptor 2–negative (ER1/HER2–) advanced breast cancer (ABC) based on PALOMA-1 in 2015, the CDK4/6 inhibitor class has transformed the treatment landscape and, in combination with endocrine therapy (ET), has become the standard of care for the disease.</a:t>
            </a:r>
          </a:p>
          <a:p>
            <a:endParaRPr lang="en-US" sz="1400" dirty="0">
              <a:latin typeface="Segoe UI Symbol" panose="020B0502040204020203" pitchFamily="34" charset="0"/>
              <a:ea typeface="Segoe UI Symbol" panose="020B0502040204020203" pitchFamily="34" charset="0"/>
            </a:endParaRPr>
          </a:p>
          <a:p>
            <a:pPr algn="l"/>
            <a:r>
              <a:rPr lang="en-US" sz="1400" dirty="0">
                <a:latin typeface="Segoe UI Symbol" panose="020B0502040204020203" pitchFamily="34" charset="0"/>
                <a:ea typeface="Segoe UI Symbol" panose="020B0502040204020203" pitchFamily="34" charset="0"/>
              </a:rPr>
              <a:t> PALOMA-2 confirmed the results of PALOMA-1 with statistically and clinically significant improvement in progression-free survival (PFS) for </a:t>
            </a:r>
            <a:r>
              <a:rPr lang="en-US" sz="1400" dirty="0" err="1">
                <a:latin typeface="Segoe UI Symbol" panose="020B0502040204020203" pitchFamily="34" charset="0"/>
                <a:ea typeface="Segoe UI Symbol" panose="020B0502040204020203" pitchFamily="34" charset="0"/>
              </a:rPr>
              <a:t>palbociclib</a:t>
            </a:r>
            <a:r>
              <a:rPr lang="en-US" sz="1400" dirty="0">
                <a:latin typeface="Segoe UI Symbol" panose="020B0502040204020203" pitchFamily="34" charset="0"/>
                <a:ea typeface="Segoe UI Symbol" panose="020B0502040204020203" pitchFamily="34" charset="0"/>
              </a:rPr>
              <a:t> plus letrozole versus placebo plus letrozole in ER1/HER2– ABC.</a:t>
            </a:r>
            <a:endParaRPr lang="en-US" sz="1400" dirty="0">
              <a:solidFill>
                <a:srgbClr val="002E51"/>
              </a:solidFill>
              <a:latin typeface="Segoe UI Symbol" panose="020B0502040204020203" pitchFamily="34" charset="0"/>
              <a:ea typeface="Segoe UI Symbol" panose="020B0502040204020203" pitchFamily="34" charset="0"/>
            </a:endParaRPr>
          </a:p>
        </p:txBody>
      </p:sp>
      <p:sp>
        <p:nvSpPr>
          <p:cNvPr id="4" name="Title 3"/>
          <p:cNvSpPr>
            <a:spLocks noGrp="1"/>
          </p:cNvSpPr>
          <p:nvPr>
            <p:ph type="title"/>
          </p:nvPr>
        </p:nvSpPr>
        <p:spPr>
          <a:xfrm>
            <a:off x="0" y="334855"/>
            <a:ext cx="9144000" cy="807256"/>
          </a:xfrm>
        </p:spPr>
        <p:txBody>
          <a:bodyPr/>
          <a:lstStyle/>
          <a:p>
            <a:r>
              <a:rPr lang="en-US" sz="2400" b="1" dirty="0">
                <a:latin typeface="Segoe UI Symbol" panose="020B0502040204020203" pitchFamily="34" charset="0"/>
                <a:ea typeface="Segoe UI Symbol" panose="020B0502040204020203" pitchFamily="34" charset="0"/>
              </a:rPr>
              <a:t>Cyclin Dependent Kinase 4/6 Inhibitors</a:t>
            </a:r>
          </a:p>
        </p:txBody>
      </p:sp>
    </p:spTree>
    <p:extLst>
      <p:ext uri="{BB962C8B-B14F-4D97-AF65-F5344CB8AC3E}">
        <p14:creationId xmlns:p14="http://schemas.microsoft.com/office/powerpoint/2010/main" val="12497126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5CC0CF-9467-0011-31FB-C44403CABDD5}"/>
              </a:ext>
            </a:extLst>
          </p:cNvPr>
          <p:cNvSpPr>
            <a:spLocks noGrp="1"/>
          </p:cNvSpPr>
          <p:nvPr>
            <p:ph type="title"/>
          </p:nvPr>
        </p:nvSpPr>
        <p:spPr/>
        <p:txBody>
          <a:bodyPr/>
          <a:lstStyle/>
          <a:p>
            <a:r>
              <a:rPr lang="en-US" dirty="0"/>
              <a:t>ICIs in Advanced TNBC: Summary</a:t>
            </a:r>
          </a:p>
        </p:txBody>
      </p:sp>
      <p:sp>
        <p:nvSpPr>
          <p:cNvPr id="5" name="Content Placeholder 2">
            <a:extLst>
              <a:ext uri="{FF2B5EF4-FFF2-40B4-BE49-F238E27FC236}">
                <a16:creationId xmlns:a16="http://schemas.microsoft.com/office/drawing/2014/main" id="{631BA086-64A8-AD65-0AC3-FE6B869FEAD0}"/>
              </a:ext>
            </a:extLst>
          </p:cNvPr>
          <p:cNvSpPr>
            <a:spLocks noGrp="1"/>
          </p:cNvSpPr>
          <p:nvPr>
            <p:ph idx="1"/>
          </p:nvPr>
        </p:nvSpPr>
        <p:spPr>
          <a:xfrm>
            <a:off x="205146" y="927241"/>
            <a:ext cx="8485630" cy="3207438"/>
          </a:xfrm>
        </p:spPr>
        <p:txBody>
          <a:bodyPr>
            <a:normAutofit lnSpcReduction="10000"/>
          </a:bodyPr>
          <a:lstStyle/>
          <a:p>
            <a:pPr>
              <a:spcAft>
                <a:spcPts val="300"/>
              </a:spcAft>
            </a:pPr>
            <a:r>
              <a:rPr lang="en-US" sz="2000" dirty="0">
                <a:solidFill>
                  <a:schemeClr val="tx1"/>
                </a:solidFill>
              </a:rPr>
              <a:t>Responses to ICI monotherapy in metastatic TNBC are modest</a:t>
            </a:r>
          </a:p>
          <a:p>
            <a:pPr lvl="1">
              <a:spcAft>
                <a:spcPts val="300"/>
              </a:spcAft>
            </a:pPr>
            <a:r>
              <a:rPr lang="en-US" sz="2000" b="0" dirty="0">
                <a:solidFill>
                  <a:schemeClr val="tx1"/>
                </a:solidFill>
              </a:rPr>
              <a:t>Factors: Line of therapy, PD-L1 expression level, tumor-infiltrating lymphocytes, TMB</a:t>
            </a:r>
          </a:p>
          <a:p>
            <a:pPr>
              <a:spcAft>
                <a:spcPts val="300"/>
              </a:spcAft>
            </a:pPr>
            <a:r>
              <a:rPr lang="en-US" sz="2000" b="1" dirty="0">
                <a:solidFill>
                  <a:schemeClr val="tx1"/>
                </a:solidFill>
              </a:rPr>
              <a:t>Atezolizumab + nab-paclitaxel approved </a:t>
            </a:r>
            <a:r>
              <a:rPr lang="en-US" sz="2000" dirty="0">
                <a:solidFill>
                  <a:schemeClr val="tx1"/>
                </a:solidFill>
              </a:rPr>
              <a:t>for first-line therapy in PD-L1+ advanced TNBC, per IMpassion130; </a:t>
            </a:r>
            <a:r>
              <a:rPr lang="en-US" sz="2000" b="1" dirty="0">
                <a:solidFill>
                  <a:schemeClr val="tx1"/>
                </a:solidFill>
              </a:rPr>
              <a:t>no added efficacy with paclitaxel backbone</a:t>
            </a:r>
            <a:r>
              <a:rPr lang="en-US" sz="2000" dirty="0">
                <a:solidFill>
                  <a:schemeClr val="tx1"/>
                </a:solidFill>
              </a:rPr>
              <a:t>, per IMpassion131</a:t>
            </a:r>
          </a:p>
          <a:p>
            <a:pPr>
              <a:spcAft>
                <a:spcPts val="300"/>
              </a:spcAft>
            </a:pPr>
            <a:r>
              <a:rPr lang="en-US" sz="2000" b="1" dirty="0">
                <a:solidFill>
                  <a:schemeClr val="tx1"/>
                </a:solidFill>
              </a:rPr>
              <a:t>Pembrolizumab + nab-paclitaxel, paclitaxel, or gemcitabine/carboplatin approved </a:t>
            </a:r>
            <a:r>
              <a:rPr lang="en-US" sz="2000" dirty="0">
                <a:solidFill>
                  <a:schemeClr val="tx1"/>
                </a:solidFill>
              </a:rPr>
              <a:t>for for 1</a:t>
            </a:r>
            <a:r>
              <a:rPr lang="en-US" sz="2000" baseline="30000" dirty="0">
                <a:solidFill>
                  <a:schemeClr val="tx1"/>
                </a:solidFill>
              </a:rPr>
              <a:t>st</a:t>
            </a:r>
            <a:r>
              <a:rPr lang="en-US" sz="2000" dirty="0">
                <a:solidFill>
                  <a:schemeClr val="tx1"/>
                </a:solidFill>
              </a:rPr>
              <a:t> line therapy in PD-L1+ advanced TNBC</a:t>
            </a:r>
          </a:p>
          <a:p>
            <a:pPr>
              <a:spcAft>
                <a:spcPts val="300"/>
              </a:spcAft>
            </a:pPr>
            <a:endParaRPr lang="en-US" sz="2000" dirty="0"/>
          </a:p>
        </p:txBody>
      </p:sp>
    </p:spTree>
    <p:extLst>
      <p:ext uri="{BB962C8B-B14F-4D97-AF65-F5344CB8AC3E}">
        <p14:creationId xmlns:p14="http://schemas.microsoft.com/office/powerpoint/2010/main" val="6989941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5BB594-E7FD-C469-8666-06C39E3B8EED}"/>
              </a:ext>
            </a:extLst>
          </p:cNvPr>
          <p:cNvSpPr>
            <a:spLocks noGrp="1"/>
          </p:cNvSpPr>
          <p:nvPr>
            <p:ph sz="half" idx="1"/>
          </p:nvPr>
        </p:nvSpPr>
        <p:spPr>
          <a:xfrm>
            <a:off x="500742" y="954315"/>
            <a:ext cx="8017329" cy="2893786"/>
          </a:xfrm>
        </p:spPr>
        <p:txBody>
          <a:bodyPr/>
          <a:lstStyle/>
          <a:p>
            <a:r>
              <a:rPr lang="en-US" dirty="0"/>
              <a:t>First line Atezolizumab + Taxol + Bevacizumab in advanced TNBC (first line) </a:t>
            </a:r>
          </a:p>
          <a:p>
            <a:r>
              <a:rPr lang="en-US" dirty="0"/>
              <a:t>Phase II study </a:t>
            </a:r>
          </a:p>
          <a:p>
            <a:r>
              <a:rPr lang="en-US" dirty="0"/>
              <a:t>Median PFS of 11 months; ORR 63%</a:t>
            </a:r>
          </a:p>
          <a:p>
            <a:r>
              <a:rPr lang="en-US" dirty="0"/>
              <a:t>Most patients were PD-L1 negative </a:t>
            </a:r>
          </a:p>
          <a:p>
            <a:r>
              <a:rPr lang="en-US" dirty="0"/>
              <a:t>? Combinations to enhance response in PD-L1 negative population  </a:t>
            </a:r>
          </a:p>
        </p:txBody>
      </p:sp>
      <p:sp>
        <p:nvSpPr>
          <p:cNvPr id="4" name="Title 3">
            <a:extLst>
              <a:ext uri="{FF2B5EF4-FFF2-40B4-BE49-F238E27FC236}">
                <a16:creationId xmlns:a16="http://schemas.microsoft.com/office/drawing/2014/main" id="{94EEFEE8-7F1A-4960-13C1-95648F462F35}"/>
              </a:ext>
            </a:extLst>
          </p:cNvPr>
          <p:cNvSpPr>
            <a:spLocks noGrp="1"/>
          </p:cNvSpPr>
          <p:nvPr>
            <p:ph type="title"/>
          </p:nvPr>
        </p:nvSpPr>
        <p:spPr/>
        <p:txBody>
          <a:bodyPr/>
          <a:lstStyle/>
          <a:p>
            <a:r>
              <a:rPr lang="en-US" dirty="0"/>
              <a:t>ATRACTIB</a:t>
            </a:r>
          </a:p>
        </p:txBody>
      </p:sp>
      <p:pic>
        <p:nvPicPr>
          <p:cNvPr id="7" name="Picture 6">
            <a:extLst>
              <a:ext uri="{FF2B5EF4-FFF2-40B4-BE49-F238E27FC236}">
                <a16:creationId xmlns:a16="http://schemas.microsoft.com/office/drawing/2014/main" id="{94E9B05D-8647-2CFF-2144-64E08388D4A9}"/>
              </a:ext>
            </a:extLst>
          </p:cNvPr>
          <p:cNvPicPr>
            <a:picLocks noChangeAspect="1"/>
          </p:cNvPicPr>
          <p:nvPr/>
        </p:nvPicPr>
        <p:blipFill>
          <a:blip r:embed="rId2"/>
          <a:stretch>
            <a:fillRect/>
          </a:stretch>
        </p:blipFill>
        <p:spPr>
          <a:xfrm>
            <a:off x="62001" y="112441"/>
            <a:ext cx="2648543" cy="655150"/>
          </a:xfrm>
          <a:prstGeom prst="rect">
            <a:avLst/>
          </a:prstGeom>
        </p:spPr>
      </p:pic>
      <p:sp>
        <p:nvSpPr>
          <p:cNvPr id="9" name="TextBox 8">
            <a:extLst>
              <a:ext uri="{FF2B5EF4-FFF2-40B4-BE49-F238E27FC236}">
                <a16:creationId xmlns:a16="http://schemas.microsoft.com/office/drawing/2014/main" id="{389A61EF-B365-C895-0C4E-CF9544BEE488}"/>
              </a:ext>
            </a:extLst>
          </p:cNvPr>
          <p:cNvSpPr txBox="1"/>
          <p:nvPr/>
        </p:nvSpPr>
        <p:spPr>
          <a:xfrm>
            <a:off x="7572375" y="3979455"/>
            <a:ext cx="4607378" cy="276999"/>
          </a:xfrm>
          <a:prstGeom prst="rect">
            <a:avLst/>
          </a:prstGeom>
          <a:noFill/>
        </p:spPr>
        <p:txBody>
          <a:bodyPr wrap="square">
            <a:spAutoFit/>
          </a:bodyPr>
          <a:lstStyle/>
          <a:p>
            <a:r>
              <a:rPr lang="en-US" sz="1200" i="0" dirty="0">
                <a:effectLst/>
                <a:latin typeface="Helvetica Neue"/>
              </a:rPr>
              <a:t>Maria </a:t>
            </a:r>
            <a:r>
              <a:rPr lang="en-US" sz="1200" i="0" dirty="0" err="1">
                <a:effectLst/>
                <a:latin typeface="Helvetica Neue"/>
              </a:rPr>
              <a:t>Gion</a:t>
            </a:r>
            <a:r>
              <a:rPr lang="en-US" sz="1200" i="0" dirty="0">
                <a:effectLst/>
                <a:latin typeface="Helvetica Neue"/>
              </a:rPr>
              <a:t> et al. </a:t>
            </a:r>
            <a:r>
              <a:rPr lang="en-US" sz="1200" i="0" dirty="0">
                <a:solidFill>
                  <a:srgbClr val="444444"/>
                </a:solidFill>
                <a:effectLst/>
                <a:latin typeface="Helvetica Neue"/>
              </a:rPr>
              <a:t> </a:t>
            </a:r>
            <a:endParaRPr lang="en-US" sz="1200" dirty="0"/>
          </a:p>
        </p:txBody>
      </p:sp>
    </p:spTree>
    <p:extLst>
      <p:ext uri="{BB962C8B-B14F-4D97-AF65-F5344CB8AC3E}">
        <p14:creationId xmlns:p14="http://schemas.microsoft.com/office/powerpoint/2010/main" val="6289965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CCA773-215A-17F7-4EF0-C0B5973797A3}"/>
              </a:ext>
            </a:extLst>
          </p:cNvPr>
          <p:cNvSpPr>
            <a:spLocks noGrp="1"/>
          </p:cNvSpPr>
          <p:nvPr>
            <p:ph type="title"/>
          </p:nvPr>
        </p:nvSpPr>
        <p:spPr/>
        <p:txBody>
          <a:bodyPr/>
          <a:lstStyle/>
          <a:p>
            <a:r>
              <a:rPr lang="en-US" dirty="0"/>
              <a:t>Neoadjuvant TNBC</a:t>
            </a:r>
          </a:p>
        </p:txBody>
      </p:sp>
      <p:pic>
        <p:nvPicPr>
          <p:cNvPr id="5" name="Picture 4">
            <a:extLst>
              <a:ext uri="{FF2B5EF4-FFF2-40B4-BE49-F238E27FC236}">
                <a16:creationId xmlns:a16="http://schemas.microsoft.com/office/drawing/2014/main" id="{BFA184B3-85A3-BBF8-D919-A89771DD02A5}"/>
              </a:ext>
            </a:extLst>
          </p:cNvPr>
          <p:cNvPicPr>
            <a:picLocks noChangeAspect="1"/>
          </p:cNvPicPr>
          <p:nvPr/>
        </p:nvPicPr>
        <p:blipFill>
          <a:blip r:embed="rId2"/>
          <a:stretch>
            <a:fillRect/>
          </a:stretch>
        </p:blipFill>
        <p:spPr>
          <a:xfrm>
            <a:off x="1622066" y="828821"/>
            <a:ext cx="6369864" cy="3416124"/>
          </a:xfrm>
          <a:prstGeom prst="rect">
            <a:avLst/>
          </a:prstGeom>
        </p:spPr>
      </p:pic>
    </p:spTree>
    <p:extLst>
      <p:ext uri="{BB962C8B-B14F-4D97-AF65-F5344CB8AC3E}">
        <p14:creationId xmlns:p14="http://schemas.microsoft.com/office/powerpoint/2010/main" val="32067865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BBF61-A767-2E7D-E078-B8AFA24A9F50}"/>
              </a:ext>
            </a:extLst>
          </p:cNvPr>
          <p:cNvSpPr>
            <a:spLocks noGrp="1"/>
          </p:cNvSpPr>
          <p:nvPr>
            <p:ph type="title"/>
          </p:nvPr>
        </p:nvSpPr>
        <p:spPr/>
        <p:txBody>
          <a:bodyPr/>
          <a:lstStyle/>
          <a:p>
            <a:r>
              <a:rPr lang="en-US" dirty="0"/>
              <a:t>Keynote 173</a:t>
            </a:r>
          </a:p>
        </p:txBody>
      </p:sp>
      <p:sp>
        <p:nvSpPr>
          <p:cNvPr id="5" name="Content Placeholder 4">
            <a:extLst>
              <a:ext uri="{FF2B5EF4-FFF2-40B4-BE49-F238E27FC236}">
                <a16:creationId xmlns:a16="http://schemas.microsoft.com/office/drawing/2014/main" id="{01E273EF-C730-1144-B5C3-B837570A78E1}"/>
              </a:ext>
            </a:extLst>
          </p:cNvPr>
          <p:cNvSpPr txBox="1">
            <a:spLocks noGrp="1"/>
          </p:cNvSpPr>
          <p:nvPr>
            <p:ph sz="half" idx="2"/>
          </p:nvPr>
        </p:nvSpPr>
        <p:spPr>
          <a:xfrm>
            <a:off x="4476584" y="1112883"/>
            <a:ext cx="4108837" cy="3083921"/>
          </a:xfrm>
          <a:prstGeom prst="rect">
            <a:avLst/>
          </a:prstGeom>
          <a:noFill/>
        </p:spPr>
        <p:txBody>
          <a:bodyPr wrap="square" rtlCol="0">
            <a:spAutoFit/>
          </a:bodyPr>
          <a:lstStyle/>
          <a:p>
            <a:r>
              <a:rPr lang="en-US" sz="1800" dirty="0"/>
              <a:t>-</a:t>
            </a:r>
            <a:r>
              <a:rPr lang="en-US" sz="1800" dirty="0" err="1"/>
              <a:t>pCR</a:t>
            </a:r>
            <a:r>
              <a:rPr lang="en-US" sz="1800" dirty="0"/>
              <a:t> rate of </a:t>
            </a:r>
            <a:r>
              <a:rPr lang="en-US" sz="1800" b="1" dirty="0"/>
              <a:t>60%</a:t>
            </a:r>
            <a:r>
              <a:rPr lang="en-US" sz="1800" dirty="0"/>
              <a:t> across all cohorts</a:t>
            </a:r>
          </a:p>
          <a:p>
            <a:endParaRPr lang="en-US" sz="1800" dirty="0"/>
          </a:p>
          <a:p>
            <a:r>
              <a:rPr lang="en-US" sz="1800" dirty="0"/>
              <a:t>-1 </a:t>
            </a:r>
            <a:r>
              <a:rPr lang="en-US" sz="1800" dirty="0" err="1"/>
              <a:t>yr</a:t>
            </a:r>
            <a:r>
              <a:rPr lang="en-US" sz="1800" dirty="0"/>
              <a:t> event-free and overall survival rates: 80% to 100%</a:t>
            </a:r>
          </a:p>
          <a:p>
            <a:endParaRPr lang="en-US" sz="1800" dirty="0"/>
          </a:p>
          <a:p>
            <a:r>
              <a:rPr lang="en-US" sz="1800" dirty="0"/>
              <a:t>-significant association between </a:t>
            </a:r>
            <a:r>
              <a:rPr lang="en-US" sz="1800" b="1" dirty="0"/>
              <a:t>higher pre-treatment PD-L1 </a:t>
            </a:r>
            <a:r>
              <a:rPr lang="en-US" sz="1800" dirty="0"/>
              <a:t>CPS and pre- and on-treatment </a:t>
            </a:r>
            <a:r>
              <a:rPr lang="en-US" sz="1800" b="1" dirty="0" err="1"/>
              <a:t>sTILs</a:t>
            </a:r>
            <a:r>
              <a:rPr lang="en-US" sz="1800" dirty="0"/>
              <a:t> with </a:t>
            </a:r>
            <a:r>
              <a:rPr lang="en-US" sz="1800" b="1" dirty="0"/>
              <a:t>higher </a:t>
            </a:r>
            <a:r>
              <a:rPr lang="en-US" sz="1800" b="1" dirty="0" err="1"/>
              <a:t>pCR</a:t>
            </a:r>
            <a:r>
              <a:rPr lang="en-US" sz="1800" b="1" dirty="0"/>
              <a:t> </a:t>
            </a:r>
            <a:r>
              <a:rPr lang="en-US" sz="1800" dirty="0"/>
              <a:t>rates</a:t>
            </a:r>
          </a:p>
        </p:txBody>
      </p:sp>
      <p:sp>
        <p:nvSpPr>
          <p:cNvPr id="6" name="TextBox 5">
            <a:extLst>
              <a:ext uri="{FF2B5EF4-FFF2-40B4-BE49-F238E27FC236}">
                <a16:creationId xmlns:a16="http://schemas.microsoft.com/office/drawing/2014/main" id="{8EDF6135-35DD-C88F-A85C-282B7C53C302}"/>
              </a:ext>
            </a:extLst>
          </p:cNvPr>
          <p:cNvSpPr txBox="1"/>
          <p:nvPr/>
        </p:nvSpPr>
        <p:spPr>
          <a:xfrm>
            <a:off x="431358" y="1320733"/>
            <a:ext cx="4261454" cy="2677656"/>
          </a:xfrm>
          <a:prstGeom prst="rect">
            <a:avLst/>
          </a:prstGeom>
          <a:noFill/>
        </p:spPr>
        <p:txBody>
          <a:bodyPr wrap="square" rtlCol="0">
            <a:spAutoFit/>
          </a:bodyPr>
          <a:lstStyle/>
          <a:p>
            <a:pPr marL="285750" indent="-285750">
              <a:buFontTx/>
              <a:buChar char="-"/>
            </a:pPr>
            <a:r>
              <a:rPr lang="en-US" sz="1800" dirty="0"/>
              <a:t>60 patients</a:t>
            </a:r>
          </a:p>
          <a:p>
            <a:pPr marL="285750" indent="-285750">
              <a:buFontTx/>
              <a:buChar char="-"/>
            </a:pPr>
            <a:r>
              <a:rPr lang="en-US" sz="1800" dirty="0"/>
              <a:t>between February 2016 - February 2017</a:t>
            </a:r>
          </a:p>
          <a:p>
            <a:pPr marL="285750" indent="-285750">
              <a:buFontTx/>
              <a:buChar char="-"/>
            </a:pPr>
            <a:r>
              <a:rPr lang="en-US" sz="1800" dirty="0"/>
              <a:t>Tumors were </a:t>
            </a:r>
            <a:r>
              <a:rPr lang="en-US" sz="1800" b="1" dirty="0"/>
              <a:t>positive for PD-L1 </a:t>
            </a:r>
            <a:r>
              <a:rPr lang="en-US" sz="1800" dirty="0"/>
              <a:t>expression by CPS 1 in 78% of patients</a:t>
            </a:r>
          </a:p>
          <a:p>
            <a:pPr marL="285750" indent="-285750">
              <a:buFontTx/>
              <a:buChar char="-"/>
            </a:pPr>
            <a:r>
              <a:rPr lang="en-US" sz="1800" dirty="0"/>
              <a:t>Immune related AE in 30% of patients </a:t>
            </a:r>
          </a:p>
          <a:p>
            <a:pPr marL="285750" indent="-285750">
              <a:buFontTx/>
              <a:buChar char="-"/>
            </a:pPr>
            <a:endParaRPr lang="en-US" dirty="0"/>
          </a:p>
        </p:txBody>
      </p:sp>
    </p:spTree>
    <p:extLst>
      <p:ext uri="{BB962C8B-B14F-4D97-AF65-F5344CB8AC3E}">
        <p14:creationId xmlns:p14="http://schemas.microsoft.com/office/powerpoint/2010/main" val="27983886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01C4C0-F607-B9C5-8660-5AA584ED1946}"/>
              </a:ext>
            </a:extLst>
          </p:cNvPr>
          <p:cNvSpPr>
            <a:spLocks noGrp="1"/>
          </p:cNvSpPr>
          <p:nvPr>
            <p:ph type="title"/>
          </p:nvPr>
        </p:nvSpPr>
        <p:spPr/>
        <p:txBody>
          <a:bodyPr/>
          <a:lstStyle/>
          <a:p>
            <a:r>
              <a:rPr lang="en-US" dirty="0"/>
              <a:t>Impassion 031</a:t>
            </a:r>
          </a:p>
        </p:txBody>
      </p:sp>
      <p:pic>
        <p:nvPicPr>
          <p:cNvPr id="5" name="Picture 4">
            <a:extLst>
              <a:ext uri="{FF2B5EF4-FFF2-40B4-BE49-F238E27FC236}">
                <a16:creationId xmlns:a16="http://schemas.microsoft.com/office/drawing/2014/main" id="{C83E885D-C5EF-DAAC-6B71-E41FE825A60A}"/>
              </a:ext>
            </a:extLst>
          </p:cNvPr>
          <p:cNvPicPr>
            <a:picLocks noChangeAspect="1"/>
          </p:cNvPicPr>
          <p:nvPr/>
        </p:nvPicPr>
        <p:blipFill rotWithShape="1">
          <a:blip r:embed="rId2"/>
          <a:srcRect t="29731" b="1"/>
          <a:stretch/>
        </p:blipFill>
        <p:spPr>
          <a:xfrm>
            <a:off x="0" y="962108"/>
            <a:ext cx="7646534" cy="2467916"/>
          </a:xfrm>
          <a:prstGeom prst="rect">
            <a:avLst/>
          </a:prstGeom>
        </p:spPr>
      </p:pic>
      <p:sp>
        <p:nvSpPr>
          <p:cNvPr id="6" name="TextBox 5">
            <a:extLst>
              <a:ext uri="{FF2B5EF4-FFF2-40B4-BE49-F238E27FC236}">
                <a16:creationId xmlns:a16="http://schemas.microsoft.com/office/drawing/2014/main" id="{01578DD3-71F2-CE08-61A1-049537AEB1C6}"/>
              </a:ext>
            </a:extLst>
          </p:cNvPr>
          <p:cNvSpPr txBox="1"/>
          <p:nvPr/>
        </p:nvSpPr>
        <p:spPr>
          <a:xfrm>
            <a:off x="3941174" y="3320737"/>
            <a:ext cx="5275903" cy="1015663"/>
          </a:xfrm>
          <a:prstGeom prst="rect">
            <a:avLst/>
          </a:prstGeom>
          <a:noFill/>
          <a:ln w="19050">
            <a:solidFill>
              <a:schemeClr val="bg2">
                <a:lumMod val="75000"/>
              </a:schemeClr>
            </a:solidFill>
          </a:ln>
        </p:spPr>
        <p:txBody>
          <a:bodyPr wrap="square" rtlCol="0">
            <a:spAutoFit/>
          </a:bodyPr>
          <a:lstStyle/>
          <a:p>
            <a:endParaRPr lang="en-US" sz="2000" dirty="0"/>
          </a:p>
          <a:p>
            <a:r>
              <a:rPr lang="en-US" sz="2000" dirty="0"/>
              <a:t>PCR: </a:t>
            </a:r>
            <a:r>
              <a:rPr lang="en-US" sz="2000" b="1" dirty="0"/>
              <a:t>58% </a:t>
            </a:r>
            <a:r>
              <a:rPr lang="en-US" sz="2000" dirty="0"/>
              <a:t>vs </a:t>
            </a:r>
            <a:r>
              <a:rPr lang="en-US" sz="2000" b="1" dirty="0"/>
              <a:t>41%, </a:t>
            </a:r>
            <a:r>
              <a:rPr lang="en-US" sz="2000" dirty="0"/>
              <a:t>p=0·0044 </a:t>
            </a:r>
          </a:p>
          <a:p>
            <a:endParaRPr lang="en-US" sz="2000" dirty="0"/>
          </a:p>
        </p:txBody>
      </p:sp>
    </p:spTree>
    <p:extLst>
      <p:ext uri="{BB962C8B-B14F-4D97-AF65-F5344CB8AC3E}">
        <p14:creationId xmlns:p14="http://schemas.microsoft.com/office/powerpoint/2010/main" val="39977916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FE042-E545-85C1-5C33-70C59E53C5C7}"/>
              </a:ext>
            </a:extLst>
          </p:cNvPr>
          <p:cNvSpPr>
            <a:spLocks noGrp="1"/>
          </p:cNvSpPr>
          <p:nvPr>
            <p:ph type="title"/>
          </p:nvPr>
        </p:nvSpPr>
        <p:spPr>
          <a:xfrm>
            <a:off x="55660" y="34147"/>
            <a:ext cx="9144000" cy="695496"/>
          </a:xfrm>
        </p:spPr>
        <p:txBody>
          <a:bodyPr/>
          <a:lstStyle/>
          <a:p>
            <a:r>
              <a:rPr lang="en-US" dirty="0"/>
              <a:t>Keynote 522 </a:t>
            </a:r>
          </a:p>
        </p:txBody>
      </p:sp>
      <p:pic>
        <p:nvPicPr>
          <p:cNvPr id="7" name="Picture 6">
            <a:extLst>
              <a:ext uri="{FF2B5EF4-FFF2-40B4-BE49-F238E27FC236}">
                <a16:creationId xmlns:a16="http://schemas.microsoft.com/office/drawing/2014/main" id="{45E63C85-F19D-68D3-FBC3-951B20EF7515}"/>
              </a:ext>
            </a:extLst>
          </p:cNvPr>
          <p:cNvPicPr>
            <a:picLocks noChangeAspect="1"/>
          </p:cNvPicPr>
          <p:nvPr/>
        </p:nvPicPr>
        <p:blipFill rotWithShape="1">
          <a:blip r:embed="rId2"/>
          <a:srcRect t="4840"/>
          <a:stretch/>
        </p:blipFill>
        <p:spPr>
          <a:xfrm>
            <a:off x="2122998" y="729643"/>
            <a:ext cx="5925876" cy="3688976"/>
          </a:xfrm>
          <a:prstGeom prst="rect">
            <a:avLst/>
          </a:prstGeom>
        </p:spPr>
      </p:pic>
      <p:sp>
        <p:nvSpPr>
          <p:cNvPr id="2" name="Oval 1">
            <a:extLst>
              <a:ext uri="{FF2B5EF4-FFF2-40B4-BE49-F238E27FC236}">
                <a16:creationId xmlns:a16="http://schemas.microsoft.com/office/drawing/2014/main" id="{C4B7D8CC-8F3D-8888-0898-11309BCD6AFA}"/>
              </a:ext>
            </a:extLst>
          </p:cNvPr>
          <p:cNvSpPr/>
          <p:nvPr/>
        </p:nvSpPr>
        <p:spPr bwMode="auto">
          <a:xfrm>
            <a:off x="4929405" y="2574131"/>
            <a:ext cx="1104707" cy="41507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208667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869E2-DCF3-CE45-E9AE-A71F3BA17953}"/>
              </a:ext>
            </a:extLst>
          </p:cNvPr>
          <p:cNvSpPr>
            <a:spLocks noGrp="1"/>
          </p:cNvSpPr>
          <p:nvPr>
            <p:ph type="title"/>
          </p:nvPr>
        </p:nvSpPr>
        <p:spPr/>
        <p:txBody>
          <a:bodyPr/>
          <a:lstStyle/>
          <a:p>
            <a:r>
              <a:rPr lang="en-US" dirty="0"/>
              <a:t>Keynote 522 </a:t>
            </a:r>
          </a:p>
        </p:txBody>
      </p:sp>
      <p:pic>
        <p:nvPicPr>
          <p:cNvPr id="2050" name="Picture 2">
            <a:extLst>
              <a:ext uri="{FF2B5EF4-FFF2-40B4-BE49-F238E27FC236}">
                <a16:creationId xmlns:a16="http://schemas.microsoft.com/office/drawing/2014/main" id="{F430D3D6-82AA-C32A-26E6-3E879BDDC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72" y="970655"/>
            <a:ext cx="5291519" cy="3206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0DFF7C-964B-E6C0-7302-0598A9498725}"/>
              </a:ext>
            </a:extLst>
          </p:cNvPr>
          <p:cNvSpPr txBox="1"/>
          <p:nvPr/>
        </p:nvSpPr>
        <p:spPr>
          <a:xfrm>
            <a:off x="6875891" y="3651289"/>
            <a:ext cx="1878495" cy="707886"/>
          </a:xfrm>
          <a:prstGeom prst="rect">
            <a:avLst/>
          </a:prstGeom>
          <a:noFill/>
        </p:spPr>
        <p:txBody>
          <a:bodyPr wrap="square">
            <a:spAutoFit/>
          </a:bodyPr>
          <a:lstStyle/>
          <a:p>
            <a:pPr algn="l"/>
            <a:r>
              <a:rPr lang="en-US" sz="1000" i="0" dirty="0">
                <a:effectLst/>
                <a:latin typeface="OTNEJMScalaSansLF"/>
              </a:rPr>
              <a:t>Published February 9, 2022</a:t>
            </a:r>
          </a:p>
          <a:p>
            <a:pPr algn="l"/>
            <a:r>
              <a:rPr lang="en-US" sz="1000" i="0" dirty="0">
                <a:effectLst/>
                <a:latin typeface="OTNEJMScalaSansLF"/>
              </a:rPr>
              <a:t>N Engl J Med 2022;386:556-567</a:t>
            </a:r>
          </a:p>
          <a:p>
            <a:pPr algn="l"/>
            <a:r>
              <a:rPr lang="en-US" sz="1000" i="0" dirty="0">
                <a:effectLst/>
                <a:latin typeface="OTNEJMScalaSansLF"/>
              </a:rPr>
              <a:t>DOI: 10.1056/NEJMoa2112651</a:t>
            </a:r>
          </a:p>
          <a:p>
            <a:pPr algn="l"/>
            <a:r>
              <a:rPr lang="en-US" sz="1000" i="0" u="sng" dirty="0">
                <a:effectLst/>
                <a:latin typeface="OTNEJMScalaSansLF"/>
                <a:hlinkClick r:id="rId3">
                  <a:extLst>
                    <a:ext uri="{A12FA001-AC4F-418D-AE19-62706E023703}">
                      <ahyp:hlinkClr xmlns:ahyp="http://schemas.microsoft.com/office/drawing/2018/hyperlinkcolor" val="tx"/>
                    </a:ext>
                  </a:extLst>
                </a:hlinkClick>
              </a:rPr>
              <a:t>VOL. 386 NO. 6</a:t>
            </a:r>
            <a:endParaRPr lang="en-US" sz="1000" i="0" dirty="0">
              <a:effectLst/>
              <a:latin typeface="OTNEJMScalaSansLF"/>
            </a:endParaRPr>
          </a:p>
        </p:txBody>
      </p:sp>
    </p:spTree>
    <p:extLst>
      <p:ext uri="{BB962C8B-B14F-4D97-AF65-F5344CB8AC3E}">
        <p14:creationId xmlns:p14="http://schemas.microsoft.com/office/powerpoint/2010/main" val="8982426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4F85C-6038-29D5-00B1-169730E21BF5}"/>
              </a:ext>
            </a:extLst>
          </p:cNvPr>
          <p:cNvSpPr>
            <a:spLocks noGrp="1"/>
          </p:cNvSpPr>
          <p:nvPr>
            <p:ph type="title"/>
          </p:nvPr>
        </p:nvSpPr>
        <p:spPr>
          <a:xfrm>
            <a:off x="0" y="0"/>
            <a:ext cx="9144000" cy="695496"/>
          </a:xfrm>
        </p:spPr>
        <p:txBody>
          <a:bodyPr/>
          <a:lstStyle/>
          <a:p>
            <a:r>
              <a:rPr lang="en-US" dirty="0" err="1"/>
              <a:t>neoMono</a:t>
            </a:r>
            <a:endParaRPr lang="en-US" dirty="0"/>
          </a:p>
        </p:txBody>
      </p:sp>
      <p:pic>
        <p:nvPicPr>
          <p:cNvPr id="6" name="Picture 5">
            <a:extLst>
              <a:ext uri="{FF2B5EF4-FFF2-40B4-BE49-F238E27FC236}">
                <a16:creationId xmlns:a16="http://schemas.microsoft.com/office/drawing/2014/main" id="{BAAAD606-1CE4-F3D4-6EE9-E6F687FA8815}"/>
              </a:ext>
            </a:extLst>
          </p:cNvPr>
          <p:cNvPicPr>
            <a:picLocks noChangeAspect="1"/>
          </p:cNvPicPr>
          <p:nvPr/>
        </p:nvPicPr>
        <p:blipFill>
          <a:blip r:embed="rId2"/>
          <a:stretch>
            <a:fillRect/>
          </a:stretch>
        </p:blipFill>
        <p:spPr>
          <a:xfrm>
            <a:off x="62001" y="112441"/>
            <a:ext cx="2648543" cy="655150"/>
          </a:xfrm>
          <a:prstGeom prst="rect">
            <a:avLst/>
          </a:prstGeom>
        </p:spPr>
      </p:pic>
      <p:sp>
        <p:nvSpPr>
          <p:cNvPr id="8" name="TextBox 7">
            <a:extLst>
              <a:ext uri="{FF2B5EF4-FFF2-40B4-BE49-F238E27FC236}">
                <a16:creationId xmlns:a16="http://schemas.microsoft.com/office/drawing/2014/main" id="{1C66302B-FBC4-61C1-4C2A-7BA90FC32440}"/>
              </a:ext>
            </a:extLst>
          </p:cNvPr>
          <p:cNvSpPr txBox="1"/>
          <p:nvPr/>
        </p:nvSpPr>
        <p:spPr>
          <a:xfrm>
            <a:off x="6881132" y="3967843"/>
            <a:ext cx="2262868" cy="261610"/>
          </a:xfrm>
          <a:prstGeom prst="rect">
            <a:avLst/>
          </a:prstGeom>
          <a:noFill/>
        </p:spPr>
        <p:txBody>
          <a:bodyPr wrap="square">
            <a:spAutoFit/>
          </a:bodyPr>
          <a:lstStyle/>
          <a:p>
            <a:r>
              <a:rPr lang="en-US" sz="1100" dirty="0"/>
              <a:t>Hans-Christian </a:t>
            </a:r>
            <a:r>
              <a:rPr lang="en-US" sz="1100" dirty="0" err="1"/>
              <a:t>Kolberg</a:t>
            </a:r>
            <a:r>
              <a:rPr lang="en-US" sz="1100" dirty="0"/>
              <a:t> et al.</a:t>
            </a:r>
          </a:p>
        </p:txBody>
      </p:sp>
      <p:sp>
        <p:nvSpPr>
          <p:cNvPr id="9" name="TextBox 8">
            <a:extLst>
              <a:ext uri="{FF2B5EF4-FFF2-40B4-BE49-F238E27FC236}">
                <a16:creationId xmlns:a16="http://schemas.microsoft.com/office/drawing/2014/main" id="{F8870453-C093-D4F9-D7F7-2F0CF40F652B}"/>
              </a:ext>
            </a:extLst>
          </p:cNvPr>
          <p:cNvSpPr txBox="1"/>
          <p:nvPr/>
        </p:nvSpPr>
        <p:spPr>
          <a:xfrm>
            <a:off x="413657" y="914400"/>
            <a:ext cx="7641772" cy="3416320"/>
          </a:xfrm>
          <a:prstGeom prst="rect">
            <a:avLst/>
          </a:prstGeom>
          <a:noFill/>
        </p:spPr>
        <p:txBody>
          <a:bodyPr wrap="square" rtlCol="0">
            <a:spAutoFit/>
          </a:bodyPr>
          <a:lstStyle/>
          <a:p>
            <a:pPr marL="342900" indent="-342900">
              <a:buFont typeface="Arial" panose="020B0604020202020204" pitchFamily="34" charset="0"/>
              <a:buChar char="•"/>
            </a:pPr>
            <a:r>
              <a:rPr lang="en-US" dirty="0"/>
              <a:t>Neoadjuvant phase II trial</a:t>
            </a:r>
          </a:p>
          <a:p>
            <a:pPr marL="342900" indent="-342900">
              <a:buFont typeface="Arial" panose="020B0604020202020204" pitchFamily="34" charset="0"/>
              <a:buChar char="•"/>
            </a:pPr>
            <a:r>
              <a:rPr lang="en-US" dirty="0"/>
              <a:t>Atezolizumab + Chemo with or without a preceding Atezolizumab monotherapy window period (2 weeks)</a:t>
            </a:r>
          </a:p>
          <a:p>
            <a:pPr marL="342900" indent="-342900">
              <a:buFont typeface="Arial" panose="020B0604020202020204" pitchFamily="34" charset="0"/>
              <a:buChar char="•"/>
            </a:pPr>
            <a:r>
              <a:rPr lang="en-US" dirty="0"/>
              <a:t>No </a:t>
            </a:r>
            <a:r>
              <a:rPr lang="en-US" dirty="0" err="1"/>
              <a:t>pCR</a:t>
            </a:r>
            <a:r>
              <a:rPr lang="en-US" dirty="0"/>
              <a:t> difference but high (70%) </a:t>
            </a:r>
            <a:r>
              <a:rPr lang="en-US" dirty="0" err="1"/>
              <a:t>pCR</a:t>
            </a:r>
            <a:r>
              <a:rPr lang="en-US" dirty="0"/>
              <a:t> rates and </a:t>
            </a:r>
            <a:r>
              <a:rPr lang="en-US" dirty="0" err="1"/>
              <a:t>pCR</a:t>
            </a:r>
            <a:r>
              <a:rPr lang="en-US" dirty="0"/>
              <a:t> &gt;90% in PD-L1 pos group who received Atezolizumab monotherapy window</a:t>
            </a:r>
          </a:p>
          <a:p>
            <a:pPr marL="342900" indent="-342900">
              <a:buFont typeface="Arial" panose="020B0604020202020204" pitchFamily="34" charset="0"/>
              <a:buChar char="•"/>
            </a:pPr>
            <a:r>
              <a:rPr lang="en-US" dirty="0"/>
              <a:t>Importance of sequencing? Chemo de-escalation in certain populations?</a:t>
            </a:r>
          </a:p>
        </p:txBody>
      </p:sp>
    </p:spTree>
    <p:extLst>
      <p:ext uri="{BB962C8B-B14F-4D97-AF65-F5344CB8AC3E}">
        <p14:creationId xmlns:p14="http://schemas.microsoft.com/office/powerpoint/2010/main" val="9163235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0CE08F-E6D3-1AC2-6C54-5E53ED1FE1EC}"/>
              </a:ext>
            </a:extLst>
          </p:cNvPr>
          <p:cNvSpPr>
            <a:spLocks noGrp="1"/>
          </p:cNvSpPr>
          <p:nvPr>
            <p:ph sz="half" idx="1"/>
          </p:nvPr>
        </p:nvSpPr>
        <p:spPr>
          <a:xfrm>
            <a:off x="685800" y="1117600"/>
            <a:ext cx="8211710" cy="2936240"/>
          </a:xfrm>
        </p:spPr>
        <p:txBody>
          <a:bodyPr/>
          <a:lstStyle/>
          <a:p>
            <a:r>
              <a:rPr lang="en-US" dirty="0"/>
              <a:t>Use of pembrolizumab in the adjuvant setting – ideal management </a:t>
            </a:r>
          </a:p>
          <a:p>
            <a:r>
              <a:rPr lang="en-US" dirty="0"/>
              <a:t>Metastatic TNBC (PD-L1 negative) – how to make these tumors more immunogenic </a:t>
            </a:r>
          </a:p>
          <a:p>
            <a:endParaRPr lang="en-US" dirty="0"/>
          </a:p>
        </p:txBody>
      </p:sp>
      <p:sp>
        <p:nvSpPr>
          <p:cNvPr id="4" name="Title 3">
            <a:extLst>
              <a:ext uri="{FF2B5EF4-FFF2-40B4-BE49-F238E27FC236}">
                <a16:creationId xmlns:a16="http://schemas.microsoft.com/office/drawing/2014/main" id="{F77CDC01-5E33-25F1-0257-5136603E5AC2}"/>
              </a:ext>
            </a:extLst>
          </p:cNvPr>
          <p:cNvSpPr>
            <a:spLocks noGrp="1"/>
          </p:cNvSpPr>
          <p:nvPr>
            <p:ph type="title"/>
          </p:nvPr>
        </p:nvSpPr>
        <p:spPr>
          <a:xfrm>
            <a:off x="0" y="206978"/>
            <a:ext cx="9144000" cy="695496"/>
          </a:xfrm>
        </p:spPr>
        <p:txBody>
          <a:bodyPr/>
          <a:lstStyle/>
          <a:p>
            <a:r>
              <a:rPr lang="en-US" dirty="0"/>
              <a:t>Unanswered questions</a:t>
            </a:r>
          </a:p>
        </p:txBody>
      </p:sp>
    </p:spTree>
    <p:extLst>
      <p:ext uri="{BB962C8B-B14F-4D97-AF65-F5344CB8AC3E}">
        <p14:creationId xmlns:p14="http://schemas.microsoft.com/office/powerpoint/2010/main" val="37059764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2BBC28-51AD-3DA6-2252-13CCF2DB2DF0}"/>
              </a:ext>
            </a:extLst>
          </p:cNvPr>
          <p:cNvSpPr>
            <a:spLocks noGrp="1"/>
          </p:cNvSpPr>
          <p:nvPr>
            <p:ph sz="half" idx="2"/>
          </p:nvPr>
        </p:nvSpPr>
        <p:spPr>
          <a:xfrm>
            <a:off x="195943" y="924812"/>
            <a:ext cx="8138017" cy="2613045"/>
          </a:xfrm>
        </p:spPr>
        <p:txBody>
          <a:bodyPr/>
          <a:lstStyle/>
          <a:p>
            <a:r>
              <a:rPr lang="en-US" dirty="0"/>
              <a:t>Combination strategies </a:t>
            </a:r>
          </a:p>
          <a:p>
            <a:r>
              <a:rPr lang="en-US" dirty="0"/>
              <a:t>Novel agents </a:t>
            </a:r>
          </a:p>
          <a:p>
            <a:r>
              <a:rPr lang="en-US" dirty="0"/>
              <a:t>Understanding mechanisms of resistance </a:t>
            </a:r>
          </a:p>
          <a:p>
            <a:r>
              <a:rPr lang="en-US" dirty="0"/>
              <a:t>New directions – other immune targets </a:t>
            </a:r>
          </a:p>
          <a:p>
            <a:endParaRPr lang="en-US" dirty="0"/>
          </a:p>
        </p:txBody>
      </p:sp>
      <p:sp>
        <p:nvSpPr>
          <p:cNvPr id="4" name="Title 3">
            <a:extLst>
              <a:ext uri="{FF2B5EF4-FFF2-40B4-BE49-F238E27FC236}">
                <a16:creationId xmlns:a16="http://schemas.microsoft.com/office/drawing/2014/main" id="{593F3B92-D391-59C1-D942-51B87FB184C8}"/>
              </a:ext>
            </a:extLst>
          </p:cNvPr>
          <p:cNvSpPr>
            <a:spLocks noGrp="1"/>
          </p:cNvSpPr>
          <p:nvPr>
            <p:ph type="title"/>
          </p:nvPr>
        </p:nvSpPr>
        <p:spPr/>
        <p:txBody>
          <a:bodyPr/>
          <a:lstStyle/>
          <a:p>
            <a:r>
              <a:rPr lang="en-US" dirty="0"/>
              <a:t>Areas of Research Focus</a:t>
            </a:r>
          </a:p>
        </p:txBody>
      </p:sp>
    </p:spTree>
    <p:extLst>
      <p:ext uri="{BB962C8B-B14F-4D97-AF65-F5344CB8AC3E}">
        <p14:creationId xmlns:p14="http://schemas.microsoft.com/office/powerpoint/2010/main" val="1315740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17758-4703-F562-BC33-88889CBB9B7A}"/>
              </a:ext>
            </a:extLst>
          </p:cNvPr>
          <p:cNvPicPr>
            <a:picLocks noChangeAspect="1"/>
          </p:cNvPicPr>
          <p:nvPr/>
        </p:nvPicPr>
        <p:blipFill>
          <a:blip r:embed="rId2"/>
          <a:stretch>
            <a:fillRect/>
          </a:stretch>
        </p:blipFill>
        <p:spPr>
          <a:xfrm>
            <a:off x="494522" y="0"/>
            <a:ext cx="7772400" cy="4309276"/>
          </a:xfrm>
          <a:prstGeom prst="rect">
            <a:avLst/>
          </a:prstGeom>
        </p:spPr>
      </p:pic>
    </p:spTree>
    <p:extLst>
      <p:ext uri="{BB962C8B-B14F-4D97-AF65-F5344CB8AC3E}">
        <p14:creationId xmlns:p14="http://schemas.microsoft.com/office/powerpoint/2010/main" val="5503793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CE88C8-152E-F7D1-4A2D-8A3B51EE12D9}"/>
              </a:ext>
            </a:extLst>
          </p:cNvPr>
          <p:cNvSpPr>
            <a:spLocks noGrp="1"/>
          </p:cNvSpPr>
          <p:nvPr>
            <p:ph sz="half" idx="2"/>
          </p:nvPr>
        </p:nvSpPr>
        <p:spPr>
          <a:xfrm>
            <a:off x="4408713" y="822961"/>
            <a:ext cx="4337957" cy="3067593"/>
          </a:xfrm>
        </p:spPr>
        <p:txBody>
          <a:bodyPr/>
          <a:lstStyle/>
          <a:p>
            <a:r>
              <a:rPr lang="en-US" dirty="0"/>
              <a:t>Adoptive cell therapy</a:t>
            </a:r>
          </a:p>
          <a:p>
            <a:r>
              <a:rPr lang="en-US" dirty="0"/>
              <a:t>Bispecific antibodies </a:t>
            </a:r>
          </a:p>
          <a:p>
            <a:r>
              <a:rPr lang="en-US" dirty="0"/>
              <a:t>Peptide and protein based vaccines </a:t>
            </a:r>
          </a:p>
          <a:p>
            <a:r>
              <a:rPr lang="en-US" dirty="0"/>
              <a:t>Autologous tumor cells </a:t>
            </a:r>
          </a:p>
          <a:p>
            <a:r>
              <a:rPr lang="en-US" dirty="0"/>
              <a:t>Tumor associated macrophages </a:t>
            </a:r>
          </a:p>
        </p:txBody>
      </p:sp>
      <p:sp>
        <p:nvSpPr>
          <p:cNvPr id="4" name="Title 3">
            <a:extLst>
              <a:ext uri="{FF2B5EF4-FFF2-40B4-BE49-F238E27FC236}">
                <a16:creationId xmlns:a16="http://schemas.microsoft.com/office/drawing/2014/main" id="{C33CF5DD-12C4-BD80-497D-EEA14E0DE35E}"/>
              </a:ext>
            </a:extLst>
          </p:cNvPr>
          <p:cNvSpPr>
            <a:spLocks noGrp="1"/>
          </p:cNvSpPr>
          <p:nvPr>
            <p:ph type="title"/>
          </p:nvPr>
        </p:nvSpPr>
        <p:spPr/>
        <p:txBody>
          <a:bodyPr/>
          <a:lstStyle/>
          <a:p>
            <a:r>
              <a:rPr lang="en-US" dirty="0"/>
              <a:t>Future Directions </a:t>
            </a:r>
          </a:p>
        </p:txBody>
      </p:sp>
      <p:pic>
        <p:nvPicPr>
          <p:cNvPr id="6" name="Picture 5">
            <a:extLst>
              <a:ext uri="{FF2B5EF4-FFF2-40B4-BE49-F238E27FC236}">
                <a16:creationId xmlns:a16="http://schemas.microsoft.com/office/drawing/2014/main" id="{ADF2FBC5-2B53-23CC-DA74-ED1FD1817E21}"/>
              </a:ext>
            </a:extLst>
          </p:cNvPr>
          <p:cNvPicPr>
            <a:picLocks noChangeAspect="1"/>
          </p:cNvPicPr>
          <p:nvPr/>
        </p:nvPicPr>
        <p:blipFill rotWithShape="1">
          <a:blip r:embed="rId2"/>
          <a:srcRect t="6381" b="1409"/>
          <a:stretch/>
        </p:blipFill>
        <p:spPr>
          <a:xfrm>
            <a:off x="1223191" y="947420"/>
            <a:ext cx="2562300" cy="3276600"/>
          </a:xfrm>
          <a:prstGeom prst="rect">
            <a:avLst/>
          </a:prstGeom>
        </p:spPr>
      </p:pic>
    </p:spTree>
    <p:extLst>
      <p:ext uri="{BB962C8B-B14F-4D97-AF65-F5344CB8AC3E}">
        <p14:creationId xmlns:p14="http://schemas.microsoft.com/office/powerpoint/2010/main" val="42471793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3B77B-57A3-5CBE-DC52-5A9D2DAA782B}"/>
              </a:ext>
            </a:extLst>
          </p:cNvPr>
          <p:cNvSpPr>
            <a:spLocks noGrp="1"/>
          </p:cNvSpPr>
          <p:nvPr>
            <p:ph type="title"/>
          </p:nvPr>
        </p:nvSpPr>
        <p:spPr>
          <a:xfrm>
            <a:off x="0" y="1296306"/>
            <a:ext cx="9144000" cy="695496"/>
          </a:xfrm>
        </p:spPr>
        <p:txBody>
          <a:bodyPr/>
          <a:lstStyle/>
          <a:p>
            <a:r>
              <a:rPr lang="en-US" dirty="0"/>
              <a:t>Thank you!</a:t>
            </a:r>
          </a:p>
        </p:txBody>
      </p:sp>
    </p:spTree>
    <p:extLst>
      <p:ext uri="{BB962C8B-B14F-4D97-AF65-F5344CB8AC3E}">
        <p14:creationId xmlns:p14="http://schemas.microsoft.com/office/powerpoint/2010/main" val="40948057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049141-41F0-DA62-F352-84982CEEBA1B}"/>
              </a:ext>
            </a:extLst>
          </p:cNvPr>
          <p:cNvSpPr/>
          <p:nvPr/>
        </p:nvSpPr>
        <p:spPr>
          <a:xfrm>
            <a:off x="4230" y="2586820"/>
            <a:ext cx="9121479" cy="461345"/>
          </a:xfrm>
          <a:prstGeom prst="rect">
            <a:avLst/>
          </a:prstGeom>
        </p:spPr>
        <p:txBody>
          <a:bodyPr wrap="square">
            <a:spAutoFit/>
          </a:bodyPr>
          <a:lstStyle/>
          <a:p>
            <a:pPr algn="ctr" defTabSz="913554" fontAlgn="base">
              <a:spcBef>
                <a:spcPct val="0"/>
              </a:spcBef>
              <a:spcAft>
                <a:spcPct val="0"/>
              </a:spcAft>
              <a:buClrTx/>
            </a:pPr>
            <a:r>
              <a:rPr lang="en-US" sz="2398" kern="1200" spc="599" dirty="0">
                <a:solidFill>
                  <a:srgbClr val="FFC82C"/>
                </a:solidFill>
                <a:latin typeface="Corporate A Medium" panose="02000503080000020004" pitchFamily="2" charset="0"/>
                <a:ea typeface="ＭＳ Ｐゴシック" charset="0"/>
                <a:cs typeface="+mn-cs"/>
              </a:rPr>
              <a:t>BREAST MALIGNANCIES</a:t>
            </a:r>
          </a:p>
        </p:txBody>
      </p:sp>
      <p:sp>
        <p:nvSpPr>
          <p:cNvPr id="3" name="Rectangle 2">
            <a:extLst>
              <a:ext uri="{FF2B5EF4-FFF2-40B4-BE49-F238E27FC236}">
                <a16:creationId xmlns:a16="http://schemas.microsoft.com/office/drawing/2014/main" id="{BBC1CF0A-25A5-07EC-FF39-833108B675DB}"/>
              </a:ext>
            </a:extLst>
          </p:cNvPr>
          <p:cNvSpPr/>
          <p:nvPr/>
        </p:nvSpPr>
        <p:spPr>
          <a:xfrm>
            <a:off x="18292" y="3073434"/>
            <a:ext cx="9121479" cy="338234"/>
          </a:xfrm>
          <a:prstGeom prst="rect">
            <a:avLst/>
          </a:prstGeom>
        </p:spPr>
        <p:txBody>
          <a:bodyPr wrap="square">
            <a:spAutoFit/>
          </a:bodyPr>
          <a:lstStyle/>
          <a:p>
            <a:pPr algn="ctr" defTabSz="913554" fontAlgn="base">
              <a:spcBef>
                <a:spcPct val="0"/>
              </a:spcBef>
              <a:spcAft>
                <a:spcPct val="0"/>
              </a:spcAft>
              <a:buClrTx/>
            </a:pPr>
            <a:r>
              <a:rPr lang="en-US" sz="1598" kern="1200" dirty="0">
                <a:solidFill>
                  <a:prstClr val="white"/>
                </a:solidFill>
                <a:latin typeface="Corporate S Demi" panose="02020500000000000000" pitchFamily="18" charset="0"/>
                <a:ea typeface="ＭＳ Ｐゴシック" charset="0"/>
                <a:cs typeface="+mn-cs"/>
              </a:rPr>
              <a:t>April 29</a:t>
            </a:r>
            <a:r>
              <a:rPr lang="en-US" sz="1598" kern="1200" baseline="30000" dirty="0">
                <a:solidFill>
                  <a:prstClr val="white"/>
                </a:solidFill>
                <a:latin typeface="Corporate S Demi" panose="02020500000000000000" pitchFamily="18" charset="0"/>
                <a:ea typeface="ＭＳ Ｐゴシック" charset="0"/>
                <a:cs typeface="+mn-cs"/>
              </a:rPr>
              <a:t>th</a:t>
            </a:r>
            <a:r>
              <a:rPr lang="en-US" sz="1598" kern="1200" dirty="0">
                <a:solidFill>
                  <a:prstClr val="white"/>
                </a:solidFill>
                <a:latin typeface="Corporate S Demi" panose="02020500000000000000" pitchFamily="18" charset="0"/>
                <a:ea typeface="ＭＳ Ｐゴシック" charset="0"/>
                <a:cs typeface="+mn-cs"/>
              </a:rPr>
              <a:t>, 2024</a:t>
            </a:r>
          </a:p>
        </p:txBody>
      </p:sp>
    </p:spTree>
    <p:extLst>
      <p:ext uri="{BB962C8B-B14F-4D97-AF65-F5344CB8AC3E}">
        <p14:creationId xmlns:p14="http://schemas.microsoft.com/office/powerpoint/2010/main" val="28279185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5" y="1545431"/>
            <a:ext cx="8943976" cy="1314450"/>
          </a:xfrm>
        </p:spPr>
        <p:txBody>
          <a:bodyPr/>
          <a:lstStyle/>
          <a:p>
            <a:pPr algn="ctr"/>
            <a:r>
              <a:rPr lang="en-US" sz="3000" i="1" dirty="0"/>
              <a:t>Oncologic Anthropology: </a:t>
            </a:r>
            <a:br>
              <a:rPr lang="en-US" sz="3000" i="1" dirty="0"/>
            </a:br>
            <a:r>
              <a:rPr lang="en-US" sz="2700" i="1" dirty="0"/>
              <a:t>Understanding the Link between African Ancestry and Triple Negative Breast Cancer</a:t>
            </a:r>
            <a:endParaRPr lang="en-US" sz="3000" i="1" dirty="0"/>
          </a:p>
        </p:txBody>
      </p:sp>
      <p:sp>
        <p:nvSpPr>
          <p:cNvPr id="4" name="Content Placeholder 3"/>
          <p:cNvSpPr>
            <a:spLocks noGrp="1"/>
          </p:cNvSpPr>
          <p:nvPr>
            <p:ph sz="quarter" idx="12"/>
          </p:nvPr>
        </p:nvSpPr>
        <p:spPr>
          <a:xfrm>
            <a:off x="400049" y="3202781"/>
            <a:ext cx="8401050" cy="2283030"/>
          </a:xfrm>
        </p:spPr>
        <p:txBody>
          <a:bodyPr/>
          <a:lstStyle/>
          <a:p>
            <a:pPr algn="ctr">
              <a:lnSpc>
                <a:spcPct val="80000"/>
              </a:lnSpc>
            </a:pPr>
            <a:r>
              <a:rPr lang="en-US" altLang="en-US" sz="1200" b="1" dirty="0"/>
              <a:t>Lisa A. Newman, MD, MPH, FACS, FASCO, FSSO</a:t>
            </a:r>
          </a:p>
          <a:p>
            <a:pPr algn="ctr">
              <a:lnSpc>
                <a:spcPct val="80000"/>
              </a:lnSpc>
            </a:pPr>
            <a:r>
              <a:rPr lang="en-US" altLang="en-US" sz="1200" b="1" dirty="0"/>
              <a:t>Professor of Chief of Breast Surgery, Weill Cornell Medicine</a:t>
            </a:r>
          </a:p>
          <a:p>
            <a:pPr algn="ctr">
              <a:lnSpc>
                <a:spcPct val="80000"/>
              </a:lnSpc>
            </a:pPr>
            <a:r>
              <a:rPr lang="en-US" altLang="en-US" sz="1200" b="1" dirty="0"/>
              <a:t>Director, Interdisciplinary Breast Oncology Program, New York Presbyterian Hospital Network</a:t>
            </a:r>
          </a:p>
          <a:p>
            <a:pPr algn="ctr">
              <a:lnSpc>
                <a:spcPct val="80000"/>
              </a:lnSpc>
            </a:pPr>
            <a:r>
              <a:rPr lang="en-US" altLang="en-US" sz="1200" b="1" dirty="0"/>
              <a:t>Executive Director and Founder, International Center for the Study of Breast Cancer Subtypes</a:t>
            </a:r>
          </a:p>
          <a:p>
            <a:pPr algn="ctr">
              <a:lnSpc>
                <a:spcPct val="80000"/>
              </a:lnSpc>
            </a:pPr>
            <a:endParaRPr lang="en-US" altLang="en-US" sz="1200" b="1" dirty="0"/>
          </a:p>
          <a:p>
            <a:pPr algn="ctr">
              <a:lnSpc>
                <a:spcPct val="80000"/>
              </a:lnSpc>
            </a:pPr>
            <a:endParaRPr lang="en-US" altLang="en-US" sz="1200" b="1" dirty="0"/>
          </a:p>
          <a:p>
            <a:pPr algn="ctr">
              <a:lnSpc>
                <a:spcPct val="80000"/>
              </a:lnSpc>
            </a:pPr>
            <a:endParaRPr lang="en-US" altLang="en-US" sz="450" b="1" dirty="0"/>
          </a:p>
          <a:p>
            <a:pPr algn="ctr">
              <a:lnSpc>
                <a:spcPct val="80000"/>
              </a:lnSpc>
            </a:pPr>
            <a:r>
              <a:rPr lang="en-US" altLang="en-US" sz="1200" b="1" dirty="0"/>
              <a:t>Adjunct Professor, M.D. Anderson Cancer Center</a:t>
            </a:r>
          </a:p>
          <a:p>
            <a:pPr algn="ctr">
              <a:lnSpc>
                <a:spcPct val="80000"/>
              </a:lnSpc>
            </a:pPr>
            <a:r>
              <a:rPr lang="en-US" altLang="en-US" sz="1200" b="1" dirty="0"/>
              <a:t>Komen Scholar Alumnus</a:t>
            </a:r>
          </a:p>
          <a:p>
            <a:pPr algn="ctr">
              <a:lnSpc>
                <a:spcPct val="80000"/>
              </a:lnSpc>
            </a:pPr>
            <a:r>
              <a:rPr lang="en-US" altLang="en-US" sz="1200" b="1" i="1" dirty="0"/>
              <a:t>I have no relevant disclosures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452" y="3944246"/>
            <a:ext cx="1893094" cy="400050"/>
          </a:xfrm>
          <a:prstGeom prst="rect">
            <a:avLst/>
          </a:prstGeom>
          <a:solidFill>
            <a:schemeClr val="accent3"/>
          </a:solidFill>
          <a:ln w="31750">
            <a:solidFill>
              <a:srgbClr val="3399FF"/>
            </a:solidFill>
          </a:ln>
        </p:spPr>
      </p:pic>
      <p:sp>
        <p:nvSpPr>
          <p:cNvPr id="3" name="TextBox 2">
            <a:extLst>
              <a:ext uri="{FF2B5EF4-FFF2-40B4-BE49-F238E27FC236}">
                <a16:creationId xmlns:a16="http://schemas.microsoft.com/office/drawing/2014/main" id="{9894CA31-C50D-4537-BEC6-62EF151417D5}"/>
              </a:ext>
            </a:extLst>
          </p:cNvPr>
          <p:cNvSpPr txBox="1"/>
          <p:nvPr/>
        </p:nvSpPr>
        <p:spPr>
          <a:xfrm>
            <a:off x="128585" y="172929"/>
            <a:ext cx="8886826" cy="1061829"/>
          </a:xfrm>
          <a:prstGeom prst="rect">
            <a:avLst/>
          </a:prstGeom>
          <a:noFill/>
        </p:spPr>
        <p:txBody>
          <a:bodyPr wrap="square" rtlCol="0">
            <a:spAutoFit/>
          </a:bodyPr>
          <a:lstStyle/>
          <a:p>
            <a:pPr algn="ctr" defTabSz="685800" eaLnBrk="0" fontAlgn="base" hangingPunct="0">
              <a:spcBef>
                <a:spcPct val="0"/>
              </a:spcBef>
              <a:spcAft>
                <a:spcPct val="0"/>
              </a:spcAft>
              <a:buClrTx/>
            </a:pPr>
            <a:r>
              <a:rPr lang="en-US" sz="2100" b="1" i="1" kern="1200" dirty="0">
                <a:solidFill>
                  <a:srgbClr val="2D2E2D"/>
                </a:solidFill>
                <a:latin typeface="Arial" charset="0"/>
                <a:ea typeface="+mn-ea"/>
                <a:cs typeface="+mn-cs"/>
              </a:rPr>
              <a:t>State of the Science Summit: Breast Cancer</a:t>
            </a:r>
          </a:p>
          <a:p>
            <a:pPr algn="ctr" defTabSz="685800" eaLnBrk="0" fontAlgn="base" hangingPunct="0">
              <a:spcBef>
                <a:spcPct val="0"/>
              </a:spcBef>
              <a:spcAft>
                <a:spcPct val="0"/>
              </a:spcAft>
              <a:buClrTx/>
            </a:pPr>
            <a:r>
              <a:rPr lang="en-US" sz="2100" b="1" i="1" kern="1200" dirty="0">
                <a:solidFill>
                  <a:srgbClr val="2D2E2D"/>
                </a:solidFill>
                <a:latin typeface="Arial" charset="0"/>
                <a:ea typeface="+mn-ea"/>
                <a:cs typeface="+mn-cs"/>
              </a:rPr>
              <a:t>Weill Cornell Medicine</a:t>
            </a:r>
          </a:p>
          <a:p>
            <a:pPr algn="ctr" defTabSz="685800" eaLnBrk="0" fontAlgn="base" hangingPunct="0">
              <a:spcBef>
                <a:spcPct val="0"/>
              </a:spcBef>
              <a:spcAft>
                <a:spcPct val="0"/>
              </a:spcAft>
              <a:buClrTx/>
            </a:pPr>
            <a:r>
              <a:rPr lang="en-US" sz="2100" b="1" i="1" kern="1200" dirty="0">
                <a:solidFill>
                  <a:srgbClr val="2D2E2D"/>
                </a:solidFill>
                <a:latin typeface="Arial" charset="0"/>
                <a:ea typeface="+mn-ea"/>
                <a:cs typeface="+mn-cs"/>
              </a:rPr>
              <a:t>April 29, 2024</a:t>
            </a:r>
          </a:p>
        </p:txBody>
      </p:sp>
    </p:spTree>
    <p:extLst>
      <p:ext uri="{BB962C8B-B14F-4D97-AF65-F5344CB8AC3E}">
        <p14:creationId xmlns:p14="http://schemas.microsoft.com/office/powerpoint/2010/main" val="27384689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5F2FE3-24B3-66AB-8B18-20B07BD187EA}"/>
              </a:ext>
            </a:extLst>
          </p:cNvPr>
          <p:cNvPicPr>
            <a:picLocks noChangeAspect="1"/>
          </p:cNvPicPr>
          <p:nvPr/>
        </p:nvPicPr>
        <p:blipFill>
          <a:blip r:embed="rId2"/>
          <a:stretch>
            <a:fillRect/>
          </a:stretch>
        </p:blipFill>
        <p:spPr>
          <a:xfrm>
            <a:off x="85725" y="916781"/>
            <a:ext cx="8972550" cy="4229100"/>
          </a:xfrm>
          <a:prstGeom prst="rect">
            <a:avLst/>
          </a:prstGeom>
        </p:spPr>
      </p:pic>
      <p:sp>
        <p:nvSpPr>
          <p:cNvPr id="6" name="Oval 5">
            <a:extLst>
              <a:ext uri="{FF2B5EF4-FFF2-40B4-BE49-F238E27FC236}">
                <a16:creationId xmlns:a16="http://schemas.microsoft.com/office/drawing/2014/main" id="{6840F467-EAC8-E94F-0B03-6BCE26E14DE4}"/>
              </a:ext>
            </a:extLst>
          </p:cNvPr>
          <p:cNvSpPr/>
          <p:nvPr/>
        </p:nvSpPr>
        <p:spPr bwMode="auto">
          <a:xfrm>
            <a:off x="4857750" y="1659731"/>
            <a:ext cx="2686050" cy="2514600"/>
          </a:xfrm>
          <a:prstGeom prst="ellipse">
            <a:avLst/>
          </a:prstGeom>
          <a:noFill/>
          <a:ln w="571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800" kern="1200">
              <a:latin typeface="Arial" charset="0"/>
              <a:ea typeface="+mn-ea"/>
              <a:cs typeface="+mn-cs"/>
            </a:endParaRPr>
          </a:p>
        </p:txBody>
      </p:sp>
      <p:sp>
        <p:nvSpPr>
          <p:cNvPr id="7" name="Title 6">
            <a:extLst>
              <a:ext uri="{FF2B5EF4-FFF2-40B4-BE49-F238E27FC236}">
                <a16:creationId xmlns:a16="http://schemas.microsoft.com/office/drawing/2014/main" id="{838C6BB6-2B92-622D-2D2B-4E9EA8401972}"/>
              </a:ext>
            </a:extLst>
          </p:cNvPr>
          <p:cNvSpPr>
            <a:spLocks noGrp="1"/>
          </p:cNvSpPr>
          <p:nvPr>
            <p:ph type="title"/>
          </p:nvPr>
        </p:nvSpPr>
        <p:spPr>
          <a:xfrm>
            <a:off x="514350" y="116681"/>
            <a:ext cx="8543925" cy="685800"/>
          </a:xfrm>
        </p:spPr>
        <p:txBody>
          <a:bodyPr/>
          <a:lstStyle/>
          <a:p>
            <a:r>
              <a:rPr lang="en-US" sz="2250" dirty="0"/>
              <a:t>Oncologic Anthropology: Genetic Ancestry, Population Migration Patterns, Residential Racial Segregation, and Cancer Risk</a:t>
            </a:r>
          </a:p>
        </p:txBody>
      </p:sp>
    </p:spTree>
    <p:extLst>
      <p:ext uri="{BB962C8B-B14F-4D97-AF65-F5344CB8AC3E}">
        <p14:creationId xmlns:p14="http://schemas.microsoft.com/office/powerpoint/2010/main" val="39011493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AC2DB8-EB0F-4C1E-8C2B-94372FD69D9E}"/>
              </a:ext>
            </a:extLst>
          </p:cNvPr>
          <p:cNvSpPr>
            <a:spLocks noGrp="1"/>
          </p:cNvSpPr>
          <p:nvPr>
            <p:ph type="title"/>
          </p:nvPr>
        </p:nvSpPr>
        <p:spPr/>
        <p:txBody>
          <a:bodyPr>
            <a:normAutofit fontScale="90000"/>
          </a:bodyPr>
          <a:lstStyle/>
          <a:p>
            <a:r>
              <a:rPr lang="en-US" dirty="0"/>
              <a:t>Social Determinants of Health</a:t>
            </a:r>
            <a:br>
              <a:rPr lang="en-US" dirty="0"/>
            </a:br>
            <a:r>
              <a:rPr lang="en-US" i="1" dirty="0"/>
              <a:t>World Health Organization</a:t>
            </a:r>
          </a:p>
        </p:txBody>
      </p:sp>
      <p:sp>
        <p:nvSpPr>
          <p:cNvPr id="5" name="Content Placeholder 4">
            <a:extLst>
              <a:ext uri="{FF2B5EF4-FFF2-40B4-BE49-F238E27FC236}">
                <a16:creationId xmlns:a16="http://schemas.microsoft.com/office/drawing/2014/main" id="{7B6E8D13-8FE7-4A6B-B7E5-DE45DEAA7D95}"/>
              </a:ext>
            </a:extLst>
          </p:cNvPr>
          <p:cNvSpPr>
            <a:spLocks noGrp="1"/>
          </p:cNvSpPr>
          <p:nvPr>
            <p:ph sz="quarter" idx="11"/>
          </p:nvPr>
        </p:nvSpPr>
        <p:spPr>
          <a:xfrm>
            <a:off x="914400" y="1259681"/>
            <a:ext cx="7759701" cy="3429000"/>
          </a:xfrm>
        </p:spPr>
        <p:txBody>
          <a:bodyPr>
            <a:normAutofit/>
          </a:bodyPr>
          <a:lstStyle/>
          <a:p>
            <a:pPr marL="0" indent="0" algn="ctr">
              <a:buNone/>
            </a:pPr>
            <a:r>
              <a:rPr lang="en-US" sz="4050" dirty="0"/>
              <a:t>The conditions in which people are born, grow, live, work, age, and </a:t>
            </a:r>
          </a:p>
          <a:p>
            <a:pPr marL="0" indent="0" algn="ctr">
              <a:buNone/>
            </a:pPr>
            <a:r>
              <a:rPr lang="en-US" sz="4050" dirty="0"/>
              <a:t>a broader set of forces that shape daily life conditions</a:t>
            </a:r>
          </a:p>
        </p:txBody>
      </p:sp>
    </p:spTree>
    <p:extLst>
      <p:ext uri="{BB962C8B-B14F-4D97-AF65-F5344CB8AC3E}">
        <p14:creationId xmlns:p14="http://schemas.microsoft.com/office/powerpoint/2010/main" val="18806612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2C5023-92E9-452E-96D1-35D036E4879F}"/>
              </a:ext>
            </a:extLst>
          </p:cNvPr>
          <p:cNvPicPr>
            <a:picLocks noChangeAspect="1"/>
          </p:cNvPicPr>
          <p:nvPr/>
        </p:nvPicPr>
        <p:blipFill>
          <a:blip r:embed="rId3"/>
          <a:stretch>
            <a:fillRect/>
          </a:stretch>
        </p:blipFill>
        <p:spPr>
          <a:xfrm>
            <a:off x="114300" y="173832"/>
            <a:ext cx="8915400" cy="4857750"/>
          </a:xfrm>
          <a:prstGeom prst="rect">
            <a:avLst/>
          </a:prstGeom>
        </p:spPr>
      </p:pic>
    </p:spTree>
    <p:extLst>
      <p:ext uri="{BB962C8B-B14F-4D97-AF65-F5344CB8AC3E}">
        <p14:creationId xmlns:p14="http://schemas.microsoft.com/office/powerpoint/2010/main" val="10309129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8F04E5-4049-4E2E-A296-A00B740679F5}"/>
              </a:ext>
            </a:extLst>
          </p:cNvPr>
          <p:cNvSpPr>
            <a:spLocks noGrp="1"/>
          </p:cNvSpPr>
          <p:nvPr>
            <p:ph type="title"/>
          </p:nvPr>
        </p:nvSpPr>
        <p:spPr>
          <a:xfrm>
            <a:off x="165799" y="345281"/>
            <a:ext cx="8900327" cy="685800"/>
          </a:xfrm>
        </p:spPr>
        <p:txBody>
          <a:bodyPr>
            <a:normAutofit/>
          </a:bodyPr>
          <a:lstStyle/>
          <a:p>
            <a:r>
              <a:rPr lang="en-US" sz="3000" b="1" dirty="0"/>
              <a:t>Selected U.S. Health Data, by Race/Ethnicity</a:t>
            </a:r>
          </a:p>
        </p:txBody>
      </p:sp>
      <p:graphicFrame>
        <p:nvGraphicFramePr>
          <p:cNvPr id="6" name="Table 6">
            <a:extLst>
              <a:ext uri="{FF2B5EF4-FFF2-40B4-BE49-F238E27FC236}">
                <a16:creationId xmlns:a16="http://schemas.microsoft.com/office/drawing/2014/main" id="{CB90921B-DB0E-4698-AA8A-43474A166594}"/>
              </a:ext>
            </a:extLst>
          </p:cNvPr>
          <p:cNvGraphicFramePr>
            <a:graphicFrameLocks noGrp="1"/>
          </p:cNvGraphicFramePr>
          <p:nvPr>
            <p:ph sz="quarter" idx="11"/>
          </p:nvPr>
        </p:nvGraphicFramePr>
        <p:xfrm>
          <a:off x="155580" y="1259681"/>
          <a:ext cx="8900327" cy="3205804"/>
        </p:xfrm>
        <a:graphic>
          <a:graphicData uri="http://schemas.openxmlformats.org/drawingml/2006/table">
            <a:tbl>
              <a:tblPr firstRow="1" bandRow="1">
                <a:tableStyleId>{5C22544A-7EE6-4342-B048-85BDC9FD1C3A}</a:tableStyleId>
              </a:tblPr>
              <a:tblGrid>
                <a:gridCol w="2177352">
                  <a:extLst>
                    <a:ext uri="{9D8B030D-6E8A-4147-A177-3AD203B41FA5}">
                      <a16:colId xmlns:a16="http://schemas.microsoft.com/office/drawing/2014/main" val="333085727"/>
                    </a:ext>
                  </a:extLst>
                </a:gridCol>
                <a:gridCol w="2514600">
                  <a:extLst>
                    <a:ext uri="{9D8B030D-6E8A-4147-A177-3AD203B41FA5}">
                      <a16:colId xmlns:a16="http://schemas.microsoft.com/office/drawing/2014/main" val="215978556"/>
                    </a:ext>
                  </a:extLst>
                </a:gridCol>
                <a:gridCol w="2343150">
                  <a:extLst>
                    <a:ext uri="{9D8B030D-6E8A-4147-A177-3AD203B41FA5}">
                      <a16:colId xmlns:a16="http://schemas.microsoft.com/office/drawing/2014/main" val="2401871125"/>
                    </a:ext>
                  </a:extLst>
                </a:gridCol>
                <a:gridCol w="1865225">
                  <a:extLst>
                    <a:ext uri="{9D8B030D-6E8A-4147-A177-3AD203B41FA5}">
                      <a16:colId xmlns:a16="http://schemas.microsoft.com/office/drawing/2014/main" val="3889354810"/>
                    </a:ext>
                  </a:extLst>
                </a:gridCol>
              </a:tblGrid>
              <a:tr h="1213366">
                <a:tc>
                  <a:txBody>
                    <a:bodyPr/>
                    <a:lstStyle/>
                    <a:p>
                      <a:pPr algn="ctr"/>
                      <a:endParaRPr lang="en-US" sz="1500" dirty="0"/>
                    </a:p>
                  </a:txBody>
                  <a:tcPr marL="68580" marR="68580" marT="34290" marB="34290" anchor="ctr"/>
                </a:tc>
                <a:tc>
                  <a:txBody>
                    <a:bodyPr/>
                    <a:lstStyle/>
                    <a:p>
                      <a:pPr algn="ctr"/>
                      <a:r>
                        <a:rPr lang="en-US" sz="1800" dirty="0"/>
                        <a:t>Non-Hispanic Whites</a:t>
                      </a:r>
                    </a:p>
                    <a:p>
                      <a:pPr algn="ctr"/>
                      <a:r>
                        <a:rPr lang="en-US" sz="1800" dirty="0"/>
                        <a:t>(White/Caucasian American)</a:t>
                      </a:r>
                    </a:p>
                  </a:txBody>
                  <a:tcPr marL="68580" marR="68580" marT="34290" marB="34290" anchor="ctr"/>
                </a:tc>
                <a:tc>
                  <a:txBody>
                    <a:bodyPr/>
                    <a:lstStyle/>
                    <a:p>
                      <a:pPr algn="ctr"/>
                      <a:r>
                        <a:rPr lang="en-US" sz="1800" dirty="0"/>
                        <a:t>Non-Hispanic Blacks</a:t>
                      </a:r>
                    </a:p>
                    <a:p>
                      <a:pPr algn="ctr"/>
                      <a:r>
                        <a:rPr lang="en-US" sz="1800" dirty="0"/>
                        <a:t>(Black/African American)</a:t>
                      </a:r>
                    </a:p>
                  </a:txBody>
                  <a:tcPr marL="68580" marR="68580" marT="34290" marB="34290" anchor="ctr"/>
                </a:tc>
                <a:tc>
                  <a:txBody>
                    <a:bodyPr/>
                    <a:lstStyle/>
                    <a:p>
                      <a:pPr algn="ctr"/>
                      <a:r>
                        <a:rPr lang="en-US" sz="1800" dirty="0"/>
                        <a:t>Hispanic</a:t>
                      </a:r>
                    </a:p>
                    <a:p>
                      <a:pPr algn="ctr"/>
                      <a:r>
                        <a:rPr lang="en-US" sz="1800" dirty="0"/>
                        <a:t>(Hispanic/</a:t>
                      </a:r>
                      <a:r>
                        <a:rPr lang="en-US" sz="1800" dirty="0" err="1"/>
                        <a:t>LatinX</a:t>
                      </a:r>
                      <a:r>
                        <a:rPr lang="en-US" sz="1800" dirty="0"/>
                        <a:t>)</a:t>
                      </a:r>
                    </a:p>
                  </a:txBody>
                  <a:tcPr marL="68580" marR="68580" marT="34290" marB="34290" anchor="ctr"/>
                </a:tc>
                <a:extLst>
                  <a:ext uri="{0D108BD9-81ED-4DB2-BD59-A6C34878D82A}">
                    <a16:rowId xmlns:a16="http://schemas.microsoft.com/office/drawing/2014/main" val="138699855"/>
                  </a:ext>
                </a:extLst>
              </a:tr>
              <a:tr h="708660">
                <a:tc>
                  <a:txBody>
                    <a:bodyPr/>
                    <a:lstStyle/>
                    <a:p>
                      <a:r>
                        <a:rPr lang="en-US" sz="2100" dirty="0"/>
                        <a:t>Covid Mortality, </a:t>
                      </a:r>
                    </a:p>
                    <a:p>
                      <a:r>
                        <a:rPr lang="en-US" sz="2100" dirty="0"/>
                        <a:t>Age-Adjusted Risk </a:t>
                      </a:r>
                      <a:endParaRPr lang="en-US" sz="2100" baseline="30000" dirty="0"/>
                    </a:p>
                  </a:txBody>
                  <a:tcPr marL="68580" marR="68580" marT="34290" marB="34290" anchor="ctr"/>
                </a:tc>
                <a:tc>
                  <a:txBody>
                    <a:bodyPr/>
                    <a:lstStyle/>
                    <a:p>
                      <a:pPr algn="ctr"/>
                      <a:r>
                        <a:rPr lang="en-US" sz="2100" dirty="0"/>
                        <a:t>1.0</a:t>
                      </a:r>
                    </a:p>
                  </a:txBody>
                  <a:tcPr marL="68580" marR="68580" marT="34290" marB="34290" anchor="ctr"/>
                </a:tc>
                <a:tc>
                  <a:txBody>
                    <a:bodyPr/>
                    <a:lstStyle/>
                    <a:p>
                      <a:pPr algn="ctr"/>
                      <a:r>
                        <a:rPr lang="en-US" sz="2100" dirty="0"/>
                        <a:t>1.7</a:t>
                      </a:r>
                    </a:p>
                  </a:txBody>
                  <a:tcPr marL="68580" marR="68580" marT="34290" marB="34290" anchor="ctr"/>
                </a:tc>
                <a:tc>
                  <a:txBody>
                    <a:bodyPr/>
                    <a:lstStyle/>
                    <a:p>
                      <a:pPr algn="ctr"/>
                      <a:r>
                        <a:rPr lang="en-US" sz="2100" dirty="0"/>
                        <a:t>1.9</a:t>
                      </a:r>
                    </a:p>
                  </a:txBody>
                  <a:tcPr marL="68580" marR="68580" marT="34290" marB="34290" anchor="ctr"/>
                </a:tc>
                <a:extLst>
                  <a:ext uri="{0D108BD9-81ED-4DB2-BD59-A6C34878D82A}">
                    <a16:rowId xmlns:a16="http://schemas.microsoft.com/office/drawing/2014/main" val="2477308966"/>
                  </a:ext>
                </a:extLst>
              </a:tr>
              <a:tr h="575118">
                <a:tc>
                  <a:txBody>
                    <a:bodyPr/>
                    <a:lstStyle/>
                    <a:p>
                      <a:r>
                        <a:rPr lang="en-US" sz="2100" dirty="0"/>
                        <a:t>Obesity (BMI ≥30)</a:t>
                      </a:r>
                    </a:p>
                  </a:txBody>
                  <a:tcPr marL="68580" marR="68580" marT="34290" marB="34290" anchor="ctr"/>
                </a:tc>
                <a:tc>
                  <a:txBody>
                    <a:bodyPr/>
                    <a:lstStyle/>
                    <a:p>
                      <a:pPr algn="ctr"/>
                      <a:r>
                        <a:rPr lang="en-US" sz="2100" dirty="0"/>
                        <a:t>34.6%</a:t>
                      </a:r>
                    </a:p>
                  </a:txBody>
                  <a:tcPr marL="68580" marR="68580" marT="34290" marB="34290" anchor="ctr"/>
                </a:tc>
                <a:tc>
                  <a:txBody>
                    <a:bodyPr/>
                    <a:lstStyle/>
                    <a:p>
                      <a:pPr algn="ctr"/>
                      <a:r>
                        <a:rPr lang="en-US" sz="2100" dirty="0"/>
                        <a:t>48.0%</a:t>
                      </a:r>
                    </a:p>
                  </a:txBody>
                  <a:tcPr marL="68580" marR="68580" marT="34290" marB="34290" anchor="ctr"/>
                </a:tc>
                <a:tc>
                  <a:txBody>
                    <a:bodyPr/>
                    <a:lstStyle/>
                    <a:p>
                      <a:pPr algn="ctr"/>
                      <a:r>
                        <a:rPr lang="en-US" sz="2100" dirty="0"/>
                        <a:t>42.6%</a:t>
                      </a:r>
                    </a:p>
                  </a:txBody>
                  <a:tcPr marL="68580" marR="68580" marT="34290" marB="34290" anchor="ctr"/>
                </a:tc>
                <a:extLst>
                  <a:ext uri="{0D108BD9-81ED-4DB2-BD59-A6C34878D82A}">
                    <a16:rowId xmlns:a16="http://schemas.microsoft.com/office/drawing/2014/main" val="193370130"/>
                  </a:ext>
                </a:extLst>
              </a:tr>
              <a:tr h="708660">
                <a:tc>
                  <a:txBody>
                    <a:bodyPr/>
                    <a:lstStyle/>
                    <a:p>
                      <a:r>
                        <a:rPr lang="en-US" sz="2100" dirty="0"/>
                        <a:t>Uncontrolled Hypertension</a:t>
                      </a:r>
                    </a:p>
                  </a:txBody>
                  <a:tcPr marL="68580" marR="68580" marT="34290" marB="34290" anchor="ctr"/>
                </a:tc>
                <a:tc>
                  <a:txBody>
                    <a:bodyPr/>
                    <a:lstStyle/>
                    <a:p>
                      <a:pPr algn="ctr"/>
                      <a:r>
                        <a:rPr lang="en-US" sz="2100" dirty="0"/>
                        <a:t>48.4%</a:t>
                      </a:r>
                    </a:p>
                  </a:txBody>
                  <a:tcPr marL="68580" marR="68580" marT="34290" marB="34290" anchor="ctr"/>
                </a:tc>
                <a:tc>
                  <a:txBody>
                    <a:bodyPr/>
                    <a:lstStyle/>
                    <a:p>
                      <a:pPr algn="ctr"/>
                      <a:r>
                        <a:rPr lang="en-US" sz="2100" dirty="0"/>
                        <a:t>58.7%</a:t>
                      </a:r>
                    </a:p>
                  </a:txBody>
                  <a:tcPr marL="68580" marR="68580" marT="34290" marB="34290" anchor="ctr"/>
                </a:tc>
                <a:tc>
                  <a:txBody>
                    <a:bodyPr/>
                    <a:lstStyle/>
                    <a:p>
                      <a:pPr algn="ctr"/>
                      <a:r>
                        <a:rPr lang="en-US" sz="2100" dirty="0"/>
                        <a:t>57.5%</a:t>
                      </a:r>
                    </a:p>
                  </a:txBody>
                  <a:tcPr marL="68580" marR="68580" marT="34290" marB="34290" anchor="ctr"/>
                </a:tc>
                <a:extLst>
                  <a:ext uri="{0D108BD9-81ED-4DB2-BD59-A6C34878D82A}">
                    <a16:rowId xmlns:a16="http://schemas.microsoft.com/office/drawing/2014/main" val="3395746373"/>
                  </a:ext>
                </a:extLst>
              </a:tr>
            </a:tbl>
          </a:graphicData>
        </a:graphic>
      </p:graphicFrame>
    </p:spTree>
    <p:extLst>
      <p:ext uri="{BB962C8B-B14F-4D97-AF65-F5344CB8AC3E}">
        <p14:creationId xmlns:p14="http://schemas.microsoft.com/office/powerpoint/2010/main" val="16116707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286250" y="166377"/>
            <a:ext cx="4800600" cy="4501232"/>
          </a:xfrm>
          <a:prstGeom prst="rect">
            <a:avLst/>
          </a:prstGeom>
          <a:noFill/>
        </p:spPr>
        <p:txBody>
          <a:bodyPr wrap="square" rtlCol="0">
            <a:spAutoFit/>
          </a:bodyPr>
          <a:lstStyle/>
          <a:p>
            <a:pPr defTabSz="685800" eaLnBrk="0" fontAlgn="base" hangingPunct="0">
              <a:spcBef>
                <a:spcPct val="0"/>
              </a:spcBef>
              <a:spcAft>
                <a:spcPts val="900"/>
              </a:spcAft>
              <a:buClrTx/>
              <a:defRPr/>
            </a:pPr>
            <a:r>
              <a:rPr lang="en-US" sz="2100" b="1" kern="1200" dirty="0">
                <a:solidFill>
                  <a:srgbClr val="FFFFFF"/>
                </a:solidFill>
                <a:latin typeface="Arial" charset="0"/>
                <a:ea typeface="+mn-ea"/>
                <a:cs typeface="+mn-cs"/>
              </a:rPr>
              <a:t>Residential Racial Segregation: Systemic Racism in the 21</a:t>
            </a:r>
            <a:r>
              <a:rPr lang="en-US" sz="2100" b="1" kern="1200" baseline="30000" dirty="0">
                <a:solidFill>
                  <a:srgbClr val="FFFFFF"/>
                </a:solidFill>
                <a:latin typeface="Arial" charset="0"/>
                <a:ea typeface="+mn-ea"/>
                <a:cs typeface="+mn-cs"/>
              </a:rPr>
              <a:t>st </a:t>
            </a:r>
            <a:r>
              <a:rPr lang="en-US" sz="2100" b="1" kern="1200" dirty="0">
                <a:solidFill>
                  <a:srgbClr val="FFFFFF"/>
                </a:solidFill>
                <a:latin typeface="Arial" charset="0"/>
                <a:ea typeface="+mn-ea"/>
                <a:cs typeface="+mn-cs"/>
              </a:rPr>
              <a:t>Century</a:t>
            </a:r>
          </a:p>
          <a:p>
            <a:pPr marL="257175" indent="-257175" defTabSz="685800" eaLnBrk="0" fontAlgn="base" hangingPunct="0">
              <a:spcBef>
                <a:spcPct val="0"/>
              </a:spcBef>
              <a:spcAft>
                <a:spcPts val="900"/>
              </a:spcAft>
              <a:buClrTx/>
              <a:buFont typeface="Arial" panose="020B0604020202020204" pitchFamily="34" charset="0"/>
              <a:buChar char="•"/>
              <a:defRPr/>
            </a:pPr>
            <a:endParaRPr lang="en-US" sz="1200" i="1" kern="1200" dirty="0">
              <a:solidFill>
                <a:srgbClr val="FFFFFF"/>
              </a:solidFill>
              <a:latin typeface="Arial" charset="0"/>
              <a:ea typeface="+mn-ea"/>
              <a:cs typeface="+mn-cs"/>
            </a:endParaRPr>
          </a:p>
          <a:p>
            <a:pPr marL="257175" indent="-257175" defTabSz="685800" eaLnBrk="0" fontAlgn="base" hangingPunct="0">
              <a:spcBef>
                <a:spcPct val="0"/>
              </a:spcBef>
              <a:spcAft>
                <a:spcPts val="900"/>
              </a:spcAft>
              <a:buClrTx/>
              <a:buFont typeface="Arial" panose="020B0604020202020204" pitchFamily="34" charset="0"/>
              <a:buChar char="•"/>
              <a:defRPr/>
            </a:pPr>
            <a:r>
              <a:rPr lang="en-US" sz="2100" i="1" kern="1200" dirty="0">
                <a:solidFill>
                  <a:srgbClr val="FFFFFF"/>
                </a:solidFill>
                <a:latin typeface="Arial" charset="0"/>
                <a:ea typeface="+mn-ea"/>
                <a:cs typeface="+mn-cs"/>
              </a:rPr>
              <a:t>Mortgage/Financing Discrimination</a:t>
            </a:r>
          </a:p>
          <a:p>
            <a:pPr marL="257175" indent="-257175" defTabSz="685800" eaLnBrk="0" fontAlgn="base" hangingPunct="0">
              <a:spcBef>
                <a:spcPct val="0"/>
              </a:spcBef>
              <a:spcAft>
                <a:spcPts val="900"/>
              </a:spcAft>
              <a:buClrTx/>
              <a:buFont typeface="Arial" panose="020B0604020202020204" pitchFamily="34" charset="0"/>
              <a:buChar char="•"/>
              <a:defRPr/>
            </a:pPr>
            <a:r>
              <a:rPr lang="en-US" sz="2100" i="1" kern="1200" dirty="0">
                <a:solidFill>
                  <a:srgbClr val="FFFFFF"/>
                </a:solidFill>
                <a:latin typeface="Arial" charset="0"/>
                <a:ea typeface="+mn-ea"/>
                <a:cs typeface="+mn-cs"/>
              </a:rPr>
              <a:t>Digital Divide</a:t>
            </a:r>
          </a:p>
          <a:p>
            <a:pPr marL="257175" indent="-257175" defTabSz="685800" eaLnBrk="0" fontAlgn="base" hangingPunct="0">
              <a:spcBef>
                <a:spcPct val="0"/>
              </a:spcBef>
              <a:spcAft>
                <a:spcPts val="900"/>
              </a:spcAft>
              <a:buClrTx/>
              <a:buFont typeface="Arial" panose="020B0604020202020204" pitchFamily="34" charset="0"/>
              <a:buChar char="•"/>
              <a:defRPr/>
            </a:pPr>
            <a:r>
              <a:rPr lang="en-US" sz="2100" i="1" kern="1200" dirty="0">
                <a:solidFill>
                  <a:srgbClr val="FFFFFF"/>
                </a:solidFill>
                <a:latin typeface="Arial" charset="0"/>
                <a:ea typeface="+mn-ea"/>
                <a:cs typeface="+mn-cs"/>
              </a:rPr>
              <a:t>Food Deserts/Nutritional Insecurity</a:t>
            </a:r>
          </a:p>
          <a:p>
            <a:pPr marL="257175" indent="-257175" defTabSz="685800" eaLnBrk="0" fontAlgn="base" hangingPunct="0">
              <a:spcBef>
                <a:spcPct val="0"/>
              </a:spcBef>
              <a:spcAft>
                <a:spcPts val="900"/>
              </a:spcAft>
              <a:buClrTx/>
              <a:buFont typeface="Arial" panose="020B0604020202020204" pitchFamily="34" charset="0"/>
              <a:buChar char="•"/>
              <a:defRPr/>
            </a:pPr>
            <a:r>
              <a:rPr lang="en-US" sz="2100" i="1" kern="1200" dirty="0">
                <a:solidFill>
                  <a:srgbClr val="FFFFFF"/>
                </a:solidFill>
                <a:latin typeface="Arial" charset="0"/>
                <a:ea typeface="+mn-ea"/>
                <a:cs typeface="+mn-cs"/>
              </a:rPr>
              <a:t>Population Density</a:t>
            </a:r>
          </a:p>
          <a:p>
            <a:pPr marL="257175" indent="-257175" defTabSz="685800" eaLnBrk="0" fontAlgn="base" hangingPunct="0">
              <a:spcBef>
                <a:spcPct val="0"/>
              </a:spcBef>
              <a:spcAft>
                <a:spcPts val="900"/>
              </a:spcAft>
              <a:buClrTx/>
              <a:buFont typeface="Arial" panose="020B0604020202020204" pitchFamily="34" charset="0"/>
              <a:buChar char="•"/>
              <a:defRPr/>
            </a:pPr>
            <a:r>
              <a:rPr lang="en-US" sz="2100" i="1" kern="1200" dirty="0">
                <a:solidFill>
                  <a:srgbClr val="FFFFFF"/>
                </a:solidFill>
                <a:latin typeface="Arial" charset="0"/>
                <a:ea typeface="+mn-ea"/>
                <a:cs typeface="+mn-cs"/>
              </a:rPr>
              <a:t>Poorer public school system</a:t>
            </a:r>
          </a:p>
          <a:p>
            <a:pPr marL="257175" indent="-257175" defTabSz="685800" eaLnBrk="0" fontAlgn="base" hangingPunct="0">
              <a:spcBef>
                <a:spcPct val="0"/>
              </a:spcBef>
              <a:spcAft>
                <a:spcPts val="900"/>
              </a:spcAft>
              <a:buClrTx/>
              <a:buFont typeface="Arial" panose="020B0604020202020204" pitchFamily="34" charset="0"/>
              <a:buChar char="•"/>
              <a:defRPr/>
            </a:pPr>
            <a:r>
              <a:rPr lang="en-US" sz="2100" i="1" kern="1200" dirty="0">
                <a:solidFill>
                  <a:srgbClr val="FFFFFF"/>
                </a:solidFill>
                <a:latin typeface="Arial" charset="0"/>
                <a:ea typeface="+mn-ea"/>
                <a:cs typeface="+mn-cs"/>
              </a:rPr>
              <a:t>Reduced Employment Prospects</a:t>
            </a:r>
          </a:p>
          <a:p>
            <a:pPr marL="257175" indent="-257175" defTabSz="685800" eaLnBrk="0" fontAlgn="base" hangingPunct="0">
              <a:spcBef>
                <a:spcPct val="0"/>
              </a:spcBef>
              <a:spcAft>
                <a:spcPts val="900"/>
              </a:spcAft>
              <a:buClrTx/>
              <a:buFont typeface="Arial" panose="020B0604020202020204" pitchFamily="34" charset="0"/>
              <a:buChar char="•"/>
              <a:defRPr/>
            </a:pPr>
            <a:r>
              <a:rPr lang="en-US" sz="2100" i="1" kern="1200" dirty="0">
                <a:solidFill>
                  <a:srgbClr val="FFFFFF"/>
                </a:solidFill>
                <a:latin typeface="Arial" charset="0"/>
                <a:ea typeface="+mn-ea"/>
                <a:cs typeface="+mn-cs"/>
              </a:rPr>
              <a:t>Health care access barriers</a:t>
            </a:r>
          </a:p>
          <a:p>
            <a:pPr algn="r" defTabSz="685800" eaLnBrk="0" fontAlgn="base" hangingPunct="0">
              <a:spcBef>
                <a:spcPct val="0"/>
              </a:spcBef>
              <a:spcAft>
                <a:spcPct val="0"/>
              </a:spcAft>
              <a:buClrTx/>
              <a:defRPr/>
            </a:pPr>
            <a:r>
              <a:rPr lang="en-US" sz="1800" kern="1200" dirty="0">
                <a:highlight>
                  <a:srgbClr val="FFFF00"/>
                </a:highlight>
                <a:latin typeface="Arial" charset="0"/>
                <a:ea typeface="+mn-ea"/>
                <a:cs typeface="+mn-cs"/>
              </a:rPr>
              <a:t>Annals of Surgery 2021</a:t>
            </a:r>
          </a:p>
        </p:txBody>
      </p:sp>
      <p:pic>
        <p:nvPicPr>
          <p:cNvPr id="4" name="Picture 3">
            <a:extLst>
              <a:ext uri="{FF2B5EF4-FFF2-40B4-BE49-F238E27FC236}">
                <a16:creationId xmlns:a16="http://schemas.microsoft.com/office/drawing/2014/main" id="{1483C464-D587-49D6-8F89-60EE8FDD46B7}"/>
              </a:ext>
            </a:extLst>
          </p:cNvPr>
          <p:cNvPicPr>
            <a:picLocks noChangeAspect="1"/>
          </p:cNvPicPr>
          <p:nvPr/>
        </p:nvPicPr>
        <p:blipFill rotWithShape="1">
          <a:blip r:embed="rId3"/>
          <a:srcRect l="6250" t="20000" r="9375" b="15556"/>
          <a:stretch/>
        </p:blipFill>
        <p:spPr>
          <a:xfrm>
            <a:off x="46053" y="187456"/>
            <a:ext cx="4183047" cy="4800600"/>
          </a:xfrm>
          <a:prstGeom prst="rect">
            <a:avLst/>
          </a:prstGeom>
        </p:spPr>
      </p:pic>
      <p:pic>
        <p:nvPicPr>
          <p:cNvPr id="5" name="Picture 4">
            <a:extLst>
              <a:ext uri="{FF2B5EF4-FFF2-40B4-BE49-F238E27FC236}">
                <a16:creationId xmlns:a16="http://schemas.microsoft.com/office/drawing/2014/main" id="{376FA8BE-AC1B-421F-8A6B-A91FC8FFC1E9}"/>
              </a:ext>
            </a:extLst>
          </p:cNvPr>
          <p:cNvPicPr>
            <a:picLocks noChangeAspect="1"/>
          </p:cNvPicPr>
          <p:nvPr/>
        </p:nvPicPr>
        <p:blipFill rotWithShape="1">
          <a:blip r:embed="rId4"/>
          <a:srcRect l="10778" t="16248" r="47947" b="29625"/>
          <a:stretch/>
        </p:blipFill>
        <p:spPr>
          <a:xfrm>
            <a:off x="971550" y="2345531"/>
            <a:ext cx="3314700" cy="2784075"/>
          </a:xfrm>
          <a:prstGeom prst="rect">
            <a:avLst/>
          </a:prstGeom>
        </p:spPr>
      </p:pic>
    </p:spTree>
    <p:extLst>
      <p:ext uri="{BB962C8B-B14F-4D97-AF65-F5344CB8AC3E}">
        <p14:creationId xmlns:p14="http://schemas.microsoft.com/office/powerpoint/2010/main" val="33237786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1828800" y="230981"/>
            <a:ext cx="6172200" cy="400050"/>
          </a:xfrm>
        </p:spPr>
        <p:txBody>
          <a:bodyPr/>
          <a:lstStyle/>
          <a:p>
            <a:pPr>
              <a:lnSpc>
                <a:spcPct val="80000"/>
              </a:lnSpc>
            </a:pPr>
            <a:r>
              <a:rPr lang="en-US" sz="2550" dirty="0"/>
              <a:t>Breast Cancer Burden of </a:t>
            </a:r>
            <a:br>
              <a:rPr lang="en-US" sz="2550" dirty="0"/>
            </a:br>
            <a:r>
              <a:rPr lang="en-US" sz="2550" dirty="0"/>
              <a:t>African Americans</a:t>
            </a:r>
            <a:r>
              <a:rPr lang="en-US" sz="2550" b="0" dirty="0"/>
              <a:t> </a:t>
            </a:r>
          </a:p>
        </p:txBody>
      </p:sp>
      <p:sp>
        <p:nvSpPr>
          <p:cNvPr id="556035" name="Rectangle 3"/>
          <p:cNvSpPr>
            <a:spLocks noGrp="1" noChangeArrowheads="1"/>
          </p:cNvSpPr>
          <p:nvPr>
            <p:ph type="body" idx="1"/>
          </p:nvPr>
        </p:nvSpPr>
        <p:spPr>
          <a:xfrm>
            <a:off x="5143500" y="1031081"/>
            <a:ext cx="2857500" cy="3886200"/>
          </a:xfrm>
        </p:spPr>
        <p:txBody>
          <a:bodyPr/>
          <a:lstStyle/>
          <a:p>
            <a:r>
              <a:rPr lang="en-US" b="1" i="1" dirty="0"/>
              <a:t>Socioeconomic Disparities</a:t>
            </a:r>
          </a:p>
          <a:p>
            <a:endParaRPr lang="en-US" sz="1500" dirty="0"/>
          </a:p>
          <a:p>
            <a:r>
              <a:rPr lang="en-US" sz="1800" dirty="0">
                <a:solidFill>
                  <a:schemeClr val="accent6">
                    <a:lumMod val="20000"/>
                    <a:lumOff val="80000"/>
                  </a:schemeClr>
                </a:solidFill>
              </a:rPr>
              <a:t>Tumor biology</a:t>
            </a:r>
          </a:p>
          <a:p>
            <a:endParaRPr lang="en-US" sz="1350" dirty="0">
              <a:solidFill>
                <a:schemeClr val="accent6">
                  <a:lumMod val="20000"/>
                  <a:lumOff val="80000"/>
                </a:schemeClr>
              </a:solidFill>
            </a:endParaRPr>
          </a:p>
          <a:p>
            <a:r>
              <a:rPr lang="en-US" sz="1800" dirty="0">
                <a:solidFill>
                  <a:schemeClr val="accent6">
                    <a:lumMod val="20000"/>
                    <a:lumOff val="80000"/>
                  </a:schemeClr>
                </a:solidFill>
              </a:rPr>
              <a:t>Genetics</a:t>
            </a:r>
          </a:p>
          <a:p>
            <a:endParaRPr lang="en-US" sz="1350" dirty="0">
              <a:solidFill>
                <a:schemeClr val="accent6">
                  <a:lumMod val="20000"/>
                  <a:lumOff val="80000"/>
                </a:schemeClr>
              </a:solidFill>
            </a:endParaRPr>
          </a:p>
          <a:p>
            <a:r>
              <a:rPr lang="en-US" sz="1800" dirty="0">
                <a:solidFill>
                  <a:schemeClr val="accent6">
                    <a:lumMod val="20000"/>
                    <a:lumOff val="80000"/>
                  </a:schemeClr>
                </a:solidFill>
              </a:rPr>
              <a:t>Lifestyle &amp; Reproductive Experiences</a:t>
            </a:r>
          </a:p>
          <a:p>
            <a:endParaRPr lang="en-US" sz="1350" dirty="0">
              <a:solidFill>
                <a:schemeClr val="accent6">
                  <a:lumMod val="20000"/>
                  <a:lumOff val="80000"/>
                </a:schemeClr>
              </a:solidFill>
            </a:endParaRPr>
          </a:p>
          <a:p>
            <a:r>
              <a:rPr lang="en-US" sz="1800" dirty="0">
                <a:solidFill>
                  <a:schemeClr val="accent6">
                    <a:lumMod val="20000"/>
                    <a:lumOff val="80000"/>
                  </a:schemeClr>
                </a:solidFill>
              </a:rPr>
              <a:t>Environmental exposures</a:t>
            </a:r>
          </a:p>
          <a:p>
            <a:endParaRPr lang="en-US" sz="1500" dirty="0">
              <a:solidFill>
                <a:schemeClr val="accent6">
                  <a:lumMod val="20000"/>
                  <a:lumOff val="80000"/>
                </a:schemeClr>
              </a:solidFill>
            </a:endParaRPr>
          </a:p>
          <a:p>
            <a:r>
              <a:rPr lang="en-US" sz="1800" dirty="0">
                <a:solidFill>
                  <a:schemeClr val="accent6">
                    <a:lumMod val="20000"/>
                    <a:lumOff val="80000"/>
                  </a:schemeClr>
                </a:solidFill>
              </a:rPr>
              <a:t>Diet/Nutrition</a:t>
            </a:r>
          </a:p>
        </p:txBody>
      </p:sp>
      <p:sp>
        <p:nvSpPr>
          <p:cNvPr id="5" name="TextBox 4"/>
          <p:cNvSpPr txBox="1"/>
          <p:nvPr/>
        </p:nvSpPr>
        <p:spPr>
          <a:xfrm>
            <a:off x="342900" y="1196771"/>
            <a:ext cx="4514850" cy="3677930"/>
          </a:xfrm>
          <a:prstGeom prst="rect">
            <a:avLst/>
          </a:prstGeom>
          <a:noFill/>
        </p:spPr>
        <p:txBody>
          <a:bodyPr wrap="square" rtlCol="0">
            <a:spAutoFit/>
          </a:bodyPr>
          <a:lstStyle/>
          <a:p>
            <a:pPr defTabSz="685800" eaLnBrk="0" fontAlgn="base" hangingPunct="0">
              <a:spcBef>
                <a:spcPct val="0"/>
              </a:spcBef>
              <a:spcAft>
                <a:spcPts val="450"/>
              </a:spcAft>
              <a:buClrTx/>
              <a:buFont typeface="Arial" pitchFamily="34" charset="0"/>
              <a:buChar char="•"/>
              <a:defRPr/>
            </a:pPr>
            <a:r>
              <a:rPr lang="en-US" sz="2100" kern="1200" dirty="0">
                <a:solidFill>
                  <a:srgbClr val="FFFFFF"/>
                </a:solidFill>
                <a:latin typeface="Times New Roman"/>
                <a:ea typeface="+mn-ea"/>
                <a:cs typeface="+mn-cs"/>
              </a:rPr>
              <a:t> </a:t>
            </a:r>
            <a:r>
              <a:rPr lang="en-US" sz="2100" b="1" kern="1200" dirty="0">
                <a:solidFill>
                  <a:srgbClr val="FFFFFF"/>
                </a:solidFill>
                <a:effectLst>
                  <a:outerShdw blurRad="38100" dist="38100" dir="2700000" algn="tl">
                    <a:srgbClr val="000000">
                      <a:alpha val="43137"/>
                    </a:srgbClr>
                  </a:outerShdw>
                </a:effectLst>
                <a:latin typeface="Times New Roman"/>
                <a:ea typeface="+mn-ea"/>
                <a:cs typeface="+mn-cs"/>
              </a:rPr>
              <a:t>Higher mortality</a:t>
            </a:r>
          </a:p>
          <a:p>
            <a:pPr defTabSz="685800" eaLnBrk="0" fontAlgn="base" hangingPunct="0">
              <a:spcBef>
                <a:spcPct val="0"/>
              </a:spcBef>
              <a:spcAft>
                <a:spcPts val="450"/>
              </a:spcAft>
              <a:buClrTx/>
              <a:buFont typeface="Arial" pitchFamily="34" charset="0"/>
              <a:buChar char="•"/>
              <a:defRPr/>
            </a:pPr>
            <a:endParaRPr lang="en-US" sz="1200" b="1" kern="1200" dirty="0">
              <a:solidFill>
                <a:srgbClr val="FFFFFF"/>
              </a:solidFill>
              <a:effectLst>
                <a:outerShdw blurRad="38100" dist="38100" dir="2700000" algn="tl">
                  <a:srgbClr val="000000">
                    <a:alpha val="43137"/>
                  </a:srgbClr>
                </a:outerShdw>
              </a:effectLst>
              <a:latin typeface="Times New Roman"/>
              <a:ea typeface="+mn-ea"/>
              <a:cs typeface="+mn-cs"/>
            </a:endParaRPr>
          </a:p>
          <a:p>
            <a:pPr defTabSz="685800" eaLnBrk="0" fontAlgn="base" hangingPunct="0">
              <a:spcBef>
                <a:spcPct val="0"/>
              </a:spcBef>
              <a:spcAft>
                <a:spcPts val="450"/>
              </a:spcAft>
              <a:buClrTx/>
              <a:buFont typeface="Arial" pitchFamily="34" charset="0"/>
              <a:buChar char="•"/>
              <a:defRPr/>
            </a:pPr>
            <a:endParaRPr lang="en-US" sz="1200" b="1" kern="1200" dirty="0">
              <a:solidFill>
                <a:srgbClr val="FFFFFF"/>
              </a:solidFill>
              <a:effectLst>
                <a:outerShdw blurRad="38100" dist="38100" dir="2700000" algn="tl">
                  <a:srgbClr val="000000">
                    <a:alpha val="43137"/>
                  </a:srgbClr>
                </a:outerShdw>
              </a:effectLst>
              <a:latin typeface="Times New Roman"/>
              <a:ea typeface="+mn-ea"/>
              <a:cs typeface="+mn-cs"/>
            </a:endParaRPr>
          </a:p>
          <a:p>
            <a:pPr defTabSz="685800" eaLnBrk="0" fontAlgn="base" hangingPunct="0">
              <a:spcBef>
                <a:spcPct val="0"/>
              </a:spcBef>
              <a:spcAft>
                <a:spcPts val="450"/>
              </a:spcAft>
              <a:buClrTx/>
              <a:buFont typeface="Arial" pitchFamily="34" charset="0"/>
              <a:buChar char="•"/>
              <a:defRPr/>
            </a:pPr>
            <a:r>
              <a:rPr lang="en-US" sz="2100" b="1" kern="1200" dirty="0">
                <a:solidFill>
                  <a:srgbClr val="FFFFFF"/>
                </a:solidFill>
                <a:effectLst>
                  <a:outerShdw blurRad="38100" dist="38100" dir="2700000" algn="tl">
                    <a:srgbClr val="000000">
                      <a:alpha val="43137"/>
                    </a:srgbClr>
                  </a:outerShdw>
                </a:effectLst>
                <a:latin typeface="Times New Roman"/>
                <a:ea typeface="+mn-ea"/>
                <a:cs typeface="+mn-cs"/>
              </a:rPr>
              <a:t> Advanced stage distribution</a:t>
            </a:r>
            <a:endParaRPr lang="en-US" sz="1800" kern="1200" dirty="0">
              <a:solidFill>
                <a:srgbClr val="2D2DB9">
                  <a:lumMod val="20000"/>
                  <a:lumOff val="80000"/>
                </a:srgbClr>
              </a:solidFill>
              <a:latin typeface="Times New Roman"/>
              <a:ea typeface="+mn-ea"/>
              <a:cs typeface="+mn-cs"/>
            </a:endParaRPr>
          </a:p>
          <a:p>
            <a:pPr defTabSz="685800" eaLnBrk="0" fontAlgn="base" hangingPunct="0">
              <a:spcBef>
                <a:spcPct val="0"/>
              </a:spcBef>
              <a:spcAft>
                <a:spcPts val="450"/>
              </a:spcAft>
              <a:buClrTx/>
              <a:buFont typeface="Arial" pitchFamily="34" charset="0"/>
              <a:buChar char="•"/>
              <a:defRPr/>
            </a:pPr>
            <a:endParaRPr lang="en-US" sz="1050" kern="1200" dirty="0">
              <a:solidFill>
                <a:srgbClr val="2D2DB9">
                  <a:lumMod val="20000"/>
                  <a:lumOff val="80000"/>
                </a:srgbClr>
              </a:solidFill>
              <a:latin typeface="Times New Roman"/>
              <a:ea typeface="+mn-ea"/>
              <a:cs typeface="+mn-cs"/>
            </a:endParaRPr>
          </a:p>
          <a:p>
            <a:pPr defTabSz="685800" eaLnBrk="0" fontAlgn="base" hangingPunct="0">
              <a:spcBef>
                <a:spcPct val="0"/>
              </a:spcBef>
              <a:spcAft>
                <a:spcPts val="450"/>
              </a:spcAft>
              <a:buClrTx/>
              <a:buFont typeface="Arial" pitchFamily="34" charset="0"/>
              <a:buChar char="•"/>
              <a:defRPr/>
            </a:pPr>
            <a:endParaRPr lang="en-US" sz="1050" kern="1200" dirty="0">
              <a:solidFill>
                <a:srgbClr val="2D2DB9">
                  <a:lumMod val="20000"/>
                  <a:lumOff val="80000"/>
                </a:srgbClr>
              </a:solidFill>
              <a:latin typeface="Times New Roman"/>
              <a:ea typeface="+mn-ea"/>
              <a:cs typeface="+mn-cs"/>
            </a:endParaRPr>
          </a:p>
          <a:p>
            <a:pPr defTabSz="685800" eaLnBrk="0" fontAlgn="base" hangingPunct="0">
              <a:spcBef>
                <a:spcPct val="0"/>
              </a:spcBef>
              <a:spcAft>
                <a:spcPts val="450"/>
              </a:spcAft>
              <a:buClrTx/>
              <a:buFont typeface="Arial" pitchFamily="34" charset="0"/>
              <a:buChar char="•"/>
              <a:defRPr/>
            </a:pPr>
            <a:r>
              <a:rPr lang="en-US" sz="1800" kern="1200" dirty="0">
                <a:solidFill>
                  <a:srgbClr val="2D2DB9">
                    <a:lumMod val="20000"/>
                    <a:lumOff val="80000"/>
                  </a:srgbClr>
                </a:solidFill>
                <a:latin typeface="Times New Roman"/>
                <a:ea typeface="+mn-ea"/>
                <a:cs typeface="+mn-cs"/>
              </a:rPr>
              <a:t> Younger age distribution</a:t>
            </a:r>
          </a:p>
          <a:p>
            <a:pPr defTabSz="685800" eaLnBrk="0" fontAlgn="base" hangingPunct="0">
              <a:spcBef>
                <a:spcPct val="0"/>
              </a:spcBef>
              <a:spcAft>
                <a:spcPts val="450"/>
              </a:spcAft>
              <a:buClrTx/>
              <a:buFont typeface="Arial" pitchFamily="34" charset="0"/>
              <a:buChar char="•"/>
              <a:defRPr/>
            </a:pPr>
            <a:endParaRPr lang="en-US" sz="1050" kern="1200" dirty="0">
              <a:solidFill>
                <a:srgbClr val="2D2DB9">
                  <a:lumMod val="20000"/>
                  <a:lumOff val="80000"/>
                </a:srgbClr>
              </a:solidFill>
              <a:latin typeface="Times New Roman"/>
              <a:ea typeface="+mn-ea"/>
              <a:cs typeface="+mn-cs"/>
            </a:endParaRPr>
          </a:p>
          <a:p>
            <a:pPr defTabSz="685800" eaLnBrk="0" fontAlgn="base" hangingPunct="0">
              <a:spcBef>
                <a:spcPct val="0"/>
              </a:spcBef>
              <a:spcAft>
                <a:spcPts val="450"/>
              </a:spcAft>
              <a:buClrTx/>
              <a:buFont typeface="Arial" pitchFamily="34" charset="0"/>
              <a:buChar char="•"/>
              <a:defRPr/>
            </a:pPr>
            <a:endParaRPr lang="en-US" sz="1050" kern="1200" dirty="0">
              <a:solidFill>
                <a:srgbClr val="2D2DB9">
                  <a:lumMod val="20000"/>
                  <a:lumOff val="80000"/>
                </a:srgbClr>
              </a:solidFill>
              <a:latin typeface="Times New Roman"/>
              <a:ea typeface="+mn-ea"/>
              <a:cs typeface="+mn-cs"/>
            </a:endParaRPr>
          </a:p>
          <a:p>
            <a:pPr defTabSz="685800" eaLnBrk="0" fontAlgn="base" hangingPunct="0">
              <a:spcBef>
                <a:spcPct val="0"/>
              </a:spcBef>
              <a:spcAft>
                <a:spcPts val="450"/>
              </a:spcAft>
              <a:buClrTx/>
              <a:buFont typeface="Arial" pitchFamily="34" charset="0"/>
              <a:buChar char="•"/>
              <a:defRPr/>
            </a:pPr>
            <a:r>
              <a:rPr lang="en-US" sz="1800" kern="1200" dirty="0">
                <a:solidFill>
                  <a:srgbClr val="2D2DB9">
                    <a:lumMod val="20000"/>
                    <a:lumOff val="80000"/>
                  </a:srgbClr>
                </a:solidFill>
                <a:latin typeface="Times New Roman"/>
                <a:ea typeface="+mn-ea"/>
                <a:cs typeface="+mn-cs"/>
              </a:rPr>
              <a:t> Increased risk of adverse tumor features</a:t>
            </a:r>
          </a:p>
          <a:p>
            <a:pPr defTabSz="685800" eaLnBrk="0" fontAlgn="base" hangingPunct="0">
              <a:spcBef>
                <a:spcPct val="0"/>
              </a:spcBef>
              <a:spcAft>
                <a:spcPts val="450"/>
              </a:spcAft>
              <a:buClrTx/>
              <a:defRPr/>
            </a:pPr>
            <a:endParaRPr lang="en-US" sz="1050" kern="1200" dirty="0">
              <a:solidFill>
                <a:srgbClr val="2D2DB9">
                  <a:lumMod val="20000"/>
                  <a:lumOff val="80000"/>
                </a:srgbClr>
              </a:solidFill>
              <a:latin typeface="Times New Roman"/>
              <a:ea typeface="+mn-ea"/>
              <a:cs typeface="+mn-cs"/>
            </a:endParaRPr>
          </a:p>
          <a:p>
            <a:pPr defTabSz="685800" eaLnBrk="0" fontAlgn="base" hangingPunct="0">
              <a:spcBef>
                <a:spcPct val="0"/>
              </a:spcBef>
              <a:spcAft>
                <a:spcPts val="450"/>
              </a:spcAft>
              <a:buClrTx/>
              <a:defRPr/>
            </a:pPr>
            <a:endParaRPr lang="en-US" sz="1050" kern="1200" dirty="0">
              <a:solidFill>
                <a:srgbClr val="2D2DB9">
                  <a:lumMod val="20000"/>
                  <a:lumOff val="80000"/>
                </a:srgbClr>
              </a:solidFill>
              <a:latin typeface="Times New Roman"/>
              <a:ea typeface="+mn-ea"/>
              <a:cs typeface="+mn-cs"/>
            </a:endParaRPr>
          </a:p>
          <a:p>
            <a:pPr defTabSz="685800" eaLnBrk="0" fontAlgn="base" hangingPunct="0">
              <a:spcBef>
                <a:spcPct val="0"/>
              </a:spcBef>
              <a:spcAft>
                <a:spcPts val="450"/>
              </a:spcAft>
              <a:buClrTx/>
              <a:buFont typeface="Arial" pitchFamily="34" charset="0"/>
              <a:buChar char="•"/>
              <a:defRPr/>
            </a:pPr>
            <a:r>
              <a:rPr lang="en-US" sz="1800" kern="1200" dirty="0">
                <a:solidFill>
                  <a:srgbClr val="2D2DB9">
                    <a:lumMod val="20000"/>
                    <a:lumOff val="80000"/>
                  </a:srgbClr>
                </a:solidFill>
                <a:latin typeface="Times New Roman"/>
                <a:ea typeface="+mn-ea"/>
                <a:cs typeface="+mn-cs"/>
              </a:rPr>
              <a:t> Higher incidence of male breast cancer</a:t>
            </a:r>
          </a:p>
        </p:txBody>
      </p:sp>
      <p:sp>
        <p:nvSpPr>
          <p:cNvPr id="6" name="Left Arrow Callout 5"/>
          <p:cNvSpPr/>
          <p:nvPr/>
        </p:nvSpPr>
        <p:spPr bwMode="auto">
          <a:xfrm>
            <a:off x="4743450" y="1031081"/>
            <a:ext cx="400050" cy="3829050"/>
          </a:xfrm>
          <a:prstGeom prst="leftArrowCallout">
            <a:avLst>
              <a:gd name="adj1" fmla="val 9127"/>
              <a:gd name="adj2" fmla="val 27646"/>
              <a:gd name="adj3" fmla="val 25000"/>
              <a:gd name="adj4" fmla="val 163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800" kern="1200">
              <a:latin typeface="Arial" charset="0"/>
              <a:ea typeface="+mn-ea"/>
              <a:cs typeface="+mn-cs"/>
            </a:endParaRPr>
          </a:p>
        </p:txBody>
      </p:sp>
    </p:spTree>
    <p:extLst>
      <p:ext uri="{BB962C8B-B14F-4D97-AF65-F5344CB8AC3E}">
        <p14:creationId xmlns:p14="http://schemas.microsoft.com/office/powerpoint/2010/main" val="287255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B63E88-528A-8CF8-D67E-50DACECEB7EB}"/>
              </a:ext>
            </a:extLst>
          </p:cNvPr>
          <p:cNvPicPr>
            <a:picLocks noChangeAspect="1"/>
          </p:cNvPicPr>
          <p:nvPr/>
        </p:nvPicPr>
        <p:blipFill>
          <a:blip r:embed="rId2"/>
          <a:stretch>
            <a:fillRect/>
          </a:stretch>
        </p:blipFill>
        <p:spPr>
          <a:xfrm>
            <a:off x="685800" y="0"/>
            <a:ext cx="7772400" cy="4286703"/>
          </a:xfrm>
          <a:prstGeom prst="rect">
            <a:avLst/>
          </a:prstGeom>
        </p:spPr>
      </p:pic>
    </p:spTree>
    <p:extLst>
      <p:ext uri="{BB962C8B-B14F-4D97-AF65-F5344CB8AC3E}">
        <p14:creationId xmlns:p14="http://schemas.microsoft.com/office/powerpoint/2010/main" val="11457913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6812A4-7427-4D72-AA9C-C19CBA159759}"/>
              </a:ext>
            </a:extLst>
          </p:cNvPr>
          <p:cNvSpPr>
            <a:spLocks noGrp="1"/>
          </p:cNvSpPr>
          <p:nvPr>
            <p:ph type="title"/>
          </p:nvPr>
        </p:nvSpPr>
        <p:spPr>
          <a:xfrm>
            <a:off x="514350" y="973931"/>
            <a:ext cx="8159751" cy="857250"/>
          </a:xfrm>
        </p:spPr>
        <p:txBody>
          <a:bodyPr>
            <a:noAutofit/>
          </a:bodyPr>
          <a:lstStyle/>
          <a:p>
            <a:r>
              <a:rPr lang="en-US" sz="3000" b="1" dirty="0"/>
              <a:t>Frequently-Asked Question in United States:</a:t>
            </a:r>
          </a:p>
        </p:txBody>
      </p:sp>
      <p:sp>
        <p:nvSpPr>
          <p:cNvPr id="5" name="Content Placeholder 4">
            <a:extLst>
              <a:ext uri="{FF2B5EF4-FFF2-40B4-BE49-F238E27FC236}">
                <a16:creationId xmlns:a16="http://schemas.microsoft.com/office/drawing/2014/main" id="{DC125362-C898-4ACE-B67D-BECB69E0C695}"/>
              </a:ext>
            </a:extLst>
          </p:cNvPr>
          <p:cNvSpPr>
            <a:spLocks noGrp="1"/>
          </p:cNvSpPr>
          <p:nvPr>
            <p:ph sz="quarter" idx="11"/>
          </p:nvPr>
        </p:nvSpPr>
        <p:spPr>
          <a:xfrm>
            <a:off x="914400" y="2116931"/>
            <a:ext cx="7759701" cy="3387786"/>
          </a:xfrm>
        </p:spPr>
        <p:txBody>
          <a:bodyPr>
            <a:normAutofit/>
          </a:bodyPr>
          <a:lstStyle/>
          <a:p>
            <a:r>
              <a:rPr lang="en-US" sz="3000" dirty="0"/>
              <a:t>Is race a sociopolitical construct or a genetic/biologic entity?</a:t>
            </a:r>
          </a:p>
        </p:txBody>
      </p:sp>
    </p:spTree>
    <p:extLst>
      <p:ext uri="{BB962C8B-B14F-4D97-AF65-F5344CB8AC3E}">
        <p14:creationId xmlns:p14="http://schemas.microsoft.com/office/powerpoint/2010/main" val="4363745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6812A4-7427-4D72-AA9C-C19CBA159759}"/>
              </a:ext>
            </a:extLst>
          </p:cNvPr>
          <p:cNvSpPr>
            <a:spLocks noGrp="1"/>
          </p:cNvSpPr>
          <p:nvPr>
            <p:ph type="title"/>
          </p:nvPr>
        </p:nvSpPr>
        <p:spPr>
          <a:xfrm>
            <a:off x="514350" y="973931"/>
            <a:ext cx="8159751" cy="857250"/>
          </a:xfrm>
        </p:spPr>
        <p:txBody>
          <a:bodyPr>
            <a:noAutofit/>
          </a:bodyPr>
          <a:lstStyle/>
          <a:p>
            <a:r>
              <a:rPr lang="en-US" sz="3000" b="1" dirty="0"/>
              <a:t>Answer:</a:t>
            </a:r>
          </a:p>
        </p:txBody>
      </p:sp>
      <p:sp>
        <p:nvSpPr>
          <p:cNvPr id="5" name="Content Placeholder 4">
            <a:extLst>
              <a:ext uri="{FF2B5EF4-FFF2-40B4-BE49-F238E27FC236}">
                <a16:creationId xmlns:a16="http://schemas.microsoft.com/office/drawing/2014/main" id="{DC125362-C898-4ACE-B67D-BECB69E0C695}"/>
              </a:ext>
            </a:extLst>
          </p:cNvPr>
          <p:cNvSpPr>
            <a:spLocks noGrp="1"/>
          </p:cNvSpPr>
          <p:nvPr>
            <p:ph sz="quarter" idx="11"/>
          </p:nvPr>
        </p:nvSpPr>
        <p:spPr>
          <a:xfrm>
            <a:off x="914400" y="2116931"/>
            <a:ext cx="7759701" cy="3387786"/>
          </a:xfrm>
        </p:spPr>
        <p:txBody>
          <a:bodyPr>
            <a:normAutofit/>
          </a:bodyPr>
          <a:lstStyle/>
          <a:p>
            <a:r>
              <a:rPr lang="en-US" sz="3000" dirty="0"/>
              <a:t>Both- Racial identity is a sociopolitical construct but it is also associated with ancestral genetic factors that contribute to cancer burden </a:t>
            </a:r>
          </a:p>
        </p:txBody>
      </p:sp>
    </p:spTree>
    <p:extLst>
      <p:ext uri="{BB962C8B-B14F-4D97-AF65-F5344CB8AC3E}">
        <p14:creationId xmlns:p14="http://schemas.microsoft.com/office/powerpoint/2010/main" val="1123522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a:xfrm>
            <a:off x="1828800" y="173831"/>
            <a:ext cx="6172200" cy="571500"/>
          </a:xfrm>
        </p:spPr>
        <p:txBody>
          <a:bodyPr/>
          <a:lstStyle/>
          <a:p>
            <a:pPr algn="l"/>
            <a:r>
              <a:rPr lang="en-US" sz="3000"/>
              <a:t>SES-Adjusted Meta-Analysis, 2006</a:t>
            </a:r>
            <a:br>
              <a:rPr lang="en-US" sz="3000"/>
            </a:br>
            <a:r>
              <a:rPr lang="en-US" sz="2400" b="0"/>
              <a:t>&gt;13K AA &amp; 75K WA Breast CA Pts; 19 Studies</a:t>
            </a:r>
          </a:p>
        </p:txBody>
      </p:sp>
      <p:pic>
        <p:nvPicPr>
          <p:cNvPr id="638979" name="Picture 3"/>
          <p:cNvPicPr>
            <a:picLocks noGrp="1" noChangeAspect="1" noChangeArrowheads="1"/>
          </p:cNvPicPr>
          <p:nvPr>
            <p:ph idx="1"/>
          </p:nvPr>
        </p:nvPicPr>
        <p:blipFill>
          <a:blip r:embed="rId3" cstate="print"/>
          <a:srcRect/>
          <a:stretch>
            <a:fillRect/>
          </a:stretch>
        </p:blipFill>
        <p:spPr>
          <a:xfrm>
            <a:off x="1143000" y="916781"/>
            <a:ext cx="6858000" cy="3486150"/>
          </a:xfrm>
          <a:noFill/>
          <a:ln/>
        </p:spPr>
      </p:pic>
      <p:sp>
        <p:nvSpPr>
          <p:cNvPr id="638980" name="Text Box 4"/>
          <p:cNvSpPr txBox="1">
            <a:spLocks noChangeArrowheads="1"/>
          </p:cNvSpPr>
          <p:nvPr/>
        </p:nvSpPr>
        <p:spPr bwMode="auto">
          <a:xfrm>
            <a:off x="1485900" y="4402932"/>
            <a:ext cx="6229350" cy="738664"/>
          </a:xfrm>
          <a:prstGeom prst="rect">
            <a:avLst/>
          </a:prstGeom>
          <a:noFill/>
          <a:ln w="9525">
            <a:noFill/>
            <a:miter lim="800000"/>
            <a:headEnd/>
            <a:tailEnd/>
          </a:ln>
          <a:effectLst/>
        </p:spPr>
        <p:txBody>
          <a:bodyPr>
            <a:spAutoFit/>
          </a:bodyPr>
          <a:lstStyle/>
          <a:p>
            <a:pPr algn="ctr" defTabSz="685800" eaLnBrk="0" fontAlgn="base" hangingPunct="0">
              <a:spcBef>
                <a:spcPct val="0"/>
              </a:spcBef>
              <a:spcAft>
                <a:spcPct val="0"/>
              </a:spcAft>
              <a:buClrTx/>
              <a:defRPr/>
            </a:pPr>
            <a:r>
              <a:rPr lang="en-US" sz="2400" b="1" i="1" kern="1200">
                <a:solidFill>
                  <a:srgbClr val="FFFFFF"/>
                </a:solidFill>
                <a:effectLst>
                  <a:outerShdw blurRad="38100" dist="38100" dir="2700000" algn="tl">
                    <a:srgbClr val="000000"/>
                  </a:outerShdw>
                </a:effectLst>
                <a:latin typeface="Arial" charset="0"/>
                <a:ea typeface="+mn-ea"/>
                <a:cs typeface="+mn-cs"/>
              </a:rPr>
              <a:t>AA Mortality Risk: 1.28  (95% CI 1.18-1.38)</a:t>
            </a:r>
          </a:p>
          <a:p>
            <a:pPr defTabSz="685800" eaLnBrk="0" fontAlgn="base" hangingPunct="0">
              <a:spcBef>
                <a:spcPct val="0"/>
              </a:spcBef>
              <a:spcAft>
                <a:spcPct val="0"/>
              </a:spcAft>
              <a:buClrTx/>
              <a:defRPr/>
            </a:pPr>
            <a:r>
              <a:rPr lang="en-US" sz="1800" i="1" kern="1200">
                <a:solidFill>
                  <a:srgbClr val="FFFFFF"/>
                </a:solidFill>
                <a:latin typeface="Arial" charset="0"/>
                <a:ea typeface="+mn-ea"/>
                <a:cs typeface="+mn-cs"/>
              </a:rPr>
              <a:t>				Newman et al, JCO 2006</a:t>
            </a:r>
          </a:p>
        </p:txBody>
      </p:sp>
    </p:spTree>
    <p:extLst>
      <p:ext uri="{BB962C8B-B14F-4D97-AF65-F5344CB8AC3E}">
        <p14:creationId xmlns:p14="http://schemas.microsoft.com/office/powerpoint/2010/main" val="30090745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314325" y="332109"/>
            <a:ext cx="8515350" cy="300038"/>
          </a:xfrm>
        </p:spPr>
        <p:txBody>
          <a:bodyPr/>
          <a:lstStyle/>
          <a:p>
            <a:pPr>
              <a:lnSpc>
                <a:spcPct val="80000"/>
              </a:lnSpc>
            </a:pPr>
            <a:r>
              <a:rPr lang="en-US" sz="2400" dirty="0"/>
              <a:t>Breast Cancer Burden of </a:t>
            </a:r>
            <a:br>
              <a:rPr lang="en-US" sz="2400" dirty="0"/>
            </a:br>
            <a:r>
              <a:rPr lang="en-US" sz="2400" dirty="0"/>
              <a:t>African Americans Compared to White Americans</a:t>
            </a:r>
            <a:r>
              <a:rPr lang="en-US" sz="2400" b="0" dirty="0"/>
              <a:t> </a:t>
            </a:r>
          </a:p>
        </p:txBody>
      </p:sp>
      <p:sp>
        <p:nvSpPr>
          <p:cNvPr id="556035" name="Rectangle 3"/>
          <p:cNvSpPr>
            <a:spLocks noGrp="1" noChangeArrowheads="1"/>
          </p:cNvSpPr>
          <p:nvPr>
            <p:ph type="body" idx="1"/>
          </p:nvPr>
        </p:nvSpPr>
        <p:spPr>
          <a:xfrm>
            <a:off x="6686550" y="1202531"/>
            <a:ext cx="2143125" cy="3000375"/>
          </a:xfrm>
        </p:spPr>
        <p:txBody>
          <a:bodyPr/>
          <a:lstStyle/>
          <a:p>
            <a:r>
              <a:rPr lang="en-US" sz="1500" b="1" i="1" dirty="0">
                <a:solidFill>
                  <a:schemeClr val="accent6">
                    <a:lumMod val="20000"/>
                    <a:lumOff val="80000"/>
                  </a:schemeClr>
                </a:solidFill>
              </a:rPr>
              <a:t>Socioeconomic Disparities</a:t>
            </a:r>
          </a:p>
          <a:p>
            <a:r>
              <a:rPr lang="en-US" b="1" dirty="0"/>
              <a:t>Delivery of Care</a:t>
            </a:r>
          </a:p>
          <a:p>
            <a:r>
              <a:rPr lang="en-US" b="1" dirty="0"/>
              <a:t>Tumor biology</a:t>
            </a:r>
          </a:p>
          <a:p>
            <a:r>
              <a:rPr lang="en-US" b="1" dirty="0"/>
              <a:t>Genetics</a:t>
            </a:r>
          </a:p>
          <a:p>
            <a:r>
              <a:rPr lang="en-US" b="1" dirty="0"/>
              <a:t>Lifestyle &amp; Reproductive Experiences</a:t>
            </a:r>
          </a:p>
          <a:p>
            <a:r>
              <a:rPr lang="en-US" b="1" dirty="0"/>
              <a:t>Environmental exposures</a:t>
            </a:r>
          </a:p>
          <a:p>
            <a:r>
              <a:rPr lang="en-US" b="1" dirty="0"/>
              <a:t>Diet/Nutrition</a:t>
            </a:r>
          </a:p>
        </p:txBody>
      </p:sp>
      <p:sp>
        <p:nvSpPr>
          <p:cNvPr id="5" name="TextBox 4"/>
          <p:cNvSpPr txBox="1"/>
          <p:nvPr/>
        </p:nvSpPr>
        <p:spPr>
          <a:xfrm>
            <a:off x="243077" y="1088232"/>
            <a:ext cx="5829300" cy="3808735"/>
          </a:xfrm>
          <a:prstGeom prst="rect">
            <a:avLst/>
          </a:prstGeom>
          <a:noFill/>
        </p:spPr>
        <p:txBody>
          <a:bodyPr wrap="square" rtlCol="0">
            <a:spAutoFit/>
          </a:bodyPr>
          <a:lstStyle/>
          <a:p>
            <a:pPr marL="257175" indent="-257175" defTabSz="514350" eaLnBrk="0" fontAlgn="base" hangingPunct="0">
              <a:spcBef>
                <a:spcPct val="0"/>
              </a:spcBef>
              <a:spcAft>
                <a:spcPts val="338"/>
              </a:spcAft>
              <a:buClrTx/>
              <a:buFont typeface="Arial" panose="020B0604020202020204" pitchFamily="34" charset="0"/>
              <a:buChar char="•"/>
              <a:defRPr/>
            </a:pPr>
            <a:r>
              <a:rPr lang="en-US" sz="1500" i="1" kern="1200" dirty="0">
                <a:solidFill>
                  <a:srgbClr val="2D2DB9">
                    <a:lumMod val="20000"/>
                    <a:lumOff val="80000"/>
                  </a:srgbClr>
                </a:solidFill>
                <a:latin typeface="Times New Roman"/>
                <a:ea typeface="+mn-ea"/>
                <a:cs typeface="+mn-cs"/>
              </a:rPr>
              <a:t>Higher mortality</a:t>
            </a:r>
          </a:p>
          <a:p>
            <a:pPr defTabSz="514350" eaLnBrk="0" fontAlgn="base" hangingPunct="0">
              <a:spcBef>
                <a:spcPct val="0"/>
              </a:spcBef>
              <a:spcAft>
                <a:spcPts val="338"/>
              </a:spcAft>
              <a:buClrTx/>
              <a:buFont typeface="Arial" pitchFamily="34" charset="0"/>
              <a:buChar char="•"/>
              <a:defRPr/>
            </a:pPr>
            <a:endParaRPr lang="en-US" sz="825" i="1" kern="1200" dirty="0">
              <a:solidFill>
                <a:srgbClr val="2D2DB9">
                  <a:lumMod val="20000"/>
                  <a:lumOff val="80000"/>
                </a:srgbClr>
              </a:solidFill>
              <a:latin typeface="Times New Roman"/>
              <a:ea typeface="+mn-ea"/>
              <a:cs typeface="+mn-cs"/>
            </a:endParaRPr>
          </a:p>
          <a:p>
            <a:pPr marL="192881" indent="-192881" defTabSz="514350" eaLnBrk="0" fontAlgn="base" hangingPunct="0">
              <a:spcBef>
                <a:spcPct val="0"/>
              </a:spcBef>
              <a:spcAft>
                <a:spcPts val="338"/>
              </a:spcAft>
              <a:buClrTx/>
              <a:buFont typeface="Arial" panose="020B0604020202020204" pitchFamily="34" charset="0"/>
              <a:buChar char="•"/>
              <a:defRPr/>
            </a:pPr>
            <a:r>
              <a:rPr lang="en-US" sz="1500" i="1" kern="1200" dirty="0">
                <a:solidFill>
                  <a:srgbClr val="2D2DB9">
                    <a:lumMod val="20000"/>
                    <a:lumOff val="80000"/>
                  </a:srgbClr>
                </a:solidFill>
                <a:latin typeface="Times New Roman"/>
                <a:ea typeface="+mn-ea"/>
                <a:cs typeface="+mn-cs"/>
              </a:rPr>
              <a:t> Advanced stage distribution</a:t>
            </a:r>
          </a:p>
          <a:p>
            <a:pPr marL="192881" indent="-192881" defTabSz="514350" eaLnBrk="0" fontAlgn="base" hangingPunct="0">
              <a:spcBef>
                <a:spcPct val="0"/>
              </a:spcBef>
              <a:spcAft>
                <a:spcPts val="338"/>
              </a:spcAft>
              <a:buClrTx/>
              <a:buFont typeface="Arial" panose="020B0604020202020204" pitchFamily="34" charset="0"/>
              <a:buChar char="•"/>
              <a:defRPr/>
            </a:pPr>
            <a:endParaRPr lang="en-US" sz="600" b="1" kern="1200" dirty="0">
              <a:solidFill>
                <a:srgbClr val="FFFFFF"/>
              </a:solidFill>
              <a:latin typeface="Times New Roman"/>
              <a:ea typeface="+mn-ea"/>
              <a:cs typeface="+mn-cs"/>
            </a:endParaRPr>
          </a:p>
          <a:p>
            <a:pPr defTabSz="514350" eaLnBrk="0" fontAlgn="base" hangingPunct="0">
              <a:spcBef>
                <a:spcPct val="0"/>
              </a:spcBef>
              <a:spcAft>
                <a:spcPts val="338"/>
              </a:spcAft>
              <a:buClrTx/>
              <a:buFont typeface="Arial" pitchFamily="34" charset="0"/>
              <a:buChar char="•"/>
              <a:defRPr/>
            </a:pPr>
            <a:r>
              <a:rPr lang="en-US" sz="1800" b="1" kern="1200" dirty="0">
                <a:solidFill>
                  <a:srgbClr val="FFFFFF"/>
                </a:solidFill>
                <a:latin typeface="Times New Roman"/>
                <a:ea typeface="+mn-ea"/>
                <a:cs typeface="+mn-cs"/>
              </a:rPr>
              <a:t> </a:t>
            </a:r>
            <a:r>
              <a:rPr lang="en-US" sz="2100" b="1" kern="1200" dirty="0">
                <a:solidFill>
                  <a:srgbClr val="FFFFFF"/>
                </a:solidFill>
                <a:latin typeface="Times New Roman"/>
                <a:ea typeface="+mn-ea"/>
                <a:cs typeface="+mn-cs"/>
              </a:rPr>
              <a:t>Younger age distribution</a:t>
            </a:r>
          </a:p>
          <a:p>
            <a:pPr marL="257175" lvl="1" defTabSz="514350" eaLnBrk="0" fontAlgn="base" hangingPunct="0">
              <a:spcBef>
                <a:spcPct val="0"/>
              </a:spcBef>
              <a:spcAft>
                <a:spcPts val="338"/>
              </a:spcAft>
              <a:buClrTx/>
              <a:defRPr/>
            </a:pPr>
            <a:r>
              <a:rPr lang="en-US" sz="2100" kern="1200" dirty="0">
                <a:solidFill>
                  <a:srgbClr val="FFFFFF"/>
                </a:solidFill>
                <a:latin typeface="Times New Roman"/>
                <a:ea typeface="+mn-ea"/>
                <a:cs typeface="+mn-cs"/>
              </a:rPr>
              <a:t>30-40% AA &lt;50; 20% WA&lt;50</a:t>
            </a:r>
            <a:endParaRPr lang="en-US" sz="1200" b="1" kern="1200" dirty="0">
              <a:solidFill>
                <a:srgbClr val="FFFFFF"/>
              </a:solidFill>
              <a:latin typeface="Times New Roman"/>
              <a:ea typeface="+mn-ea"/>
              <a:cs typeface="+mn-cs"/>
            </a:endParaRPr>
          </a:p>
          <a:p>
            <a:pPr defTabSz="514350" eaLnBrk="0" fontAlgn="base" hangingPunct="0">
              <a:spcBef>
                <a:spcPct val="0"/>
              </a:spcBef>
              <a:spcAft>
                <a:spcPts val="338"/>
              </a:spcAft>
              <a:buClrTx/>
              <a:buFont typeface="Arial" pitchFamily="34" charset="0"/>
              <a:buChar char="•"/>
              <a:defRPr/>
            </a:pPr>
            <a:endParaRPr lang="en-US" sz="675" b="1" kern="1200" dirty="0">
              <a:solidFill>
                <a:srgbClr val="FFFFFF"/>
              </a:solidFill>
              <a:latin typeface="Times New Roman"/>
              <a:ea typeface="+mn-ea"/>
              <a:cs typeface="+mn-cs"/>
            </a:endParaRPr>
          </a:p>
          <a:p>
            <a:pPr defTabSz="514350" eaLnBrk="0" fontAlgn="base" hangingPunct="0">
              <a:spcBef>
                <a:spcPct val="0"/>
              </a:spcBef>
              <a:spcAft>
                <a:spcPts val="338"/>
              </a:spcAft>
              <a:buClrTx/>
              <a:buFont typeface="Arial" pitchFamily="34" charset="0"/>
              <a:buChar char="•"/>
              <a:defRPr/>
            </a:pPr>
            <a:r>
              <a:rPr lang="en-US" sz="2100" b="1" kern="1200" dirty="0">
                <a:solidFill>
                  <a:srgbClr val="FFFFFF"/>
                </a:solidFill>
                <a:latin typeface="Times New Roman"/>
                <a:ea typeface="+mn-ea"/>
                <a:cs typeface="+mn-cs"/>
              </a:rPr>
              <a:t>Higher risk of adverse tumor features</a:t>
            </a:r>
          </a:p>
          <a:p>
            <a:pPr marL="257175" lvl="1" defTabSz="514350" eaLnBrk="0" fontAlgn="base" hangingPunct="0">
              <a:spcBef>
                <a:spcPct val="0"/>
              </a:spcBef>
              <a:spcAft>
                <a:spcPts val="338"/>
              </a:spcAft>
              <a:buClrTx/>
              <a:defRPr/>
            </a:pPr>
            <a:r>
              <a:rPr lang="en-US" sz="2100" kern="1200" dirty="0">
                <a:solidFill>
                  <a:srgbClr val="FFFFFF"/>
                </a:solidFill>
                <a:latin typeface="Times New Roman"/>
                <a:ea typeface="+mn-ea"/>
                <a:cs typeface="+mn-cs"/>
              </a:rPr>
              <a:t>Two-fold higher rates Triple Negative Breast Cancer (TNBC) in AA vs WA</a:t>
            </a:r>
            <a:endParaRPr lang="en-US" sz="1200" b="1" kern="1200" dirty="0">
              <a:solidFill>
                <a:srgbClr val="FFFFFF"/>
              </a:solidFill>
              <a:latin typeface="Times New Roman"/>
              <a:ea typeface="+mn-ea"/>
              <a:cs typeface="+mn-cs"/>
            </a:endParaRPr>
          </a:p>
          <a:p>
            <a:pPr defTabSz="514350" eaLnBrk="0" fontAlgn="base" hangingPunct="0">
              <a:spcBef>
                <a:spcPct val="0"/>
              </a:spcBef>
              <a:spcAft>
                <a:spcPts val="338"/>
              </a:spcAft>
              <a:buClrTx/>
              <a:buFont typeface="Arial" pitchFamily="34" charset="0"/>
              <a:buChar char="•"/>
              <a:defRPr/>
            </a:pPr>
            <a:endParaRPr lang="en-US" sz="675" b="1" kern="1200" dirty="0">
              <a:solidFill>
                <a:srgbClr val="FFFFFF"/>
              </a:solidFill>
              <a:latin typeface="Times New Roman"/>
              <a:ea typeface="+mn-ea"/>
              <a:cs typeface="+mn-cs"/>
            </a:endParaRPr>
          </a:p>
          <a:p>
            <a:pPr defTabSz="514350" eaLnBrk="0" fontAlgn="base" hangingPunct="0">
              <a:spcBef>
                <a:spcPct val="0"/>
              </a:spcBef>
              <a:spcAft>
                <a:spcPts val="338"/>
              </a:spcAft>
              <a:buClrTx/>
              <a:buFont typeface="Arial" pitchFamily="34" charset="0"/>
              <a:buChar char="•"/>
              <a:defRPr/>
            </a:pPr>
            <a:r>
              <a:rPr lang="en-US" sz="2100" b="1" kern="1200" dirty="0">
                <a:solidFill>
                  <a:srgbClr val="FFFFFF"/>
                </a:solidFill>
                <a:latin typeface="Times New Roman"/>
                <a:ea typeface="+mn-ea"/>
                <a:cs typeface="+mn-cs"/>
              </a:rPr>
              <a:t>Higher incidence Inflammatory Breast Cancer </a:t>
            </a:r>
          </a:p>
          <a:p>
            <a:pPr defTabSz="514350" eaLnBrk="0" fontAlgn="base" hangingPunct="0">
              <a:spcBef>
                <a:spcPct val="0"/>
              </a:spcBef>
              <a:spcAft>
                <a:spcPts val="338"/>
              </a:spcAft>
              <a:buClrTx/>
              <a:buFont typeface="Arial" pitchFamily="34" charset="0"/>
              <a:buChar char="•"/>
              <a:defRPr/>
            </a:pPr>
            <a:endParaRPr lang="en-US" sz="675" b="1" kern="1200" dirty="0">
              <a:solidFill>
                <a:srgbClr val="FFFFFF"/>
              </a:solidFill>
              <a:latin typeface="Times New Roman"/>
              <a:ea typeface="+mn-ea"/>
              <a:cs typeface="+mn-cs"/>
            </a:endParaRPr>
          </a:p>
          <a:p>
            <a:pPr defTabSz="514350" eaLnBrk="0" fontAlgn="base" hangingPunct="0">
              <a:spcBef>
                <a:spcPct val="0"/>
              </a:spcBef>
              <a:spcAft>
                <a:spcPts val="338"/>
              </a:spcAft>
              <a:buClrTx/>
              <a:buFont typeface="Arial" pitchFamily="34" charset="0"/>
              <a:buChar char="•"/>
              <a:defRPr/>
            </a:pPr>
            <a:r>
              <a:rPr lang="en-US" sz="2100" b="1" kern="1200" dirty="0">
                <a:solidFill>
                  <a:srgbClr val="FFFFFF"/>
                </a:solidFill>
                <a:latin typeface="Times New Roman"/>
                <a:ea typeface="+mn-ea"/>
                <a:cs typeface="+mn-cs"/>
              </a:rPr>
              <a:t>Higher incidence male breast cancer</a:t>
            </a:r>
          </a:p>
        </p:txBody>
      </p:sp>
      <p:sp>
        <p:nvSpPr>
          <p:cNvPr id="6" name="Left Arrow Callout 5"/>
          <p:cNvSpPr/>
          <p:nvPr/>
        </p:nvSpPr>
        <p:spPr bwMode="auto">
          <a:xfrm>
            <a:off x="6049944" y="1488571"/>
            <a:ext cx="300038" cy="2871788"/>
          </a:xfrm>
          <a:prstGeom prst="leftArrowCallout">
            <a:avLst>
              <a:gd name="adj1" fmla="val 9127"/>
              <a:gd name="adj2" fmla="val 27646"/>
              <a:gd name="adj3" fmla="val 25000"/>
              <a:gd name="adj4" fmla="val 163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eaLnBrk="0" fontAlgn="base" hangingPunct="0">
              <a:spcBef>
                <a:spcPct val="0"/>
              </a:spcBef>
              <a:spcAft>
                <a:spcPct val="0"/>
              </a:spcAft>
              <a:buClrTx/>
              <a:defRPr/>
            </a:pPr>
            <a:endParaRPr lang="en-US" sz="1350" kern="1200">
              <a:latin typeface="Arial" charset="0"/>
              <a:ea typeface="+mn-ea"/>
              <a:cs typeface="+mn-cs"/>
            </a:endParaRPr>
          </a:p>
        </p:txBody>
      </p:sp>
    </p:spTree>
    <p:extLst>
      <p:ext uri="{BB962C8B-B14F-4D97-AF65-F5344CB8AC3E}">
        <p14:creationId xmlns:p14="http://schemas.microsoft.com/office/powerpoint/2010/main" val="11712347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904194" name="Rectangle 2"/>
          <p:cNvSpPr>
            <a:spLocks noChangeArrowheads="1"/>
          </p:cNvSpPr>
          <p:nvPr/>
        </p:nvSpPr>
        <p:spPr bwMode="auto">
          <a:xfrm>
            <a:off x="1143001" y="-170744"/>
            <a:ext cx="138564" cy="34624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defRPr/>
            </a:pPr>
            <a:endParaRPr lang="en-US" sz="1800" kern="1200">
              <a:latin typeface="Arial" charset="0"/>
              <a:ea typeface="+mn-ea"/>
              <a:cs typeface="+mn-cs"/>
            </a:endParaRPr>
          </a:p>
        </p:txBody>
      </p:sp>
      <p:graphicFrame>
        <p:nvGraphicFramePr>
          <p:cNvPr id="904193" name="Object 1"/>
          <p:cNvGraphicFramePr>
            <a:graphicFrameLocks noChangeAspect="1"/>
          </p:cNvGraphicFramePr>
          <p:nvPr/>
        </p:nvGraphicFramePr>
        <p:xfrm>
          <a:off x="-4994" y="1038537"/>
          <a:ext cx="5029200" cy="3833920"/>
        </p:xfrm>
        <a:graphic>
          <a:graphicData uri="http://schemas.openxmlformats.org/presentationml/2006/ole">
            <mc:AlternateContent xmlns:mc="http://schemas.openxmlformats.org/markup-compatibility/2006">
              <mc:Choice xmlns:v="urn:schemas-microsoft-com:vml" Requires="v">
                <p:oleObj name="Chart" r:id="rId3" imgW="6781648" imgH="3809949" progId="MSGraph.Chart.8">
                  <p:embed/>
                </p:oleObj>
              </mc:Choice>
              <mc:Fallback>
                <p:oleObj name="Chart" r:id="rId3" imgW="6781648" imgH="3809949" progId="MSGraph.Chart.8">
                  <p:embed/>
                  <p:pic>
                    <p:nvPicPr>
                      <p:cNvPr id="90419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 y="1038537"/>
                        <a:ext cx="5029200" cy="3833920"/>
                      </a:xfrm>
                      <a:prstGeom prst="rect">
                        <a:avLst/>
                      </a:prstGeom>
                      <a:noFill/>
                    </p:spPr>
                  </p:pic>
                </p:oleObj>
              </mc:Fallback>
            </mc:AlternateContent>
          </a:graphicData>
        </a:graphic>
      </p:graphicFrame>
      <p:sp>
        <p:nvSpPr>
          <p:cNvPr id="4" name="TextBox 3"/>
          <p:cNvSpPr txBox="1"/>
          <p:nvPr/>
        </p:nvSpPr>
        <p:spPr>
          <a:xfrm>
            <a:off x="-576494" y="947500"/>
            <a:ext cx="6172200" cy="646331"/>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1800" kern="1200" dirty="0">
                <a:latin typeface="Arial" charset="0"/>
                <a:ea typeface="+mn-ea"/>
                <a:cs typeface="+mn-cs"/>
              </a:rPr>
              <a:t>SEER: Breast Cancer Incidence and Mortality</a:t>
            </a:r>
          </a:p>
          <a:p>
            <a:pPr algn="ctr" defTabSz="685800" eaLnBrk="0" fontAlgn="base" hangingPunct="0">
              <a:spcBef>
                <a:spcPct val="0"/>
              </a:spcBef>
              <a:spcAft>
                <a:spcPct val="0"/>
              </a:spcAft>
              <a:buClrTx/>
              <a:defRPr/>
            </a:pPr>
            <a:r>
              <a:rPr lang="en-US" sz="1800" kern="1200" dirty="0">
                <a:latin typeface="Arial" charset="0"/>
                <a:ea typeface="+mn-ea"/>
                <a:cs typeface="+mn-cs"/>
              </a:rPr>
              <a:t>  1973-2007</a:t>
            </a:r>
          </a:p>
        </p:txBody>
      </p:sp>
      <p:sp>
        <p:nvSpPr>
          <p:cNvPr id="5" name="Up Arrow 4"/>
          <p:cNvSpPr/>
          <p:nvPr/>
        </p:nvSpPr>
        <p:spPr bwMode="auto">
          <a:xfrm>
            <a:off x="1143001" y="3595375"/>
            <a:ext cx="363474" cy="51435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800" kern="1200" dirty="0">
              <a:latin typeface="Arial" charset="0"/>
              <a:ea typeface="+mn-ea"/>
              <a:cs typeface="+mn-cs"/>
            </a:endParaRPr>
          </a:p>
        </p:txBody>
      </p:sp>
      <p:sp>
        <p:nvSpPr>
          <p:cNvPr id="2" name="TextBox 1"/>
          <p:cNvSpPr txBox="1"/>
          <p:nvPr/>
        </p:nvSpPr>
        <p:spPr>
          <a:xfrm>
            <a:off x="800100" y="3815756"/>
            <a:ext cx="1394356" cy="369332"/>
          </a:xfrm>
          <a:prstGeom prst="rect">
            <a:avLst/>
          </a:prstGeom>
          <a:noFill/>
        </p:spPr>
        <p:txBody>
          <a:bodyPr wrap="none" rtlCol="0">
            <a:spAutoFit/>
          </a:bodyPr>
          <a:lstStyle/>
          <a:p>
            <a:pPr defTabSz="685800" eaLnBrk="0" fontAlgn="base" hangingPunct="0">
              <a:spcBef>
                <a:spcPct val="0"/>
              </a:spcBef>
              <a:spcAft>
                <a:spcPct val="0"/>
              </a:spcAft>
              <a:buClrTx/>
              <a:defRPr/>
            </a:pPr>
            <a:r>
              <a:rPr lang="en-US" sz="1800" b="1" i="1" kern="1200" dirty="0" err="1">
                <a:effectLst>
                  <a:outerShdw blurRad="38100" dist="38100" dir="2700000" algn="tl">
                    <a:srgbClr val="000000">
                      <a:alpha val="43137"/>
                    </a:srgbClr>
                  </a:outerShdw>
                </a:effectLst>
                <a:latin typeface="Arial" charset="0"/>
                <a:ea typeface="+mn-ea"/>
                <a:cs typeface="+mn-cs"/>
              </a:rPr>
              <a:t>Tamoxifen</a:t>
            </a:r>
            <a:r>
              <a:rPr lang="en-US" sz="1800" kern="1200" dirty="0">
                <a:latin typeface="Arial" charset="0"/>
                <a:ea typeface="+mn-ea"/>
                <a:cs typeface="+mn-cs"/>
              </a:rPr>
              <a:t> </a:t>
            </a:r>
          </a:p>
        </p:txBody>
      </p:sp>
      <p:sp>
        <p:nvSpPr>
          <p:cNvPr id="3" name="TextBox 2"/>
          <p:cNvSpPr txBox="1"/>
          <p:nvPr/>
        </p:nvSpPr>
        <p:spPr>
          <a:xfrm>
            <a:off x="0" y="4805121"/>
            <a:ext cx="5266185" cy="300082"/>
          </a:xfrm>
          <a:prstGeom prst="rect">
            <a:avLst/>
          </a:prstGeom>
          <a:noFill/>
        </p:spPr>
        <p:txBody>
          <a:bodyPr wrap="none" rtlCol="0">
            <a:spAutoFit/>
          </a:bodyPr>
          <a:lstStyle/>
          <a:p>
            <a:pPr defTabSz="685800" eaLnBrk="0" fontAlgn="base" hangingPunct="0">
              <a:spcBef>
                <a:spcPct val="0"/>
              </a:spcBef>
              <a:spcAft>
                <a:spcPct val="0"/>
              </a:spcAft>
              <a:buClrTx/>
              <a:defRPr/>
            </a:pPr>
            <a:r>
              <a:rPr lang="en-US" sz="1350" i="1" kern="1200" dirty="0">
                <a:latin typeface="Arial" charset="0"/>
                <a:ea typeface="+mn-ea"/>
                <a:cs typeface="+mn-cs"/>
              </a:rPr>
              <a:t>Surveillance, Epidemiology and End Results Program; Cancer.gov</a:t>
            </a:r>
          </a:p>
        </p:txBody>
      </p:sp>
      <p:sp>
        <p:nvSpPr>
          <p:cNvPr id="6" name="TextBox 5">
            <a:extLst>
              <a:ext uri="{FF2B5EF4-FFF2-40B4-BE49-F238E27FC236}">
                <a16:creationId xmlns:a16="http://schemas.microsoft.com/office/drawing/2014/main" id="{E30AC01F-12F3-4AA9-8C78-7C5A82975099}"/>
              </a:ext>
            </a:extLst>
          </p:cNvPr>
          <p:cNvSpPr txBox="1"/>
          <p:nvPr/>
        </p:nvSpPr>
        <p:spPr>
          <a:xfrm>
            <a:off x="914400" y="102836"/>
            <a:ext cx="7649380" cy="784830"/>
          </a:xfrm>
          <a:prstGeom prst="rect">
            <a:avLst/>
          </a:prstGeom>
          <a:noFill/>
        </p:spPr>
        <p:txBody>
          <a:bodyPr wrap="square" rtlCol="0">
            <a:spAutoFit/>
          </a:bodyPr>
          <a:lstStyle/>
          <a:p>
            <a:pPr defTabSz="685800" eaLnBrk="0" fontAlgn="base" hangingPunct="0">
              <a:spcBef>
                <a:spcPct val="0"/>
              </a:spcBef>
              <a:spcAft>
                <a:spcPct val="0"/>
              </a:spcAft>
              <a:buClrTx/>
              <a:defRPr/>
            </a:pPr>
            <a:r>
              <a:rPr lang="en-US" sz="2400" b="1" kern="1200" dirty="0">
                <a:latin typeface="Arial" charset="0"/>
                <a:ea typeface="+mn-ea"/>
                <a:cs typeface="+mn-cs"/>
              </a:rPr>
              <a:t>“Parsing the Etiology of Breast Cancer Disparities” </a:t>
            </a:r>
            <a:r>
              <a:rPr lang="en-US" sz="2100" i="1" kern="1200" dirty="0">
                <a:latin typeface="Arial" charset="0"/>
                <a:ea typeface="+mn-ea"/>
                <a:cs typeface="+mn-cs"/>
              </a:rPr>
              <a:t>Newman, JCO 2016</a:t>
            </a:r>
            <a:endParaRPr lang="en-US" sz="2400" i="1" kern="1200" dirty="0">
              <a:latin typeface="Arial" charset="0"/>
              <a:ea typeface="+mn-ea"/>
              <a:cs typeface="+mn-cs"/>
            </a:endParaRPr>
          </a:p>
        </p:txBody>
      </p:sp>
      <p:pic>
        <p:nvPicPr>
          <p:cNvPr id="10" name="Picture 9">
            <a:extLst>
              <a:ext uri="{FF2B5EF4-FFF2-40B4-BE49-F238E27FC236}">
                <a16:creationId xmlns:a16="http://schemas.microsoft.com/office/drawing/2014/main" id="{034A0BBD-6A10-4C4F-9683-8CD715E8A752}"/>
              </a:ext>
            </a:extLst>
          </p:cNvPr>
          <p:cNvPicPr>
            <a:picLocks noChangeAspect="1"/>
          </p:cNvPicPr>
          <p:nvPr/>
        </p:nvPicPr>
        <p:blipFill rotWithShape="1">
          <a:blip r:embed="rId5"/>
          <a:srcRect l="34374" t="17019" r="10625" b="13333"/>
          <a:stretch/>
        </p:blipFill>
        <p:spPr>
          <a:xfrm>
            <a:off x="4857750" y="892976"/>
            <a:ext cx="4286250" cy="3833920"/>
          </a:xfrm>
          <a:prstGeom prst="rect">
            <a:avLst/>
          </a:prstGeom>
        </p:spPr>
      </p:pic>
    </p:spTree>
    <p:extLst>
      <p:ext uri="{BB962C8B-B14F-4D97-AF65-F5344CB8AC3E}">
        <p14:creationId xmlns:p14="http://schemas.microsoft.com/office/powerpoint/2010/main" val="40737690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1361102" y="973932"/>
            <a:ext cx="3657600" cy="1893094"/>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t="3089"/>
          <a:stretch>
            <a:fillRect/>
          </a:stretch>
        </p:blipFill>
        <p:spPr bwMode="auto">
          <a:xfrm>
            <a:off x="4171951" y="2867026"/>
            <a:ext cx="3593306" cy="2048023"/>
          </a:xfrm>
          <a:prstGeom prst="rect">
            <a:avLst/>
          </a:prstGeom>
          <a:noFill/>
          <a:ln w="9525">
            <a:noFill/>
            <a:miter lim="800000"/>
            <a:headEnd/>
            <a:tailEnd/>
          </a:ln>
          <a:effectLst/>
        </p:spPr>
      </p:pic>
      <p:sp>
        <p:nvSpPr>
          <p:cNvPr id="6" name="TextBox 5"/>
          <p:cNvSpPr txBox="1"/>
          <p:nvPr/>
        </p:nvSpPr>
        <p:spPr>
          <a:xfrm>
            <a:off x="1028700" y="72841"/>
            <a:ext cx="7543800" cy="784830"/>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2250" b="1" kern="1200" dirty="0">
                <a:solidFill>
                  <a:srgbClr val="FFFF00"/>
                </a:solidFill>
                <a:latin typeface="Times New Roman" pitchFamily="18" charset="0"/>
                <a:ea typeface="+mn-ea"/>
                <a:cs typeface="Times New Roman" pitchFamily="18" charset="0"/>
              </a:rPr>
              <a:t>Increased Prevalence of TNBC Among AA Patients Regardless of Age or Stage at Diagnosis</a:t>
            </a:r>
            <a:endParaRPr lang="en-US" sz="2250" b="1" i="1" kern="1200" dirty="0">
              <a:solidFill>
                <a:srgbClr val="FFFF00"/>
              </a:solidFill>
              <a:latin typeface="Times New Roman" pitchFamily="18" charset="0"/>
              <a:ea typeface="+mn-ea"/>
              <a:cs typeface="Times New Roman" pitchFamily="18" charset="0"/>
            </a:endParaRPr>
          </a:p>
        </p:txBody>
      </p:sp>
      <p:sp>
        <p:nvSpPr>
          <p:cNvPr id="7" name="TextBox 6"/>
          <p:cNvSpPr txBox="1"/>
          <p:nvPr/>
        </p:nvSpPr>
        <p:spPr>
          <a:xfrm>
            <a:off x="3829050" y="4915049"/>
            <a:ext cx="3168560" cy="276999"/>
          </a:xfrm>
          <a:prstGeom prst="rect">
            <a:avLst/>
          </a:prstGeom>
          <a:noFill/>
        </p:spPr>
        <p:txBody>
          <a:bodyPr wrap="none" rtlCol="0">
            <a:spAutoFit/>
          </a:bodyPr>
          <a:lstStyle/>
          <a:p>
            <a:pPr defTabSz="685800" eaLnBrk="0" fontAlgn="base" hangingPunct="0">
              <a:spcBef>
                <a:spcPct val="0"/>
              </a:spcBef>
              <a:spcAft>
                <a:spcPct val="0"/>
              </a:spcAft>
              <a:buClrTx/>
              <a:defRPr/>
            </a:pPr>
            <a:r>
              <a:rPr lang="en-US" sz="1200" b="1" kern="1200" dirty="0">
                <a:solidFill>
                  <a:srgbClr val="FFFFFF"/>
                </a:solidFill>
                <a:latin typeface="Arial" charset="0"/>
                <a:ea typeface="+mn-ea"/>
                <a:cs typeface="+mn-cs"/>
              </a:rPr>
              <a:t>Breast Cancer Res Treat (2009) 113 : 357 </a:t>
            </a:r>
          </a:p>
        </p:txBody>
      </p:sp>
      <p:sp>
        <p:nvSpPr>
          <p:cNvPr id="2" name="TextBox 1"/>
          <p:cNvSpPr txBox="1"/>
          <p:nvPr/>
        </p:nvSpPr>
        <p:spPr>
          <a:xfrm>
            <a:off x="5086350" y="958344"/>
            <a:ext cx="2286000" cy="1477328"/>
          </a:xfrm>
          <a:prstGeom prst="rect">
            <a:avLst/>
          </a:prstGeom>
          <a:noFill/>
        </p:spPr>
        <p:txBody>
          <a:bodyPr wrap="square" rtlCol="0">
            <a:spAutoFit/>
          </a:bodyPr>
          <a:lstStyle/>
          <a:p>
            <a:pPr defTabSz="685800" eaLnBrk="0" fontAlgn="base" hangingPunct="0">
              <a:spcBef>
                <a:spcPct val="0"/>
              </a:spcBef>
              <a:spcAft>
                <a:spcPct val="0"/>
              </a:spcAft>
              <a:buClrTx/>
              <a:defRPr/>
            </a:pPr>
            <a:r>
              <a:rPr lang="en-US" sz="1800" i="1" kern="1200" dirty="0">
                <a:solidFill>
                  <a:srgbClr val="FFFFFF"/>
                </a:solidFill>
                <a:latin typeface="Arial" charset="0"/>
                <a:ea typeface="+mn-ea"/>
                <a:cs typeface="+mn-cs"/>
              </a:rPr>
              <a:t>TNBC more common in </a:t>
            </a:r>
            <a:r>
              <a:rPr lang="en-US" sz="1800" i="1" kern="1200">
                <a:solidFill>
                  <a:srgbClr val="FFFFFF"/>
                </a:solidFill>
                <a:latin typeface="Arial" charset="0"/>
                <a:ea typeface="+mn-ea"/>
                <a:cs typeface="+mn-cs"/>
              </a:rPr>
              <a:t>young women, </a:t>
            </a:r>
            <a:r>
              <a:rPr lang="en-US" sz="1800" i="1" kern="1200" dirty="0">
                <a:solidFill>
                  <a:srgbClr val="FFFFFF"/>
                </a:solidFill>
                <a:latin typeface="Arial" charset="0"/>
                <a:ea typeface="+mn-ea"/>
                <a:cs typeface="+mn-cs"/>
              </a:rPr>
              <a:t>and in AA women in all age categories</a:t>
            </a:r>
          </a:p>
        </p:txBody>
      </p:sp>
      <p:sp>
        <p:nvSpPr>
          <p:cNvPr id="3" name="TextBox 2"/>
          <p:cNvSpPr txBox="1"/>
          <p:nvPr/>
        </p:nvSpPr>
        <p:spPr>
          <a:xfrm flipH="1">
            <a:off x="1370455" y="3598460"/>
            <a:ext cx="2810848" cy="1200329"/>
          </a:xfrm>
          <a:prstGeom prst="rect">
            <a:avLst/>
          </a:prstGeom>
          <a:noFill/>
        </p:spPr>
        <p:txBody>
          <a:bodyPr wrap="square" rtlCol="0">
            <a:spAutoFit/>
          </a:bodyPr>
          <a:lstStyle/>
          <a:p>
            <a:pPr defTabSz="685800" eaLnBrk="0" fontAlgn="base" hangingPunct="0">
              <a:spcBef>
                <a:spcPct val="0"/>
              </a:spcBef>
              <a:spcAft>
                <a:spcPct val="0"/>
              </a:spcAft>
              <a:buClrTx/>
              <a:defRPr/>
            </a:pPr>
            <a:r>
              <a:rPr lang="en-US" sz="1800" i="1" kern="1200" dirty="0">
                <a:solidFill>
                  <a:srgbClr val="FFFFFF"/>
                </a:solidFill>
                <a:latin typeface="Arial" charset="0"/>
                <a:ea typeface="+mn-ea"/>
                <a:cs typeface="+mn-cs"/>
              </a:rPr>
              <a:t>TNBC more common with more advanced stages, and in AA women at all stages of disease</a:t>
            </a:r>
          </a:p>
        </p:txBody>
      </p:sp>
    </p:spTree>
    <p:extLst>
      <p:ext uri="{BB962C8B-B14F-4D97-AF65-F5344CB8AC3E}">
        <p14:creationId xmlns:p14="http://schemas.microsoft.com/office/powerpoint/2010/main" val="10048735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1461601" y="316932"/>
            <a:ext cx="6171120" cy="543240"/>
          </a:xfrm>
        </p:spPr>
        <p:txBody>
          <a:bodyPr vert="horz" wrap="square" lIns="0" tIns="9601" rIns="0" bIns="0" numCol="1" anchor="ctr" anchorCtr="0" compatLnSpc="1">
            <a:prstTxWarp prst="textNoShape">
              <a:avLst/>
            </a:prstTxWarp>
          </a:bodyPr>
          <a:lstStyle/>
          <a:p>
            <a:pPr eaLnBrk="1">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pPr>
            <a:r>
              <a:rPr lang="en-GB" sz="2400" b="1" dirty="0"/>
              <a:t>“Breast cancer statistics, 2015: Convergence of incidence rates between black and white women”</a:t>
            </a:r>
          </a:p>
        </p:txBody>
      </p:sp>
      <p:pic>
        <p:nvPicPr>
          <p:cNvPr id="2051" name="Picture 2"/>
          <p:cNvPicPr>
            <a:picLocks noChangeAspect="1" noChangeArrowheads="1"/>
          </p:cNvPicPr>
          <p:nvPr/>
        </p:nvPicPr>
        <p:blipFill>
          <a:blip r:embed="rId3" cstate="print"/>
          <a:srcRect/>
          <a:stretch>
            <a:fillRect/>
          </a:stretch>
        </p:blipFill>
        <p:spPr bwMode="auto">
          <a:xfrm>
            <a:off x="228600" y="1145381"/>
            <a:ext cx="5772150" cy="3257011"/>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1143000" y="2651"/>
            <a:ext cx="0" cy="0"/>
          </a:xfrm>
          <a:prstGeom prst="rect">
            <a:avLst/>
          </a:prstGeom>
          <a:noFill/>
          <a:ln w="9525">
            <a:noFill/>
            <a:round/>
            <a:headEnd/>
            <a:tailEnd/>
          </a:ln>
        </p:spPr>
      </p:pic>
      <p:sp>
        <p:nvSpPr>
          <p:cNvPr id="2053" name="Text Box 4"/>
          <p:cNvSpPr txBox="1">
            <a:spLocks noChangeArrowheads="1"/>
          </p:cNvSpPr>
          <p:nvPr/>
        </p:nvSpPr>
        <p:spPr bwMode="auto">
          <a:xfrm>
            <a:off x="1229401" y="4460082"/>
            <a:ext cx="4689360" cy="575371"/>
          </a:xfrm>
          <a:prstGeom prst="rect">
            <a:avLst/>
          </a:prstGeom>
          <a:noFill/>
          <a:ln w="9525">
            <a:noFill/>
            <a:round/>
            <a:headEnd/>
            <a:tailEnd/>
          </a:ln>
        </p:spPr>
        <p:txBody>
          <a:bodyPr lIns="61229" tIns="37214" rIns="61229" bIns="30614"/>
          <a:lstStyle/>
          <a:p>
            <a:pPr defTabSz="305645" fontAlgn="base" hangingPunct="0">
              <a:lnSpc>
                <a:spcPct val="93000"/>
              </a:lnSpc>
              <a:spcBef>
                <a:spcPct val="0"/>
              </a:spcBef>
              <a:spcAft>
                <a:spcPct val="0"/>
              </a:spcAft>
              <a:buSzPct val="100000"/>
              <a:tabLst>
                <a:tab pos="492488" algn="l"/>
                <a:tab pos="984974" algn="l"/>
                <a:tab pos="1477462" algn="l"/>
                <a:tab pos="1969949" algn="l"/>
                <a:tab pos="2462436" algn="l"/>
                <a:tab pos="2954924" algn="l"/>
                <a:tab pos="3447411" algn="l"/>
                <a:tab pos="3939899" algn="l"/>
                <a:tab pos="4432385" algn="l"/>
              </a:tabLst>
              <a:defRPr/>
            </a:pPr>
            <a:r>
              <a:rPr lang="en-GB" sz="2100" b="1" i="1" kern="1200" dirty="0">
                <a:latin typeface="Arial" charset="0"/>
              </a:rPr>
              <a:t>CA: A Cancer Journal for Clinicians</a:t>
            </a:r>
            <a:br>
              <a:rPr lang="en-GB" sz="2100" i="1" kern="1200" dirty="0">
                <a:latin typeface="Arial" charset="0"/>
              </a:rPr>
            </a:br>
            <a:r>
              <a:rPr lang="en-GB" sz="2100" i="1" kern="1200" dirty="0">
                <a:latin typeface="Arial" charset="0"/>
              </a:rPr>
              <a:t>29 OCT 2015</a:t>
            </a:r>
            <a:endParaRPr lang="en-GB" sz="2100" i="1" kern="1200" dirty="0">
              <a:latin typeface="Arial" charset="0"/>
              <a:hlinkClick r:id="rId5"/>
            </a:endParaRPr>
          </a:p>
        </p:txBody>
      </p:sp>
      <p:pic>
        <p:nvPicPr>
          <p:cNvPr id="2" name="Picture 1"/>
          <p:cNvPicPr>
            <a:picLocks noChangeAspect="1"/>
          </p:cNvPicPr>
          <p:nvPr/>
        </p:nvPicPr>
        <p:blipFill>
          <a:blip r:embed="rId6"/>
          <a:stretch>
            <a:fillRect/>
          </a:stretch>
        </p:blipFill>
        <p:spPr>
          <a:xfrm>
            <a:off x="6286500" y="1145382"/>
            <a:ext cx="2743200" cy="3657599"/>
          </a:xfrm>
          <a:prstGeom prst="rect">
            <a:avLst/>
          </a:prstGeom>
        </p:spPr>
      </p:pic>
      <p:sp>
        <p:nvSpPr>
          <p:cNvPr id="5" name="TextBox 4"/>
          <p:cNvSpPr txBox="1"/>
          <p:nvPr/>
        </p:nvSpPr>
        <p:spPr>
          <a:xfrm>
            <a:off x="5291275" y="1873640"/>
            <a:ext cx="1085849" cy="923330"/>
          </a:xfrm>
          <a:prstGeom prst="rect">
            <a:avLst/>
          </a:prstGeom>
          <a:noFill/>
        </p:spPr>
        <p:txBody>
          <a:bodyPr wrap="square" rtlCol="0">
            <a:spAutoFit/>
          </a:bodyPr>
          <a:lstStyle/>
          <a:p>
            <a:pPr defTabSz="685800" eaLnBrk="0" fontAlgn="base" hangingPunct="0">
              <a:spcBef>
                <a:spcPct val="0"/>
              </a:spcBef>
              <a:spcAft>
                <a:spcPct val="0"/>
              </a:spcAft>
              <a:buClrTx/>
              <a:defRPr/>
            </a:pPr>
            <a:endParaRPr lang="en-US" sz="1800" kern="1200" dirty="0">
              <a:latin typeface="Arial" charset="0"/>
            </a:endParaRPr>
          </a:p>
          <a:p>
            <a:pPr defTabSz="685800" eaLnBrk="0" fontAlgn="base" hangingPunct="0">
              <a:spcBef>
                <a:spcPct val="0"/>
              </a:spcBef>
              <a:spcAft>
                <a:spcPct val="0"/>
              </a:spcAft>
              <a:buClrTx/>
              <a:defRPr/>
            </a:pPr>
            <a:r>
              <a:rPr lang="el-GR" sz="1800" kern="1200" dirty="0">
                <a:latin typeface="Arial" charset="0"/>
              </a:rPr>
              <a:t>Δ</a:t>
            </a:r>
            <a:r>
              <a:rPr lang="en-US" sz="1800" kern="1200" dirty="0">
                <a:latin typeface="Arial" charset="0"/>
              </a:rPr>
              <a:t>=42%</a:t>
            </a:r>
          </a:p>
          <a:p>
            <a:pPr defTabSz="685800" eaLnBrk="0" fontAlgn="base" hangingPunct="0">
              <a:spcBef>
                <a:spcPct val="0"/>
              </a:spcBef>
              <a:spcAft>
                <a:spcPct val="0"/>
              </a:spcAft>
              <a:buClrTx/>
              <a:defRPr/>
            </a:pPr>
            <a:endParaRPr lang="en-US" sz="1800" kern="1200" dirty="0">
              <a:latin typeface="Arial" charset="0"/>
            </a:endParaRPr>
          </a:p>
        </p:txBody>
      </p:sp>
      <p:cxnSp>
        <p:nvCxnSpPr>
          <p:cNvPr id="8" name="Straight Arrow Connector 7"/>
          <p:cNvCxnSpPr/>
          <p:nvPr/>
        </p:nvCxnSpPr>
        <p:spPr bwMode="auto">
          <a:xfrm flipV="1">
            <a:off x="5823783" y="1954844"/>
            <a:ext cx="0" cy="285429"/>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16" name="Straight Arrow Connector 15"/>
          <p:cNvCxnSpPr/>
          <p:nvPr/>
        </p:nvCxnSpPr>
        <p:spPr bwMode="auto">
          <a:xfrm>
            <a:off x="5823783" y="2402681"/>
            <a:ext cx="1" cy="198030"/>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 name="Down Arrow 2"/>
          <p:cNvSpPr/>
          <p:nvPr/>
        </p:nvSpPr>
        <p:spPr bwMode="auto">
          <a:xfrm rot="2623914">
            <a:off x="8219602" y="3449184"/>
            <a:ext cx="205739" cy="384326"/>
          </a:xfrm>
          <a:prstGeom prst="downArrow">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hangingPunct="0">
              <a:lnSpc>
                <a:spcPct val="93000"/>
              </a:lnSpc>
              <a:spcBef>
                <a:spcPct val="0"/>
              </a:spcBef>
              <a:spcAft>
                <a:spcPct val="0"/>
              </a:spcAft>
              <a:buSzPct val="100000"/>
              <a:defRPr/>
            </a:pPr>
            <a:endParaRPr lang="en-US" sz="1350" kern="1200">
              <a:latin typeface="Arial" charset="0"/>
            </a:endParaRPr>
          </a:p>
        </p:txBody>
      </p:sp>
      <p:sp>
        <p:nvSpPr>
          <p:cNvPr id="4" name="TextBox 3"/>
          <p:cNvSpPr txBox="1"/>
          <p:nvPr/>
        </p:nvSpPr>
        <p:spPr>
          <a:xfrm>
            <a:off x="8026231" y="3259932"/>
            <a:ext cx="1103348" cy="276999"/>
          </a:xfrm>
          <a:prstGeom prst="rect">
            <a:avLst/>
          </a:prstGeom>
          <a:noFill/>
        </p:spPr>
        <p:txBody>
          <a:bodyPr wrap="square" rtlCol="0">
            <a:spAutoFit/>
          </a:bodyPr>
          <a:lstStyle/>
          <a:p>
            <a:pPr defTabSz="685800" eaLnBrk="0" fontAlgn="base" hangingPunct="0">
              <a:spcBef>
                <a:spcPct val="0"/>
              </a:spcBef>
              <a:spcAft>
                <a:spcPct val="0"/>
              </a:spcAft>
              <a:buClrTx/>
              <a:defRPr/>
            </a:pPr>
            <a:r>
              <a:rPr lang="en-US" sz="1200" kern="1200" dirty="0">
                <a:latin typeface="Arial" charset="0"/>
              </a:rPr>
              <a:t>TNBC in AA</a:t>
            </a:r>
          </a:p>
        </p:txBody>
      </p:sp>
    </p:spTree>
    <p:extLst>
      <p:ext uri="{BB962C8B-B14F-4D97-AF65-F5344CB8AC3E}">
        <p14:creationId xmlns:p14="http://schemas.microsoft.com/office/powerpoint/2010/main" val="3167238104"/>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Henry Ford Health System, Metro Detroit MI</a:t>
            </a:r>
            <a:br>
              <a:rPr lang="en-US" sz="2700" dirty="0"/>
            </a:br>
            <a:r>
              <a:rPr lang="en-US" sz="2700" dirty="0"/>
              <a:t>Benign Breast Disease Cohort</a:t>
            </a:r>
          </a:p>
        </p:txBody>
      </p:sp>
      <p:sp>
        <p:nvSpPr>
          <p:cNvPr id="3" name="Content Placeholder 2"/>
          <p:cNvSpPr>
            <a:spLocks noGrp="1"/>
          </p:cNvSpPr>
          <p:nvPr>
            <p:ph idx="1"/>
          </p:nvPr>
        </p:nvSpPr>
        <p:spPr>
          <a:xfrm>
            <a:off x="317570" y="916781"/>
            <a:ext cx="8439150" cy="2114550"/>
          </a:xfrm>
        </p:spPr>
        <p:txBody>
          <a:bodyPr/>
          <a:lstStyle/>
          <a:p>
            <a:r>
              <a:rPr lang="en-US" sz="1800" dirty="0"/>
              <a:t>Benign Breast Disease Cohort, 1994-2005</a:t>
            </a:r>
          </a:p>
          <a:p>
            <a:pPr lvl="1"/>
            <a:r>
              <a:rPr lang="en-US" sz="1500" dirty="0"/>
              <a:t>2,588 African Americans</a:t>
            </a:r>
          </a:p>
          <a:p>
            <a:pPr lvl="1"/>
            <a:r>
              <a:rPr lang="en-US" sz="1500" dirty="0"/>
              <a:t>3,566 White Americans</a:t>
            </a:r>
          </a:p>
          <a:p>
            <a:pPr lvl="1"/>
            <a:r>
              <a:rPr lang="en-US" sz="1500" dirty="0"/>
              <a:t>Follow-up (&gt;10 years) and overall subsequent breast cancer detection rates (4%) as well as stage distribution similar for AA and WA pts, indicating equitable monitoring and screening</a:t>
            </a:r>
          </a:p>
          <a:p>
            <a:pPr marL="2743200" lvl="8" indent="0">
              <a:buNone/>
            </a:pPr>
            <a:r>
              <a:rPr lang="en-US" b="1" i="1" dirty="0"/>
              <a:t>Newman et al, JAMA </a:t>
            </a:r>
            <a:r>
              <a:rPr lang="en-US" b="1" i="1" dirty="0" err="1"/>
              <a:t>Onc</a:t>
            </a:r>
            <a:r>
              <a:rPr lang="en-US" b="1" i="1" dirty="0"/>
              <a:t> 2016</a:t>
            </a:r>
          </a:p>
          <a:p>
            <a:pPr lvl="1"/>
            <a:endParaRPr lang="en-US" dirty="0"/>
          </a:p>
        </p:txBody>
      </p:sp>
      <p:pic>
        <p:nvPicPr>
          <p:cNvPr id="4" name="Picture 3">
            <a:extLst>
              <a:ext uri="{FF2B5EF4-FFF2-40B4-BE49-F238E27FC236}">
                <a16:creationId xmlns:a16="http://schemas.microsoft.com/office/drawing/2014/main" id="{3A0894CB-93C1-47F0-812C-63C77A77615F}"/>
              </a:ext>
            </a:extLst>
          </p:cNvPr>
          <p:cNvPicPr>
            <a:picLocks noChangeAspect="1"/>
          </p:cNvPicPr>
          <p:nvPr/>
        </p:nvPicPr>
        <p:blipFill rotWithShape="1">
          <a:blip r:embed="rId3"/>
          <a:srcRect l="31875" t="28889" r="11875" b="17778"/>
          <a:stretch/>
        </p:blipFill>
        <p:spPr>
          <a:xfrm>
            <a:off x="1600200" y="2538592"/>
            <a:ext cx="5613470" cy="2571750"/>
          </a:xfrm>
          <a:prstGeom prst="rect">
            <a:avLst/>
          </a:prstGeom>
        </p:spPr>
      </p:pic>
    </p:spTree>
    <p:extLst>
      <p:ext uri="{BB962C8B-B14F-4D97-AF65-F5344CB8AC3E}">
        <p14:creationId xmlns:p14="http://schemas.microsoft.com/office/powerpoint/2010/main" val="35081327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33"/>
            <a:ext cx="8436219" cy="742950"/>
          </a:xfrm>
        </p:spPr>
        <p:txBody>
          <a:bodyPr/>
          <a:lstStyle/>
          <a:p>
            <a:r>
              <a:rPr lang="en-US" dirty="0"/>
              <a:t>Screening Mammography Mitigates Disparities Related to TNBC: WCM (NYC) + HFHS (Detroit)</a:t>
            </a:r>
          </a:p>
        </p:txBody>
      </p:sp>
      <p:pic>
        <p:nvPicPr>
          <p:cNvPr id="4" name="Picture 3"/>
          <p:cNvPicPr/>
          <p:nvPr/>
        </p:nvPicPr>
        <p:blipFill rotWithShape="1">
          <a:blip r:embed="rId3"/>
          <a:srcRect l="27413" t="21113" r="31766" b="50709"/>
          <a:stretch/>
        </p:blipFill>
        <p:spPr bwMode="auto">
          <a:xfrm>
            <a:off x="187936" y="1560449"/>
            <a:ext cx="8768129" cy="356188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EBC91906-EBE5-4FCD-B559-4B8D09F46774}"/>
              </a:ext>
            </a:extLst>
          </p:cNvPr>
          <p:cNvSpPr txBox="1"/>
          <p:nvPr/>
        </p:nvSpPr>
        <p:spPr>
          <a:xfrm>
            <a:off x="8001001" y="1774031"/>
            <a:ext cx="1062989" cy="369332"/>
          </a:xfrm>
          <a:prstGeom prst="rect">
            <a:avLst/>
          </a:prstGeom>
          <a:noFill/>
        </p:spPr>
        <p:txBody>
          <a:bodyPr wrap="square" rtlCol="0">
            <a:spAutoFit/>
          </a:bodyPr>
          <a:lstStyle/>
          <a:p>
            <a:pPr defTabSz="685800" eaLnBrk="0" fontAlgn="base" hangingPunct="0">
              <a:spcBef>
                <a:spcPct val="0"/>
              </a:spcBef>
              <a:spcAft>
                <a:spcPct val="0"/>
              </a:spcAft>
              <a:buClrTx/>
              <a:defRPr/>
            </a:pPr>
            <a:r>
              <a:rPr lang="en-US" sz="1800" kern="1200" dirty="0">
                <a:highlight>
                  <a:srgbClr val="FFFF00"/>
                </a:highlight>
                <a:latin typeface="Arial" charset="0"/>
                <a:ea typeface="+mn-ea"/>
                <a:cs typeface="+mn-cs"/>
              </a:rPr>
              <a:t>N=189</a:t>
            </a:r>
          </a:p>
        </p:txBody>
      </p:sp>
      <p:pic>
        <p:nvPicPr>
          <p:cNvPr id="5" name="Picture 4">
            <a:extLst>
              <a:ext uri="{FF2B5EF4-FFF2-40B4-BE49-F238E27FC236}">
                <a16:creationId xmlns:a16="http://schemas.microsoft.com/office/drawing/2014/main" id="{1236AA39-52B3-4CB9-A360-1CCECA60B377}"/>
              </a:ext>
            </a:extLst>
          </p:cNvPr>
          <p:cNvPicPr>
            <a:picLocks noChangeAspect="1"/>
          </p:cNvPicPr>
          <p:nvPr/>
        </p:nvPicPr>
        <p:blipFill>
          <a:blip r:embed="rId4"/>
          <a:stretch>
            <a:fillRect/>
          </a:stretch>
        </p:blipFill>
        <p:spPr>
          <a:xfrm>
            <a:off x="187936" y="1779786"/>
            <a:ext cx="1133954" cy="487882"/>
          </a:xfrm>
          <a:prstGeom prst="rect">
            <a:avLst/>
          </a:prstGeom>
        </p:spPr>
      </p:pic>
      <p:pic>
        <p:nvPicPr>
          <p:cNvPr id="7" name="Picture 6">
            <a:extLst>
              <a:ext uri="{FF2B5EF4-FFF2-40B4-BE49-F238E27FC236}">
                <a16:creationId xmlns:a16="http://schemas.microsoft.com/office/drawing/2014/main" id="{DA9C6527-66E2-4C1B-9F12-1E63F66EC8F4}"/>
              </a:ext>
            </a:extLst>
          </p:cNvPr>
          <p:cNvPicPr>
            <a:picLocks noChangeAspect="1"/>
          </p:cNvPicPr>
          <p:nvPr/>
        </p:nvPicPr>
        <p:blipFill rotWithShape="1">
          <a:blip r:embed="rId5"/>
          <a:srcRect l="39015" t="15870" r="28871" b="71892"/>
          <a:stretch/>
        </p:blipFill>
        <p:spPr>
          <a:xfrm>
            <a:off x="979610" y="853230"/>
            <a:ext cx="6613281" cy="707219"/>
          </a:xfrm>
          <a:prstGeom prst="rect">
            <a:avLst/>
          </a:prstGeom>
          <a:ln w="25400">
            <a:solidFill>
              <a:schemeClr val="tx1"/>
            </a:solidFill>
          </a:ln>
        </p:spPr>
      </p:pic>
    </p:spTree>
    <p:extLst>
      <p:ext uri="{BB962C8B-B14F-4D97-AF65-F5344CB8AC3E}">
        <p14:creationId xmlns:p14="http://schemas.microsoft.com/office/powerpoint/2010/main" val="33977001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92FF-F121-DFCF-62F3-12212CEA45B5}"/>
              </a:ext>
            </a:extLst>
          </p:cNvPr>
          <p:cNvSpPr>
            <a:spLocks noGrp="1"/>
          </p:cNvSpPr>
          <p:nvPr>
            <p:ph type="title"/>
          </p:nvPr>
        </p:nvSpPr>
        <p:spPr>
          <a:xfrm>
            <a:off x="647700" y="116681"/>
            <a:ext cx="7848600" cy="685800"/>
          </a:xfrm>
        </p:spPr>
        <p:txBody>
          <a:bodyPr/>
          <a:lstStyle/>
          <a:p>
            <a:r>
              <a:rPr lang="en-US" sz="2700" dirty="0"/>
              <a:t>Five-Year Relative Survival Rates by </a:t>
            </a:r>
            <a:br>
              <a:rPr lang="en-US" sz="2700" dirty="0"/>
            </a:br>
            <a:r>
              <a:rPr lang="en-US" sz="2700" dirty="0"/>
              <a:t>Race and Tumor Phenotype</a:t>
            </a:r>
          </a:p>
        </p:txBody>
      </p:sp>
      <p:graphicFrame>
        <p:nvGraphicFramePr>
          <p:cNvPr id="6" name="Content Placeholder 5">
            <a:extLst>
              <a:ext uri="{FF2B5EF4-FFF2-40B4-BE49-F238E27FC236}">
                <a16:creationId xmlns:a16="http://schemas.microsoft.com/office/drawing/2014/main" id="{42AEA7CA-A4EA-BBB7-A5DC-DF0B47845035}"/>
              </a:ext>
            </a:extLst>
          </p:cNvPr>
          <p:cNvGraphicFramePr>
            <a:graphicFrameLocks noGrp="1"/>
          </p:cNvGraphicFramePr>
          <p:nvPr>
            <p:ph idx="1"/>
          </p:nvPr>
        </p:nvGraphicFramePr>
        <p:xfrm>
          <a:off x="285750" y="1145381"/>
          <a:ext cx="8115300" cy="4000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53169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p:nvPr>
        </p:nvSpPr>
        <p:spPr>
          <a:xfrm>
            <a:off x="457319" y="1"/>
            <a:ext cx="8154333" cy="977754"/>
          </a:xfrm>
        </p:spPr>
        <p:txBody>
          <a:bodyPr/>
          <a:lstStyle/>
          <a:p>
            <a:r>
              <a:rPr lang="en-US" altLang="en-US" sz="2400" dirty="0">
                <a:solidFill>
                  <a:schemeClr val="tx1"/>
                </a:solidFill>
              </a:rPr>
              <a:t>PALOMA-2 Final OS Analysis: </a:t>
            </a:r>
            <a:r>
              <a:rPr lang="en-US" dirty="0"/>
              <a:t>Baseline Characteristics</a:t>
            </a:r>
            <a:endParaRPr lang="en-US" altLang="en-US" dirty="0"/>
          </a:p>
        </p:txBody>
      </p:sp>
      <p:sp>
        <p:nvSpPr>
          <p:cNvPr id="4" name="Text Box 15">
            <a:extLst>
              <a:ext uri="{FF2B5EF4-FFF2-40B4-BE49-F238E27FC236}">
                <a16:creationId xmlns:a16="http://schemas.microsoft.com/office/drawing/2014/main" id="{ECB4FD5E-5340-C9FE-85A7-C0B8B86DE40B}"/>
              </a:ext>
            </a:extLst>
          </p:cNvPr>
          <p:cNvSpPr txBox="1">
            <a:spLocks noChangeArrowheads="1"/>
          </p:cNvSpPr>
          <p:nvPr/>
        </p:nvSpPr>
        <p:spPr bwMode="auto">
          <a:xfrm>
            <a:off x="309563" y="4379099"/>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900" b="0" spc="-8" dirty="0">
                <a:solidFill>
                  <a:schemeClr val="bg2"/>
                </a:solidFill>
                <a:latin typeface="Calibri" panose="020F0502020204030204" pitchFamily="34" charset="0"/>
              </a:rPr>
              <a:t>Finn. ASCO 2022. Abstr LBA1003.</a:t>
            </a:r>
            <a:endParaRPr lang="en-US" altLang="en-US" sz="900" b="0" dirty="0">
              <a:solidFill>
                <a:schemeClr val="bg2"/>
              </a:solidFill>
              <a:latin typeface="Calibri" panose="020F0502020204030204" pitchFamily="34" charset="0"/>
            </a:endParaRPr>
          </a:p>
        </p:txBody>
      </p:sp>
      <p:graphicFrame>
        <p:nvGraphicFramePr>
          <p:cNvPr id="6" name="Group 3">
            <a:extLst>
              <a:ext uri="{FF2B5EF4-FFF2-40B4-BE49-F238E27FC236}">
                <a16:creationId xmlns:a16="http://schemas.microsoft.com/office/drawing/2014/main" id="{786FED2F-C8EF-F194-9369-F55AF77DC897}"/>
              </a:ext>
            </a:extLst>
          </p:cNvPr>
          <p:cNvGraphicFramePr>
            <a:graphicFrameLocks noGrp="1"/>
          </p:cNvGraphicFramePr>
          <p:nvPr/>
        </p:nvGraphicFramePr>
        <p:xfrm>
          <a:off x="-11020" y="597062"/>
          <a:ext cx="8055909" cy="3772432"/>
        </p:xfrm>
        <a:graphic>
          <a:graphicData uri="http://schemas.openxmlformats.org/drawingml/2006/table">
            <a:tbl>
              <a:tblPr/>
              <a:tblGrid>
                <a:gridCol w="3653229">
                  <a:extLst>
                    <a:ext uri="{9D8B030D-6E8A-4147-A177-3AD203B41FA5}">
                      <a16:colId xmlns:a16="http://schemas.microsoft.com/office/drawing/2014/main" val="20000"/>
                    </a:ext>
                  </a:extLst>
                </a:gridCol>
                <a:gridCol w="2358487">
                  <a:extLst>
                    <a:ext uri="{9D8B030D-6E8A-4147-A177-3AD203B41FA5}">
                      <a16:colId xmlns:a16="http://schemas.microsoft.com/office/drawing/2014/main" val="20001"/>
                    </a:ext>
                  </a:extLst>
                </a:gridCol>
                <a:gridCol w="2044193">
                  <a:extLst>
                    <a:ext uri="{9D8B030D-6E8A-4147-A177-3AD203B41FA5}">
                      <a16:colId xmlns:a16="http://schemas.microsoft.com/office/drawing/2014/main" val="20002"/>
                    </a:ext>
                  </a:extLst>
                </a:gridCol>
              </a:tblGrid>
              <a:tr h="248605">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MS PGothic" pitchFamily="34" charset="-128"/>
                          <a:cs typeface="Calibri" panose="020F0502020204030204" pitchFamily="34" charset="0"/>
                        </a:rPr>
                        <a:t>Characteristic</a:t>
                      </a:r>
                    </a:p>
                  </a:txBody>
                  <a:tcPr marL="68471" marR="68471" marT="34328" marB="34328" anchor="ctr" horzOverflow="overflow">
                    <a:lnL>
                      <a:noFill/>
                    </a:lnL>
                    <a:lnR>
                      <a:noFill/>
                    </a:lnR>
                    <a:lnT>
                      <a:noFill/>
                    </a:lnT>
                    <a:lnB>
                      <a:noFill/>
                    </a:lnB>
                    <a:lnTlToBr>
                      <a:noFill/>
                    </a:lnTlToBr>
                    <a:lnBlToTr>
                      <a:noFill/>
                    </a:lnBlToTr>
                    <a:solidFill>
                      <a:schemeClr val="accent3"/>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MS PGothic" pitchFamily="34" charset="-128"/>
                          <a:cs typeface="Calibri" panose="020F0502020204030204" pitchFamily="34" charset="0"/>
                        </a:rPr>
                        <a:t>Palbociclib + Letrozole (n = 444)</a:t>
                      </a:r>
                    </a:p>
                  </a:txBody>
                  <a:tcPr marL="68471" marR="68471" marT="34328" marB="34328" horzOverflow="overflow">
                    <a:lnL>
                      <a:noFill/>
                    </a:lnL>
                    <a:lnR>
                      <a:noFill/>
                    </a:lnR>
                    <a:lnT>
                      <a:noFill/>
                    </a:lnT>
                    <a:lnB>
                      <a:noFill/>
                    </a:lnB>
                    <a:lnTlToBr>
                      <a:noFill/>
                    </a:lnTlToBr>
                    <a:lnBlToTr>
                      <a:noFill/>
                    </a:lnBlToTr>
                    <a:solidFill>
                      <a:schemeClr val="accent3"/>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MS PGothic" pitchFamily="34" charset="-128"/>
                          <a:cs typeface="Calibri" panose="020F0502020204030204" pitchFamily="34" charset="0"/>
                        </a:rPr>
                        <a:t>Placebo + Letrozole  (n = 222)</a:t>
                      </a:r>
                    </a:p>
                  </a:txBody>
                  <a:tcPr marL="68471" marR="68471" marT="34328" marB="34328" horzOverflow="overflow">
                    <a:lnL>
                      <a:noFill/>
                    </a:lnL>
                    <a:lnR>
                      <a:noFill/>
                    </a:lnR>
                    <a:lnT>
                      <a:noFill/>
                    </a:lnT>
                    <a:lnB>
                      <a:noFill/>
                    </a:lnB>
                    <a:lnTlToBr>
                      <a:noFill/>
                    </a:lnTlToBr>
                    <a:lnBlToTr>
                      <a:noFill/>
                    </a:lnBlToTr>
                    <a:solidFill>
                      <a:schemeClr val="accent3"/>
                    </a:solidFill>
                  </a:tcPr>
                </a:tc>
                <a:extLst>
                  <a:ext uri="{0D108BD9-81ED-4DB2-BD59-A6C34878D82A}">
                    <a16:rowId xmlns:a16="http://schemas.microsoft.com/office/drawing/2014/main" val="10000"/>
                  </a:ext>
                </a:extLst>
              </a:tr>
              <a:tr h="248605">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Median age, yr (range) </a:t>
                      </a:r>
                    </a:p>
                  </a:txBody>
                  <a:tcPr marL="68471" marR="68471" marT="34328" marB="34328" anchor="ctr" horzOverflow="overflow">
                    <a:lnL>
                      <a:noFill/>
                    </a:lnL>
                    <a:lnR>
                      <a:noFill/>
                    </a:lnR>
                    <a:lnT>
                      <a:noFill/>
                    </a:lnT>
                    <a:lnB>
                      <a:noFill/>
                    </a:lnB>
                    <a:lnTlToBr>
                      <a:noFill/>
                    </a:lnTlToBr>
                    <a:lnBlToTr>
                      <a:noFill/>
                    </a:lnBlToTr>
                    <a:solidFill>
                      <a:srgbClr val="CDCDCF"/>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62 (30-89)</a:t>
                      </a:r>
                    </a:p>
                  </a:txBody>
                  <a:tcPr marL="68471" marR="68471" marT="34328" marB="34328" anchor="ctr" horzOverflow="overflow">
                    <a:lnL>
                      <a:noFill/>
                    </a:lnL>
                    <a:lnR>
                      <a:noFill/>
                    </a:lnR>
                    <a:lnT>
                      <a:noFill/>
                    </a:lnT>
                    <a:lnB>
                      <a:noFill/>
                    </a:lnB>
                    <a:lnTlToBr>
                      <a:noFill/>
                    </a:lnTlToBr>
                    <a:lnBlToTr>
                      <a:noFill/>
                    </a:lnBlToTr>
                    <a:solidFill>
                      <a:srgbClr val="CDCDCF"/>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61 (28-88)</a:t>
                      </a:r>
                    </a:p>
                  </a:txBody>
                  <a:tcPr marL="68471" marR="68471" marT="34328" marB="34328" anchor="ctr" horzOverflow="overflow">
                    <a:lnL>
                      <a:noFill/>
                    </a:lnL>
                    <a:lnR>
                      <a:noFill/>
                    </a:lnR>
                    <a:lnT>
                      <a:noFill/>
                    </a:lnT>
                    <a:lnB>
                      <a:noFill/>
                    </a:lnB>
                    <a:lnTlToBr>
                      <a:noFill/>
                    </a:lnTlToBr>
                    <a:lnBlToTr>
                      <a:noFill/>
                    </a:lnBlToTr>
                    <a:solidFill>
                      <a:srgbClr val="CDCDCF"/>
                    </a:solidFill>
                  </a:tcPr>
                </a:tc>
                <a:extLst>
                  <a:ext uri="{0D108BD9-81ED-4DB2-BD59-A6C34878D82A}">
                    <a16:rowId xmlns:a16="http://schemas.microsoft.com/office/drawing/2014/main" val="10001"/>
                  </a:ext>
                </a:extLst>
              </a:tr>
              <a:tr h="429354">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ECOG PS, %</a:t>
                      </a:r>
                    </a:p>
                    <a:p>
                      <a:pPr marL="283464" marR="0" lvl="0" indent="-173736"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0/1/2</a:t>
                      </a:r>
                    </a:p>
                  </a:txBody>
                  <a:tcPr marL="68471" marR="68471" marT="34328" marB="34328" anchor="ctr" horzOverflow="overflow">
                    <a:lnL>
                      <a:noFill/>
                    </a:lnL>
                    <a:lnR>
                      <a:noFill/>
                    </a:lnR>
                    <a:lnT>
                      <a:noFill/>
                    </a:lnT>
                    <a:lnB>
                      <a:noFill/>
                    </a:lnB>
                    <a:lnTlToBr>
                      <a:noFill/>
                    </a:lnTlToBr>
                    <a:lnBlToTr>
                      <a:noFill/>
                    </a:lnBlToTr>
                    <a:solidFill>
                      <a:srgbClr val="FFFFFF">
                        <a:lumMod val="95000"/>
                      </a:srgbClr>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257 (58)/178 (40)/9 (2)</a:t>
                      </a:r>
                    </a:p>
                  </a:txBody>
                  <a:tcPr marL="68471" marR="68471" marT="34328" marB="34328" anchor="ctr" horzOverflow="overflow">
                    <a:lnL>
                      <a:noFill/>
                    </a:lnL>
                    <a:lnR>
                      <a:noFill/>
                    </a:lnR>
                    <a:lnT>
                      <a:noFill/>
                    </a:lnT>
                    <a:lnB>
                      <a:noFill/>
                    </a:lnB>
                    <a:lnTlToBr>
                      <a:noFill/>
                    </a:lnTlToBr>
                    <a:lnBlToTr>
                      <a:noFill/>
                    </a:lnBlToTr>
                    <a:solidFill>
                      <a:srgbClr val="FFFFFF">
                        <a:lumMod val="95000"/>
                      </a:srgbClr>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102 (46)/117 (53)/3 (1)</a:t>
                      </a:r>
                    </a:p>
                  </a:txBody>
                  <a:tcPr marL="68471" marR="68471" marT="34328" marB="34328" anchor="ctr" horzOverflow="overflow">
                    <a:lnL>
                      <a:noFill/>
                    </a:lnL>
                    <a:lnR>
                      <a:noFill/>
                    </a:lnR>
                    <a:lnT>
                      <a:noFill/>
                    </a:lnT>
                    <a:lnB>
                      <a:noFill/>
                    </a:lnB>
                    <a:lnTlToBr>
                      <a:noFill/>
                    </a:lnTlToBr>
                    <a:lnBlToTr>
                      <a:noFill/>
                    </a:lnBlToTr>
                    <a:solidFill>
                      <a:srgbClr val="FFFFFF">
                        <a:lumMod val="95000"/>
                      </a:srgbClr>
                    </a:solidFill>
                  </a:tcPr>
                </a:tc>
                <a:extLst>
                  <a:ext uri="{0D108BD9-81ED-4DB2-BD59-A6C34878D82A}">
                    <a16:rowId xmlns:a16="http://schemas.microsoft.com/office/drawing/2014/main" val="10002"/>
                  </a:ext>
                </a:extLst>
              </a:tr>
              <a:tr h="610103">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102870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Disease site, %</a:t>
                      </a:r>
                      <a:endParaRPr kumimoji="0" lang="en-US" sz="12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Visceral</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Nonvisceral</a:t>
                      </a:r>
                    </a:p>
                  </a:txBody>
                  <a:tcPr marL="68471" marR="68471" marT="34328" marB="34328" anchor="ctr" horzOverflow="overflow">
                    <a:lnL>
                      <a:noFill/>
                    </a:lnL>
                    <a:lnR>
                      <a:noFill/>
                    </a:lnR>
                    <a:lnT>
                      <a:noFill/>
                    </a:lnT>
                    <a:lnB>
                      <a:noFill/>
                    </a:lnB>
                    <a:lnTlToBr>
                      <a:noFill/>
                    </a:lnTlToBr>
                    <a:lnBlToTr>
                      <a:noFill/>
                    </a:lnBlToTr>
                    <a:solidFill>
                      <a:srgbClr val="CDCDCF"/>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214 (48)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230 (52)</a:t>
                      </a:r>
                    </a:p>
                  </a:txBody>
                  <a:tcPr marL="68471" marR="68471" marT="34328" marB="34328" anchor="ctr" horzOverflow="overflow">
                    <a:lnL>
                      <a:noFill/>
                    </a:lnL>
                    <a:lnR>
                      <a:noFill/>
                    </a:lnR>
                    <a:lnT>
                      <a:noFill/>
                    </a:lnT>
                    <a:lnB>
                      <a:noFill/>
                    </a:lnB>
                    <a:lnTlToBr>
                      <a:noFill/>
                    </a:lnTlToBr>
                    <a:lnBlToTr>
                      <a:noFill/>
                    </a:lnBlToTr>
                    <a:solidFill>
                      <a:srgbClr val="CDCDCF"/>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110 (50)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112 (50)</a:t>
                      </a:r>
                    </a:p>
                  </a:txBody>
                  <a:tcPr marL="68471" marR="68471" marT="34328" marB="34328" anchor="ctr" horzOverflow="overflow">
                    <a:lnL>
                      <a:noFill/>
                    </a:lnL>
                    <a:lnR>
                      <a:noFill/>
                    </a:lnR>
                    <a:lnT>
                      <a:noFill/>
                    </a:lnT>
                    <a:lnB>
                      <a:noFill/>
                    </a:lnB>
                    <a:lnTlToBr>
                      <a:noFill/>
                    </a:lnTlToBr>
                    <a:lnBlToTr>
                      <a:noFill/>
                    </a:lnBlToTr>
                    <a:solidFill>
                      <a:srgbClr val="CDCDCF"/>
                    </a:solidFill>
                  </a:tcPr>
                </a:tc>
                <a:extLst>
                  <a:ext uri="{0D108BD9-81ED-4DB2-BD59-A6C34878D82A}">
                    <a16:rowId xmlns:a16="http://schemas.microsoft.com/office/drawing/2014/main" val="10003"/>
                  </a:ext>
                </a:extLst>
              </a:tr>
              <a:tr h="790852">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Disease-free interval, %</a:t>
                      </a:r>
                    </a:p>
                    <a:p>
                      <a:pPr marL="283464" marR="0" lvl="0" indent="-173736"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&gt;12 mo from end of adjuvant to recurrence</a:t>
                      </a:r>
                    </a:p>
                    <a:p>
                      <a:pPr marL="283464" marR="0" lvl="0" indent="-173736"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≤12 mo from end of adjuvant to recurrence</a:t>
                      </a:r>
                    </a:p>
                    <a:p>
                      <a:pPr marL="283464" marR="0" lvl="0" indent="-173736"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De novo metastatic</a:t>
                      </a:r>
                    </a:p>
                  </a:txBody>
                  <a:tcPr marL="68471" marR="68471" marT="34328" marB="34328" anchor="ctr" horzOverflow="overflow">
                    <a:lnL>
                      <a:noFill/>
                    </a:lnL>
                    <a:lnR>
                      <a:noFill/>
                    </a:lnR>
                    <a:lnT>
                      <a:noFill/>
                    </a:lnT>
                    <a:lnB>
                      <a:noFill/>
                    </a:lnB>
                    <a:lnTlToBr>
                      <a:noFill/>
                    </a:lnTlToBr>
                    <a:lnBlToTr>
                      <a:noFill/>
                    </a:lnBlToTr>
                    <a:solidFill>
                      <a:srgbClr val="FFFFFF">
                        <a:lumMod val="95000"/>
                      </a:srgbClr>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179 (40)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98 (22)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167 (38)</a:t>
                      </a:r>
                    </a:p>
                  </a:txBody>
                  <a:tcPr marL="68471" marR="68471" marT="34328" marB="34328" anchor="ctr" horzOverflow="overflow">
                    <a:lnL>
                      <a:noFill/>
                    </a:lnL>
                    <a:lnR>
                      <a:noFill/>
                    </a:lnR>
                    <a:lnT>
                      <a:noFill/>
                    </a:lnT>
                    <a:lnB>
                      <a:noFill/>
                    </a:lnB>
                    <a:lnTlToBr>
                      <a:noFill/>
                    </a:lnTlToBr>
                    <a:lnBlToTr>
                      <a:noFill/>
                    </a:lnBlToTr>
                    <a:solidFill>
                      <a:srgbClr val="FFFFFF">
                        <a:lumMod val="95000"/>
                      </a:srgbClr>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93 (42)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48 (22)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81 (37)</a:t>
                      </a:r>
                    </a:p>
                  </a:txBody>
                  <a:tcPr marL="68471" marR="68471" marT="34328" marB="34328" anchor="ctr" horzOverflow="overflow">
                    <a:lnL>
                      <a:noFill/>
                    </a:lnL>
                    <a:lnR>
                      <a:noFill/>
                    </a:lnR>
                    <a:lnT>
                      <a:noFill/>
                    </a:lnT>
                    <a:lnB>
                      <a:noFill/>
                    </a:lnB>
                    <a:lnTlToBr>
                      <a:noFill/>
                    </a:lnTlToBr>
                    <a:lnBlToTr>
                      <a:noFill/>
                    </a:lnBlToTr>
                    <a:solidFill>
                      <a:srgbClr val="FFFFFF">
                        <a:lumMod val="95000"/>
                      </a:srgbClr>
                    </a:solidFill>
                  </a:tcPr>
                </a:tc>
                <a:extLst>
                  <a:ext uri="{0D108BD9-81ED-4DB2-BD59-A6C34878D82A}">
                    <a16:rowId xmlns:a16="http://schemas.microsoft.com/office/drawing/2014/main" val="10004"/>
                  </a:ext>
                </a:extLst>
              </a:tr>
              <a:tr h="610103">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Prior endocrine therapy,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Yes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No</a:t>
                      </a:r>
                    </a:p>
                  </a:txBody>
                  <a:tcPr marL="68471" marR="68471" marT="34328" marB="34328" anchor="ctr" horzOverflow="overflow">
                    <a:lnL>
                      <a:noFill/>
                    </a:lnL>
                    <a:lnR>
                      <a:noFill/>
                    </a:lnR>
                    <a:lnT>
                      <a:noFill/>
                    </a:lnT>
                    <a:lnB>
                      <a:noFill/>
                    </a:lnB>
                    <a:lnTlToBr>
                      <a:noFill/>
                    </a:lnTlToBr>
                    <a:lnBlToTr>
                      <a:noFill/>
                    </a:lnBlToTr>
                    <a:solidFill>
                      <a:srgbClr val="CDCDCF"/>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250 (56)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194 (44)</a:t>
                      </a:r>
                    </a:p>
                  </a:txBody>
                  <a:tcPr marL="68471" marR="68471" marT="34328" marB="34328" anchor="ctr" horzOverflow="overflow">
                    <a:lnL>
                      <a:noFill/>
                    </a:lnL>
                    <a:lnR>
                      <a:noFill/>
                    </a:lnR>
                    <a:lnT>
                      <a:noFill/>
                    </a:lnT>
                    <a:lnB>
                      <a:noFill/>
                    </a:lnB>
                    <a:lnTlToBr>
                      <a:noFill/>
                    </a:lnTlToBr>
                    <a:lnBlToTr>
                      <a:noFill/>
                    </a:lnBlToTr>
                    <a:solidFill>
                      <a:srgbClr val="CDCDCF"/>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126 (57)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96 (43)</a:t>
                      </a:r>
                    </a:p>
                  </a:txBody>
                  <a:tcPr marL="68471" marR="68471" marT="34328" marB="34328" anchor="ctr" horzOverflow="overflow">
                    <a:lnL>
                      <a:noFill/>
                    </a:lnL>
                    <a:lnR>
                      <a:noFill/>
                    </a:lnR>
                    <a:lnT>
                      <a:noFill/>
                    </a:lnT>
                    <a:lnB>
                      <a:noFill/>
                    </a:lnB>
                    <a:lnTlToBr>
                      <a:noFill/>
                    </a:lnTlToBr>
                    <a:lnBlToTr>
                      <a:noFill/>
                    </a:lnBlToTr>
                    <a:solidFill>
                      <a:srgbClr val="CDCDCF"/>
                    </a:solidFill>
                  </a:tcPr>
                </a:tc>
                <a:extLst>
                  <a:ext uri="{0D108BD9-81ED-4DB2-BD59-A6C34878D82A}">
                    <a16:rowId xmlns:a16="http://schemas.microsoft.com/office/drawing/2014/main" val="10005"/>
                  </a:ext>
                </a:extLst>
              </a:tr>
              <a:tr h="790852">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Prior systemic treatment,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None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Chemotherapy</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Endocrine therapy</a:t>
                      </a:r>
                    </a:p>
                  </a:txBody>
                  <a:tcPr marL="68471" marR="68471" marT="34328" marB="34328" anchor="ctr" horzOverflow="overflow">
                    <a:lnL>
                      <a:noFill/>
                    </a:lnL>
                    <a:lnR>
                      <a:noFill/>
                    </a:lnR>
                    <a:lnT>
                      <a:noFill/>
                    </a:lnT>
                    <a:lnB>
                      <a:noFill/>
                    </a:lnB>
                    <a:lnTlToBr>
                      <a:noFill/>
                    </a:lnTlToBr>
                    <a:lnBlToTr>
                      <a:noFill/>
                    </a:lnBlToTr>
                    <a:solidFill>
                      <a:srgbClr val="F2F2F2"/>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167 (38)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213 (48)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250 (56)</a:t>
                      </a:r>
                    </a:p>
                  </a:txBody>
                  <a:tcPr marL="68471" marR="68471" marT="34328" marB="34328" anchor="ctr" horzOverflow="overflow">
                    <a:lnL>
                      <a:noFill/>
                    </a:lnL>
                    <a:lnR>
                      <a:noFill/>
                    </a:lnR>
                    <a:lnT>
                      <a:noFill/>
                    </a:lnT>
                    <a:lnB>
                      <a:noFill/>
                    </a:lnB>
                    <a:lnTlToBr>
                      <a:noFill/>
                    </a:lnTlToBr>
                    <a:lnBlToTr>
                      <a:noFill/>
                    </a:lnBlToTr>
                    <a:solidFill>
                      <a:srgbClr val="F2F2F2"/>
                    </a:solidFill>
                  </a:tcPr>
                </a:tc>
                <a:tc>
                  <a:txBody>
                    <a:bodyPr/>
                    <a:lstStyle>
                      <a:lvl1pPr marL="0" algn="l" defTabSz="914400" rtl="0" eaLnBrk="1" latinLnBrk="0" hangingPunct="1">
                        <a:lnSpc>
                          <a:spcPct val="90000"/>
                        </a:lnSpc>
                        <a:spcBef>
                          <a:spcPts val="1000"/>
                        </a:spcBef>
                        <a:spcAft>
                          <a:spcPts val="700"/>
                        </a:spcAft>
                        <a:buClr>
                          <a:srgbClr val="FEFDDE"/>
                        </a:buClr>
                        <a:buFont typeface="Wingdings" pitchFamily="2" charset="2"/>
                        <a:defRPr sz="2200" kern="1200">
                          <a:solidFill>
                            <a:srgbClr val="FEFDDE"/>
                          </a:solidFill>
                          <a:latin typeface="Arial" pitchFamily="34" charset="0"/>
                        </a:defRPr>
                      </a:lvl1pPr>
                      <a:lvl2pPr marL="742950" indent="-28575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2pPr>
                      <a:lvl3pPr marL="1143000" indent="-228600" algn="l" defTabSz="914400" rtl="0" eaLnBrk="1" latinLnBrk="0" hangingPunct="1">
                        <a:lnSpc>
                          <a:spcPct val="90000"/>
                        </a:lnSpc>
                        <a:spcBef>
                          <a:spcPts val="1000"/>
                        </a:spcBef>
                        <a:spcAft>
                          <a:spcPts val="700"/>
                        </a:spcAft>
                        <a:buClr>
                          <a:srgbClr val="FEFDDE"/>
                        </a:buClr>
                        <a:buFont typeface="Arial" pitchFamily="34" charset="0"/>
                        <a:defRPr sz="2000" kern="1200">
                          <a:solidFill>
                            <a:srgbClr val="FEFDDE"/>
                          </a:solidFill>
                          <a:latin typeface="Arial" pitchFamily="34" charset="0"/>
                        </a:defRPr>
                      </a:lvl3pPr>
                      <a:lvl4pPr marL="1600200" indent="-228600" algn="l" defTabSz="914400" rtl="0" eaLnBrk="1" latinLnBrk="0" hangingPunct="1">
                        <a:lnSpc>
                          <a:spcPct val="90000"/>
                        </a:lnSpc>
                        <a:spcBef>
                          <a:spcPts val="1000"/>
                        </a:spcBef>
                        <a:spcAft>
                          <a:spcPts val="700"/>
                        </a:spcAft>
                        <a:buClr>
                          <a:srgbClr val="FEFDDE"/>
                        </a:buClr>
                        <a:buFont typeface="Arial" pitchFamily="34" charset="0"/>
                        <a:defRPr sz="1800" kern="1200">
                          <a:solidFill>
                            <a:srgbClr val="FEFDDE"/>
                          </a:solidFill>
                          <a:latin typeface="Arial" pitchFamily="34" charset="0"/>
                        </a:defRPr>
                      </a:lvl4pPr>
                      <a:lvl5pPr marL="2057400" indent="-228600" algn="l" defTabSz="914400" rtl="0" eaLnBrk="1" latinLnBrk="0" hangingPunct="1">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5pPr>
                      <a:lvl6pPr marL="25146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6pPr>
                      <a:lvl7pPr marL="29718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7pPr>
                      <a:lvl8pPr marL="34290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8pPr>
                      <a:lvl9pPr marL="3886200" indent="-228600" algn="l" defTabSz="914400" rtl="0" eaLnBrk="0" fontAlgn="base" latinLnBrk="0" hangingPunct="0">
                        <a:lnSpc>
                          <a:spcPct val="90000"/>
                        </a:lnSpc>
                        <a:spcBef>
                          <a:spcPts val="1000"/>
                        </a:spcBef>
                        <a:spcAft>
                          <a:spcPts val="700"/>
                        </a:spcAft>
                        <a:buClr>
                          <a:srgbClr val="FEFDDE"/>
                        </a:buClr>
                        <a:buFont typeface="Arial" pitchFamily="34" charset="0"/>
                        <a:defRPr sz="1600" kern="1200">
                          <a:solidFill>
                            <a:srgbClr val="FEFDDE"/>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81 (37)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109 (49)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2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126 (57)</a:t>
                      </a:r>
                    </a:p>
                  </a:txBody>
                  <a:tcPr marL="68471" marR="68471" marT="34328" marB="34328" anchor="ctr" horzOverflow="overflow">
                    <a:lnL>
                      <a:noFill/>
                    </a:lnL>
                    <a:lnR>
                      <a:noFill/>
                    </a:lnR>
                    <a:lnT>
                      <a:noFill/>
                    </a:lnT>
                    <a:lnB>
                      <a:noFill/>
                    </a:lnB>
                    <a:lnTlToBr>
                      <a:noFill/>
                    </a:lnTlToBr>
                    <a:lnBlToTr>
                      <a:noFill/>
                    </a:lnBlToTr>
                    <a:solidFill>
                      <a:srgbClr val="F2F2F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460920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16681"/>
            <a:ext cx="7848600" cy="685800"/>
          </a:xfrm>
        </p:spPr>
        <p:txBody>
          <a:bodyPr/>
          <a:lstStyle/>
          <a:p>
            <a:r>
              <a:rPr lang="en-US" sz="2700" dirty="0" err="1"/>
              <a:t>TAILORx</a:t>
            </a:r>
            <a:r>
              <a:rPr lang="en-US" sz="2700" dirty="0"/>
              <a:t>: 21-Gene Recurrence Score</a:t>
            </a:r>
            <a:br>
              <a:rPr lang="en-US" sz="2700" dirty="0"/>
            </a:br>
            <a:r>
              <a:rPr lang="en-US" sz="2700" i="1" dirty="0" err="1"/>
              <a:t>Albain</a:t>
            </a:r>
            <a:r>
              <a:rPr lang="en-US" sz="2700" i="1" dirty="0"/>
              <a:t> et al, SABCS 2018 and JNCI 2021</a:t>
            </a:r>
          </a:p>
        </p:txBody>
      </p:sp>
      <p:sp>
        <p:nvSpPr>
          <p:cNvPr id="4" name="Content Placeholder 3"/>
          <p:cNvSpPr>
            <a:spLocks noGrp="1"/>
          </p:cNvSpPr>
          <p:nvPr>
            <p:ph sz="half" idx="1"/>
          </p:nvPr>
        </p:nvSpPr>
        <p:spPr>
          <a:xfrm>
            <a:off x="171450" y="1031081"/>
            <a:ext cx="8858250" cy="3657600"/>
          </a:xfrm>
        </p:spPr>
        <p:txBody>
          <a:bodyPr/>
          <a:lstStyle/>
          <a:p>
            <a:r>
              <a:rPr lang="en-US" sz="2400" dirty="0"/>
              <a:t>N= 9,719 HR-positive, HER2-negative, node-negative patients</a:t>
            </a:r>
          </a:p>
          <a:p>
            <a:pPr lvl="1"/>
            <a:r>
              <a:rPr lang="en-US" sz="2100" dirty="0"/>
              <a:t>84% WA; 7% AA</a:t>
            </a:r>
          </a:p>
          <a:p>
            <a:r>
              <a:rPr lang="en-US" sz="2400" dirty="0"/>
              <a:t>RS distribution similar for AA and WA pts</a:t>
            </a:r>
          </a:p>
          <a:p>
            <a:r>
              <a:rPr lang="en-US" sz="2400" dirty="0"/>
              <a:t>RS had comparable prognostic/predictive value in AA and WA pts</a:t>
            </a:r>
          </a:p>
          <a:p>
            <a:r>
              <a:rPr lang="en-US" sz="2400" b="1" dirty="0"/>
              <a:t>BUT…</a:t>
            </a:r>
          </a:p>
          <a:p>
            <a:pPr marL="342900" lvl="1" indent="0">
              <a:buNone/>
            </a:pPr>
            <a:r>
              <a:rPr lang="en-US" sz="2400" i="1" dirty="0"/>
              <a:t>AA with worse outcomes compared to WA, even within RS category</a:t>
            </a:r>
          </a:p>
          <a:p>
            <a:pPr marL="342900" lvl="1" indent="0">
              <a:buNone/>
            </a:pPr>
            <a:r>
              <a:rPr lang="en-US" sz="2400" i="1" dirty="0"/>
              <a:t>RS 11-25 (intermediate risk range):</a:t>
            </a:r>
          </a:p>
          <a:p>
            <a:pPr marL="342900" lvl="1" indent="0">
              <a:buNone/>
            </a:pPr>
            <a:r>
              <a:rPr lang="en-US" sz="2400" i="1" dirty="0"/>
              <a:t>	AA with 80% higher relative risk of recurrence</a:t>
            </a:r>
          </a:p>
          <a:p>
            <a:pPr marL="342900" lvl="1" indent="0">
              <a:buNone/>
            </a:pPr>
            <a:r>
              <a:rPr lang="en-US" sz="2400" i="1" dirty="0"/>
              <a:t>	AA with 67% higher relative risk of death</a:t>
            </a:r>
          </a:p>
        </p:txBody>
      </p:sp>
    </p:spTree>
    <p:extLst>
      <p:ext uri="{BB962C8B-B14F-4D97-AF65-F5344CB8AC3E}">
        <p14:creationId xmlns:p14="http://schemas.microsoft.com/office/powerpoint/2010/main" val="1263557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73831"/>
            <a:ext cx="8515350" cy="514350"/>
          </a:xfrm>
        </p:spPr>
        <p:txBody>
          <a:bodyPr/>
          <a:lstStyle/>
          <a:p>
            <a:r>
              <a:rPr lang="en-US" sz="2100" dirty="0"/>
              <a:t>ER-Negative and Triple Negative Breast Cancer and </a:t>
            </a:r>
            <a:br>
              <a:rPr lang="en-US" sz="2100" dirty="0"/>
            </a:br>
            <a:r>
              <a:rPr lang="en-US" sz="2100" dirty="0"/>
              <a:t>African Ancestry Population Subsets: England, Switzerland and Brazil</a:t>
            </a:r>
            <a:endParaRPr lang="en-US" sz="2100" i="1" dirty="0"/>
          </a:p>
        </p:txBody>
      </p:sp>
      <p:sp>
        <p:nvSpPr>
          <p:cNvPr id="3" name="Content Placeholder 2"/>
          <p:cNvSpPr>
            <a:spLocks noGrp="1"/>
          </p:cNvSpPr>
          <p:nvPr>
            <p:ph idx="1"/>
          </p:nvPr>
        </p:nvSpPr>
        <p:spPr>
          <a:xfrm>
            <a:off x="1357312" y="1024846"/>
            <a:ext cx="6269615" cy="3871653"/>
          </a:xfrm>
        </p:spPr>
        <p:txBody>
          <a:bodyPr/>
          <a:lstStyle/>
          <a:p>
            <a:r>
              <a:rPr lang="en-US" dirty="0"/>
              <a:t>Bowen et al, British J of Cancer 2008: London</a:t>
            </a:r>
          </a:p>
          <a:p>
            <a:pPr lvl="2"/>
            <a:r>
              <a:rPr lang="en-US" sz="1500" b="1" i="1" dirty="0">
                <a:solidFill>
                  <a:srgbClr val="FFFF00"/>
                </a:solidFill>
              </a:rPr>
              <a:t>22% among Blacks vs 15% among Whites (overall)</a:t>
            </a:r>
          </a:p>
          <a:p>
            <a:pPr lvl="2"/>
            <a:r>
              <a:rPr lang="en-US" sz="1500" b="1" i="1" dirty="0">
                <a:solidFill>
                  <a:srgbClr val="FFFF00"/>
                </a:solidFill>
              </a:rPr>
              <a:t>25% among Blacks vs 12% among Whites (&lt;60yrs)</a:t>
            </a:r>
            <a:endParaRPr lang="en-US" sz="750" b="1" i="1" dirty="0">
              <a:solidFill>
                <a:srgbClr val="FFFF00"/>
              </a:solidFill>
            </a:endParaRPr>
          </a:p>
          <a:p>
            <a:r>
              <a:rPr lang="en-US" dirty="0" err="1"/>
              <a:t>Copson</a:t>
            </a:r>
            <a:r>
              <a:rPr lang="en-US" dirty="0"/>
              <a:t> et al, British J of Cancer 2014: UK POSH Study</a:t>
            </a:r>
          </a:p>
          <a:p>
            <a:pPr lvl="2"/>
            <a:r>
              <a:rPr lang="en-US" sz="1500" b="1" i="1" dirty="0">
                <a:solidFill>
                  <a:srgbClr val="FFFF00"/>
                </a:solidFill>
              </a:rPr>
              <a:t>26% among Blacks vs 18% among Whites, all ≤40 </a:t>
            </a:r>
            <a:r>
              <a:rPr lang="en-US" sz="1500" b="1" i="1" dirty="0" err="1">
                <a:solidFill>
                  <a:srgbClr val="FFFF00"/>
                </a:solidFill>
              </a:rPr>
              <a:t>yo</a:t>
            </a:r>
            <a:endParaRPr lang="en-US" sz="750" b="1" i="1" dirty="0">
              <a:solidFill>
                <a:srgbClr val="FFFF00"/>
              </a:solidFill>
            </a:endParaRPr>
          </a:p>
          <a:p>
            <a:r>
              <a:rPr lang="en-US" dirty="0" err="1"/>
              <a:t>Carvalho</a:t>
            </a:r>
            <a:r>
              <a:rPr lang="en-US" dirty="0"/>
              <a:t> et al, BMC Women’s Health 2014: Brazil</a:t>
            </a:r>
          </a:p>
          <a:p>
            <a:pPr lvl="2"/>
            <a:r>
              <a:rPr lang="en-US" sz="1500" b="1" i="1" dirty="0">
                <a:solidFill>
                  <a:srgbClr val="FFFF00"/>
                </a:solidFill>
              </a:rPr>
              <a:t>Highest TNBC frequency in regions with increased African ancestry</a:t>
            </a:r>
          </a:p>
          <a:p>
            <a:endParaRPr lang="en-US" dirty="0"/>
          </a:p>
          <a:p>
            <a:r>
              <a:rPr lang="en-US" dirty="0" err="1"/>
              <a:t>Rapiti</a:t>
            </a:r>
            <a:r>
              <a:rPr lang="en-US" dirty="0"/>
              <a:t> et al, Cancer Medicine 2016: </a:t>
            </a:r>
          </a:p>
          <a:p>
            <a:pPr marL="0" indent="0">
              <a:buNone/>
            </a:pPr>
            <a:r>
              <a:rPr lang="en-US" dirty="0"/>
              <a:t>	Switzerland</a:t>
            </a:r>
            <a:endParaRPr lang="en-US" sz="2100" dirty="0"/>
          </a:p>
        </p:txBody>
      </p:sp>
      <p:graphicFrame>
        <p:nvGraphicFramePr>
          <p:cNvPr id="4" name="Table 3"/>
          <p:cNvGraphicFramePr>
            <a:graphicFrameLocks noGrp="1"/>
          </p:cNvGraphicFramePr>
          <p:nvPr/>
        </p:nvGraphicFramePr>
        <p:xfrm>
          <a:off x="5158047" y="3468789"/>
          <a:ext cx="2724497" cy="1583576"/>
        </p:xfrm>
        <a:graphic>
          <a:graphicData uri="http://schemas.openxmlformats.org/drawingml/2006/table">
            <a:tbl>
              <a:tblPr firstRow="1" bandRow="1">
                <a:tableStyleId>{5C22544A-7EE6-4342-B048-85BDC9FD1C3A}</a:tableStyleId>
              </a:tblPr>
              <a:tblGrid>
                <a:gridCol w="1970683">
                  <a:extLst>
                    <a:ext uri="{9D8B030D-6E8A-4147-A177-3AD203B41FA5}">
                      <a16:colId xmlns:a16="http://schemas.microsoft.com/office/drawing/2014/main" val="20000"/>
                    </a:ext>
                  </a:extLst>
                </a:gridCol>
                <a:gridCol w="753814">
                  <a:extLst>
                    <a:ext uri="{9D8B030D-6E8A-4147-A177-3AD203B41FA5}">
                      <a16:colId xmlns:a16="http://schemas.microsoft.com/office/drawing/2014/main" val="20001"/>
                    </a:ext>
                  </a:extLst>
                </a:gridCol>
              </a:tblGrid>
              <a:tr h="316715">
                <a:tc>
                  <a:txBody>
                    <a:bodyPr/>
                    <a:lstStyle/>
                    <a:p>
                      <a:r>
                        <a:rPr lang="en-US" sz="1500" dirty="0">
                          <a:solidFill>
                            <a:schemeClr val="tx1"/>
                          </a:solidFill>
                        </a:rPr>
                        <a:t>Swiss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solidFill>
                            <a:schemeClr val="tx1"/>
                          </a:solidFill>
                        </a:rPr>
                        <a:t>1 (ref)</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16715">
                <a:tc>
                  <a:txBody>
                    <a:bodyPr/>
                    <a:lstStyle/>
                    <a:p>
                      <a:r>
                        <a:rPr lang="en-US" sz="1500" dirty="0"/>
                        <a:t>European</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1.22</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16715">
                <a:tc>
                  <a:txBody>
                    <a:bodyPr/>
                    <a:lstStyle/>
                    <a:p>
                      <a:r>
                        <a:rPr lang="en-US" sz="1500" b="1" dirty="0">
                          <a:solidFill>
                            <a:srgbClr val="FF0000"/>
                          </a:solidFill>
                        </a:rPr>
                        <a:t>African</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b="1" dirty="0">
                          <a:solidFill>
                            <a:srgbClr val="FF0000"/>
                          </a:solidFill>
                        </a:rPr>
                        <a:t>2.52 </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6715">
                <a:tc>
                  <a:txBody>
                    <a:bodyPr/>
                    <a:lstStyle/>
                    <a:p>
                      <a:r>
                        <a:rPr lang="en-US" sz="1500" dirty="0"/>
                        <a:t>North American</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2.18</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6715">
                <a:tc>
                  <a:txBody>
                    <a:bodyPr/>
                    <a:lstStyle/>
                    <a:p>
                      <a:r>
                        <a:rPr lang="en-US" sz="1500" dirty="0"/>
                        <a:t>Central/South</a:t>
                      </a:r>
                      <a:r>
                        <a:rPr lang="en-US" sz="1500" baseline="0" dirty="0"/>
                        <a:t> American</a:t>
                      </a:r>
                      <a:endParaRPr lang="en-US" sz="1500" dirty="0"/>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2.15</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224283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571500" y="104415"/>
            <a:ext cx="4343400" cy="685800"/>
          </a:xfrm>
        </p:spPr>
        <p:txBody>
          <a:bodyPr/>
          <a:lstStyle/>
          <a:p>
            <a:pPr>
              <a:lnSpc>
                <a:spcPct val="80000"/>
              </a:lnSpc>
            </a:pPr>
            <a:r>
              <a:rPr lang="en-US" sz="2700" b="0" dirty="0"/>
              <a:t>High-Risk Breast Cancer and </a:t>
            </a:r>
            <a:br>
              <a:rPr lang="en-US" sz="2700" b="0" dirty="0"/>
            </a:br>
            <a:r>
              <a:rPr lang="en-US" sz="2700" b="0" dirty="0"/>
              <a:t>African Ancestry</a:t>
            </a:r>
            <a:r>
              <a:rPr lang="en-US" sz="3000" b="0" dirty="0"/>
              <a:t> </a:t>
            </a:r>
          </a:p>
        </p:txBody>
      </p:sp>
      <p:sp>
        <p:nvSpPr>
          <p:cNvPr id="581635" name="Rectangle 3"/>
          <p:cNvSpPr>
            <a:spLocks noGrp="1" noChangeArrowheads="1"/>
          </p:cNvSpPr>
          <p:nvPr>
            <p:ph type="body" sz="half" idx="1"/>
          </p:nvPr>
        </p:nvSpPr>
        <p:spPr>
          <a:xfrm>
            <a:off x="-28574" y="1231105"/>
            <a:ext cx="6229350" cy="3371850"/>
          </a:xfrm>
        </p:spPr>
        <p:txBody>
          <a:bodyPr/>
          <a:lstStyle/>
          <a:p>
            <a:pPr>
              <a:lnSpc>
                <a:spcPct val="85000"/>
              </a:lnSpc>
            </a:pPr>
            <a:r>
              <a:rPr lang="en-US" dirty="0"/>
              <a:t>Parallels between hereditary breast cancer and breast cancer in women with African ancestry</a:t>
            </a:r>
          </a:p>
          <a:p>
            <a:pPr lvl="1">
              <a:lnSpc>
                <a:spcPct val="85000"/>
              </a:lnSpc>
            </a:pPr>
            <a:r>
              <a:rPr lang="en-US" dirty="0"/>
              <a:t>younger age distribution</a:t>
            </a:r>
          </a:p>
          <a:p>
            <a:pPr lvl="1">
              <a:lnSpc>
                <a:spcPct val="85000"/>
              </a:lnSpc>
            </a:pPr>
            <a:r>
              <a:rPr lang="en-US" dirty="0"/>
              <a:t>increased prevalence of ER-</a:t>
            </a:r>
            <a:r>
              <a:rPr lang="en-US" dirty="0" err="1"/>
              <a:t>neg</a:t>
            </a:r>
            <a:r>
              <a:rPr lang="en-US" dirty="0"/>
              <a:t>, </a:t>
            </a:r>
            <a:r>
              <a:rPr lang="en-US" dirty="0" err="1"/>
              <a:t>aneuploid</a:t>
            </a:r>
            <a:r>
              <a:rPr lang="en-US" dirty="0"/>
              <a:t> tumors</a:t>
            </a:r>
          </a:p>
          <a:p>
            <a:pPr lvl="1">
              <a:lnSpc>
                <a:spcPct val="85000"/>
              </a:lnSpc>
            </a:pPr>
            <a:r>
              <a:rPr lang="en-US" dirty="0"/>
              <a:t>higher risk of male breast cancer</a:t>
            </a:r>
          </a:p>
          <a:p>
            <a:pPr lvl="1">
              <a:lnSpc>
                <a:spcPct val="85000"/>
              </a:lnSpc>
            </a:pPr>
            <a:endParaRPr lang="en-US" sz="1500" dirty="0"/>
          </a:p>
          <a:p>
            <a:pPr>
              <a:lnSpc>
                <a:spcPct val="85000"/>
              </a:lnSpc>
            </a:pPr>
            <a:r>
              <a:rPr lang="en-US" i="1" dirty="0"/>
              <a:t>Is African ancestry associated with a heritable marker for high-risk breast cancer subtypes?</a:t>
            </a:r>
          </a:p>
        </p:txBody>
      </p:sp>
      <p:sp>
        <p:nvSpPr>
          <p:cNvPr id="581638" name="Text Box 6"/>
          <p:cNvSpPr txBox="1">
            <a:spLocks noChangeArrowheads="1"/>
          </p:cNvSpPr>
          <p:nvPr/>
        </p:nvSpPr>
        <p:spPr bwMode="auto">
          <a:xfrm>
            <a:off x="1314450" y="4117181"/>
            <a:ext cx="6686550" cy="916405"/>
          </a:xfrm>
          <a:prstGeom prst="rect">
            <a:avLst/>
          </a:prstGeom>
          <a:noFill/>
          <a:ln w="9525">
            <a:noFill/>
            <a:miter lim="800000"/>
            <a:headEnd/>
            <a:tailEnd/>
          </a:ln>
          <a:effectLst/>
        </p:spPr>
        <p:txBody>
          <a:bodyPr>
            <a:spAutoFit/>
          </a:bodyPr>
          <a:lstStyle/>
          <a:p>
            <a:pPr algn="ctr" defTabSz="685800" eaLnBrk="0" fontAlgn="base" hangingPunct="0">
              <a:lnSpc>
                <a:spcPct val="85000"/>
              </a:lnSpc>
              <a:spcBef>
                <a:spcPct val="20000"/>
              </a:spcBef>
              <a:spcAft>
                <a:spcPct val="0"/>
              </a:spcAft>
              <a:buClrTx/>
              <a:buFontTx/>
              <a:buChar char="•"/>
              <a:defRPr/>
            </a:pPr>
            <a:r>
              <a:rPr lang="en-US" sz="2100" kern="1200" dirty="0">
                <a:solidFill>
                  <a:srgbClr val="FFFFFF"/>
                </a:solidFill>
                <a:effectLst>
                  <a:outerShdw blurRad="38100" dist="38100" dir="2700000" algn="tl">
                    <a:srgbClr val="000000"/>
                  </a:outerShdw>
                </a:effectLst>
                <a:latin typeface="Arial" charset="0"/>
                <a:ea typeface="+mn-ea"/>
                <a:cs typeface="+mn-cs"/>
              </a:rPr>
              <a:t>Unique opportunity to gain insights regarding etiology of breast cancer disparities </a:t>
            </a:r>
            <a:r>
              <a:rPr lang="en-US" sz="2100" b="1" i="1" kern="1200" dirty="0">
                <a:solidFill>
                  <a:srgbClr val="FFFFFF"/>
                </a:solidFill>
                <a:effectLst>
                  <a:outerShdw blurRad="38100" dist="38100" dir="2700000" algn="tl">
                    <a:srgbClr val="000000"/>
                  </a:outerShdw>
                </a:effectLst>
                <a:latin typeface="Arial" charset="0"/>
                <a:ea typeface="+mn-ea"/>
                <a:cs typeface="+mn-cs"/>
              </a:rPr>
              <a:t>and</a:t>
            </a:r>
            <a:r>
              <a:rPr lang="en-US" sz="2100" kern="1200" dirty="0">
                <a:solidFill>
                  <a:srgbClr val="FFFFFF"/>
                </a:solidFill>
                <a:effectLst>
                  <a:outerShdw blurRad="38100" dist="38100" dir="2700000" algn="tl">
                    <a:srgbClr val="000000"/>
                  </a:outerShdw>
                </a:effectLst>
                <a:latin typeface="Arial" charset="0"/>
                <a:ea typeface="+mn-ea"/>
                <a:cs typeface="+mn-cs"/>
              </a:rPr>
              <a:t> the pathogenesis of triple-negative breast cancer</a:t>
            </a:r>
            <a:endParaRPr lang="en-US" sz="1800" kern="1200" dirty="0">
              <a:solidFill>
                <a:srgbClr val="FFFFFF"/>
              </a:solidFill>
              <a:latin typeface="Arial" charset="0"/>
              <a:ea typeface="+mn-ea"/>
              <a:cs typeface="+mn-cs"/>
            </a:endParaRPr>
          </a:p>
        </p:txBody>
      </p:sp>
      <p:pic>
        <p:nvPicPr>
          <p:cNvPr id="8" name="Picture 7">
            <a:extLst>
              <a:ext uri="{FF2B5EF4-FFF2-40B4-BE49-F238E27FC236}">
                <a16:creationId xmlns:a16="http://schemas.microsoft.com/office/drawing/2014/main" id="{26BD3D2C-85F1-4489-B25A-066CA6D8CB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583" b="14829"/>
          <a:stretch/>
        </p:blipFill>
        <p:spPr>
          <a:xfrm>
            <a:off x="4857750" y="2381"/>
            <a:ext cx="4274598" cy="1143000"/>
          </a:xfrm>
          <a:prstGeom prst="rect">
            <a:avLst/>
          </a:prstGeom>
          <a:solidFill>
            <a:schemeClr val="bg1"/>
          </a:solidFill>
          <a:ln w="31750">
            <a:solidFill>
              <a:srgbClr val="3399FF"/>
            </a:solidFill>
          </a:ln>
        </p:spPr>
      </p:pic>
      <p:pic>
        <p:nvPicPr>
          <p:cNvPr id="2" name="Picture 1">
            <a:extLst>
              <a:ext uri="{FF2B5EF4-FFF2-40B4-BE49-F238E27FC236}">
                <a16:creationId xmlns:a16="http://schemas.microsoft.com/office/drawing/2014/main" id="{2CF82BCD-F51D-4D7B-83F4-3BE98BC73731}"/>
              </a:ext>
            </a:extLst>
          </p:cNvPr>
          <p:cNvPicPr>
            <a:picLocks noChangeAspect="1"/>
          </p:cNvPicPr>
          <p:nvPr/>
        </p:nvPicPr>
        <p:blipFill rotWithShape="1">
          <a:blip r:embed="rId4"/>
          <a:srcRect l="25000" t="31111" r="35625" b="16666"/>
          <a:stretch/>
        </p:blipFill>
        <p:spPr>
          <a:xfrm>
            <a:off x="6057900" y="1231106"/>
            <a:ext cx="3074448" cy="2428876"/>
          </a:xfrm>
          <a:prstGeom prst="rect">
            <a:avLst/>
          </a:prstGeom>
        </p:spPr>
      </p:pic>
    </p:spTree>
    <p:extLst>
      <p:ext uri="{BB962C8B-B14F-4D97-AF65-F5344CB8AC3E}">
        <p14:creationId xmlns:p14="http://schemas.microsoft.com/office/powerpoint/2010/main" val="33691045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1" y="145256"/>
            <a:ext cx="6143624" cy="571500"/>
          </a:xfrm>
        </p:spPr>
        <p:txBody>
          <a:bodyPr/>
          <a:lstStyle/>
          <a:p>
            <a:r>
              <a:rPr lang="en-US" sz="2100" dirty="0"/>
              <a:t>TNBC in WA, AA, Ghanaians and Ethiopians</a:t>
            </a:r>
            <a:br>
              <a:rPr lang="en-US" sz="2100" dirty="0"/>
            </a:br>
            <a:r>
              <a:rPr lang="en-US" sz="1800" b="0" i="1" dirty="0"/>
              <a:t>Plenary Presentation, Society of Surgical Oncology </a:t>
            </a:r>
            <a:br>
              <a:rPr lang="en-US" sz="1800" b="0" i="1" dirty="0"/>
            </a:br>
            <a:r>
              <a:rPr lang="en-US" sz="1800" b="0" i="1" dirty="0"/>
              <a:t>Ann Surg </a:t>
            </a:r>
            <a:r>
              <a:rPr lang="en-US" sz="1800" b="0" i="1" dirty="0" err="1"/>
              <a:t>Onc</a:t>
            </a:r>
            <a:r>
              <a:rPr lang="en-US" sz="1800" b="0" i="1" dirty="0"/>
              <a:t> 2016</a:t>
            </a:r>
            <a:endParaRPr lang="en-US" sz="2100" b="0" dirty="0"/>
          </a:p>
        </p:txBody>
      </p:sp>
      <p:graphicFrame>
        <p:nvGraphicFramePr>
          <p:cNvPr id="8" name="Content Placeholder 7"/>
          <p:cNvGraphicFramePr>
            <a:graphicFrameLocks noGrp="1"/>
          </p:cNvGraphicFramePr>
          <p:nvPr>
            <p:ph idx="1"/>
          </p:nvPr>
        </p:nvGraphicFramePr>
        <p:xfrm>
          <a:off x="171450" y="916781"/>
          <a:ext cx="840105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2857501" y="1488282"/>
            <a:ext cx="790601" cy="276999"/>
          </a:xfrm>
          <a:prstGeom prst="rect">
            <a:avLst/>
          </a:prstGeom>
        </p:spPr>
        <p:txBody>
          <a:bodyPr wrap="none">
            <a:spAutoFit/>
          </a:bodyPr>
          <a:lstStyle/>
          <a:p>
            <a:pPr defTabSz="685800" eaLnBrk="0" fontAlgn="base" hangingPunct="0">
              <a:spcBef>
                <a:spcPct val="0"/>
              </a:spcBef>
              <a:spcAft>
                <a:spcPct val="0"/>
              </a:spcAft>
              <a:buClrTx/>
              <a:defRPr/>
            </a:pPr>
            <a:r>
              <a:rPr lang="en-US" sz="1200" b="1" kern="1200" dirty="0">
                <a:solidFill>
                  <a:srgbClr val="FFFFFF"/>
                </a:solidFill>
                <a:latin typeface="Times New Roman"/>
                <a:ea typeface="+mn-ea"/>
                <a:cs typeface="+mn-cs"/>
              </a:rPr>
              <a:t>P&lt;0.0001</a:t>
            </a:r>
          </a:p>
        </p:txBody>
      </p:sp>
      <p:pic>
        <p:nvPicPr>
          <p:cNvPr id="4" name="Picture 3">
            <a:extLst>
              <a:ext uri="{FF2B5EF4-FFF2-40B4-BE49-F238E27FC236}">
                <a16:creationId xmlns:a16="http://schemas.microsoft.com/office/drawing/2014/main" id="{424330C4-83CF-9403-5D55-4CB3F4797A37}"/>
              </a:ext>
            </a:extLst>
          </p:cNvPr>
          <p:cNvPicPr>
            <a:picLocks noChangeAspect="1"/>
          </p:cNvPicPr>
          <p:nvPr/>
        </p:nvPicPr>
        <p:blipFill rotWithShape="1">
          <a:blip r:embed="rId4"/>
          <a:srcRect l="66548" t="20000" r="5594" b="66174"/>
          <a:stretch/>
        </p:blipFill>
        <p:spPr>
          <a:xfrm>
            <a:off x="6057900" y="2381"/>
            <a:ext cx="3086100" cy="857250"/>
          </a:xfrm>
          <a:prstGeom prst="rect">
            <a:avLst/>
          </a:prstGeom>
        </p:spPr>
      </p:pic>
    </p:spTree>
    <p:extLst>
      <p:ext uri="{BB962C8B-B14F-4D97-AF65-F5344CB8AC3E}">
        <p14:creationId xmlns:p14="http://schemas.microsoft.com/office/powerpoint/2010/main" val="16880167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28800" y="116681"/>
            <a:ext cx="5886450" cy="685800"/>
          </a:xfrm>
        </p:spPr>
        <p:txBody>
          <a:bodyPr/>
          <a:lstStyle/>
          <a:p>
            <a:r>
              <a:rPr lang="en-US" sz="2700" dirty="0"/>
              <a:t>Breast Cancer Phenotypes and </a:t>
            </a:r>
            <a:br>
              <a:rPr lang="en-US" sz="2700" dirty="0"/>
            </a:br>
            <a:r>
              <a:rPr lang="en-US" sz="2700" dirty="0"/>
              <a:t>East/West African Ancestry in USA</a:t>
            </a:r>
          </a:p>
        </p:txBody>
      </p:sp>
      <p:sp>
        <p:nvSpPr>
          <p:cNvPr id="7" name="Content Placeholder 6"/>
          <p:cNvSpPr>
            <a:spLocks noGrp="1"/>
          </p:cNvSpPr>
          <p:nvPr>
            <p:ph idx="1"/>
          </p:nvPr>
        </p:nvSpPr>
        <p:spPr>
          <a:xfrm>
            <a:off x="1428750" y="1145381"/>
            <a:ext cx="6286500" cy="3657600"/>
          </a:xfrm>
        </p:spPr>
        <p:txBody>
          <a:bodyPr/>
          <a:lstStyle/>
          <a:p>
            <a:r>
              <a:rPr lang="en-US" sz="2700" dirty="0" err="1"/>
              <a:t>Jemal</a:t>
            </a:r>
            <a:r>
              <a:rPr lang="en-US" sz="2700" dirty="0"/>
              <a:t> A and </a:t>
            </a:r>
            <a:r>
              <a:rPr lang="en-US" sz="2700" dirty="0" err="1"/>
              <a:t>Fedewa</a:t>
            </a:r>
            <a:r>
              <a:rPr lang="en-US" sz="2700" dirty="0"/>
              <a:t> S, </a:t>
            </a:r>
          </a:p>
          <a:p>
            <a:pPr lvl="1"/>
            <a:r>
              <a:rPr lang="en-US" i="1" dirty="0"/>
              <a:t>Breast Cancer Res Treat, 2012</a:t>
            </a:r>
          </a:p>
          <a:p>
            <a:r>
              <a:rPr lang="en-US" sz="2700" dirty="0"/>
              <a:t>SEER Registry, 1996-2008</a:t>
            </a:r>
          </a:p>
          <a:p>
            <a:r>
              <a:rPr lang="en-US" sz="2700" dirty="0"/>
              <a:t>Frequency of ER-negative breast cancer</a:t>
            </a:r>
          </a:p>
          <a:p>
            <a:pPr lvl="1"/>
            <a:r>
              <a:rPr lang="en-US" sz="2400" dirty="0"/>
              <a:t>183,777 White American patients: 	21%</a:t>
            </a:r>
          </a:p>
          <a:p>
            <a:pPr lvl="1"/>
            <a:r>
              <a:rPr lang="en-US" sz="2400" dirty="0">
                <a:solidFill>
                  <a:srgbClr val="FFFF00"/>
                </a:solidFill>
              </a:rPr>
              <a:t>24,639 African American patients: 	39%</a:t>
            </a:r>
          </a:p>
          <a:p>
            <a:pPr lvl="1"/>
            <a:r>
              <a:rPr lang="en-US" sz="2400" dirty="0">
                <a:solidFill>
                  <a:srgbClr val="FFFF00"/>
                </a:solidFill>
              </a:rPr>
              <a:t>143 </a:t>
            </a:r>
            <a:r>
              <a:rPr lang="en-US" sz="2400" i="1" u="sng" dirty="0">
                <a:solidFill>
                  <a:srgbClr val="FFFF00"/>
                </a:solidFill>
              </a:rPr>
              <a:t>West African-born </a:t>
            </a:r>
            <a:r>
              <a:rPr lang="en-US" sz="2400" dirty="0">
                <a:solidFill>
                  <a:srgbClr val="FFFF00"/>
                </a:solidFill>
              </a:rPr>
              <a:t>patients: 		40%</a:t>
            </a:r>
          </a:p>
          <a:p>
            <a:pPr lvl="1"/>
            <a:r>
              <a:rPr lang="en-US" sz="2400" dirty="0"/>
              <a:t>186 </a:t>
            </a:r>
            <a:r>
              <a:rPr lang="en-US" sz="2400" i="1" u="sng" dirty="0"/>
              <a:t>East African-born </a:t>
            </a:r>
            <a:r>
              <a:rPr lang="en-US" sz="2400" dirty="0"/>
              <a:t>patients: 		22%</a:t>
            </a:r>
          </a:p>
          <a:p>
            <a:pPr lvl="1"/>
            <a:endParaRPr lang="en-US" dirty="0"/>
          </a:p>
        </p:txBody>
      </p:sp>
    </p:spTree>
    <p:extLst>
      <p:ext uri="{BB962C8B-B14F-4D97-AF65-F5344CB8AC3E}">
        <p14:creationId xmlns:p14="http://schemas.microsoft.com/office/powerpoint/2010/main" val="19864879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19535"/>
            <a:ext cx="6858000" cy="4226346"/>
          </a:xfrm>
          <a:prstGeom prst="rect">
            <a:avLst/>
          </a:prstGeom>
        </p:spPr>
      </p:pic>
      <p:sp>
        <p:nvSpPr>
          <p:cNvPr id="3" name="TextBox 2"/>
          <p:cNvSpPr txBox="1"/>
          <p:nvPr/>
        </p:nvSpPr>
        <p:spPr>
          <a:xfrm>
            <a:off x="5314950" y="3043037"/>
            <a:ext cx="571500" cy="369332"/>
          </a:xfrm>
          <a:prstGeom prst="rect">
            <a:avLst/>
          </a:prstGeom>
          <a:solidFill>
            <a:schemeClr val="bg1"/>
          </a:solidFill>
        </p:spPr>
        <p:txBody>
          <a:bodyPr wrap="square" rtlCol="0">
            <a:spAutoFit/>
          </a:bodyPr>
          <a:lstStyle/>
          <a:p>
            <a:pPr defTabSz="685800" eaLnBrk="0" fontAlgn="base" hangingPunct="0">
              <a:spcBef>
                <a:spcPct val="0"/>
              </a:spcBef>
              <a:spcAft>
                <a:spcPct val="0"/>
              </a:spcAft>
              <a:buClrTx/>
              <a:defRPr/>
            </a:pPr>
            <a:r>
              <a:rPr lang="en-US" sz="900" b="1" kern="1200" dirty="0">
                <a:latin typeface="Arial" charset="0"/>
                <a:ea typeface="+mn-ea"/>
                <a:cs typeface="+mn-cs"/>
              </a:rPr>
              <a:t>GHANA</a:t>
            </a:r>
          </a:p>
        </p:txBody>
      </p:sp>
      <p:sp>
        <p:nvSpPr>
          <p:cNvPr id="5" name="TextBox 4"/>
          <p:cNvSpPr txBox="1"/>
          <p:nvPr/>
        </p:nvSpPr>
        <p:spPr>
          <a:xfrm>
            <a:off x="6858000" y="3202782"/>
            <a:ext cx="685800" cy="369332"/>
          </a:xfrm>
          <a:prstGeom prst="rect">
            <a:avLst/>
          </a:prstGeom>
          <a:solidFill>
            <a:schemeClr val="bg1"/>
          </a:solidFill>
        </p:spPr>
        <p:txBody>
          <a:bodyPr wrap="square" rtlCol="0">
            <a:spAutoFit/>
          </a:bodyPr>
          <a:lstStyle/>
          <a:p>
            <a:pPr defTabSz="685800" eaLnBrk="0" fontAlgn="base" hangingPunct="0">
              <a:spcBef>
                <a:spcPct val="0"/>
              </a:spcBef>
              <a:spcAft>
                <a:spcPct val="0"/>
              </a:spcAft>
              <a:buClrTx/>
              <a:defRPr/>
            </a:pPr>
            <a:r>
              <a:rPr lang="en-US" sz="900" b="1" kern="1200" dirty="0">
                <a:latin typeface="Arial" charset="0"/>
                <a:ea typeface="+mn-ea"/>
                <a:cs typeface="+mn-cs"/>
              </a:rPr>
              <a:t>ETHIOPIA</a:t>
            </a:r>
          </a:p>
        </p:txBody>
      </p:sp>
      <p:sp>
        <p:nvSpPr>
          <p:cNvPr id="4" name="Title 3"/>
          <p:cNvSpPr>
            <a:spLocks noGrp="1"/>
          </p:cNvSpPr>
          <p:nvPr>
            <p:ph type="title"/>
          </p:nvPr>
        </p:nvSpPr>
        <p:spPr>
          <a:xfrm>
            <a:off x="800100" y="116681"/>
            <a:ext cx="8172450" cy="685800"/>
          </a:xfrm>
        </p:spPr>
        <p:txBody>
          <a:bodyPr/>
          <a:lstStyle/>
          <a:p>
            <a:r>
              <a:rPr lang="en-US" sz="2400" dirty="0"/>
              <a:t>Biologic Plausibility: “Oncologic Anthropology”</a:t>
            </a:r>
            <a:br>
              <a:rPr lang="en-US" sz="2400" dirty="0"/>
            </a:br>
            <a:r>
              <a:rPr lang="en-US" sz="2400" i="1" dirty="0"/>
              <a:t>African Diaspora/ Patterns of Forced Population Migration</a:t>
            </a:r>
          </a:p>
        </p:txBody>
      </p:sp>
    </p:spTree>
    <p:extLst>
      <p:ext uri="{BB962C8B-B14F-4D97-AF65-F5344CB8AC3E}">
        <p14:creationId xmlns:p14="http://schemas.microsoft.com/office/powerpoint/2010/main" val="7956026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351ED4-DAE6-4F94-955D-F76DB57AF001}"/>
              </a:ext>
            </a:extLst>
          </p:cNvPr>
          <p:cNvPicPr>
            <a:picLocks noGrp="1" noChangeAspect="1"/>
          </p:cNvPicPr>
          <p:nvPr>
            <p:ph idx="1"/>
          </p:nvPr>
        </p:nvPicPr>
        <p:blipFill rotWithShape="1">
          <a:blip r:embed="rId3"/>
          <a:srcRect l="36042" t="31111" r="9167" b="41111"/>
          <a:stretch/>
        </p:blipFill>
        <p:spPr>
          <a:xfrm>
            <a:off x="4410520" y="1624033"/>
            <a:ext cx="4724400" cy="14287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9F66573-C13B-4304-82F8-2C0FFD5F7F82}"/>
              </a:ext>
            </a:extLst>
          </p:cNvPr>
          <p:cNvPicPr>
            <a:picLocks noChangeAspect="1"/>
          </p:cNvPicPr>
          <p:nvPr/>
        </p:nvPicPr>
        <p:blipFill rotWithShape="1">
          <a:blip r:embed="rId4"/>
          <a:srcRect l="40417" t="12593" r="11250" b="61470"/>
          <a:stretch/>
        </p:blipFill>
        <p:spPr>
          <a:xfrm>
            <a:off x="114300" y="3774282"/>
            <a:ext cx="4419600" cy="133406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EA93019-6E28-4180-B555-C1074356CC50}"/>
              </a:ext>
            </a:extLst>
          </p:cNvPr>
          <p:cNvPicPr>
            <a:picLocks noChangeAspect="1"/>
          </p:cNvPicPr>
          <p:nvPr/>
        </p:nvPicPr>
        <p:blipFill rotWithShape="1">
          <a:blip r:embed="rId5"/>
          <a:srcRect b="17316"/>
          <a:stretch/>
        </p:blipFill>
        <p:spPr>
          <a:xfrm>
            <a:off x="4648308" y="3034854"/>
            <a:ext cx="4181812" cy="207348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B539516-059B-4A85-95AB-0B716E2DAAE7}"/>
              </a:ext>
            </a:extLst>
          </p:cNvPr>
          <p:cNvPicPr>
            <a:picLocks noChangeAspect="1"/>
          </p:cNvPicPr>
          <p:nvPr/>
        </p:nvPicPr>
        <p:blipFill>
          <a:blip r:embed="rId6"/>
          <a:stretch>
            <a:fillRect/>
          </a:stretch>
        </p:blipFill>
        <p:spPr>
          <a:xfrm>
            <a:off x="0" y="343"/>
            <a:ext cx="3743112" cy="180774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1CC8B47-CAA9-4B63-9908-715672056EE9}"/>
              </a:ext>
            </a:extLst>
          </p:cNvPr>
          <p:cNvPicPr>
            <a:picLocks noChangeAspect="1"/>
          </p:cNvPicPr>
          <p:nvPr/>
        </p:nvPicPr>
        <p:blipFill>
          <a:blip r:embed="rId7"/>
          <a:stretch>
            <a:fillRect/>
          </a:stretch>
        </p:blipFill>
        <p:spPr>
          <a:xfrm>
            <a:off x="114300" y="1869015"/>
            <a:ext cx="4304807" cy="184433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D23D2C42-EE2B-40E8-B845-78CEDD98FEF4}"/>
              </a:ext>
            </a:extLst>
          </p:cNvPr>
          <p:cNvSpPr txBox="1"/>
          <p:nvPr/>
        </p:nvSpPr>
        <p:spPr>
          <a:xfrm>
            <a:off x="5073954" y="202410"/>
            <a:ext cx="4083644" cy="1708160"/>
          </a:xfrm>
          <a:prstGeom prst="rect">
            <a:avLst/>
          </a:prstGeom>
          <a:noFill/>
        </p:spPr>
        <p:txBody>
          <a:bodyPr wrap="square" rtlCol="0">
            <a:spAutoFit/>
          </a:bodyPr>
          <a:lstStyle/>
          <a:p>
            <a:pPr defTabSz="685800" eaLnBrk="0" fontAlgn="base" hangingPunct="0">
              <a:spcBef>
                <a:spcPct val="0"/>
              </a:spcBef>
              <a:spcAft>
                <a:spcPct val="0"/>
              </a:spcAft>
              <a:buClrTx/>
              <a:defRPr/>
            </a:pPr>
            <a:r>
              <a:rPr lang="en-US" sz="2100" kern="1200" dirty="0">
                <a:solidFill>
                  <a:srgbClr val="FFFF00"/>
                </a:solidFill>
                <a:latin typeface="Arial" charset="0"/>
                <a:ea typeface="+mn-ea"/>
                <a:cs typeface="+mn-cs"/>
              </a:rPr>
              <a:t>Melissa Davis, PhD</a:t>
            </a:r>
          </a:p>
          <a:p>
            <a:pPr defTabSz="685800" eaLnBrk="0" fontAlgn="base" hangingPunct="0">
              <a:spcBef>
                <a:spcPct val="0"/>
              </a:spcBef>
              <a:spcAft>
                <a:spcPct val="0"/>
              </a:spcAft>
              <a:buClrTx/>
              <a:defRPr/>
            </a:pPr>
            <a:r>
              <a:rPr lang="en-US" sz="2100" kern="1200" dirty="0">
                <a:solidFill>
                  <a:srgbClr val="FFFF00"/>
                </a:solidFill>
                <a:latin typeface="Arial" charset="0"/>
                <a:ea typeface="+mn-ea"/>
                <a:cs typeface="+mn-cs"/>
              </a:rPr>
              <a:t>Scientific Director, </a:t>
            </a:r>
          </a:p>
          <a:p>
            <a:pPr defTabSz="685800" eaLnBrk="0" fontAlgn="base" hangingPunct="0">
              <a:spcBef>
                <a:spcPct val="0"/>
              </a:spcBef>
              <a:spcAft>
                <a:spcPct val="0"/>
              </a:spcAft>
              <a:buClrTx/>
              <a:defRPr/>
            </a:pPr>
            <a:r>
              <a:rPr lang="en-US" sz="2100" kern="1200" dirty="0">
                <a:solidFill>
                  <a:srgbClr val="FFFF00"/>
                </a:solidFill>
                <a:latin typeface="Arial" charset="0"/>
                <a:ea typeface="+mn-ea"/>
                <a:cs typeface="+mn-cs"/>
              </a:rPr>
              <a:t>International Center for the Study of Breast Cancer Subtypes</a:t>
            </a:r>
          </a:p>
        </p:txBody>
      </p: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13793" t="7778" r="21839" b="8889"/>
          <a:stretch/>
        </p:blipFill>
        <p:spPr>
          <a:xfrm>
            <a:off x="3714750" y="70777"/>
            <a:ext cx="1392566" cy="1760424"/>
          </a:xfrm>
          <a:prstGeom prst="rect">
            <a:avLst/>
          </a:prstGeom>
        </p:spPr>
      </p:pic>
    </p:spTree>
    <p:extLst>
      <p:ext uri="{BB962C8B-B14F-4D97-AF65-F5344CB8AC3E}">
        <p14:creationId xmlns:p14="http://schemas.microsoft.com/office/powerpoint/2010/main" val="416386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02844"/>
            <a:ext cx="7086600" cy="857250"/>
          </a:xfrm>
        </p:spPr>
        <p:txBody>
          <a:bodyPr>
            <a:normAutofit fontScale="90000"/>
          </a:bodyPr>
          <a:lstStyle/>
          <a:p>
            <a:r>
              <a:rPr lang="en-US" dirty="0"/>
              <a:t>“Genetic ancestry and population differences in levels of inflammatory cytokines in women: Role for evolutionary selection and</a:t>
            </a:r>
            <a:br>
              <a:rPr lang="en-US" dirty="0"/>
            </a:br>
            <a:r>
              <a:rPr lang="en-US" dirty="0"/>
              <a:t>environmental factors”, Yao et al 2018</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491" y="1545431"/>
            <a:ext cx="4057650" cy="3561516"/>
          </a:xfrm>
        </p:spPr>
      </p:pic>
      <p:pic>
        <p:nvPicPr>
          <p:cNvPr id="5" name="Picture 4"/>
          <p:cNvPicPr>
            <a:picLocks noChangeAspect="1"/>
          </p:cNvPicPr>
          <p:nvPr/>
        </p:nvPicPr>
        <p:blipFill>
          <a:blip r:embed="rId4"/>
          <a:stretch>
            <a:fillRect/>
          </a:stretch>
        </p:blipFill>
        <p:spPr>
          <a:xfrm>
            <a:off x="4057650" y="1545431"/>
            <a:ext cx="5017984" cy="356169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52000" b="25333"/>
          <a:stretch/>
        </p:blipFill>
        <p:spPr>
          <a:xfrm>
            <a:off x="83855" y="731444"/>
            <a:ext cx="1714500" cy="400050"/>
          </a:xfrm>
          <a:prstGeom prst="rect">
            <a:avLst/>
          </a:prstGeom>
        </p:spPr>
      </p:pic>
      <p:cxnSp>
        <p:nvCxnSpPr>
          <p:cNvPr id="7" name="Straight Arrow Connector 6">
            <a:extLst>
              <a:ext uri="{FF2B5EF4-FFF2-40B4-BE49-F238E27FC236}">
                <a16:creationId xmlns:a16="http://schemas.microsoft.com/office/drawing/2014/main" id="{CBD2EF1D-EFFE-4AF0-9459-54FD32E8AE2D}"/>
              </a:ext>
            </a:extLst>
          </p:cNvPr>
          <p:cNvCxnSpPr>
            <a:cxnSpLocks/>
          </p:cNvCxnSpPr>
          <p:nvPr/>
        </p:nvCxnSpPr>
        <p:spPr>
          <a:xfrm flipH="1">
            <a:off x="4710722" y="2180412"/>
            <a:ext cx="385136" cy="716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5C5DCD1-81DD-455A-B85E-931A304218AB}"/>
              </a:ext>
            </a:extLst>
          </p:cNvPr>
          <p:cNvSpPr txBox="1"/>
          <p:nvPr/>
        </p:nvSpPr>
        <p:spPr>
          <a:xfrm>
            <a:off x="5145303" y="1774031"/>
            <a:ext cx="3541497" cy="2631490"/>
          </a:xfrm>
          <a:prstGeom prst="rect">
            <a:avLst/>
          </a:prstGeom>
          <a:noFill/>
        </p:spPr>
        <p:txBody>
          <a:bodyPr wrap="square" rtlCol="0">
            <a:spAutoFit/>
          </a:bodyPr>
          <a:lstStyle/>
          <a:p>
            <a:pPr defTabSz="685800" eaLnBrk="0" fontAlgn="base" hangingPunct="0">
              <a:spcBef>
                <a:spcPct val="0"/>
              </a:spcBef>
              <a:spcAft>
                <a:spcPct val="0"/>
              </a:spcAft>
              <a:buClrTx/>
              <a:defRPr/>
            </a:pPr>
            <a:r>
              <a:rPr lang="en-US" sz="1500" kern="1200" dirty="0">
                <a:solidFill>
                  <a:srgbClr val="2D2E2D"/>
                </a:solidFill>
                <a:latin typeface="Arial" charset="0"/>
                <a:ea typeface="+mn-ea"/>
                <a:cs typeface="+mn-cs"/>
              </a:rPr>
              <a:t>Duffy antigen receptor for chemokines/</a:t>
            </a:r>
          </a:p>
          <a:p>
            <a:pPr defTabSz="685800" eaLnBrk="0" fontAlgn="base" hangingPunct="0">
              <a:spcBef>
                <a:spcPct val="0"/>
              </a:spcBef>
              <a:spcAft>
                <a:spcPct val="0"/>
              </a:spcAft>
              <a:buClrTx/>
              <a:defRPr/>
            </a:pPr>
            <a:r>
              <a:rPr lang="en-US" sz="1500" kern="1200" dirty="0">
                <a:solidFill>
                  <a:srgbClr val="2D2E2D"/>
                </a:solidFill>
                <a:latin typeface="Arial" charset="0"/>
                <a:ea typeface="+mn-ea"/>
                <a:cs typeface="+mn-cs"/>
              </a:rPr>
              <a:t>Atypical chemokine receptor 1; </a:t>
            </a:r>
          </a:p>
          <a:p>
            <a:pPr defTabSz="685800" eaLnBrk="0" fontAlgn="base" hangingPunct="0">
              <a:spcBef>
                <a:spcPct val="0"/>
              </a:spcBef>
              <a:spcAft>
                <a:spcPct val="0"/>
              </a:spcAft>
              <a:buClrTx/>
              <a:defRPr/>
            </a:pPr>
            <a:r>
              <a:rPr lang="en-US" sz="1500" kern="1200" dirty="0">
                <a:solidFill>
                  <a:srgbClr val="2D2E2D"/>
                </a:solidFill>
                <a:latin typeface="Arial" charset="0"/>
                <a:ea typeface="+mn-ea"/>
                <a:cs typeface="+mn-cs"/>
              </a:rPr>
              <a:t>1q23 rs2814778: Duffy-null allele</a:t>
            </a:r>
          </a:p>
          <a:p>
            <a:pPr marL="257175" indent="-257175" defTabSz="685800" eaLnBrk="0" fontAlgn="base" hangingPunct="0">
              <a:spcBef>
                <a:spcPct val="0"/>
              </a:spcBef>
              <a:spcAft>
                <a:spcPct val="0"/>
              </a:spcAft>
              <a:buClrTx/>
              <a:buFont typeface="Arial" panose="020B0604020202020204" pitchFamily="34" charset="0"/>
              <a:buChar char="•"/>
              <a:defRPr/>
            </a:pPr>
            <a:r>
              <a:rPr lang="en-US" sz="1500" kern="1200" dirty="0">
                <a:solidFill>
                  <a:srgbClr val="2D2E2D"/>
                </a:solidFill>
                <a:latin typeface="Arial" charset="0"/>
                <a:ea typeface="+mn-ea"/>
                <a:cs typeface="+mn-cs"/>
              </a:rPr>
              <a:t>SNV linked to </a:t>
            </a:r>
            <a:r>
              <a:rPr lang="en-US" sz="1500" kern="1200">
                <a:solidFill>
                  <a:srgbClr val="2D2E2D"/>
                </a:solidFill>
                <a:latin typeface="Arial" charset="0"/>
                <a:ea typeface="+mn-ea"/>
                <a:cs typeface="+mn-cs"/>
              </a:rPr>
              <a:t>African ancestry</a:t>
            </a:r>
          </a:p>
          <a:p>
            <a:pPr marL="257175" indent="-257175" defTabSz="685800" eaLnBrk="0" fontAlgn="base" hangingPunct="0">
              <a:spcBef>
                <a:spcPct val="0"/>
              </a:spcBef>
              <a:spcAft>
                <a:spcPct val="0"/>
              </a:spcAft>
              <a:buClrTx/>
              <a:buFont typeface="Arial" panose="020B0604020202020204" pitchFamily="34" charset="0"/>
              <a:buChar char="•"/>
              <a:defRPr/>
            </a:pPr>
            <a:r>
              <a:rPr lang="en-US" sz="1500" kern="1200" dirty="0">
                <a:solidFill>
                  <a:srgbClr val="2D2E2D"/>
                </a:solidFill>
                <a:latin typeface="Arial" charset="0"/>
                <a:ea typeface="+mn-ea"/>
                <a:cs typeface="+mn-cs"/>
              </a:rPr>
              <a:t>Responsible for chemokine balance</a:t>
            </a:r>
          </a:p>
          <a:p>
            <a:pPr marL="257175" indent="-257175" defTabSz="685800" eaLnBrk="0" fontAlgn="base" hangingPunct="0">
              <a:spcBef>
                <a:spcPct val="0"/>
              </a:spcBef>
              <a:spcAft>
                <a:spcPct val="0"/>
              </a:spcAft>
              <a:buClrTx/>
              <a:buFont typeface="Arial" panose="020B0604020202020204" pitchFamily="34" charset="0"/>
              <a:buChar char="•"/>
              <a:defRPr/>
            </a:pPr>
            <a:r>
              <a:rPr lang="en-US" sz="1500" kern="1200" dirty="0">
                <a:solidFill>
                  <a:srgbClr val="2D2E2D"/>
                </a:solidFill>
                <a:latin typeface="Arial" charset="0"/>
                <a:ea typeface="+mn-ea"/>
                <a:cs typeface="+mn-cs"/>
              </a:rPr>
              <a:t>Etiology of benign ethnic neutropenia</a:t>
            </a:r>
          </a:p>
          <a:p>
            <a:pPr marL="257175" indent="-257175" defTabSz="685800" eaLnBrk="0" fontAlgn="base" hangingPunct="0">
              <a:spcBef>
                <a:spcPct val="0"/>
              </a:spcBef>
              <a:spcAft>
                <a:spcPct val="0"/>
              </a:spcAft>
              <a:buClrTx/>
              <a:buFont typeface="Arial" panose="020B0604020202020204" pitchFamily="34" charset="0"/>
              <a:buChar char="•"/>
              <a:defRPr/>
            </a:pPr>
            <a:r>
              <a:rPr lang="en-US" sz="1500" kern="1200" dirty="0">
                <a:solidFill>
                  <a:srgbClr val="2D2E2D"/>
                </a:solidFill>
                <a:latin typeface="Arial" charset="0"/>
                <a:ea typeface="+mn-ea"/>
                <a:cs typeface="+mn-cs"/>
              </a:rPr>
              <a:t>Implicated in transplant rejection</a:t>
            </a:r>
          </a:p>
          <a:p>
            <a:pPr marL="257175" indent="-257175" defTabSz="685800" eaLnBrk="0" fontAlgn="base" hangingPunct="0">
              <a:spcBef>
                <a:spcPct val="0"/>
              </a:spcBef>
              <a:spcAft>
                <a:spcPct val="0"/>
              </a:spcAft>
              <a:buClrTx/>
              <a:buFont typeface="Arial" panose="020B0604020202020204" pitchFamily="34" charset="0"/>
              <a:buChar char="•"/>
              <a:defRPr/>
            </a:pPr>
            <a:r>
              <a:rPr lang="en-US" sz="1500" kern="1200" dirty="0">
                <a:solidFill>
                  <a:srgbClr val="2D2E2D"/>
                </a:solidFill>
                <a:latin typeface="Arial" charset="0"/>
                <a:ea typeface="+mn-ea"/>
                <a:cs typeface="+mn-cs"/>
              </a:rPr>
              <a:t>Association with breast/prostate cancer disparities?</a:t>
            </a:r>
          </a:p>
          <a:p>
            <a:pPr marL="257175" indent="-257175" defTabSz="685800" eaLnBrk="0" fontAlgn="base" hangingPunct="0">
              <a:spcBef>
                <a:spcPct val="0"/>
              </a:spcBef>
              <a:spcAft>
                <a:spcPct val="0"/>
              </a:spcAft>
              <a:buClrTx/>
              <a:buFont typeface="Arial" panose="020B0604020202020204" pitchFamily="34" charset="0"/>
              <a:buChar char="•"/>
              <a:defRPr/>
            </a:pPr>
            <a:endParaRPr lang="en-US" sz="1500" kern="1200" dirty="0">
              <a:solidFill>
                <a:srgbClr val="2D2E2D"/>
              </a:solidFill>
              <a:latin typeface="Arial" charset="0"/>
              <a:ea typeface="+mn-ea"/>
              <a:cs typeface="+mn-cs"/>
            </a:endParaRPr>
          </a:p>
        </p:txBody>
      </p:sp>
      <p:sp>
        <p:nvSpPr>
          <p:cNvPr id="14" name="Left Brace 13">
            <a:extLst>
              <a:ext uri="{FF2B5EF4-FFF2-40B4-BE49-F238E27FC236}">
                <a16:creationId xmlns:a16="http://schemas.microsoft.com/office/drawing/2014/main" id="{7A5ED918-B24A-4F6B-B8CB-E93E705FE86C}"/>
              </a:ext>
            </a:extLst>
          </p:cNvPr>
          <p:cNvSpPr/>
          <p:nvPr/>
        </p:nvSpPr>
        <p:spPr>
          <a:xfrm>
            <a:off x="5095858" y="1888331"/>
            <a:ext cx="114300" cy="58416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800" eaLnBrk="0" fontAlgn="base" hangingPunct="0">
              <a:spcBef>
                <a:spcPct val="0"/>
              </a:spcBef>
              <a:spcAft>
                <a:spcPct val="0"/>
              </a:spcAft>
              <a:buClrTx/>
              <a:defRPr/>
            </a:pPr>
            <a:endParaRPr lang="en-US" sz="1800" kern="1200">
              <a:solidFill>
                <a:srgbClr val="2D2E2D"/>
              </a:solidFill>
              <a:latin typeface="Calibri"/>
            </a:endParaRPr>
          </a:p>
        </p:txBody>
      </p:sp>
    </p:spTree>
    <p:extLst>
      <p:ext uri="{BB962C8B-B14F-4D97-AF65-F5344CB8AC3E}">
        <p14:creationId xmlns:p14="http://schemas.microsoft.com/office/powerpoint/2010/main" val="310925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9C888-9588-4748-8AB1-F726D76AB56C}"/>
              </a:ext>
            </a:extLst>
          </p:cNvPr>
          <p:cNvSpPr>
            <a:spLocks noGrp="1"/>
          </p:cNvSpPr>
          <p:nvPr>
            <p:ph type="title"/>
          </p:nvPr>
        </p:nvSpPr>
        <p:spPr>
          <a:xfrm>
            <a:off x="704850" y="182975"/>
            <a:ext cx="7848600" cy="685800"/>
          </a:xfrm>
        </p:spPr>
        <p:txBody>
          <a:bodyPr/>
          <a:lstStyle/>
          <a:p>
            <a:r>
              <a:rPr lang="en-US" sz="2700" dirty="0"/>
              <a:t>“The Missing Diversity in Human Genetic Studies” </a:t>
            </a:r>
            <a:r>
              <a:rPr lang="en-US" sz="2700" b="0" i="1" dirty="0" err="1"/>
              <a:t>Sirugo</a:t>
            </a:r>
            <a:r>
              <a:rPr lang="en-US" sz="2700" b="0" i="1" dirty="0"/>
              <a:t> et al CELL, 2019</a:t>
            </a:r>
          </a:p>
        </p:txBody>
      </p:sp>
      <p:pic>
        <p:nvPicPr>
          <p:cNvPr id="5" name="Picture 4" descr="Chart, pie chart&#10;&#10;Description automatically generated">
            <a:extLst>
              <a:ext uri="{FF2B5EF4-FFF2-40B4-BE49-F238E27FC236}">
                <a16:creationId xmlns:a16="http://schemas.microsoft.com/office/drawing/2014/main" id="{179A950C-FBCC-438A-A049-4AF6D8050B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b="4321"/>
          <a:stretch/>
        </p:blipFill>
        <p:spPr>
          <a:xfrm>
            <a:off x="730965" y="973931"/>
            <a:ext cx="3543300" cy="4114800"/>
          </a:xfrm>
          <a:prstGeom prst="rect">
            <a:avLst/>
          </a:prstGeom>
        </p:spPr>
      </p:pic>
      <p:cxnSp>
        <p:nvCxnSpPr>
          <p:cNvPr id="4" name="Straight Arrow Connector 3">
            <a:extLst>
              <a:ext uri="{FF2B5EF4-FFF2-40B4-BE49-F238E27FC236}">
                <a16:creationId xmlns:a16="http://schemas.microsoft.com/office/drawing/2014/main" id="{1B3EED91-B8A1-4E7D-9EE7-E8CB9766059C}"/>
              </a:ext>
            </a:extLst>
          </p:cNvPr>
          <p:cNvCxnSpPr>
            <a:cxnSpLocks/>
            <a:stCxn id="8" idx="1"/>
          </p:cNvCxnSpPr>
          <p:nvPr/>
        </p:nvCxnSpPr>
        <p:spPr bwMode="auto">
          <a:xfrm flipH="1">
            <a:off x="2743200" y="3257877"/>
            <a:ext cx="2571750" cy="973604"/>
          </a:xfrm>
          <a:prstGeom prst="straightConnector1">
            <a:avLst/>
          </a:prstGeom>
          <a:ln w="50800">
            <a:headEnd type="none" w="med" len="med"/>
            <a:tailEnd type="triangle"/>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DED9E57D-CB49-4421-8BD0-05C486ED0202}"/>
              </a:ext>
            </a:extLst>
          </p:cNvPr>
          <p:cNvSpPr txBox="1"/>
          <p:nvPr/>
        </p:nvSpPr>
        <p:spPr>
          <a:xfrm>
            <a:off x="5314950" y="2288381"/>
            <a:ext cx="3486150" cy="1938992"/>
          </a:xfrm>
          <a:prstGeom prst="rect">
            <a:avLst/>
          </a:prstGeom>
          <a:noFill/>
          <a:ln w="38100">
            <a:solidFill>
              <a:schemeClr val="bg1"/>
            </a:solidFill>
          </a:ln>
        </p:spPr>
        <p:txBody>
          <a:bodyPr wrap="square" rtlCol="0">
            <a:spAutoFit/>
          </a:bodyPr>
          <a:lstStyle/>
          <a:p>
            <a:pPr defTabSz="685800" eaLnBrk="0" fontAlgn="base" hangingPunct="0">
              <a:spcBef>
                <a:spcPct val="0"/>
              </a:spcBef>
              <a:spcAft>
                <a:spcPct val="0"/>
              </a:spcAft>
              <a:buClrTx/>
              <a:defRPr/>
            </a:pPr>
            <a:r>
              <a:rPr lang="en-US" sz="2400" kern="1200" dirty="0">
                <a:solidFill>
                  <a:srgbClr val="FFFF00"/>
                </a:solidFill>
                <a:latin typeface="Arial" charset="0"/>
                <a:ea typeface="+mn-ea"/>
                <a:cs typeface="+mn-cs"/>
              </a:rPr>
              <a:t>2% of individuals contributing to Genome Wide Association Studies with African Ancestry</a:t>
            </a:r>
          </a:p>
        </p:txBody>
      </p:sp>
    </p:spTree>
    <p:extLst>
      <p:ext uri="{BB962C8B-B14F-4D97-AF65-F5344CB8AC3E}">
        <p14:creationId xmlns:p14="http://schemas.microsoft.com/office/powerpoint/2010/main" val="39003680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7BCA-0EF1-404A-B410-6DAC10DDD9B3}"/>
              </a:ext>
            </a:extLst>
          </p:cNvPr>
          <p:cNvSpPr>
            <a:spLocks noGrp="1"/>
          </p:cNvSpPr>
          <p:nvPr>
            <p:ph type="title"/>
          </p:nvPr>
        </p:nvSpPr>
        <p:spPr>
          <a:xfrm>
            <a:off x="914400" y="116681"/>
            <a:ext cx="7848600" cy="685800"/>
          </a:xfrm>
        </p:spPr>
        <p:txBody>
          <a:bodyPr/>
          <a:lstStyle/>
          <a:p>
            <a:r>
              <a:rPr lang="en-US" sz="2400" dirty="0"/>
              <a:t>Genetic Variants Associated with </a:t>
            </a:r>
            <a:br>
              <a:rPr lang="en-US" sz="2400" dirty="0"/>
            </a:br>
            <a:r>
              <a:rPr lang="en-US" sz="2400" dirty="0"/>
              <a:t>Breast Cancer Risk + Duffy Null Allele</a:t>
            </a:r>
          </a:p>
        </p:txBody>
      </p:sp>
      <p:graphicFrame>
        <p:nvGraphicFramePr>
          <p:cNvPr id="4" name="Content Placeholder 3">
            <a:extLst>
              <a:ext uri="{FF2B5EF4-FFF2-40B4-BE49-F238E27FC236}">
                <a16:creationId xmlns:a16="http://schemas.microsoft.com/office/drawing/2014/main" id="{A5922476-1B50-485C-9A6B-DD2D634CC075}"/>
              </a:ext>
            </a:extLst>
          </p:cNvPr>
          <p:cNvGraphicFramePr>
            <a:graphicFrameLocks noGrp="1"/>
          </p:cNvGraphicFramePr>
          <p:nvPr>
            <p:ph idx="1"/>
          </p:nvPr>
        </p:nvGraphicFramePr>
        <p:xfrm>
          <a:off x="800100" y="973931"/>
          <a:ext cx="7486650" cy="4091940"/>
        </p:xfrm>
        <a:graphic>
          <a:graphicData uri="http://schemas.openxmlformats.org/drawingml/2006/table">
            <a:tbl>
              <a:tblPr firstRow="1" bandRow="1">
                <a:tableStyleId>{5C22544A-7EE6-4342-B048-85BDC9FD1C3A}</a:tableStyleId>
              </a:tblPr>
              <a:tblGrid>
                <a:gridCol w="1657350">
                  <a:extLst>
                    <a:ext uri="{9D8B030D-6E8A-4147-A177-3AD203B41FA5}">
                      <a16:colId xmlns:a16="http://schemas.microsoft.com/office/drawing/2014/main" val="1299637549"/>
                    </a:ext>
                  </a:extLst>
                </a:gridCol>
                <a:gridCol w="1485900">
                  <a:extLst>
                    <a:ext uri="{9D8B030D-6E8A-4147-A177-3AD203B41FA5}">
                      <a16:colId xmlns:a16="http://schemas.microsoft.com/office/drawing/2014/main" val="2278825635"/>
                    </a:ext>
                  </a:extLst>
                </a:gridCol>
                <a:gridCol w="4343400">
                  <a:extLst>
                    <a:ext uri="{9D8B030D-6E8A-4147-A177-3AD203B41FA5}">
                      <a16:colId xmlns:a16="http://schemas.microsoft.com/office/drawing/2014/main" val="1268459996"/>
                    </a:ext>
                  </a:extLst>
                </a:gridCol>
              </a:tblGrid>
              <a:tr h="388620">
                <a:tc>
                  <a:txBody>
                    <a:bodyPr/>
                    <a:lstStyle/>
                    <a:p>
                      <a:r>
                        <a:rPr lang="en-US" sz="2100" dirty="0"/>
                        <a:t>Variant</a:t>
                      </a:r>
                    </a:p>
                  </a:txBody>
                  <a:tcPr marL="68580" marR="68580" marT="34290" marB="34290"/>
                </a:tc>
                <a:tc>
                  <a:txBody>
                    <a:bodyPr/>
                    <a:lstStyle/>
                    <a:p>
                      <a:pPr algn="ctr"/>
                      <a:r>
                        <a:rPr lang="en-US" sz="2100" dirty="0"/>
                        <a:t>Region</a:t>
                      </a:r>
                    </a:p>
                  </a:txBody>
                  <a:tcPr marL="68580" marR="68580" marT="34290" marB="34290"/>
                </a:tc>
                <a:tc>
                  <a:txBody>
                    <a:bodyPr/>
                    <a:lstStyle/>
                    <a:p>
                      <a:r>
                        <a:rPr lang="en-US" sz="2100" dirty="0"/>
                        <a:t>Associated/Neighboring Gene(s)</a:t>
                      </a:r>
                    </a:p>
                  </a:txBody>
                  <a:tcPr marL="68580" marR="68580" marT="34290" marB="34290"/>
                </a:tc>
                <a:extLst>
                  <a:ext uri="{0D108BD9-81ED-4DB2-BD59-A6C34878D82A}">
                    <a16:rowId xmlns:a16="http://schemas.microsoft.com/office/drawing/2014/main" val="2886882244"/>
                  </a:ext>
                </a:extLst>
              </a:tr>
              <a:tr h="617220">
                <a:tc>
                  <a:txBody>
                    <a:bodyPr/>
                    <a:lstStyle/>
                    <a:p>
                      <a:r>
                        <a:rPr lang="en-US" sz="1800" dirty="0">
                          <a:highlight>
                            <a:srgbClr val="FFFF00"/>
                          </a:highlight>
                        </a:rPr>
                        <a:t>rs2814778</a:t>
                      </a:r>
                    </a:p>
                  </a:txBody>
                  <a:tcPr marL="68580" marR="68580" marT="34290" marB="34290"/>
                </a:tc>
                <a:tc>
                  <a:txBody>
                    <a:bodyPr/>
                    <a:lstStyle/>
                    <a:p>
                      <a:pPr algn="ctr"/>
                      <a:r>
                        <a:rPr lang="en-US" sz="1800" dirty="0">
                          <a:highlight>
                            <a:srgbClr val="FFFF00"/>
                          </a:highlight>
                        </a:rPr>
                        <a:t>1q23</a:t>
                      </a:r>
                    </a:p>
                  </a:txBody>
                  <a:tcPr marL="68580" marR="68580" marT="34290" marB="34290"/>
                </a:tc>
                <a:tc>
                  <a:txBody>
                    <a:bodyPr/>
                    <a:lstStyle/>
                    <a:p>
                      <a:r>
                        <a:rPr lang="en-US" sz="1800" dirty="0">
                          <a:highlight>
                            <a:srgbClr val="FFFF00"/>
                          </a:highlight>
                        </a:rPr>
                        <a:t>Duffy Antigen Receptor for Chemokines/</a:t>
                      </a:r>
                    </a:p>
                    <a:p>
                      <a:r>
                        <a:rPr lang="en-US" sz="1800" dirty="0">
                          <a:highlight>
                            <a:srgbClr val="FFFF00"/>
                          </a:highlight>
                        </a:rPr>
                        <a:t>Atypical Chemokine Receptor 1</a:t>
                      </a:r>
                    </a:p>
                  </a:txBody>
                  <a:tcPr marL="68580" marR="68580" marT="34290" marB="34290"/>
                </a:tc>
                <a:extLst>
                  <a:ext uri="{0D108BD9-81ED-4DB2-BD59-A6C34878D82A}">
                    <a16:rowId xmlns:a16="http://schemas.microsoft.com/office/drawing/2014/main" val="1717872721"/>
                  </a:ext>
                </a:extLst>
              </a:tr>
              <a:tr h="342900">
                <a:tc>
                  <a:txBody>
                    <a:bodyPr/>
                    <a:lstStyle/>
                    <a:p>
                      <a:r>
                        <a:rPr lang="en-US" sz="1800" dirty="0"/>
                        <a:t>rs13000023</a:t>
                      </a:r>
                    </a:p>
                  </a:txBody>
                  <a:tcPr marL="68580" marR="68580" marT="34290" marB="34290"/>
                </a:tc>
                <a:tc>
                  <a:txBody>
                    <a:bodyPr/>
                    <a:lstStyle/>
                    <a:p>
                      <a:pPr algn="ctr"/>
                      <a:r>
                        <a:rPr lang="en-US" sz="1800" dirty="0"/>
                        <a:t>2q35</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TNP1, DIRC3</a:t>
                      </a:r>
                    </a:p>
                  </a:txBody>
                  <a:tcPr marL="68580" marR="68580" marT="34290" marB="34290"/>
                </a:tc>
                <a:extLst>
                  <a:ext uri="{0D108BD9-81ED-4DB2-BD59-A6C34878D82A}">
                    <a16:rowId xmlns:a16="http://schemas.microsoft.com/office/drawing/2014/main" val="382919053"/>
                  </a:ext>
                </a:extLst>
              </a:tr>
              <a:tr h="342900">
                <a:tc>
                  <a:txBody>
                    <a:bodyPr/>
                    <a:lstStyle/>
                    <a:p>
                      <a:r>
                        <a:rPr lang="en-US" sz="1800" dirty="0"/>
                        <a:t>rs2363956</a:t>
                      </a:r>
                    </a:p>
                  </a:txBody>
                  <a:tcPr marL="68580" marR="68580" marT="34290" marB="34290"/>
                </a:tc>
                <a:tc>
                  <a:txBody>
                    <a:bodyPr/>
                    <a:lstStyle/>
                    <a:p>
                      <a:pPr algn="ctr"/>
                      <a:r>
                        <a:rPr lang="en-US" sz="1800" dirty="0"/>
                        <a:t>19p13.11</a:t>
                      </a:r>
                    </a:p>
                  </a:txBody>
                  <a:tcPr marL="68580" marR="68580" marT="34290" marB="34290"/>
                </a:tc>
                <a:tc>
                  <a:txBody>
                    <a:bodyPr/>
                    <a:lstStyle/>
                    <a:p>
                      <a:r>
                        <a:rPr lang="en-US" sz="1800" dirty="0"/>
                        <a:t>ANKLE1</a:t>
                      </a:r>
                    </a:p>
                  </a:txBody>
                  <a:tcPr marL="68580" marR="68580" marT="34290" marB="34290"/>
                </a:tc>
                <a:extLst>
                  <a:ext uri="{0D108BD9-81ED-4DB2-BD59-A6C34878D82A}">
                    <a16:rowId xmlns:a16="http://schemas.microsoft.com/office/drawing/2014/main" val="2596100392"/>
                  </a:ext>
                </a:extLst>
              </a:tr>
              <a:tr h="342900">
                <a:tc>
                  <a:txBody>
                    <a:bodyPr/>
                    <a:lstStyle/>
                    <a:p>
                      <a:r>
                        <a:rPr lang="en-US" sz="1800" dirty="0"/>
                        <a:t>rs2981578</a:t>
                      </a:r>
                    </a:p>
                  </a:txBody>
                  <a:tcPr marL="68580" marR="68580" marT="34290" marB="34290"/>
                </a:tc>
                <a:tc>
                  <a:txBody>
                    <a:bodyPr/>
                    <a:lstStyle/>
                    <a:p>
                      <a:pPr algn="ctr"/>
                      <a:r>
                        <a:rPr lang="en-US" sz="1800" dirty="0"/>
                        <a:t>10q26</a:t>
                      </a:r>
                    </a:p>
                  </a:txBody>
                  <a:tcPr marL="68580" marR="68580" marT="34290" marB="34290"/>
                </a:tc>
                <a:tc>
                  <a:txBody>
                    <a:bodyPr/>
                    <a:lstStyle/>
                    <a:p>
                      <a:r>
                        <a:rPr lang="en-US" sz="1800" dirty="0"/>
                        <a:t>FGFR2</a:t>
                      </a:r>
                    </a:p>
                  </a:txBody>
                  <a:tcPr marL="68580" marR="68580" marT="34290" marB="34290"/>
                </a:tc>
                <a:extLst>
                  <a:ext uri="{0D108BD9-81ED-4DB2-BD59-A6C34878D82A}">
                    <a16:rowId xmlns:a16="http://schemas.microsoft.com/office/drawing/2014/main" val="4069094452"/>
                  </a:ext>
                </a:extLst>
              </a:tr>
              <a:tr h="342900">
                <a:tc>
                  <a:txBody>
                    <a:bodyPr/>
                    <a:lstStyle/>
                    <a:p>
                      <a:r>
                        <a:rPr lang="en-US" sz="1800" dirty="0"/>
                        <a:t>rs2981579</a:t>
                      </a:r>
                    </a:p>
                  </a:txBody>
                  <a:tcPr marL="68580" marR="68580" marT="34290" marB="34290"/>
                </a:tc>
                <a:tc>
                  <a:txBody>
                    <a:bodyPr/>
                    <a:lstStyle/>
                    <a:p>
                      <a:pPr algn="ctr"/>
                      <a:r>
                        <a:rPr lang="en-US" sz="1800" dirty="0"/>
                        <a:t>10q26.13</a:t>
                      </a:r>
                    </a:p>
                  </a:txBody>
                  <a:tcPr marL="68580" marR="68580" marT="34290" marB="34290"/>
                </a:tc>
                <a:tc>
                  <a:txBody>
                    <a:bodyPr/>
                    <a:lstStyle/>
                    <a:p>
                      <a:r>
                        <a:rPr lang="en-US" sz="1800" dirty="0"/>
                        <a:t>FGFR2</a:t>
                      </a:r>
                    </a:p>
                  </a:txBody>
                  <a:tcPr marL="68580" marR="68580" marT="34290" marB="34290"/>
                </a:tc>
                <a:extLst>
                  <a:ext uri="{0D108BD9-81ED-4DB2-BD59-A6C34878D82A}">
                    <a16:rowId xmlns:a16="http://schemas.microsoft.com/office/drawing/2014/main" val="291648234"/>
                  </a:ext>
                </a:extLst>
              </a:tr>
              <a:tr h="342900">
                <a:tc>
                  <a:txBody>
                    <a:bodyPr/>
                    <a:lstStyle/>
                    <a:p>
                      <a:r>
                        <a:rPr lang="en-US" sz="1800" dirty="0"/>
                        <a:t>rs3112572</a:t>
                      </a:r>
                    </a:p>
                  </a:txBody>
                  <a:tcPr marL="68580" marR="68580" marT="34290" marB="34290"/>
                </a:tc>
                <a:tc>
                  <a:txBody>
                    <a:bodyPr/>
                    <a:lstStyle/>
                    <a:p>
                      <a:pPr algn="ctr"/>
                      <a:r>
                        <a:rPr lang="en-US" sz="1800" dirty="0"/>
                        <a:t>16q12</a:t>
                      </a:r>
                    </a:p>
                  </a:txBody>
                  <a:tcPr marL="68580" marR="68580" marT="34290" marB="34290"/>
                </a:tc>
                <a:tc>
                  <a:txBody>
                    <a:bodyPr/>
                    <a:lstStyle/>
                    <a:p>
                      <a:r>
                        <a:rPr lang="en-US" sz="1800" dirty="0"/>
                        <a:t>LOC643714</a:t>
                      </a:r>
                    </a:p>
                  </a:txBody>
                  <a:tcPr marL="68580" marR="68580" marT="34290" marB="34290"/>
                </a:tc>
                <a:extLst>
                  <a:ext uri="{0D108BD9-81ED-4DB2-BD59-A6C34878D82A}">
                    <a16:rowId xmlns:a16="http://schemas.microsoft.com/office/drawing/2014/main" val="482871430"/>
                  </a:ext>
                </a:extLst>
              </a:tr>
              <a:tr h="342900">
                <a:tc>
                  <a:txBody>
                    <a:bodyPr/>
                    <a:lstStyle/>
                    <a:p>
                      <a:r>
                        <a:rPr lang="en-US" sz="1800" dirty="0"/>
                        <a:t>rs3745185</a:t>
                      </a:r>
                    </a:p>
                  </a:txBody>
                  <a:tcPr marL="68580" marR="68580" marT="34290" marB="34290"/>
                </a:tc>
                <a:tc>
                  <a:txBody>
                    <a:bodyPr/>
                    <a:lstStyle/>
                    <a:p>
                      <a:pPr algn="ctr"/>
                      <a:r>
                        <a:rPr lang="en-US" sz="1800" dirty="0"/>
                        <a:t>19p13</a:t>
                      </a:r>
                    </a:p>
                  </a:txBody>
                  <a:tcPr marL="68580" marR="68580" marT="34290" marB="34290"/>
                </a:tc>
                <a:tc>
                  <a:txBody>
                    <a:bodyPr/>
                    <a:lstStyle/>
                    <a:p>
                      <a:r>
                        <a:rPr lang="en-US" sz="1800" dirty="0"/>
                        <a:t>BABAM1</a:t>
                      </a:r>
                    </a:p>
                  </a:txBody>
                  <a:tcPr marL="68580" marR="68580" marT="34290" marB="34290"/>
                </a:tc>
                <a:extLst>
                  <a:ext uri="{0D108BD9-81ED-4DB2-BD59-A6C34878D82A}">
                    <a16:rowId xmlns:a16="http://schemas.microsoft.com/office/drawing/2014/main" val="1097413586"/>
                  </a:ext>
                </a:extLst>
              </a:tr>
              <a:tr h="342900">
                <a:tc>
                  <a:txBody>
                    <a:bodyPr/>
                    <a:lstStyle/>
                    <a:p>
                      <a:r>
                        <a:rPr lang="en-US" sz="1800" dirty="0"/>
                        <a:t>rs4245739</a:t>
                      </a:r>
                    </a:p>
                  </a:txBody>
                  <a:tcPr marL="68580" marR="68580" marT="34290" marB="34290"/>
                </a:tc>
                <a:tc>
                  <a:txBody>
                    <a:bodyPr/>
                    <a:lstStyle/>
                    <a:p>
                      <a:pPr algn="ctr"/>
                      <a:r>
                        <a:rPr lang="en-US" sz="1800" dirty="0"/>
                        <a:t>1q32.1</a:t>
                      </a:r>
                    </a:p>
                  </a:txBody>
                  <a:tcPr marL="68580" marR="68580" marT="34290" marB="34290"/>
                </a:tc>
                <a:tc>
                  <a:txBody>
                    <a:bodyPr/>
                    <a:lstStyle/>
                    <a:p>
                      <a:r>
                        <a:rPr lang="en-US" sz="1800" dirty="0"/>
                        <a:t>MDM4</a:t>
                      </a:r>
                    </a:p>
                  </a:txBody>
                  <a:tcPr marL="68580" marR="68580" marT="34290" marB="34290"/>
                </a:tc>
                <a:extLst>
                  <a:ext uri="{0D108BD9-81ED-4DB2-BD59-A6C34878D82A}">
                    <a16:rowId xmlns:a16="http://schemas.microsoft.com/office/drawing/2014/main" val="3102537710"/>
                  </a:ext>
                </a:extLst>
              </a:tr>
              <a:tr h="342900">
                <a:tc>
                  <a:txBody>
                    <a:bodyPr/>
                    <a:lstStyle/>
                    <a:p>
                      <a:r>
                        <a:rPr lang="en-US" sz="1800" dirty="0"/>
                        <a:t>rs4849887</a:t>
                      </a:r>
                    </a:p>
                  </a:txBody>
                  <a:tcPr marL="68580" marR="68580" marT="34290" marB="34290"/>
                </a:tc>
                <a:tc>
                  <a:txBody>
                    <a:bodyPr/>
                    <a:lstStyle/>
                    <a:p>
                      <a:pPr algn="ctr"/>
                      <a:r>
                        <a:rPr lang="en-US" sz="1800" dirty="0"/>
                        <a:t>2q14.2</a:t>
                      </a:r>
                    </a:p>
                  </a:txBody>
                  <a:tcPr marL="68580" marR="68580" marT="34290" marB="34290"/>
                </a:tc>
                <a:tc>
                  <a:txBody>
                    <a:bodyPr/>
                    <a:lstStyle/>
                    <a:p>
                      <a:r>
                        <a:rPr lang="en-US" sz="1800" dirty="0"/>
                        <a:t>LOC84931, GLI2</a:t>
                      </a:r>
                    </a:p>
                  </a:txBody>
                  <a:tcPr marL="68580" marR="68580" marT="34290" marB="34290"/>
                </a:tc>
                <a:extLst>
                  <a:ext uri="{0D108BD9-81ED-4DB2-BD59-A6C34878D82A}">
                    <a16:rowId xmlns:a16="http://schemas.microsoft.com/office/drawing/2014/main" val="2769813378"/>
                  </a:ext>
                </a:extLst>
              </a:tr>
              <a:tr h="342900">
                <a:tc>
                  <a:txBody>
                    <a:bodyPr/>
                    <a:lstStyle/>
                    <a:p>
                      <a:r>
                        <a:rPr lang="en-US" sz="1800" dirty="0"/>
                        <a:t>rs609275</a:t>
                      </a:r>
                    </a:p>
                  </a:txBody>
                  <a:tcPr marL="68580" marR="68580" marT="34290" marB="34290"/>
                </a:tc>
                <a:tc>
                  <a:txBody>
                    <a:bodyPr/>
                    <a:lstStyle/>
                    <a:p>
                      <a:pPr algn="ctr"/>
                      <a:r>
                        <a:rPr lang="en-US" sz="1800" dirty="0"/>
                        <a:t>11q13</a:t>
                      </a:r>
                    </a:p>
                  </a:txBody>
                  <a:tcPr marL="68580" marR="68580" marT="34290" marB="34290"/>
                </a:tc>
                <a:tc>
                  <a:txBody>
                    <a:bodyPr/>
                    <a:lstStyle/>
                    <a:p>
                      <a:r>
                        <a:rPr lang="en-US" sz="1800" dirty="0"/>
                        <a:t>MYEOV, CCND1</a:t>
                      </a:r>
                    </a:p>
                  </a:txBody>
                  <a:tcPr marL="68580" marR="68580" marT="34290" marB="34290"/>
                </a:tc>
                <a:extLst>
                  <a:ext uri="{0D108BD9-81ED-4DB2-BD59-A6C34878D82A}">
                    <a16:rowId xmlns:a16="http://schemas.microsoft.com/office/drawing/2014/main" val="3924626963"/>
                  </a:ext>
                </a:extLst>
              </a:tr>
            </a:tbl>
          </a:graphicData>
        </a:graphic>
      </p:graphicFrame>
    </p:spTree>
    <p:extLst>
      <p:ext uri="{BB962C8B-B14F-4D97-AF65-F5344CB8AC3E}">
        <p14:creationId xmlns:p14="http://schemas.microsoft.com/office/powerpoint/2010/main" val="3735946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EDFDB2-AE3E-0E99-D3D6-6D24D08D44FB}"/>
              </a:ext>
            </a:extLst>
          </p:cNvPr>
          <p:cNvPicPr>
            <a:picLocks noChangeAspect="1"/>
          </p:cNvPicPr>
          <p:nvPr/>
        </p:nvPicPr>
        <p:blipFill>
          <a:blip r:embed="rId2"/>
          <a:stretch>
            <a:fillRect/>
          </a:stretch>
        </p:blipFill>
        <p:spPr>
          <a:xfrm>
            <a:off x="-74645" y="0"/>
            <a:ext cx="8248262" cy="4385388"/>
          </a:xfrm>
          <a:prstGeom prst="rect">
            <a:avLst/>
          </a:prstGeom>
        </p:spPr>
      </p:pic>
    </p:spTree>
    <p:extLst>
      <p:ext uri="{BB962C8B-B14F-4D97-AF65-F5344CB8AC3E}">
        <p14:creationId xmlns:p14="http://schemas.microsoft.com/office/powerpoint/2010/main" val="103767865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300" y="1088619"/>
          <a:ext cx="8858248" cy="4057262"/>
        </p:xfrm>
        <a:graphic>
          <a:graphicData uri="http://schemas.openxmlformats.org/drawingml/2006/table">
            <a:tbl>
              <a:tblPr>
                <a:tableStyleId>{EB344D84-9AFB-497E-A393-DC336BA19D2E}</a:tableStyleId>
              </a:tblPr>
              <a:tblGrid>
                <a:gridCol w="793553">
                  <a:extLst>
                    <a:ext uri="{9D8B030D-6E8A-4147-A177-3AD203B41FA5}">
                      <a16:colId xmlns:a16="http://schemas.microsoft.com/office/drawing/2014/main" val="686303616"/>
                    </a:ext>
                  </a:extLst>
                </a:gridCol>
                <a:gridCol w="525958">
                  <a:extLst>
                    <a:ext uri="{9D8B030D-6E8A-4147-A177-3AD203B41FA5}">
                      <a16:colId xmlns:a16="http://schemas.microsoft.com/office/drawing/2014/main" val="3586594976"/>
                    </a:ext>
                  </a:extLst>
                </a:gridCol>
                <a:gridCol w="562868">
                  <a:extLst>
                    <a:ext uri="{9D8B030D-6E8A-4147-A177-3AD203B41FA5}">
                      <a16:colId xmlns:a16="http://schemas.microsoft.com/office/drawing/2014/main" val="2032000816"/>
                    </a:ext>
                  </a:extLst>
                </a:gridCol>
                <a:gridCol w="547669">
                  <a:extLst>
                    <a:ext uri="{9D8B030D-6E8A-4147-A177-3AD203B41FA5}">
                      <a16:colId xmlns:a16="http://schemas.microsoft.com/office/drawing/2014/main" val="1896889882"/>
                    </a:ext>
                  </a:extLst>
                </a:gridCol>
                <a:gridCol w="584650">
                  <a:extLst>
                    <a:ext uri="{9D8B030D-6E8A-4147-A177-3AD203B41FA5}">
                      <a16:colId xmlns:a16="http://schemas.microsoft.com/office/drawing/2014/main" val="3964456845"/>
                    </a:ext>
                  </a:extLst>
                </a:gridCol>
                <a:gridCol w="584650">
                  <a:extLst>
                    <a:ext uri="{9D8B030D-6E8A-4147-A177-3AD203B41FA5}">
                      <a16:colId xmlns:a16="http://schemas.microsoft.com/office/drawing/2014/main" val="1495621492"/>
                    </a:ext>
                  </a:extLst>
                </a:gridCol>
                <a:gridCol w="667540">
                  <a:extLst>
                    <a:ext uri="{9D8B030D-6E8A-4147-A177-3AD203B41FA5}">
                      <a16:colId xmlns:a16="http://schemas.microsoft.com/office/drawing/2014/main" val="2585594375"/>
                    </a:ext>
                  </a:extLst>
                </a:gridCol>
                <a:gridCol w="715643">
                  <a:extLst>
                    <a:ext uri="{9D8B030D-6E8A-4147-A177-3AD203B41FA5}">
                      <a16:colId xmlns:a16="http://schemas.microsoft.com/office/drawing/2014/main" val="3719743121"/>
                    </a:ext>
                  </a:extLst>
                </a:gridCol>
                <a:gridCol w="549128">
                  <a:extLst>
                    <a:ext uri="{9D8B030D-6E8A-4147-A177-3AD203B41FA5}">
                      <a16:colId xmlns:a16="http://schemas.microsoft.com/office/drawing/2014/main" val="1006914246"/>
                    </a:ext>
                  </a:extLst>
                </a:gridCol>
                <a:gridCol w="596492">
                  <a:extLst>
                    <a:ext uri="{9D8B030D-6E8A-4147-A177-3AD203B41FA5}">
                      <a16:colId xmlns:a16="http://schemas.microsoft.com/office/drawing/2014/main" val="2376544001"/>
                    </a:ext>
                  </a:extLst>
                </a:gridCol>
                <a:gridCol w="680119">
                  <a:extLst>
                    <a:ext uri="{9D8B030D-6E8A-4147-A177-3AD203B41FA5}">
                      <a16:colId xmlns:a16="http://schemas.microsoft.com/office/drawing/2014/main" val="3037794766"/>
                    </a:ext>
                  </a:extLst>
                </a:gridCol>
                <a:gridCol w="655697">
                  <a:extLst>
                    <a:ext uri="{9D8B030D-6E8A-4147-A177-3AD203B41FA5}">
                      <a16:colId xmlns:a16="http://schemas.microsoft.com/office/drawing/2014/main" val="3946939802"/>
                    </a:ext>
                  </a:extLst>
                </a:gridCol>
                <a:gridCol w="655697">
                  <a:extLst>
                    <a:ext uri="{9D8B030D-6E8A-4147-A177-3AD203B41FA5}">
                      <a16:colId xmlns:a16="http://schemas.microsoft.com/office/drawing/2014/main" val="2300659494"/>
                    </a:ext>
                  </a:extLst>
                </a:gridCol>
                <a:gridCol w="738587">
                  <a:extLst>
                    <a:ext uri="{9D8B030D-6E8A-4147-A177-3AD203B41FA5}">
                      <a16:colId xmlns:a16="http://schemas.microsoft.com/office/drawing/2014/main" val="1658179896"/>
                    </a:ext>
                  </a:extLst>
                </a:gridCol>
              </a:tblGrid>
              <a:tr h="26378">
                <a:tc gridSpan="14">
                  <a:txBody>
                    <a:bodyPr/>
                    <a:lstStyle/>
                    <a:p>
                      <a:pPr marL="0" marR="0" algn="ctr">
                        <a:lnSpc>
                          <a:spcPct val="107000"/>
                        </a:lnSpc>
                        <a:spcBef>
                          <a:spcPts val="0"/>
                        </a:spcBef>
                        <a:spcAft>
                          <a:spcPts val="0"/>
                        </a:spcAft>
                      </a:pPr>
                      <a:endParaRPr lang="en-US" sz="200" b="1" u="sng" dirty="0">
                        <a:effectLst/>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35789180"/>
                  </a:ext>
                </a:extLst>
              </a:tr>
              <a:tr h="238450">
                <a:tc>
                  <a:txBody>
                    <a:bodyPr/>
                    <a:lstStyle/>
                    <a:p>
                      <a:pPr marL="0" marR="0" algn="ctr">
                        <a:lnSpc>
                          <a:spcPct val="107000"/>
                        </a:lnSpc>
                        <a:spcBef>
                          <a:spcPts val="0"/>
                        </a:spcBef>
                        <a:spcAft>
                          <a:spcPts val="0"/>
                        </a:spcAft>
                      </a:pPr>
                      <a:r>
                        <a:rPr lang="en-US" sz="1200" i="1" dirty="0">
                          <a:effectLst/>
                        </a:rPr>
                        <a:t> </a:t>
                      </a: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200" i="1" dirty="0">
                          <a:effectLst/>
                        </a:rPr>
                        <a:t> </a:t>
                      </a: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gridSpan="6">
                  <a:txBody>
                    <a:bodyPr/>
                    <a:lstStyle/>
                    <a:p>
                      <a:pPr marL="0" marR="0" algn="ctr">
                        <a:lnSpc>
                          <a:spcPct val="107000"/>
                        </a:lnSpc>
                        <a:spcBef>
                          <a:spcPts val="0"/>
                        </a:spcBef>
                        <a:spcAft>
                          <a:spcPts val="0"/>
                        </a:spcAft>
                      </a:pPr>
                      <a:r>
                        <a:rPr lang="en-US" sz="1200" i="1" dirty="0">
                          <a:effectLst/>
                        </a:rPr>
                        <a:t>By SNP Genotypes   (Dominant Model)</a:t>
                      </a: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6">
                  <a:txBody>
                    <a:bodyPr/>
                    <a:lstStyle/>
                    <a:p>
                      <a:pPr marL="0" marR="0" algn="ctr">
                        <a:lnSpc>
                          <a:spcPct val="107000"/>
                        </a:lnSpc>
                        <a:spcBef>
                          <a:spcPts val="0"/>
                        </a:spcBef>
                        <a:spcAft>
                          <a:spcPts val="0"/>
                        </a:spcAft>
                      </a:pPr>
                      <a:r>
                        <a:rPr lang="en-US" sz="1200" i="1" dirty="0">
                          <a:effectLst/>
                        </a:rPr>
                        <a:t>By SNP Alleles   (Dosage model)</a:t>
                      </a: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0230364"/>
                  </a:ext>
                </a:extLst>
              </a:tr>
              <a:tr h="428568">
                <a:tc>
                  <a:txBody>
                    <a:bodyPr/>
                    <a:lstStyle/>
                    <a:p>
                      <a:pPr marL="0" marR="0" algn="ctr">
                        <a:lnSpc>
                          <a:spcPct val="107000"/>
                        </a:lnSpc>
                        <a:spcBef>
                          <a:spcPts val="0"/>
                        </a:spcBef>
                        <a:spcAft>
                          <a:spcPts val="0"/>
                        </a:spcAft>
                      </a:pPr>
                      <a:r>
                        <a:rPr lang="en-US" sz="1200" b="1" dirty="0">
                          <a:effectLst/>
                        </a:rPr>
                        <a:t>SNP  ID</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Minor Allele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OR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SE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lower 95% CI</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upper 95% CI</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P-value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adjusted P-value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OR2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SE2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lower 95% CI4</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upper 95% CI5</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P-value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adjusted P-value2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4176011"/>
                  </a:ext>
                </a:extLst>
              </a:tr>
              <a:tr h="382667">
                <a:tc>
                  <a:txBody>
                    <a:bodyPr/>
                    <a:lstStyle/>
                    <a:p>
                      <a:pPr marL="0" marR="0" algn="ctr">
                        <a:lnSpc>
                          <a:spcPct val="107000"/>
                        </a:lnSpc>
                        <a:spcBef>
                          <a:spcPts val="0"/>
                        </a:spcBef>
                        <a:spcAft>
                          <a:spcPts val="0"/>
                        </a:spcAft>
                      </a:pPr>
                      <a:r>
                        <a:rPr lang="en-US" sz="1200" b="1" dirty="0">
                          <a:solidFill>
                            <a:srgbClr val="FF0000"/>
                          </a:solidFill>
                          <a:effectLst/>
                        </a:rPr>
                        <a:t>rs2814778</a:t>
                      </a:r>
                    </a:p>
                    <a:p>
                      <a:pPr marL="0" marR="0" algn="ctr">
                        <a:lnSpc>
                          <a:spcPct val="107000"/>
                        </a:lnSpc>
                        <a:spcBef>
                          <a:spcPts val="0"/>
                        </a:spcBef>
                        <a:spcAft>
                          <a:spcPts val="0"/>
                        </a:spcAft>
                      </a:pPr>
                      <a:r>
                        <a:rPr lang="en-US" sz="1200" b="1" dirty="0">
                          <a:solidFill>
                            <a:srgbClr val="FF0000"/>
                          </a:solidFill>
                          <a:effectLst/>
                        </a:rPr>
                        <a:t>Duffy-null</a:t>
                      </a:r>
                    </a:p>
                  </a:txBody>
                  <a:tcPr marL="51435" marR="514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c>
                  <a:txBody>
                    <a:bodyPr/>
                    <a:lstStyle/>
                    <a:p>
                      <a:pPr marL="0" marR="0" algn="ctr">
                        <a:lnSpc>
                          <a:spcPct val="107000"/>
                        </a:lnSpc>
                        <a:spcBef>
                          <a:spcPts val="0"/>
                        </a:spcBef>
                        <a:spcAft>
                          <a:spcPts val="0"/>
                        </a:spcAft>
                      </a:pPr>
                      <a:r>
                        <a:rPr lang="en-US" sz="1200" b="1" dirty="0">
                          <a:solidFill>
                            <a:srgbClr val="FF0000"/>
                          </a:solidFill>
                          <a:effectLst/>
                        </a:rPr>
                        <a:t>C</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c>
                  <a:txBody>
                    <a:bodyPr/>
                    <a:lstStyle/>
                    <a:p>
                      <a:pPr marL="0" marR="0" algn="ctr">
                        <a:lnSpc>
                          <a:spcPct val="107000"/>
                        </a:lnSpc>
                        <a:spcBef>
                          <a:spcPts val="0"/>
                        </a:spcBef>
                        <a:spcAft>
                          <a:spcPts val="0"/>
                        </a:spcAft>
                      </a:pPr>
                      <a:r>
                        <a:rPr lang="en-US" sz="1200" b="1" dirty="0">
                          <a:solidFill>
                            <a:srgbClr val="FF0000"/>
                          </a:solidFill>
                          <a:effectLst/>
                        </a:rPr>
                        <a:t>7.175</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99"/>
                    </a:solidFill>
                  </a:tcPr>
                </a:tc>
                <a:tc>
                  <a:txBody>
                    <a:bodyPr/>
                    <a:lstStyle/>
                    <a:p>
                      <a:pPr marL="0" marR="0" algn="ctr">
                        <a:lnSpc>
                          <a:spcPct val="107000"/>
                        </a:lnSpc>
                        <a:spcBef>
                          <a:spcPts val="0"/>
                        </a:spcBef>
                        <a:spcAft>
                          <a:spcPts val="0"/>
                        </a:spcAft>
                      </a:pPr>
                      <a:r>
                        <a:rPr lang="en-US" sz="1100" b="1" dirty="0">
                          <a:solidFill>
                            <a:srgbClr val="FF0000"/>
                          </a:solidFill>
                          <a:effectLst/>
                        </a:rPr>
                        <a:t>0.3022</a:t>
                      </a:r>
                      <a:endPar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solidFill>
                      <a:srgbClr val="FFFF99"/>
                    </a:solidFill>
                  </a:tcPr>
                </a:tc>
                <a:tc>
                  <a:txBody>
                    <a:bodyPr/>
                    <a:lstStyle/>
                    <a:p>
                      <a:pPr marL="0" marR="0" algn="ctr">
                        <a:lnSpc>
                          <a:spcPct val="107000"/>
                        </a:lnSpc>
                        <a:spcBef>
                          <a:spcPts val="0"/>
                        </a:spcBef>
                        <a:spcAft>
                          <a:spcPts val="0"/>
                        </a:spcAft>
                      </a:pPr>
                      <a:r>
                        <a:rPr lang="en-US" sz="1200" b="1" dirty="0">
                          <a:solidFill>
                            <a:srgbClr val="FF0000"/>
                          </a:solidFill>
                          <a:effectLst/>
                        </a:rPr>
                        <a:t>3.968</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solidFill>
                      <a:srgbClr val="FFFF99"/>
                    </a:solidFill>
                  </a:tcPr>
                </a:tc>
                <a:tc>
                  <a:txBody>
                    <a:bodyPr/>
                    <a:lstStyle/>
                    <a:p>
                      <a:pPr marL="0" marR="0" algn="ctr">
                        <a:lnSpc>
                          <a:spcPct val="107000"/>
                        </a:lnSpc>
                        <a:spcBef>
                          <a:spcPts val="0"/>
                        </a:spcBef>
                        <a:spcAft>
                          <a:spcPts val="0"/>
                        </a:spcAft>
                      </a:pPr>
                      <a:r>
                        <a:rPr lang="en-US" sz="1200" b="1" dirty="0">
                          <a:solidFill>
                            <a:srgbClr val="FF0000"/>
                          </a:solidFill>
                          <a:effectLst/>
                        </a:rPr>
                        <a:t>12.97</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solidFill>
                      <a:srgbClr val="FFFF99"/>
                    </a:solidFill>
                  </a:tcPr>
                </a:tc>
                <a:tc>
                  <a:txBody>
                    <a:bodyPr/>
                    <a:lstStyle/>
                    <a:p>
                      <a:pPr marL="0" marR="0" algn="ctr">
                        <a:lnSpc>
                          <a:spcPct val="107000"/>
                        </a:lnSpc>
                        <a:spcBef>
                          <a:spcPts val="0"/>
                        </a:spcBef>
                        <a:spcAft>
                          <a:spcPts val="0"/>
                        </a:spcAft>
                      </a:pPr>
                      <a:r>
                        <a:rPr lang="en-US" sz="1200" b="1" dirty="0">
                          <a:solidFill>
                            <a:srgbClr val="FF0000"/>
                          </a:solidFill>
                          <a:effectLst/>
                        </a:rPr>
                        <a:t>&lt;0.0001</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solidFill>
                      <a:srgbClr val="FFFF99"/>
                    </a:solidFill>
                  </a:tcPr>
                </a:tc>
                <a:tc>
                  <a:txBody>
                    <a:bodyPr/>
                    <a:lstStyle/>
                    <a:p>
                      <a:pPr marL="0" marR="0" algn="r">
                        <a:lnSpc>
                          <a:spcPct val="107000"/>
                        </a:lnSpc>
                        <a:spcBef>
                          <a:spcPts val="0"/>
                        </a:spcBef>
                        <a:spcAft>
                          <a:spcPts val="0"/>
                        </a:spcAft>
                      </a:pPr>
                      <a:r>
                        <a:rPr lang="en-US" sz="1200" b="1" i="1" dirty="0">
                          <a:solidFill>
                            <a:srgbClr val="FF0000"/>
                          </a:solidFill>
                          <a:effectLst/>
                        </a:rPr>
                        <a:t>0.0473</a:t>
                      </a:r>
                      <a:endParaRPr lang="en-US" sz="1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c>
                  <a:txBody>
                    <a:bodyPr/>
                    <a:lstStyle/>
                    <a:p>
                      <a:pPr marL="0" marR="0" algn="ctr">
                        <a:lnSpc>
                          <a:spcPct val="107000"/>
                        </a:lnSpc>
                        <a:spcBef>
                          <a:spcPts val="0"/>
                        </a:spcBef>
                        <a:spcAft>
                          <a:spcPts val="0"/>
                        </a:spcAft>
                      </a:pPr>
                      <a:r>
                        <a:rPr lang="en-US" sz="1200" b="1" dirty="0">
                          <a:solidFill>
                            <a:srgbClr val="FF0000"/>
                          </a:solidFill>
                          <a:effectLst/>
                        </a:rPr>
                        <a:t>3.189</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99"/>
                    </a:solidFill>
                  </a:tcPr>
                </a:tc>
                <a:tc>
                  <a:txBody>
                    <a:bodyPr/>
                    <a:lstStyle/>
                    <a:p>
                      <a:pPr marL="0" marR="0" algn="ctr">
                        <a:lnSpc>
                          <a:spcPct val="107000"/>
                        </a:lnSpc>
                        <a:spcBef>
                          <a:spcPts val="0"/>
                        </a:spcBef>
                        <a:spcAft>
                          <a:spcPts val="0"/>
                        </a:spcAft>
                      </a:pPr>
                      <a:r>
                        <a:rPr lang="en-US" sz="1200" b="1" dirty="0">
                          <a:solidFill>
                            <a:srgbClr val="FF0000"/>
                          </a:solidFill>
                          <a:effectLst/>
                        </a:rPr>
                        <a:t>0.1602</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solidFill>
                      <a:srgbClr val="FFFF99"/>
                    </a:solidFill>
                  </a:tcPr>
                </a:tc>
                <a:tc>
                  <a:txBody>
                    <a:bodyPr/>
                    <a:lstStyle/>
                    <a:p>
                      <a:pPr marL="0" marR="0" algn="ctr">
                        <a:lnSpc>
                          <a:spcPct val="107000"/>
                        </a:lnSpc>
                        <a:spcBef>
                          <a:spcPts val="0"/>
                        </a:spcBef>
                        <a:spcAft>
                          <a:spcPts val="0"/>
                        </a:spcAft>
                      </a:pPr>
                      <a:r>
                        <a:rPr lang="en-US" sz="1200" b="1" dirty="0">
                          <a:solidFill>
                            <a:srgbClr val="FF0000"/>
                          </a:solidFill>
                          <a:effectLst/>
                        </a:rPr>
                        <a:t>2.33</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solidFill>
                      <a:srgbClr val="FFFF99"/>
                    </a:solidFill>
                  </a:tcPr>
                </a:tc>
                <a:tc>
                  <a:txBody>
                    <a:bodyPr/>
                    <a:lstStyle/>
                    <a:p>
                      <a:pPr marL="0" marR="0" algn="ctr">
                        <a:lnSpc>
                          <a:spcPct val="107000"/>
                        </a:lnSpc>
                        <a:spcBef>
                          <a:spcPts val="0"/>
                        </a:spcBef>
                        <a:spcAft>
                          <a:spcPts val="0"/>
                        </a:spcAft>
                      </a:pPr>
                      <a:r>
                        <a:rPr lang="en-US" sz="1200" b="1" dirty="0">
                          <a:solidFill>
                            <a:srgbClr val="FF0000"/>
                          </a:solidFill>
                          <a:effectLst/>
                        </a:rPr>
                        <a:t>4.364</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solidFill>
                      <a:srgbClr val="FFFF99"/>
                    </a:solidFill>
                  </a:tcPr>
                </a:tc>
                <a:tc>
                  <a:txBody>
                    <a:bodyPr/>
                    <a:lstStyle/>
                    <a:p>
                      <a:pPr marL="0" marR="0" algn="ctr">
                        <a:lnSpc>
                          <a:spcPct val="107000"/>
                        </a:lnSpc>
                        <a:spcBef>
                          <a:spcPts val="0"/>
                        </a:spcBef>
                        <a:spcAft>
                          <a:spcPts val="0"/>
                        </a:spcAft>
                      </a:pPr>
                      <a:r>
                        <a:rPr lang="en-US" sz="1200" b="1" dirty="0">
                          <a:solidFill>
                            <a:srgbClr val="FF0000"/>
                          </a:solidFill>
                          <a:effectLst/>
                        </a:rPr>
                        <a:t>&lt;0.0001</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solidFill>
                      <a:srgbClr val="FFFF99"/>
                    </a:solidFill>
                  </a:tcPr>
                </a:tc>
                <a:tc>
                  <a:txBody>
                    <a:bodyPr/>
                    <a:lstStyle/>
                    <a:p>
                      <a:pPr marL="0" marR="0" algn="r">
                        <a:lnSpc>
                          <a:spcPct val="107000"/>
                        </a:lnSpc>
                        <a:spcBef>
                          <a:spcPts val="0"/>
                        </a:spcBef>
                        <a:spcAft>
                          <a:spcPts val="0"/>
                        </a:spcAft>
                      </a:pPr>
                      <a:r>
                        <a:rPr lang="en-US" sz="1200" b="1" i="1" dirty="0">
                          <a:solidFill>
                            <a:srgbClr val="FF0000"/>
                          </a:solidFill>
                          <a:effectLst/>
                        </a:rPr>
                        <a:t>0.000345</a:t>
                      </a:r>
                      <a:endParaRPr lang="en-US" sz="1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1272160107"/>
                  </a:ext>
                </a:extLst>
              </a:tr>
              <a:tr h="355270">
                <a:tc>
                  <a:txBody>
                    <a:bodyPr/>
                    <a:lstStyle/>
                    <a:p>
                      <a:pPr marL="0" marR="0" algn="ctr">
                        <a:lnSpc>
                          <a:spcPct val="107000"/>
                        </a:lnSpc>
                        <a:spcBef>
                          <a:spcPts val="0"/>
                        </a:spcBef>
                        <a:spcAft>
                          <a:spcPts val="0"/>
                        </a:spcAft>
                      </a:pPr>
                      <a:r>
                        <a:rPr lang="en-US" sz="1100" b="1" dirty="0">
                          <a:solidFill>
                            <a:srgbClr val="FF0000"/>
                          </a:solidFill>
                          <a:effectLst/>
                        </a:rPr>
                        <a:t>rs13000023</a:t>
                      </a:r>
                      <a:endPar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1" dirty="0">
                          <a:solidFill>
                            <a:srgbClr val="FF0000"/>
                          </a:solidFill>
                          <a:effectLst/>
                        </a:rPr>
                        <a:t>A</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1" dirty="0">
                          <a:solidFill>
                            <a:srgbClr val="FF0000"/>
                          </a:solidFill>
                          <a:effectLst/>
                        </a:rPr>
                        <a:t>0.259</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b="1" dirty="0">
                          <a:solidFill>
                            <a:srgbClr val="FF0000"/>
                          </a:solidFill>
                          <a:effectLst/>
                        </a:rPr>
                        <a:t>0.78</a:t>
                      </a:r>
                      <a:endPar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solidFill>
                            <a:srgbClr val="FF0000"/>
                          </a:solidFill>
                          <a:effectLst/>
                        </a:rPr>
                        <a:t>0.0562</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solidFill>
                            <a:srgbClr val="FF0000"/>
                          </a:solidFill>
                          <a:effectLst/>
                        </a:rPr>
                        <a:t>1.196</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solidFill>
                            <a:srgbClr val="FF0000"/>
                          </a:solidFill>
                          <a:effectLst/>
                        </a:rPr>
                        <a:t>0.08353</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b="1" i="1" dirty="0">
                          <a:solidFill>
                            <a:srgbClr val="FF0000"/>
                          </a:solidFill>
                          <a:effectLst/>
                        </a:rPr>
                        <a:t>0.03085</a:t>
                      </a:r>
                      <a:endParaRPr lang="en-US" sz="1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1" dirty="0">
                          <a:solidFill>
                            <a:srgbClr val="FF0000"/>
                          </a:solidFill>
                          <a:effectLst/>
                        </a:rPr>
                        <a:t>0.603</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200" b="1" dirty="0">
                          <a:solidFill>
                            <a:srgbClr val="FF0000"/>
                          </a:solidFill>
                          <a:effectLst/>
                        </a:rPr>
                        <a:t>0.474</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solidFill>
                            <a:srgbClr val="FF0000"/>
                          </a:solidFill>
                          <a:effectLst/>
                        </a:rPr>
                        <a:t>0.2382</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solidFill>
                            <a:srgbClr val="FF0000"/>
                          </a:solidFill>
                          <a:effectLst/>
                        </a:rPr>
                        <a:t>1.528</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solidFill>
                            <a:srgbClr val="FF0000"/>
                          </a:solidFill>
                          <a:effectLst/>
                        </a:rPr>
                        <a:t>0.2864</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b="1" i="1" dirty="0">
                          <a:solidFill>
                            <a:srgbClr val="FF0000"/>
                          </a:solidFill>
                          <a:effectLst/>
                        </a:rPr>
                        <a:t>0.04996</a:t>
                      </a:r>
                      <a:endParaRPr lang="en-US" sz="1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15094177"/>
                  </a:ext>
                </a:extLst>
              </a:tr>
              <a:tr h="355270">
                <a:tc>
                  <a:txBody>
                    <a:bodyPr/>
                    <a:lstStyle/>
                    <a:p>
                      <a:pPr marL="0" marR="0" algn="ctr">
                        <a:lnSpc>
                          <a:spcPct val="107000"/>
                        </a:lnSpc>
                        <a:spcBef>
                          <a:spcPts val="0"/>
                        </a:spcBef>
                        <a:spcAft>
                          <a:spcPts val="0"/>
                        </a:spcAft>
                      </a:pPr>
                      <a:r>
                        <a:rPr lang="en-US" sz="1200" b="1" dirty="0">
                          <a:solidFill>
                            <a:srgbClr val="FF0000"/>
                          </a:solidFill>
                          <a:effectLst/>
                        </a:rPr>
                        <a:t>rs2363956</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1" dirty="0">
                          <a:solidFill>
                            <a:srgbClr val="FF0000"/>
                          </a:solidFill>
                          <a:effectLst/>
                        </a:rPr>
                        <a:t>G</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1" dirty="0">
                          <a:solidFill>
                            <a:srgbClr val="FF0000"/>
                          </a:solidFill>
                          <a:effectLst/>
                        </a:rPr>
                        <a:t>0.274</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b="1" dirty="0">
                          <a:solidFill>
                            <a:srgbClr val="FF0000"/>
                          </a:solidFill>
                          <a:effectLst/>
                        </a:rPr>
                        <a:t>1.127</a:t>
                      </a:r>
                      <a:endPar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solidFill>
                            <a:srgbClr val="FF0000"/>
                          </a:solidFill>
                          <a:effectLst/>
                        </a:rPr>
                        <a:t>0.0301</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a:solidFill>
                            <a:srgbClr val="FF0000"/>
                          </a:solidFill>
                          <a:effectLst/>
                        </a:rPr>
                        <a:t>2.492</a:t>
                      </a:r>
                      <a:endParaRPr lang="en-US" sz="12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a:solidFill>
                            <a:srgbClr val="FF0000"/>
                          </a:solidFill>
                          <a:effectLst/>
                        </a:rPr>
                        <a:t>0.2503</a:t>
                      </a:r>
                      <a:endParaRPr lang="en-US" sz="12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b="1" dirty="0">
                          <a:solidFill>
                            <a:srgbClr val="FF0000"/>
                          </a:solidFill>
                          <a:effectLst/>
                        </a:rPr>
                        <a:t>0.07728</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1" dirty="0">
                          <a:solidFill>
                            <a:srgbClr val="FF0000"/>
                          </a:solidFill>
                          <a:effectLst/>
                        </a:rPr>
                        <a:t>0.474</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200" b="1" dirty="0">
                          <a:solidFill>
                            <a:srgbClr val="FF0000"/>
                          </a:solidFill>
                          <a:effectLst/>
                        </a:rPr>
                        <a:t>0.6857</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solidFill>
                            <a:srgbClr val="FF0000"/>
                          </a:solidFill>
                          <a:effectLst/>
                        </a:rPr>
                        <a:t>0.1237</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solidFill>
                            <a:srgbClr val="FF0000"/>
                          </a:solidFill>
                          <a:effectLst/>
                        </a:rPr>
                        <a:t>1.819</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solidFill>
                            <a:srgbClr val="FF0000"/>
                          </a:solidFill>
                          <a:effectLst/>
                        </a:rPr>
                        <a:t>0.2768</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b="1" dirty="0">
                          <a:solidFill>
                            <a:srgbClr val="FF0000"/>
                          </a:solidFill>
                          <a:effectLst/>
                        </a:rPr>
                        <a:t>0.03369</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2525512"/>
                  </a:ext>
                </a:extLst>
              </a:tr>
              <a:tr h="277184">
                <a:tc>
                  <a:txBody>
                    <a:bodyPr/>
                    <a:lstStyle/>
                    <a:p>
                      <a:pPr marL="0" marR="0" algn="ctr">
                        <a:lnSpc>
                          <a:spcPct val="107000"/>
                        </a:lnSpc>
                        <a:spcBef>
                          <a:spcPts val="0"/>
                        </a:spcBef>
                        <a:spcAft>
                          <a:spcPts val="0"/>
                        </a:spcAft>
                      </a:pPr>
                      <a:r>
                        <a:rPr lang="en-US" sz="1200" dirty="0">
                          <a:effectLst/>
                        </a:rPr>
                        <a:t>rs2981578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0.444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dirty="0">
                          <a:effectLst/>
                        </a:rPr>
                        <a:t>1.126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0.0489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4.037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0.4713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0.8362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0.444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200">
                          <a:effectLst/>
                        </a:rPr>
                        <a:t>1.126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0.04893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4.037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0.4713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0.8362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184819788"/>
                  </a:ext>
                </a:extLst>
              </a:tr>
              <a:tr h="277184">
                <a:tc>
                  <a:txBody>
                    <a:bodyPr/>
                    <a:lstStyle/>
                    <a:p>
                      <a:pPr marL="0" marR="0" algn="ctr">
                        <a:lnSpc>
                          <a:spcPct val="107000"/>
                        </a:lnSpc>
                        <a:spcBef>
                          <a:spcPts val="0"/>
                        </a:spcBef>
                        <a:spcAft>
                          <a:spcPts val="0"/>
                        </a:spcAft>
                      </a:pPr>
                      <a:r>
                        <a:rPr lang="en-US" sz="1200" dirty="0">
                          <a:effectLst/>
                        </a:rPr>
                        <a:t>rs2981579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0.729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dirty="0">
                          <a:effectLst/>
                        </a:rPr>
                        <a:t>1.149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0.0767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6.932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0.7834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0.9271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a:effectLst/>
                        </a:rPr>
                        <a:t>0.964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200">
                          <a:effectLst/>
                        </a:rPr>
                        <a:t>0.6055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0.2943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3.158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0.9517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0.8631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94706758"/>
                  </a:ext>
                </a:extLst>
              </a:tr>
              <a:tr h="355270">
                <a:tc>
                  <a:txBody>
                    <a:bodyPr/>
                    <a:lstStyle/>
                    <a:p>
                      <a:pPr marL="0" marR="0" algn="ctr">
                        <a:lnSpc>
                          <a:spcPct val="107000"/>
                        </a:lnSpc>
                        <a:spcBef>
                          <a:spcPts val="0"/>
                        </a:spcBef>
                        <a:spcAft>
                          <a:spcPts val="0"/>
                        </a:spcAft>
                      </a:pPr>
                      <a:r>
                        <a:rPr lang="en-US" sz="1200" dirty="0">
                          <a:effectLst/>
                        </a:rPr>
                        <a:t>rs3112572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a:effectLst/>
                        </a:rPr>
                        <a:t>0.84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dirty="0">
                          <a:effectLst/>
                        </a:rPr>
                        <a:t>0.8047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0.1735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4.067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0.8285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0.7438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1.193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200">
                          <a:effectLst/>
                        </a:rPr>
                        <a:t>0.6292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0.3477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4.096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0.7787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0.936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391325555"/>
                  </a:ext>
                </a:extLst>
              </a:tr>
              <a:tr h="355270">
                <a:tc>
                  <a:txBody>
                    <a:bodyPr/>
                    <a:lstStyle/>
                    <a:p>
                      <a:pPr marL="0" marR="0" algn="ctr">
                        <a:lnSpc>
                          <a:spcPct val="107000"/>
                        </a:lnSpc>
                        <a:spcBef>
                          <a:spcPts val="0"/>
                        </a:spcBef>
                        <a:spcAft>
                          <a:spcPts val="0"/>
                        </a:spcAft>
                      </a:pPr>
                      <a:r>
                        <a:rPr lang="en-US" sz="1200" dirty="0">
                          <a:effectLst/>
                        </a:rPr>
                        <a:t>rs3745185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a:effectLst/>
                        </a:rPr>
                        <a:t>0.964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dirty="0">
                          <a:effectLst/>
                        </a:rPr>
                        <a:t>0.9019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0.1646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5.649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0.9678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0.8378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0.964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200">
                          <a:effectLst/>
                        </a:rPr>
                        <a:t>0.9019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0.1646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5.649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0.9678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0.8378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019876419"/>
                  </a:ext>
                </a:extLst>
              </a:tr>
              <a:tr h="355270">
                <a:tc>
                  <a:txBody>
                    <a:bodyPr/>
                    <a:lstStyle/>
                    <a:p>
                      <a:pPr marL="0" marR="0" algn="ctr">
                        <a:lnSpc>
                          <a:spcPct val="107000"/>
                        </a:lnSpc>
                        <a:spcBef>
                          <a:spcPts val="0"/>
                        </a:spcBef>
                        <a:spcAft>
                          <a:spcPts val="0"/>
                        </a:spcAft>
                      </a:pPr>
                      <a:r>
                        <a:rPr lang="en-US" sz="1200" dirty="0">
                          <a:effectLst/>
                        </a:rPr>
                        <a:t>rs4245739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a:effectLst/>
                        </a:rPr>
                        <a:t>0.759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dirty="0">
                          <a:effectLst/>
                        </a:rPr>
                        <a:t>0.7908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0.161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3.574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0.7268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0.7032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0.528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200">
                          <a:effectLst/>
                        </a:rPr>
                        <a:t>0.5591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0.1765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1.579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0.2533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0.2315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06963275"/>
                  </a:ext>
                </a:extLst>
              </a:tr>
              <a:tr h="328171">
                <a:tc>
                  <a:txBody>
                    <a:bodyPr/>
                    <a:lstStyle/>
                    <a:p>
                      <a:pPr marL="0" marR="0" algn="ctr">
                        <a:lnSpc>
                          <a:spcPct val="107000"/>
                        </a:lnSpc>
                        <a:spcBef>
                          <a:spcPts val="0"/>
                        </a:spcBef>
                        <a:spcAft>
                          <a:spcPts val="0"/>
                        </a:spcAft>
                      </a:pPr>
                      <a:r>
                        <a:rPr lang="en-US" sz="1200" dirty="0">
                          <a:effectLst/>
                        </a:rPr>
                        <a:t>rs4849887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a:effectLst/>
                        </a:rPr>
                        <a:t>1.667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dirty="0">
                          <a:effectLst/>
                        </a:rPr>
                        <a:t>0.8028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0.3456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8.038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0.5246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0.1145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200" dirty="0">
                          <a:effectLst/>
                        </a:rPr>
                        <a:t>0.6246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0.4114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4.761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0.5905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0.1949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53149223"/>
                  </a:ext>
                </a:extLst>
              </a:tr>
              <a:tr h="322312">
                <a:tc>
                  <a:txBody>
                    <a:bodyPr/>
                    <a:lstStyle/>
                    <a:p>
                      <a:pPr marL="0" marR="0" algn="ctr">
                        <a:lnSpc>
                          <a:spcPct val="107000"/>
                        </a:lnSpc>
                        <a:spcBef>
                          <a:spcPts val="0"/>
                        </a:spcBef>
                        <a:spcAft>
                          <a:spcPts val="0"/>
                        </a:spcAft>
                      </a:pPr>
                      <a:r>
                        <a:rPr lang="en-US" sz="1200" dirty="0">
                          <a:effectLst/>
                        </a:rPr>
                        <a:t>rs609275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dirty="0">
                          <a:effectLst/>
                        </a:rPr>
                        <a: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a:effectLst/>
                        </a:rPr>
                        <a:t>0.365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dirty="0">
                          <a:effectLst/>
                        </a:rPr>
                        <a:t>0.8613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0.0675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1.975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0.2421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0.5357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a:effectLst/>
                        </a:rPr>
                        <a:t>0.365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200" dirty="0">
                          <a:effectLst/>
                        </a:rPr>
                        <a:t>0.8613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0.06749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1.975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0.2421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200" dirty="0">
                          <a:effectLst/>
                        </a:rPr>
                        <a:t>0.5357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985652889"/>
                  </a:ext>
                </a:extLst>
              </a:tr>
            </a:tbl>
          </a:graphicData>
        </a:graphic>
      </p:graphicFrame>
      <p:sp>
        <p:nvSpPr>
          <p:cNvPr id="2" name="TextBox 1">
            <a:extLst>
              <a:ext uri="{FF2B5EF4-FFF2-40B4-BE49-F238E27FC236}">
                <a16:creationId xmlns:a16="http://schemas.microsoft.com/office/drawing/2014/main" id="{498D50ED-864C-4352-9297-E7D59A8595FC}"/>
              </a:ext>
            </a:extLst>
          </p:cNvPr>
          <p:cNvSpPr txBox="1"/>
          <p:nvPr/>
        </p:nvSpPr>
        <p:spPr>
          <a:xfrm>
            <a:off x="-20262" y="188373"/>
            <a:ext cx="5280036" cy="923330"/>
          </a:xfrm>
          <a:prstGeom prst="rect">
            <a:avLst/>
          </a:prstGeom>
          <a:noFill/>
        </p:spPr>
        <p:txBody>
          <a:bodyPr wrap="none" rtlCol="0">
            <a:spAutoFit/>
          </a:bodyPr>
          <a:lstStyle/>
          <a:p>
            <a:pPr algn="ctr" defTabSz="685800" eaLnBrk="0" fontAlgn="base" hangingPunct="0">
              <a:spcBef>
                <a:spcPct val="0"/>
              </a:spcBef>
              <a:spcAft>
                <a:spcPct val="0"/>
              </a:spcAft>
              <a:buClrTx/>
              <a:defRPr/>
            </a:pPr>
            <a:r>
              <a:rPr lang="en-US" sz="1800" b="1" u="sng" kern="1200" dirty="0">
                <a:solidFill>
                  <a:prstClr val="black"/>
                </a:solidFill>
                <a:latin typeface="Arial" charset="0"/>
                <a:ea typeface="+mn-ea"/>
                <a:cs typeface="+mn-cs"/>
              </a:rPr>
              <a:t>TNBC-Specific Risk Assessment (Case Series)</a:t>
            </a:r>
          </a:p>
          <a:p>
            <a:pPr algn="ctr" defTabSz="685800" eaLnBrk="0" fontAlgn="base" hangingPunct="0">
              <a:spcBef>
                <a:spcPct val="0"/>
              </a:spcBef>
              <a:spcAft>
                <a:spcPct val="0"/>
              </a:spcAft>
              <a:buClrTx/>
              <a:defRPr/>
            </a:pPr>
            <a:r>
              <a:rPr lang="en-US" sz="1800" b="1" i="1" kern="1200" dirty="0">
                <a:solidFill>
                  <a:prstClr val="black"/>
                </a:solidFill>
                <a:latin typeface="Arial" charset="0"/>
                <a:ea typeface="+mn-ea"/>
                <a:cs typeface="+mn-cs"/>
              </a:rPr>
              <a:t>ASA 2019 Podium Presentation;</a:t>
            </a:r>
          </a:p>
          <a:p>
            <a:pPr algn="ctr" defTabSz="685800" eaLnBrk="0" fontAlgn="base" hangingPunct="0">
              <a:spcBef>
                <a:spcPct val="0"/>
              </a:spcBef>
              <a:spcAft>
                <a:spcPct val="0"/>
              </a:spcAft>
              <a:buClrTx/>
              <a:defRPr/>
            </a:pPr>
            <a:r>
              <a:rPr lang="en-US" sz="1800" b="1" i="1" kern="1200" dirty="0">
                <a:solidFill>
                  <a:prstClr val="black"/>
                </a:solidFill>
                <a:latin typeface="Arial" charset="0"/>
                <a:ea typeface="+mn-ea"/>
                <a:cs typeface="+mn-cs"/>
              </a:rPr>
              <a:t>Newman et al, Ann Surg 2019</a:t>
            </a:r>
          </a:p>
        </p:txBody>
      </p:sp>
      <p:pic>
        <p:nvPicPr>
          <p:cNvPr id="7" name="Picture 6">
            <a:extLst>
              <a:ext uri="{FF2B5EF4-FFF2-40B4-BE49-F238E27FC236}">
                <a16:creationId xmlns:a16="http://schemas.microsoft.com/office/drawing/2014/main" id="{37260372-F031-8D94-2F3F-D68FB0F33E8C}"/>
              </a:ext>
            </a:extLst>
          </p:cNvPr>
          <p:cNvPicPr>
            <a:picLocks noChangeAspect="1"/>
          </p:cNvPicPr>
          <p:nvPr/>
        </p:nvPicPr>
        <p:blipFill rotWithShape="1">
          <a:blip r:embed="rId3"/>
          <a:srcRect l="11875" t="25676" r="69375" b="64444"/>
          <a:stretch/>
        </p:blipFill>
        <p:spPr>
          <a:xfrm>
            <a:off x="5143500" y="2381"/>
            <a:ext cx="4000500" cy="1086239"/>
          </a:xfrm>
          <a:prstGeom prst="rect">
            <a:avLst/>
          </a:prstGeom>
        </p:spPr>
      </p:pic>
    </p:spTree>
    <p:extLst>
      <p:ext uri="{BB962C8B-B14F-4D97-AF65-F5344CB8AC3E}">
        <p14:creationId xmlns:p14="http://schemas.microsoft.com/office/powerpoint/2010/main" val="42570955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73831"/>
            <a:ext cx="6515100" cy="685800"/>
          </a:xfrm>
        </p:spPr>
        <p:txBody>
          <a:bodyPr/>
          <a:lstStyle/>
          <a:p>
            <a:r>
              <a:rPr lang="en-US" sz="2400" dirty="0"/>
              <a:t>Global Distribution of Locally Adaptive Traits</a:t>
            </a:r>
            <a:br>
              <a:rPr lang="en-US" sz="2400" dirty="0"/>
            </a:br>
            <a:r>
              <a:rPr lang="en-US" sz="2400" dirty="0" err="1"/>
              <a:t>Tishkoff</a:t>
            </a:r>
            <a:r>
              <a:rPr lang="en-US" sz="2400" dirty="0"/>
              <a:t>, Science 2015; 349:1282</a:t>
            </a:r>
          </a:p>
        </p:txBody>
      </p:sp>
      <p:pic>
        <p:nvPicPr>
          <p:cNvPr id="4" name="Picture 3"/>
          <p:cNvPicPr>
            <a:picLocks noChangeAspect="1"/>
          </p:cNvPicPr>
          <p:nvPr/>
        </p:nvPicPr>
        <p:blipFill>
          <a:blip r:embed="rId3"/>
          <a:stretch>
            <a:fillRect/>
          </a:stretch>
        </p:blipFill>
        <p:spPr>
          <a:xfrm>
            <a:off x="685800" y="973931"/>
            <a:ext cx="7715250" cy="4114800"/>
          </a:xfrm>
          <a:prstGeom prst="rect">
            <a:avLst/>
          </a:prstGeom>
        </p:spPr>
      </p:pic>
    </p:spTree>
    <p:extLst>
      <p:ext uri="{BB962C8B-B14F-4D97-AF65-F5344CB8AC3E}">
        <p14:creationId xmlns:p14="http://schemas.microsoft.com/office/powerpoint/2010/main" val="35450352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Box 121"/>
          <p:cNvSpPr txBox="1">
            <a:spLocks noChangeAspect="1"/>
          </p:cNvSpPr>
          <p:nvPr/>
        </p:nvSpPr>
        <p:spPr>
          <a:xfrm>
            <a:off x="2933575" y="2694714"/>
            <a:ext cx="242374" cy="230832"/>
          </a:xfrm>
          <a:prstGeom prst="rect">
            <a:avLst/>
          </a:prstGeom>
          <a:noFill/>
        </p:spPr>
        <p:txBody>
          <a:bodyPr wrap="none" rtlCol="0">
            <a:spAutoFit/>
          </a:bodyPr>
          <a:lstStyle/>
          <a:p>
            <a:pPr defTabSz="685783">
              <a:buClrTx/>
              <a:defRPr/>
            </a:pPr>
            <a:r>
              <a:rPr lang="en-US" sz="900" b="1" kern="1200">
                <a:solidFill>
                  <a:prstClr val="black"/>
                </a:solidFill>
                <a:latin typeface="Calibri" panose="020F0502020204030204"/>
                <a:ea typeface="+mn-ea"/>
                <a:cs typeface="+mn-cs"/>
              </a:rPr>
              <a:t>2</a:t>
            </a:r>
          </a:p>
        </p:txBody>
      </p:sp>
      <p:grpSp>
        <p:nvGrpSpPr>
          <p:cNvPr id="104" name="Group 103"/>
          <p:cNvGrpSpPr/>
          <p:nvPr/>
        </p:nvGrpSpPr>
        <p:grpSpPr>
          <a:xfrm>
            <a:off x="276391" y="503372"/>
            <a:ext cx="8385049" cy="4164512"/>
            <a:chOff x="69645" y="1476676"/>
            <a:chExt cx="12088489" cy="5110504"/>
          </a:xfrm>
        </p:grpSpPr>
        <p:grpSp>
          <p:nvGrpSpPr>
            <p:cNvPr id="105" name="Group 104"/>
            <p:cNvGrpSpPr/>
            <p:nvPr/>
          </p:nvGrpSpPr>
          <p:grpSpPr>
            <a:xfrm>
              <a:off x="133216" y="1493609"/>
              <a:ext cx="11894025" cy="5064158"/>
              <a:chOff x="-59969" y="1532246"/>
              <a:chExt cx="11894025" cy="5064158"/>
            </a:xfrm>
          </p:grpSpPr>
          <p:grpSp>
            <p:nvGrpSpPr>
              <p:cNvPr id="110" name="Group 109"/>
              <p:cNvGrpSpPr/>
              <p:nvPr/>
            </p:nvGrpSpPr>
            <p:grpSpPr>
              <a:xfrm>
                <a:off x="-59969" y="1532246"/>
                <a:ext cx="11894025" cy="4676514"/>
                <a:chOff x="228021" y="1365592"/>
                <a:chExt cx="11606034" cy="4307124"/>
              </a:xfrm>
            </p:grpSpPr>
            <p:grpSp>
              <p:nvGrpSpPr>
                <p:cNvPr id="143" name="Group 142"/>
                <p:cNvGrpSpPr/>
                <p:nvPr/>
              </p:nvGrpSpPr>
              <p:grpSpPr>
                <a:xfrm>
                  <a:off x="275172" y="1838342"/>
                  <a:ext cx="4488003" cy="3834374"/>
                  <a:chOff x="275172" y="1838342"/>
                  <a:chExt cx="4488003" cy="3834374"/>
                </a:xfrm>
              </p:grpSpPr>
              <p:grpSp>
                <p:nvGrpSpPr>
                  <p:cNvPr id="145" name="Group 144"/>
                  <p:cNvGrpSpPr/>
                  <p:nvPr/>
                </p:nvGrpSpPr>
                <p:grpSpPr>
                  <a:xfrm>
                    <a:off x="275172" y="1838342"/>
                    <a:ext cx="4488003" cy="3834374"/>
                    <a:chOff x="275172" y="1838342"/>
                    <a:chExt cx="4488003" cy="3834374"/>
                  </a:xfrm>
                </p:grpSpPr>
                <p:pic>
                  <p:nvPicPr>
                    <p:cNvPr id="149" name="Picture 148" descr="http://www.nature.com/nri/journal/v13/n11/images/nri3544-f2.jpg"/>
                    <p:cNvPicPr>
                      <a:picLocks noChangeAspect="1" noChangeArrowheads="1"/>
                    </p:cNvPicPr>
                    <p:nvPr/>
                  </p:nvPicPr>
                  <p:blipFill rotWithShape="1">
                    <a:blip r:embed="rId3">
                      <a:extLst>
                        <a:ext uri="{28A0092B-C50C-407E-A947-70E740481C1C}">
                          <a14:useLocalDpi xmlns:a14="http://schemas.microsoft.com/office/drawing/2010/main" val="0"/>
                        </a:ext>
                      </a:extLst>
                    </a:blip>
                    <a:srcRect l="58592" t="65564" b="4471"/>
                    <a:stretch/>
                  </p:blipFill>
                  <p:spPr bwMode="auto">
                    <a:xfrm>
                      <a:off x="275172" y="2029207"/>
                      <a:ext cx="4300542" cy="3502154"/>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49"/>
                    <p:cNvSpPr/>
                    <p:nvPr/>
                  </p:nvSpPr>
                  <p:spPr>
                    <a:xfrm>
                      <a:off x="585988" y="4015108"/>
                      <a:ext cx="1429555" cy="406489"/>
                    </a:xfrm>
                    <a:prstGeom prst="rect">
                      <a:avLst/>
                    </a:prstGeom>
                    <a:ln/>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685783">
                        <a:buClrTx/>
                        <a:defRPr/>
                      </a:pPr>
                      <a:r>
                        <a:rPr lang="en-US" sz="788" b="1" kern="1200">
                          <a:solidFill>
                            <a:srgbClr val="44546A"/>
                          </a:solidFill>
                          <a:latin typeface="Calibri" panose="020F0502020204030204"/>
                        </a:rPr>
                        <a:t>High Serum Chemokine Levels</a:t>
                      </a:r>
                    </a:p>
                  </p:txBody>
                </p:sp>
                <p:sp>
                  <p:nvSpPr>
                    <p:cNvPr id="151" name="Rectangle 150"/>
                    <p:cNvSpPr/>
                    <p:nvPr/>
                  </p:nvSpPr>
                  <p:spPr>
                    <a:xfrm>
                      <a:off x="389816" y="5097520"/>
                      <a:ext cx="1760956" cy="575196"/>
                    </a:xfrm>
                    <a:prstGeom prst="rect">
                      <a:avLst/>
                    </a:prstGeom>
                    <a:ln/>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685783">
                        <a:buClrTx/>
                        <a:defRPr/>
                      </a:pPr>
                      <a:r>
                        <a:rPr lang="en-US" sz="788" b="1" kern="1200">
                          <a:solidFill>
                            <a:srgbClr val="44546A"/>
                          </a:solidFill>
                          <a:latin typeface="Calibri" panose="020F0502020204030204"/>
                        </a:rPr>
                        <a:t>Chemokine Capture – return to homeostatic levels</a:t>
                      </a:r>
                    </a:p>
                  </p:txBody>
                </p:sp>
                <p:sp>
                  <p:nvSpPr>
                    <p:cNvPr id="152" name="Rectangle 151"/>
                    <p:cNvSpPr/>
                    <p:nvPr/>
                  </p:nvSpPr>
                  <p:spPr>
                    <a:xfrm>
                      <a:off x="2284686" y="2616995"/>
                      <a:ext cx="631065" cy="406489"/>
                    </a:xfrm>
                    <a:prstGeom prst="rect">
                      <a:avLst/>
                    </a:prstGeom>
                    <a:ln/>
                  </p:spPr>
                  <p:style>
                    <a:lnRef idx="1">
                      <a:schemeClr val="accent3"/>
                    </a:lnRef>
                    <a:fillRef idx="2">
                      <a:schemeClr val="accent3"/>
                    </a:fillRef>
                    <a:effectRef idx="1">
                      <a:schemeClr val="accent3"/>
                    </a:effectRef>
                    <a:fontRef idx="minor">
                      <a:schemeClr val="dk1"/>
                    </a:fontRef>
                  </p:style>
                  <p:txBody>
                    <a:bodyPr lIns="0" rIns="0" rtlCol="0" anchor="ctr"/>
                    <a:lstStyle/>
                    <a:p>
                      <a:pPr algn="ctr" defTabSz="685783">
                        <a:buClrTx/>
                        <a:defRPr/>
                      </a:pPr>
                      <a:r>
                        <a:rPr lang="en-US" sz="788" b="1" kern="1200" dirty="0">
                          <a:solidFill>
                            <a:srgbClr val="44546A"/>
                          </a:solidFill>
                          <a:latin typeface="Calibri" panose="020F0502020204030204"/>
                        </a:rPr>
                        <a:t>Buffer Effect</a:t>
                      </a:r>
                    </a:p>
                  </p:txBody>
                </p:sp>
                <p:sp>
                  <p:nvSpPr>
                    <p:cNvPr id="153" name="TextBox 152"/>
                    <p:cNvSpPr txBox="1"/>
                    <p:nvPr/>
                  </p:nvSpPr>
                  <p:spPr>
                    <a:xfrm>
                      <a:off x="285564" y="1899283"/>
                      <a:ext cx="1670803" cy="378439"/>
                    </a:xfrm>
                    <a:prstGeom prst="rect">
                      <a:avLst/>
                    </a:prstGeom>
                    <a:noFill/>
                  </p:spPr>
                  <p:txBody>
                    <a:bodyPr wrap="square" rtlCol="0">
                      <a:spAutoFit/>
                    </a:bodyPr>
                    <a:lstStyle/>
                    <a:p>
                      <a:pPr defTabSz="685783">
                        <a:buClrTx/>
                        <a:defRPr/>
                      </a:pPr>
                      <a:r>
                        <a:rPr lang="en-US" sz="788" b="1" kern="1200">
                          <a:solidFill>
                            <a:prstClr val="black"/>
                          </a:solidFill>
                          <a:latin typeface="Calibri" panose="020F0502020204030204"/>
                          <a:ea typeface="+mn-ea"/>
                          <a:cs typeface="+mn-cs"/>
                        </a:rPr>
                        <a:t>chemokine bound DARC/ACKR1</a:t>
                      </a:r>
                    </a:p>
                  </p:txBody>
                </p:sp>
                <p:sp>
                  <p:nvSpPr>
                    <p:cNvPr id="154" name="TextBox 153"/>
                    <p:cNvSpPr txBox="1"/>
                    <p:nvPr/>
                  </p:nvSpPr>
                  <p:spPr>
                    <a:xfrm>
                      <a:off x="2826066" y="1838342"/>
                      <a:ext cx="1937109" cy="378439"/>
                    </a:xfrm>
                    <a:prstGeom prst="rect">
                      <a:avLst/>
                    </a:prstGeom>
                    <a:noFill/>
                  </p:spPr>
                  <p:txBody>
                    <a:bodyPr wrap="square" rtlCol="0">
                      <a:spAutoFit/>
                    </a:bodyPr>
                    <a:lstStyle/>
                    <a:p>
                      <a:pPr algn="r" defTabSz="685783">
                        <a:buClrTx/>
                        <a:defRPr/>
                      </a:pPr>
                      <a:r>
                        <a:rPr lang="en-US" sz="788" b="1" kern="1200" dirty="0">
                          <a:solidFill>
                            <a:prstClr val="black"/>
                          </a:solidFill>
                          <a:latin typeface="Calibri" panose="020F0502020204030204"/>
                          <a:ea typeface="+mn-ea"/>
                          <a:cs typeface="+mn-cs"/>
                        </a:rPr>
                        <a:t>unbound chemokine  DARC/ACKR1</a:t>
                      </a:r>
                    </a:p>
                  </p:txBody>
                </p:sp>
                <p:sp>
                  <p:nvSpPr>
                    <p:cNvPr id="155" name="Rectangle 154"/>
                    <p:cNvSpPr/>
                    <p:nvPr/>
                  </p:nvSpPr>
                  <p:spPr>
                    <a:xfrm>
                      <a:off x="1648496" y="4447176"/>
                      <a:ext cx="1429555" cy="619153"/>
                    </a:xfrm>
                    <a:prstGeom prst="rect">
                      <a:avLst/>
                    </a:prstGeom>
                    <a:solidFill>
                      <a:schemeClr val="tx2">
                        <a:lumMod val="20000"/>
                        <a:lumOff val="80000"/>
                      </a:scheme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buClrTx/>
                        <a:defRPr/>
                      </a:pPr>
                      <a:r>
                        <a:rPr lang="en-US" sz="900" b="1" kern="1200">
                          <a:solidFill>
                            <a:srgbClr val="C00000"/>
                          </a:solidFill>
                          <a:latin typeface="Calibri" panose="020F0502020204030204"/>
                        </a:rPr>
                        <a:t>ABSENT </a:t>
                      </a:r>
                      <a:r>
                        <a:rPr lang="en-US" sz="788" b="1" kern="1200">
                          <a:solidFill>
                            <a:srgbClr val="C00000"/>
                          </a:solidFill>
                          <a:latin typeface="Calibri" panose="020F0502020204030204"/>
                        </a:rPr>
                        <a:t>in Africans and African-Americans</a:t>
                      </a:r>
                    </a:p>
                  </p:txBody>
                </p:sp>
              </p:grpSp>
              <p:grpSp>
                <p:nvGrpSpPr>
                  <p:cNvPr id="146" name="Group 145"/>
                  <p:cNvGrpSpPr/>
                  <p:nvPr/>
                </p:nvGrpSpPr>
                <p:grpSpPr>
                  <a:xfrm>
                    <a:off x="1300766" y="4691990"/>
                    <a:ext cx="347730" cy="160161"/>
                    <a:chOff x="1300766" y="4691990"/>
                    <a:chExt cx="347730" cy="160161"/>
                  </a:xfrm>
                </p:grpSpPr>
                <p:cxnSp>
                  <p:nvCxnSpPr>
                    <p:cNvPr id="147" name="Straight Connector 146"/>
                    <p:cNvCxnSpPr/>
                    <p:nvPr/>
                  </p:nvCxnSpPr>
                  <p:spPr>
                    <a:xfrm flipH="1">
                      <a:off x="1300766" y="4815097"/>
                      <a:ext cx="34773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1300766" y="4691990"/>
                      <a:ext cx="0" cy="16016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144" name="Rectangle 143"/>
                <p:cNvSpPr/>
                <p:nvPr/>
              </p:nvSpPr>
              <p:spPr>
                <a:xfrm>
                  <a:off x="228021" y="1365592"/>
                  <a:ext cx="11606034" cy="40648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buClrTx/>
                    <a:defRPr/>
                  </a:pPr>
                  <a:r>
                    <a:rPr lang="en-US" sz="1350" b="1" kern="1200" dirty="0">
                      <a:solidFill>
                        <a:prstClr val="black"/>
                      </a:solidFill>
                      <a:latin typeface="Cambria" panose="02040503050406030204" pitchFamily="18" charset="0"/>
                    </a:rPr>
                    <a:t>Duffy-null phenotype carriers lack critical immunological regulation</a:t>
                  </a:r>
                </a:p>
              </p:txBody>
            </p:sp>
          </p:grpSp>
          <p:sp>
            <p:nvSpPr>
              <p:cNvPr id="111" name="TextBox 110"/>
              <p:cNvSpPr txBox="1"/>
              <p:nvPr/>
            </p:nvSpPr>
            <p:spPr>
              <a:xfrm>
                <a:off x="416060" y="6256483"/>
                <a:ext cx="4406407" cy="339921"/>
              </a:xfrm>
              <a:prstGeom prst="rect">
                <a:avLst/>
              </a:prstGeom>
              <a:noFill/>
            </p:spPr>
            <p:txBody>
              <a:bodyPr wrap="square" rtlCol="0">
                <a:spAutoFit/>
              </a:bodyPr>
              <a:lstStyle/>
              <a:p>
                <a:pPr algn="ctr" defTabSz="685783">
                  <a:buClrTx/>
                  <a:defRPr/>
                </a:pPr>
                <a:r>
                  <a:rPr lang="en-US" sz="1200" b="1" kern="1200" dirty="0">
                    <a:solidFill>
                      <a:srgbClr val="444D26"/>
                    </a:solidFill>
                    <a:latin typeface="Calibri" panose="020F0502020204030204"/>
                    <a:ea typeface="+mn-ea"/>
                    <a:cs typeface="+mn-cs"/>
                  </a:rPr>
                  <a:t>Expression in Normal circulation context</a:t>
                </a:r>
              </a:p>
            </p:txBody>
          </p:sp>
          <p:grpSp>
            <p:nvGrpSpPr>
              <p:cNvPr id="112" name="Group 111"/>
              <p:cNvGrpSpPr/>
              <p:nvPr/>
            </p:nvGrpSpPr>
            <p:grpSpPr>
              <a:xfrm>
                <a:off x="5028700" y="2565430"/>
                <a:ext cx="6805355" cy="3858098"/>
                <a:chOff x="5028700" y="2565430"/>
                <a:chExt cx="6805355" cy="3858098"/>
              </a:xfrm>
            </p:grpSpPr>
            <p:sp>
              <p:nvSpPr>
                <p:cNvPr id="113" name="TextBox 112"/>
                <p:cNvSpPr txBox="1"/>
                <p:nvPr/>
              </p:nvSpPr>
              <p:spPr>
                <a:xfrm>
                  <a:off x="6278393" y="6055281"/>
                  <a:ext cx="4158170" cy="368247"/>
                </a:xfrm>
                <a:prstGeom prst="rect">
                  <a:avLst/>
                </a:prstGeom>
                <a:noFill/>
                <a:ln>
                  <a:solidFill>
                    <a:schemeClr val="bg1">
                      <a:lumMod val="50000"/>
                    </a:schemeClr>
                  </a:solidFill>
                </a:ln>
              </p:spPr>
              <p:txBody>
                <a:bodyPr wrap="square" rtlCol="0">
                  <a:spAutoFit/>
                </a:bodyPr>
                <a:lstStyle/>
                <a:p>
                  <a:pPr algn="ctr" defTabSz="685783">
                    <a:buClrTx/>
                    <a:defRPr/>
                  </a:pPr>
                  <a:r>
                    <a:rPr lang="en-US" sz="1350" b="1" kern="1200">
                      <a:solidFill>
                        <a:srgbClr val="C00000"/>
                      </a:solidFill>
                      <a:latin typeface="Calibri" panose="020F0502020204030204"/>
                      <a:ea typeface="+mn-ea"/>
                      <a:cs typeface="+mn-cs"/>
                    </a:rPr>
                    <a:t>Expression in Cancer Context??</a:t>
                  </a:r>
                </a:p>
              </p:txBody>
            </p:sp>
            <p:cxnSp>
              <p:nvCxnSpPr>
                <p:cNvPr id="120" name="Straight Arrow Connector 119"/>
                <p:cNvCxnSpPr>
                  <a:cxnSpLocks/>
                  <a:stCxn id="126" idx="2"/>
                  <a:endCxn id="125" idx="0"/>
                </p:cNvCxnSpPr>
                <p:nvPr/>
              </p:nvCxnSpPr>
              <p:spPr>
                <a:xfrm flipH="1">
                  <a:off x="7131677" y="3153781"/>
                  <a:ext cx="4869" cy="269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cxnSpLocks/>
                  <a:stCxn id="127" idx="2"/>
                  <a:endCxn id="128" idx="0"/>
                </p:cNvCxnSpPr>
                <p:nvPr/>
              </p:nvCxnSpPr>
              <p:spPr>
                <a:xfrm>
                  <a:off x="9502486" y="3075311"/>
                  <a:ext cx="0" cy="321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6166476" y="3423391"/>
                  <a:ext cx="1930400" cy="603161"/>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685783">
                    <a:buClrTx/>
                    <a:defRPr/>
                  </a:pPr>
                  <a:r>
                    <a:rPr lang="en-US" sz="1050" kern="1200">
                      <a:solidFill>
                        <a:srgbClr val="002060"/>
                      </a:solidFill>
                      <a:latin typeface="Calibri" panose="020F0502020204030204"/>
                    </a:rPr>
                    <a:t>Transcytosis of chemokines</a:t>
                  </a:r>
                </a:p>
              </p:txBody>
            </p:sp>
            <p:sp>
              <p:nvSpPr>
                <p:cNvPr id="126" name="TextBox 125"/>
                <p:cNvSpPr txBox="1"/>
                <p:nvPr/>
              </p:nvSpPr>
              <p:spPr>
                <a:xfrm>
                  <a:off x="6370437" y="2643900"/>
                  <a:ext cx="1532218" cy="509881"/>
                </a:xfrm>
                <a:prstGeom prst="rect">
                  <a:avLst/>
                </a:prstGeom>
                <a:noFill/>
                <a:ln>
                  <a:noFill/>
                </a:ln>
              </p:spPr>
              <p:txBody>
                <a:bodyPr wrap="square" rtlCol="0">
                  <a:spAutoFit/>
                </a:bodyPr>
                <a:lstStyle/>
                <a:p>
                  <a:pPr algn="ctr" defTabSz="685783">
                    <a:buClrTx/>
                    <a:defRPr/>
                  </a:pPr>
                  <a:r>
                    <a:rPr lang="en-US" sz="1050" kern="1200" dirty="0">
                      <a:solidFill>
                        <a:prstClr val="black"/>
                      </a:solidFill>
                      <a:latin typeface="Calibri" panose="020F0502020204030204"/>
                      <a:ea typeface="+mn-ea"/>
                      <a:cs typeface="+mn-cs"/>
                    </a:rPr>
                    <a:t>Endothelial Cells</a:t>
                  </a:r>
                </a:p>
              </p:txBody>
            </p:sp>
            <p:sp>
              <p:nvSpPr>
                <p:cNvPr id="127" name="TextBox 126"/>
                <p:cNvSpPr txBox="1"/>
                <p:nvPr/>
              </p:nvSpPr>
              <p:spPr>
                <a:xfrm>
                  <a:off x="8766624" y="2565430"/>
                  <a:ext cx="1471724" cy="509881"/>
                </a:xfrm>
                <a:prstGeom prst="rect">
                  <a:avLst/>
                </a:prstGeom>
                <a:noFill/>
                <a:ln>
                  <a:noFill/>
                </a:ln>
              </p:spPr>
              <p:txBody>
                <a:bodyPr wrap="square" lIns="0" rIns="0" rtlCol="0">
                  <a:spAutoFit/>
                </a:bodyPr>
                <a:lstStyle/>
                <a:p>
                  <a:pPr algn="ctr" defTabSz="685783">
                    <a:buClrTx/>
                    <a:defRPr/>
                  </a:pPr>
                  <a:r>
                    <a:rPr lang="en-US" sz="1050" kern="1200" dirty="0">
                      <a:solidFill>
                        <a:prstClr val="black"/>
                      </a:solidFill>
                      <a:latin typeface="Calibri" panose="020F0502020204030204"/>
                      <a:ea typeface="+mn-ea"/>
                      <a:cs typeface="+mn-cs"/>
                    </a:rPr>
                    <a:t>Circulating Red blood Cells</a:t>
                  </a:r>
                </a:p>
              </p:txBody>
            </p:sp>
            <p:sp>
              <p:nvSpPr>
                <p:cNvPr id="128" name="Rectangle 127"/>
                <p:cNvSpPr/>
                <p:nvPr/>
              </p:nvSpPr>
              <p:spPr>
                <a:xfrm>
                  <a:off x="8537286" y="3397061"/>
                  <a:ext cx="1930400" cy="603161"/>
                </a:xfrm>
                <a:prstGeom prst="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685783">
                    <a:buClrTx/>
                    <a:defRPr/>
                  </a:pPr>
                  <a:r>
                    <a:rPr lang="en-US" sz="1050" kern="1200">
                      <a:solidFill>
                        <a:srgbClr val="4472C4">
                          <a:lumMod val="50000"/>
                        </a:srgbClr>
                      </a:solidFill>
                      <a:latin typeface="Calibri" panose="020F0502020204030204"/>
                    </a:rPr>
                    <a:t>Chemokine Sink/Buffering</a:t>
                  </a:r>
                </a:p>
              </p:txBody>
            </p:sp>
            <p:cxnSp>
              <p:nvCxnSpPr>
                <p:cNvPr id="129" name="Straight Arrow Connector 128"/>
                <p:cNvCxnSpPr>
                  <a:stCxn id="125" idx="2"/>
                  <a:endCxn id="130" idx="0"/>
                </p:cNvCxnSpPr>
                <p:nvPr/>
              </p:nvCxnSpPr>
              <p:spPr>
                <a:xfrm>
                  <a:off x="7131676" y="4026552"/>
                  <a:ext cx="4870" cy="223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6171346" y="4249980"/>
                  <a:ext cx="1930400" cy="603161"/>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685783">
                    <a:buClrTx/>
                    <a:defRPr/>
                  </a:pPr>
                  <a:r>
                    <a:rPr lang="en-US" sz="1050" kern="1200">
                      <a:solidFill>
                        <a:srgbClr val="002060"/>
                      </a:solidFill>
                      <a:latin typeface="Calibri" panose="020F0502020204030204"/>
                    </a:rPr>
                    <a:t>Release into circulation</a:t>
                  </a:r>
                </a:p>
              </p:txBody>
            </p:sp>
            <p:cxnSp>
              <p:nvCxnSpPr>
                <p:cNvPr id="131" name="Straight Arrow Connector 130"/>
                <p:cNvCxnSpPr>
                  <a:stCxn id="130" idx="2"/>
                  <a:endCxn id="132" idx="0"/>
                </p:cNvCxnSpPr>
                <p:nvPr/>
              </p:nvCxnSpPr>
              <p:spPr>
                <a:xfrm flipH="1">
                  <a:off x="7131676" y="4853141"/>
                  <a:ext cx="4870" cy="300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2" name="Rectangle 131"/>
                <p:cNvSpPr/>
                <p:nvPr/>
              </p:nvSpPr>
              <p:spPr>
                <a:xfrm>
                  <a:off x="6166476" y="5153602"/>
                  <a:ext cx="1930400" cy="603161"/>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685783">
                    <a:buClrTx/>
                    <a:defRPr/>
                  </a:pPr>
                  <a:r>
                    <a:rPr lang="en-US" sz="1050" kern="1200">
                      <a:solidFill>
                        <a:srgbClr val="002060"/>
                      </a:solidFill>
                      <a:latin typeface="Calibri" panose="020F0502020204030204"/>
                    </a:rPr>
                    <a:t>Recruitment of leukocytes</a:t>
                  </a:r>
                </a:p>
              </p:txBody>
            </p:sp>
            <p:cxnSp>
              <p:nvCxnSpPr>
                <p:cNvPr id="133" name="Straight Arrow Connector 132"/>
                <p:cNvCxnSpPr>
                  <a:stCxn id="128" idx="2"/>
                  <a:endCxn id="134" idx="0"/>
                </p:cNvCxnSpPr>
                <p:nvPr/>
              </p:nvCxnSpPr>
              <p:spPr>
                <a:xfrm>
                  <a:off x="9502486" y="4000222"/>
                  <a:ext cx="0" cy="251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4" name="Rectangle 133"/>
                <p:cNvSpPr/>
                <p:nvPr/>
              </p:nvSpPr>
              <p:spPr>
                <a:xfrm>
                  <a:off x="8537286" y="4251925"/>
                  <a:ext cx="1930400" cy="603161"/>
                </a:xfrm>
                <a:prstGeom prst="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685783">
                    <a:buClrTx/>
                    <a:defRPr/>
                  </a:pPr>
                  <a:r>
                    <a:rPr lang="en-US" sz="1050" kern="1200">
                      <a:solidFill>
                        <a:srgbClr val="4472C4">
                          <a:lumMod val="50000"/>
                        </a:srgbClr>
                      </a:solidFill>
                      <a:latin typeface="Calibri" panose="020F0502020204030204"/>
                    </a:rPr>
                    <a:t>Sequestration of chemokines</a:t>
                  </a:r>
                </a:p>
              </p:txBody>
            </p:sp>
            <p:cxnSp>
              <p:nvCxnSpPr>
                <p:cNvPr id="135" name="Straight Arrow Connector 134"/>
                <p:cNvCxnSpPr>
                  <a:stCxn id="134" idx="2"/>
                  <a:endCxn id="136" idx="0"/>
                </p:cNvCxnSpPr>
                <p:nvPr/>
              </p:nvCxnSpPr>
              <p:spPr>
                <a:xfrm>
                  <a:off x="9502486" y="4855086"/>
                  <a:ext cx="0" cy="298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6" name="Rectangle 135"/>
                <p:cNvSpPr/>
                <p:nvPr/>
              </p:nvSpPr>
              <p:spPr>
                <a:xfrm>
                  <a:off x="8306062" y="5153603"/>
                  <a:ext cx="2392848" cy="603161"/>
                </a:xfrm>
                <a:prstGeom prst="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685783">
                    <a:buClrTx/>
                    <a:defRPr/>
                  </a:pPr>
                  <a:r>
                    <a:rPr lang="en-US" sz="1050" kern="1200">
                      <a:solidFill>
                        <a:srgbClr val="4472C4">
                          <a:lumMod val="50000"/>
                        </a:srgbClr>
                      </a:solidFill>
                      <a:latin typeface="Calibri" panose="020F0502020204030204"/>
                    </a:rPr>
                    <a:t>Blocks angiogenesis; slows tumor growth</a:t>
                  </a:r>
                </a:p>
              </p:txBody>
            </p:sp>
            <p:sp>
              <p:nvSpPr>
                <p:cNvPr id="137" name="Rectangle 136"/>
                <p:cNvSpPr/>
                <p:nvPr/>
              </p:nvSpPr>
              <p:spPr>
                <a:xfrm>
                  <a:off x="5028700" y="3988214"/>
                  <a:ext cx="1073868" cy="1195245"/>
                </a:xfrm>
                <a:prstGeom prst="rect">
                  <a:avLst/>
                </a:prstGeom>
                <a:solidFill>
                  <a:schemeClr val="tx2">
                    <a:lumMod val="20000"/>
                    <a:lumOff val="80000"/>
                  </a:schemeClr>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buClrTx/>
                    <a:defRPr/>
                  </a:pPr>
                  <a:r>
                    <a:rPr lang="en-US" sz="1200" b="1" kern="1200" dirty="0">
                      <a:solidFill>
                        <a:prstClr val="black"/>
                      </a:solidFill>
                      <a:latin typeface="Calibri" panose="020F0502020204030204"/>
                    </a:rPr>
                    <a:t>DARC</a:t>
                  </a:r>
                </a:p>
                <a:p>
                  <a:pPr algn="ctr" defTabSz="685783">
                    <a:buClrTx/>
                    <a:defRPr/>
                  </a:pPr>
                  <a:r>
                    <a:rPr lang="en-US" sz="1200" b="1" kern="1200" dirty="0">
                      <a:solidFill>
                        <a:prstClr val="black"/>
                      </a:solidFill>
                      <a:latin typeface="Calibri" panose="020F0502020204030204"/>
                    </a:rPr>
                    <a:t>PRESENT</a:t>
                  </a:r>
                  <a:r>
                    <a:rPr lang="en-US" sz="675" b="1" kern="1200" dirty="0">
                      <a:solidFill>
                        <a:srgbClr val="70AD47">
                          <a:lumMod val="75000"/>
                        </a:srgbClr>
                      </a:solidFill>
                      <a:latin typeface="Calibri" panose="020F0502020204030204"/>
                    </a:rPr>
                    <a:t> </a:t>
                  </a:r>
                </a:p>
              </p:txBody>
            </p:sp>
            <p:cxnSp>
              <p:nvCxnSpPr>
                <p:cNvPr id="138" name="Elbow Connector 137"/>
                <p:cNvCxnSpPr>
                  <a:stCxn id="137" idx="0"/>
                  <a:endCxn id="126" idx="1"/>
                </p:cNvCxnSpPr>
                <p:nvPr/>
              </p:nvCxnSpPr>
              <p:spPr>
                <a:xfrm rot="5400000" flipH="1" flipV="1">
                  <a:off x="5423349" y="3041126"/>
                  <a:ext cx="1089373" cy="804802"/>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9" name="Elbow Connector 138"/>
                <p:cNvCxnSpPr>
                  <a:stCxn id="137" idx="2"/>
                  <a:endCxn id="113" idx="1"/>
                </p:cNvCxnSpPr>
                <p:nvPr/>
              </p:nvCxnSpPr>
              <p:spPr>
                <a:xfrm rot="16200000" flipH="1">
                  <a:off x="5394041" y="5355051"/>
                  <a:ext cx="1055946" cy="712758"/>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0" name="Rectangle 139"/>
                <p:cNvSpPr/>
                <p:nvPr/>
              </p:nvSpPr>
              <p:spPr>
                <a:xfrm>
                  <a:off x="10760187" y="3988214"/>
                  <a:ext cx="1073868" cy="1195245"/>
                </a:xfrm>
                <a:prstGeom prst="rect">
                  <a:avLst/>
                </a:prstGeom>
                <a:solidFill>
                  <a:schemeClr val="tx2">
                    <a:lumMod val="20000"/>
                    <a:lumOff val="80000"/>
                  </a:schemeClr>
                </a:solidFill>
                <a:ln w="28575">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buClrTx/>
                    <a:defRPr/>
                  </a:pPr>
                  <a:endParaRPr lang="en-US" sz="1200" b="1" kern="1200" dirty="0">
                    <a:solidFill>
                      <a:prstClr val="black"/>
                    </a:solidFill>
                    <a:latin typeface="Calibri" panose="020F0502020204030204"/>
                  </a:endParaRPr>
                </a:p>
                <a:p>
                  <a:pPr algn="ctr" defTabSz="685783">
                    <a:buClrTx/>
                    <a:defRPr/>
                  </a:pPr>
                  <a:r>
                    <a:rPr lang="en-US" sz="1200" b="1" kern="1200" dirty="0">
                      <a:solidFill>
                        <a:prstClr val="black"/>
                      </a:solidFill>
                      <a:latin typeface="Calibri" panose="020F0502020204030204"/>
                    </a:rPr>
                    <a:t>DARC</a:t>
                  </a:r>
                </a:p>
                <a:p>
                  <a:pPr algn="ctr" defTabSz="685783">
                    <a:buClrTx/>
                    <a:defRPr/>
                  </a:pPr>
                  <a:r>
                    <a:rPr lang="en-US" sz="1200" b="1" kern="1200" dirty="0">
                      <a:solidFill>
                        <a:prstClr val="black"/>
                      </a:solidFill>
                      <a:latin typeface="Calibri" panose="020F0502020204030204"/>
                    </a:rPr>
                    <a:t>ABSENT</a:t>
                  </a:r>
                  <a:r>
                    <a:rPr lang="en-US" sz="675" b="1" kern="1200" dirty="0">
                      <a:solidFill>
                        <a:srgbClr val="E7BC29"/>
                      </a:solidFill>
                      <a:latin typeface="Calibri" panose="020F0502020204030204"/>
                    </a:rPr>
                    <a:t> </a:t>
                  </a:r>
                </a:p>
              </p:txBody>
            </p:sp>
            <p:cxnSp>
              <p:nvCxnSpPr>
                <p:cNvPr id="141" name="Elbow Connector 140"/>
                <p:cNvCxnSpPr>
                  <a:stCxn id="140" idx="0"/>
                  <a:endCxn id="127" idx="3"/>
                </p:cNvCxnSpPr>
                <p:nvPr/>
              </p:nvCxnSpPr>
              <p:spPr>
                <a:xfrm rot="16200000" flipV="1">
                  <a:off x="10183814" y="2874905"/>
                  <a:ext cx="1167843" cy="1058774"/>
                </a:xfrm>
                <a:prstGeom prst="bentConnector2">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Elbow Connector 141"/>
                <p:cNvCxnSpPr>
                  <a:stCxn id="140" idx="2"/>
                  <a:endCxn id="113" idx="3"/>
                </p:cNvCxnSpPr>
                <p:nvPr/>
              </p:nvCxnSpPr>
              <p:spPr>
                <a:xfrm rot="5400000">
                  <a:off x="10338871" y="5281152"/>
                  <a:ext cx="1055946" cy="860559"/>
                </a:xfrm>
                <a:prstGeom prst="bentConnector2">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06" name="TextBox 105"/>
            <p:cNvSpPr txBox="1"/>
            <p:nvPr/>
          </p:nvSpPr>
          <p:spPr>
            <a:xfrm>
              <a:off x="69645" y="1844657"/>
              <a:ext cx="434932" cy="311594"/>
            </a:xfrm>
            <a:prstGeom prst="rect">
              <a:avLst/>
            </a:prstGeom>
            <a:noFill/>
          </p:spPr>
          <p:txBody>
            <a:bodyPr wrap="none" rtlCol="0">
              <a:spAutoFit/>
            </a:bodyPr>
            <a:lstStyle/>
            <a:p>
              <a:pPr defTabSz="685783">
                <a:buClrTx/>
                <a:defRPr/>
              </a:pPr>
              <a:r>
                <a:rPr lang="en-US" sz="1050" b="1" i="1" kern="1200">
                  <a:solidFill>
                    <a:prstClr val="black"/>
                  </a:solidFill>
                  <a:latin typeface="Calibri" panose="020F0502020204030204"/>
                  <a:ea typeface="+mn-ea"/>
                  <a:cs typeface="+mn-cs"/>
                </a:rPr>
                <a:t>A.</a:t>
              </a:r>
            </a:p>
          </p:txBody>
        </p:sp>
        <p:sp>
          <p:nvSpPr>
            <p:cNvPr id="107" name="TextBox 106"/>
            <p:cNvSpPr txBox="1"/>
            <p:nvPr/>
          </p:nvSpPr>
          <p:spPr>
            <a:xfrm>
              <a:off x="5221885" y="1876601"/>
              <a:ext cx="469596" cy="311594"/>
            </a:xfrm>
            <a:prstGeom prst="rect">
              <a:avLst/>
            </a:prstGeom>
            <a:noFill/>
          </p:spPr>
          <p:txBody>
            <a:bodyPr wrap="none" rtlCol="0">
              <a:spAutoFit/>
            </a:bodyPr>
            <a:lstStyle/>
            <a:p>
              <a:pPr defTabSz="685783">
                <a:buClrTx/>
                <a:defRPr/>
              </a:pPr>
              <a:r>
                <a:rPr lang="en-US" sz="1050" b="1" i="1" kern="1200" dirty="0">
                  <a:solidFill>
                    <a:prstClr val="black"/>
                  </a:solidFill>
                  <a:latin typeface="Calibri" panose="020F0502020204030204"/>
                  <a:ea typeface="+mn-ea"/>
                  <a:cs typeface="+mn-cs"/>
                </a:rPr>
                <a:t> B.</a:t>
              </a:r>
            </a:p>
          </p:txBody>
        </p:sp>
        <p:cxnSp>
          <p:nvCxnSpPr>
            <p:cNvPr id="108" name="Straight Connector 107"/>
            <p:cNvCxnSpPr/>
            <p:nvPr/>
          </p:nvCxnSpPr>
          <p:spPr>
            <a:xfrm>
              <a:off x="5029201" y="1964267"/>
              <a:ext cx="16151" cy="46229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99350" y="1476676"/>
              <a:ext cx="12058784" cy="5093571"/>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050" kern="1200">
                <a:solidFill>
                  <a:prstClr val="white"/>
                </a:solidFill>
                <a:latin typeface="Calibri" panose="020F0502020204030204"/>
              </a:endParaRPr>
            </a:p>
          </p:txBody>
        </p:sp>
      </p:grpSp>
      <p:sp>
        <p:nvSpPr>
          <p:cNvPr id="7" name="Title 6"/>
          <p:cNvSpPr>
            <a:spLocks noGrp="1"/>
          </p:cNvSpPr>
          <p:nvPr>
            <p:ph type="title"/>
          </p:nvPr>
        </p:nvSpPr>
        <p:spPr>
          <a:xfrm>
            <a:off x="971550" y="7409"/>
            <a:ext cx="7689890" cy="679942"/>
          </a:xfrm>
        </p:spPr>
        <p:txBody>
          <a:bodyPr>
            <a:noAutofit/>
          </a:bodyPr>
          <a:lstStyle/>
          <a:p>
            <a:r>
              <a:rPr lang="en-US" sz="2400" dirty="0"/>
              <a:t>Duffy Antigen Receptor for Chemokines (DARC, Duffy)</a:t>
            </a:r>
          </a:p>
        </p:txBody>
      </p:sp>
      <p:sp>
        <p:nvSpPr>
          <p:cNvPr id="4" name="Rectangle 3">
            <a:extLst>
              <a:ext uri="{FF2B5EF4-FFF2-40B4-BE49-F238E27FC236}">
                <a16:creationId xmlns:a16="http://schemas.microsoft.com/office/drawing/2014/main" id="{93E5F412-E658-478F-87D2-737E1862E823}"/>
              </a:ext>
            </a:extLst>
          </p:cNvPr>
          <p:cNvSpPr/>
          <p:nvPr/>
        </p:nvSpPr>
        <p:spPr>
          <a:xfrm>
            <a:off x="5745401" y="1154169"/>
            <a:ext cx="756180" cy="55399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defTabSz="685800">
              <a:buClrTx/>
              <a:defRPr/>
            </a:pPr>
            <a:r>
              <a:rPr lang="en-US" sz="1500" b="1" kern="1200" dirty="0">
                <a:solidFill>
                  <a:prstClr val="white"/>
                </a:solidFill>
                <a:effectLst>
                  <a:outerShdw blurRad="38100" dist="38100" dir="2700000" algn="tl">
                    <a:srgbClr val="000000">
                      <a:alpha val="43137"/>
                    </a:srgbClr>
                  </a:outerShdw>
                </a:effectLst>
                <a:latin typeface="Calibri" panose="020F0502020204030204"/>
              </a:rPr>
              <a:t>DARC/ACKR1</a:t>
            </a:r>
            <a:endParaRPr lang="en-US" sz="1500" kern="1200" dirty="0">
              <a:solidFill>
                <a:prstClr val="white"/>
              </a:solidFill>
              <a:latin typeface="Calibri"/>
            </a:endParaRPr>
          </a:p>
        </p:txBody>
      </p:sp>
      <p:sp>
        <p:nvSpPr>
          <p:cNvPr id="2" name="TextBox 1"/>
          <p:cNvSpPr txBox="1"/>
          <p:nvPr/>
        </p:nvSpPr>
        <p:spPr>
          <a:xfrm>
            <a:off x="5257800" y="4721389"/>
            <a:ext cx="3219664" cy="369332"/>
          </a:xfrm>
          <a:prstGeom prst="rect">
            <a:avLst/>
          </a:prstGeom>
          <a:noFill/>
        </p:spPr>
        <p:txBody>
          <a:bodyPr wrap="none" rtlCol="0">
            <a:spAutoFit/>
          </a:bodyPr>
          <a:lstStyle/>
          <a:p>
            <a:pPr defTabSz="685800" eaLnBrk="0" fontAlgn="base" hangingPunct="0">
              <a:spcBef>
                <a:spcPct val="0"/>
              </a:spcBef>
              <a:spcAft>
                <a:spcPct val="0"/>
              </a:spcAft>
              <a:buClrTx/>
              <a:defRPr/>
            </a:pPr>
            <a:r>
              <a:rPr lang="en-US" sz="1800" i="1" kern="1200" dirty="0">
                <a:solidFill>
                  <a:prstClr val="black"/>
                </a:solidFill>
                <a:latin typeface="Arial" charset="0"/>
                <a:ea typeface="+mn-ea"/>
                <a:cs typeface="+mn-cs"/>
              </a:rPr>
              <a:t>Courtesy, Melissa Davis PhD </a:t>
            </a:r>
          </a:p>
        </p:txBody>
      </p:sp>
    </p:spTree>
    <p:extLst>
      <p:ext uri="{BB962C8B-B14F-4D97-AF65-F5344CB8AC3E}">
        <p14:creationId xmlns:p14="http://schemas.microsoft.com/office/powerpoint/2010/main" val="128044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831163CE-68A0-45C9-ACD6-C0A80F35C2E0" descr="Screenshot_20220919-173834_Twitter.jpg">
            <a:extLst>
              <a:ext uri="{FF2B5EF4-FFF2-40B4-BE49-F238E27FC236}">
                <a16:creationId xmlns:a16="http://schemas.microsoft.com/office/drawing/2014/main" id="{E972CBD5-7C9A-429F-9EFF-4C7845062D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14" t="35988" b="25078"/>
          <a:stretch/>
        </p:blipFill>
        <p:spPr bwMode="auto">
          <a:xfrm>
            <a:off x="1" y="2381"/>
            <a:ext cx="2343149"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31B36E7-FB69-4373-AC4B-FC85DEB123C9}"/>
              </a:ext>
            </a:extLst>
          </p:cNvPr>
          <p:cNvPicPr>
            <a:picLocks noChangeAspect="1"/>
          </p:cNvPicPr>
          <p:nvPr/>
        </p:nvPicPr>
        <p:blipFill rotWithShape="1">
          <a:blip r:embed="rId4"/>
          <a:srcRect l="13125" t="23646" r="31875" b="51111"/>
          <a:stretch/>
        </p:blipFill>
        <p:spPr>
          <a:xfrm>
            <a:off x="2228850" y="862860"/>
            <a:ext cx="6915151" cy="1603837"/>
          </a:xfrm>
          <a:prstGeom prst="rect">
            <a:avLst/>
          </a:prstGeom>
        </p:spPr>
      </p:pic>
      <p:sp>
        <p:nvSpPr>
          <p:cNvPr id="7" name="TextBox 6">
            <a:extLst>
              <a:ext uri="{FF2B5EF4-FFF2-40B4-BE49-F238E27FC236}">
                <a16:creationId xmlns:a16="http://schemas.microsoft.com/office/drawing/2014/main" id="{6DC9A55E-F1C0-4C54-8D8B-28BE5D9A7CE2}"/>
              </a:ext>
            </a:extLst>
          </p:cNvPr>
          <p:cNvSpPr txBox="1"/>
          <p:nvPr/>
        </p:nvSpPr>
        <p:spPr>
          <a:xfrm>
            <a:off x="125729" y="2084954"/>
            <a:ext cx="8935278" cy="3093154"/>
          </a:xfrm>
          <a:prstGeom prst="rect">
            <a:avLst/>
          </a:prstGeom>
          <a:noFill/>
        </p:spPr>
        <p:txBody>
          <a:bodyPr wrap="square">
            <a:spAutoFit/>
          </a:bodyPr>
          <a:lstStyle/>
          <a:p>
            <a:pPr defTabSz="685800" eaLnBrk="0" fontAlgn="base" hangingPunct="0">
              <a:spcBef>
                <a:spcPct val="0"/>
              </a:spcBef>
              <a:spcAft>
                <a:spcPct val="0"/>
              </a:spcAft>
              <a:buClrTx/>
              <a:defRPr/>
            </a:pPr>
            <a:r>
              <a:rPr lang="en-US" sz="1500" b="1" kern="1200" dirty="0">
                <a:solidFill>
                  <a:srgbClr val="2D2E2D"/>
                </a:solidFill>
                <a:latin typeface="Arial" charset="0"/>
                <a:ea typeface="+mn-ea"/>
              </a:rPr>
              <a:t>Abstract </a:t>
            </a:r>
          </a:p>
          <a:p>
            <a:pPr defTabSz="685800" eaLnBrk="0" fontAlgn="base" hangingPunct="0">
              <a:spcBef>
                <a:spcPct val="0"/>
              </a:spcBef>
              <a:spcAft>
                <a:spcPct val="0"/>
              </a:spcAft>
              <a:buClrTx/>
              <a:defRPr/>
            </a:pPr>
            <a:r>
              <a:rPr lang="en-US" sz="1500" kern="1200" dirty="0">
                <a:solidFill>
                  <a:srgbClr val="2D2E2D"/>
                </a:solidFill>
                <a:latin typeface="Arial" charset="0"/>
                <a:ea typeface="+mn-ea"/>
              </a:rPr>
              <a:t>Women of sub-Saharan African descent have disproportionately higher incidence of Triple Negative Breast Cancer (TNBC), and TNBC-specific mortality. Population comparative studies show racial differences in TNBC biology, including higher prevalence of basal-like and Quadruple-Negative subtypes in African Americans (AA). However, previous investigations relied on self-reported race (SRR) of primarily United States (US) populations. Due to heterogenous genetic admixture, and biological consequences of social determinants, the true association of African ancestry with TNBC biology is unclear. To address this, we conducted </a:t>
            </a:r>
            <a:r>
              <a:rPr lang="en-US" sz="1500" kern="1200" dirty="0" err="1">
                <a:solidFill>
                  <a:srgbClr val="2D2E2D"/>
                </a:solidFill>
                <a:latin typeface="Arial" charset="0"/>
                <a:ea typeface="+mn-ea"/>
              </a:rPr>
              <a:t>RNAseq</a:t>
            </a:r>
            <a:r>
              <a:rPr lang="en-US" sz="1500" kern="1200" dirty="0">
                <a:solidFill>
                  <a:srgbClr val="2D2E2D"/>
                </a:solidFill>
                <a:latin typeface="Arial" charset="0"/>
                <a:ea typeface="+mn-ea"/>
              </a:rPr>
              <a:t> on an international cohort of AAs, west and east Africans with TNBC. Using comprehensive genetic ancestry estimation in this African-enriched cohort, we found expression of 613 genes associated with African ancestry and 2000+ associated with regional African ancestry. A subset of African-associated genes also showed differences in normal breast tissue. Pathway enrichment and deconvolution of tumor cellular composition revealed tumor-associated immunological profiles are distinct in patients of African descent. </a:t>
            </a:r>
          </a:p>
        </p:txBody>
      </p:sp>
      <p:sp>
        <p:nvSpPr>
          <p:cNvPr id="6" name="Rectangle: Rounded Corners 5">
            <a:extLst>
              <a:ext uri="{FF2B5EF4-FFF2-40B4-BE49-F238E27FC236}">
                <a16:creationId xmlns:a16="http://schemas.microsoft.com/office/drawing/2014/main" id="{5A0A8EEB-7670-40B0-841C-67F750CA7382}"/>
              </a:ext>
            </a:extLst>
          </p:cNvPr>
          <p:cNvSpPr/>
          <p:nvPr/>
        </p:nvSpPr>
        <p:spPr>
          <a:xfrm>
            <a:off x="57151" y="3945732"/>
            <a:ext cx="8984972" cy="1195772"/>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0"/>
              </a:spcBef>
              <a:spcAft>
                <a:spcPct val="0"/>
              </a:spcAft>
              <a:buClrTx/>
              <a:defRPr/>
            </a:pPr>
            <a:endParaRPr lang="en-US" sz="1800" kern="1200">
              <a:solidFill>
                <a:prstClr val="white"/>
              </a:solidFill>
              <a:latin typeface="Calibri"/>
              <a:cs typeface="Arial"/>
            </a:endParaRPr>
          </a:p>
        </p:txBody>
      </p:sp>
      <p:pic>
        <p:nvPicPr>
          <p:cNvPr id="8" name="Picture 7" descr="Chart, scatter chart&#10;&#10;Description automatically generated">
            <a:extLst>
              <a:ext uri="{FF2B5EF4-FFF2-40B4-BE49-F238E27FC236}">
                <a16:creationId xmlns:a16="http://schemas.microsoft.com/office/drawing/2014/main" id="{535D3D93-7716-46A8-BF2A-AD5D81036F6A}"/>
              </a:ext>
            </a:extLst>
          </p:cNvPr>
          <p:cNvPicPr>
            <a:picLocks noChangeAspect="1"/>
          </p:cNvPicPr>
          <p:nvPr/>
        </p:nvPicPr>
        <p:blipFill rotWithShape="1">
          <a:blip r:embed="rId5"/>
          <a:srcRect l="3305" t="5991" r="59576"/>
          <a:stretch/>
        </p:blipFill>
        <p:spPr>
          <a:xfrm>
            <a:off x="2343149" y="973931"/>
            <a:ext cx="4686300" cy="4181095"/>
          </a:xfrm>
          <a:prstGeom prst="rect">
            <a:avLst/>
          </a:prstGeom>
          <a:solidFill>
            <a:schemeClr val="accent2">
              <a:lumMod val="60000"/>
              <a:lumOff val="40000"/>
            </a:schemeClr>
          </a:solidFill>
          <a:ln w="15875">
            <a:solidFill>
              <a:schemeClr val="accent1">
                <a:lumMod val="75000"/>
              </a:schemeClr>
            </a:solidFill>
          </a:ln>
        </p:spPr>
      </p:pic>
      <p:pic>
        <p:nvPicPr>
          <p:cNvPr id="2" name="Picture 1">
            <a:extLst>
              <a:ext uri="{FF2B5EF4-FFF2-40B4-BE49-F238E27FC236}">
                <a16:creationId xmlns:a16="http://schemas.microsoft.com/office/drawing/2014/main" id="{2470C881-7BC3-279A-5358-ABF2C249AA5A}"/>
              </a:ext>
            </a:extLst>
          </p:cNvPr>
          <p:cNvPicPr>
            <a:picLocks noChangeAspect="1"/>
          </p:cNvPicPr>
          <p:nvPr/>
        </p:nvPicPr>
        <p:blipFill rotWithShape="1">
          <a:blip r:embed="rId6"/>
          <a:srcRect l="2188" t="2641" r="51902" b="83626"/>
          <a:stretch/>
        </p:blipFill>
        <p:spPr>
          <a:xfrm>
            <a:off x="2157984" y="-11140"/>
            <a:ext cx="6986016" cy="971549"/>
          </a:xfrm>
          <a:prstGeom prst="rect">
            <a:avLst/>
          </a:prstGeom>
        </p:spPr>
      </p:pic>
    </p:spTree>
    <p:extLst>
      <p:ext uri="{BB962C8B-B14F-4D97-AF65-F5344CB8AC3E}">
        <p14:creationId xmlns:p14="http://schemas.microsoft.com/office/powerpoint/2010/main" val="401914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EB7D-2FCB-440B-88E1-BB325A0DE572}"/>
              </a:ext>
            </a:extLst>
          </p:cNvPr>
          <p:cNvSpPr>
            <a:spLocks noGrp="1"/>
          </p:cNvSpPr>
          <p:nvPr>
            <p:ph type="title"/>
          </p:nvPr>
        </p:nvSpPr>
        <p:spPr>
          <a:xfrm>
            <a:off x="628650" y="116681"/>
            <a:ext cx="8134350" cy="685800"/>
          </a:xfrm>
        </p:spPr>
        <p:txBody>
          <a:bodyPr/>
          <a:lstStyle/>
          <a:p>
            <a:r>
              <a:rPr lang="en-US" sz="2400" dirty="0"/>
              <a:t>Distinct Tumor Microenvironment Signature in AA Women</a:t>
            </a:r>
            <a:br>
              <a:rPr lang="en-US" sz="2400" dirty="0"/>
            </a:br>
            <a:r>
              <a:rPr lang="en-US" sz="2400" i="1" dirty="0"/>
              <a:t>Yao et al, JNCI 2021</a:t>
            </a:r>
          </a:p>
        </p:txBody>
      </p:sp>
      <p:pic>
        <p:nvPicPr>
          <p:cNvPr id="6" name="Picture 5">
            <a:extLst>
              <a:ext uri="{FF2B5EF4-FFF2-40B4-BE49-F238E27FC236}">
                <a16:creationId xmlns:a16="http://schemas.microsoft.com/office/drawing/2014/main" id="{643F7DA8-8656-475F-A074-4FF4FFB31850}"/>
              </a:ext>
            </a:extLst>
          </p:cNvPr>
          <p:cNvPicPr>
            <a:picLocks noChangeAspect="1"/>
          </p:cNvPicPr>
          <p:nvPr/>
        </p:nvPicPr>
        <p:blipFill>
          <a:blip r:embed="rId3"/>
          <a:stretch>
            <a:fillRect/>
          </a:stretch>
        </p:blipFill>
        <p:spPr>
          <a:xfrm>
            <a:off x="628650" y="916781"/>
            <a:ext cx="7772400" cy="4229100"/>
          </a:xfrm>
          <a:prstGeom prst="rect">
            <a:avLst/>
          </a:prstGeom>
        </p:spPr>
      </p:pic>
    </p:spTree>
    <p:extLst>
      <p:ext uri="{BB962C8B-B14F-4D97-AF65-F5344CB8AC3E}">
        <p14:creationId xmlns:p14="http://schemas.microsoft.com/office/powerpoint/2010/main" val="25666468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B6128D-9CAA-08F0-4402-90B11000FD0A}"/>
              </a:ext>
            </a:extLst>
          </p:cNvPr>
          <p:cNvSpPr>
            <a:spLocks noGrp="1"/>
          </p:cNvSpPr>
          <p:nvPr>
            <p:ph type="title"/>
          </p:nvPr>
        </p:nvSpPr>
        <p:spPr>
          <a:xfrm>
            <a:off x="685800" y="116681"/>
            <a:ext cx="8343900" cy="685800"/>
          </a:xfrm>
        </p:spPr>
        <p:txBody>
          <a:bodyPr/>
          <a:lstStyle/>
          <a:p>
            <a:r>
              <a:rPr lang="en-US" sz="2700" dirty="0"/>
              <a:t>Tumor-Associated Lymphocytes and </a:t>
            </a:r>
            <a:br>
              <a:rPr lang="en-US" sz="2700" dirty="0"/>
            </a:br>
            <a:r>
              <a:rPr lang="en-US" sz="2700" dirty="0"/>
              <a:t>Breast Cancer Survival: TCGA (</a:t>
            </a:r>
            <a:r>
              <a:rPr lang="en-US" sz="2700" i="1" dirty="0"/>
              <a:t>JAMA Surg, 2024</a:t>
            </a:r>
            <a:r>
              <a:rPr lang="en-US" sz="2700" dirty="0"/>
              <a:t>)</a:t>
            </a:r>
          </a:p>
        </p:txBody>
      </p:sp>
      <p:pic>
        <p:nvPicPr>
          <p:cNvPr id="4" name="Picture 3">
            <a:extLst>
              <a:ext uri="{FF2B5EF4-FFF2-40B4-BE49-F238E27FC236}">
                <a16:creationId xmlns:a16="http://schemas.microsoft.com/office/drawing/2014/main" id="{7483260E-BD0D-C2DC-F6FA-385848FDC429}"/>
              </a:ext>
            </a:extLst>
          </p:cNvPr>
          <p:cNvPicPr>
            <a:picLocks noChangeAspect="1"/>
          </p:cNvPicPr>
          <p:nvPr/>
        </p:nvPicPr>
        <p:blipFill rotWithShape="1">
          <a:blip r:embed="rId2"/>
          <a:srcRect l="17500" t="10000" r="20000" b="31111"/>
          <a:stretch/>
        </p:blipFill>
        <p:spPr>
          <a:xfrm>
            <a:off x="114300" y="973931"/>
            <a:ext cx="8915400" cy="4057650"/>
          </a:xfrm>
          <a:prstGeom prst="rect">
            <a:avLst/>
          </a:prstGeom>
        </p:spPr>
      </p:pic>
    </p:spTree>
    <p:extLst>
      <p:ext uri="{BB962C8B-B14F-4D97-AF65-F5344CB8AC3E}">
        <p14:creationId xmlns:p14="http://schemas.microsoft.com/office/powerpoint/2010/main" val="19286383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90" name="Picture 2" descr="IMG_0044"/>
          <p:cNvPicPr>
            <a:picLocks noGrp="1" noChangeAspect="1" noChangeArrowheads="1"/>
          </p:cNvPicPr>
          <p:nvPr>
            <p:ph/>
          </p:nvPr>
        </p:nvPicPr>
        <p:blipFill rotWithShape="1">
          <a:blip r:embed="rId3" cstate="print"/>
          <a:srcRect l="6451" r="1613"/>
          <a:stretch/>
        </p:blipFill>
        <p:spPr>
          <a:xfrm>
            <a:off x="57150" y="916781"/>
            <a:ext cx="3257550" cy="1828800"/>
          </a:xfrm>
        </p:spPr>
      </p:pic>
      <p:sp>
        <p:nvSpPr>
          <p:cNvPr id="729092" name="Text Box 4"/>
          <p:cNvSpPr txBox="1">
            <a:spLocks noChangeArrowheads="1"/>
          </p:cNvSpPr>
          <p:nvPr/>
        </p:nvSpPr>
        <p:spPr bwMode="auto">
          <a:xfrm>
            <a:off x="3359944" y="973931"/>
            <a:ext cx="5669756" cy="4104200"/>
          </a:xfrm>
          <a:prstGeom prst="rect">
            <a:avLst/>
          </a:prstGeom>
          <a:noFill/>
          <a:ln w="9525">
            <a:noFill/>
            <a:miter lim="800000"/>
            <a:headEnd/>
            <a:tailEnd/>
          </a:ln>
          <a:effectLst/>
        </p:spPr>
        <p:txBody>
          <a:bodyPr wrap="square">
            <a:spAutoFit/>
          </a:bodyPr>
          <a:lstStyle/>
          <a:p>
            <a:pPr defTabSz="685800" eaLnBrk="0" fontAlgn="base" hangingPunct="0">
              <a:spcBef>
                <a:spcPct val="0"/>
              </a:spcBef>
              <a:spcAft>
                <a:spcPct val="0"/>
              </a:spcAft>
              <a:buClrTx/>
              <a:defRPr/>
            </a:pPr>
            <a:r>
              <a:rPr lang="en-US" sz="1950" b="1" kern="1200" dirty="0">
                <a:solidFill>
                  <a:srgbClr val="FFFFFF"/>
                </a:solidFill>
                <a:latin typeface="Arial" charset="0"/>
                <a:ea typeface="+mn-ea"/>
                <a:cs typeface="+mn-cs"/>
              </a:rPr>
              <a:t>International Collaborations:</a:t>
            </a:r>
          </a:p>
          <a:p>
            <a:pPr defTabSz="685800" eaLnBrk="0" fontAlgn="base" hangingPunct="0">
              <a:spcBef>
                <a:spcPct val="15000"/>
              </a:spcBef>
              <a:spcAft>
                <a:spcPct val="15000"/>
              </a:spcAft>
              <a:buClrTx/>
              <a:buFontTx/>
              <a:buChar char="•"/>
              <a:defRPr/>
            </a:pPr>
            <a:r>
              <a:rPr lang="en-US" sz="1950" kern="1200" dirty="0">
                <a:solidFill>
                  <a:srgbClr val="FFFFFF"/>
                </a:solidFill>
                <a:latin typeface="Arial" charset="0"/>
                <a:ea typeface="+mn-ea"/>
                <a:cs typeface="+mn-cs"/>
              </a:rPr>
              <a:t>Opportunities to study variations in high-risk patterns of disease</a:t>
            </a:r>
          </a:p>
          <a:p>
            <a:pPr defTabSz="685800" eaLnBrk="0" fontAlgn="base" hangingPunct="0">
              <a:spcBef>
                <a:spcPct val="15000"/>
              </a:spcBef>
              <a:spcAft>
                <a:spcPct val="15000"/>
              </a:spcAft>
              <a:buClrTx/>
              <a:buFontTx/>
              <a:buChar char="•"/>
              <a:defRPr/>
            </a:pPr>
            <a:r>
              <a:rPr lang="en-US" sz="1950" kern="1200" dirty="0">
                <a:solidFill>
                  <a:srgbClr val="FFFFFF"/>
                </a:solidFill>
                <a:latin typeface="Arial" charset="0"/>
                <a:ea typeface="+mn-ea"/>
                <a:cs typeface="+mn-cs"/>
              </a:rPr>
              <a:t>Opportunities to improve the standard of health care in medically-underserved populations</a:t>
            </a:r>
          </a:p>
          <a:p>
            <a:pPr defTabSz="685800" eaLnBrk="0" fontAlgn="base" hangingPunct="0">
              <a:spcBef>
                <a:spcPct val="15000"/>
              </a:spcBef>
              <a:spcAft>
                <a:spcPct val="15000"/>
              </a:spcAft>
              <a:buClrTx/>
              <a:buFontTx/>
              <a:buChar char="•"/>
              <a:defRPr/>
            </a:pPr>
            <a:r>
              <a:rPr lang="en-US" sz="1950" kern="1200" dirty="0">
                <a:solidFill>
                  <a:srgbClr val="FFFFFF"/>
                </a:solidFill>
                <a:latin typeface="Arial" charset="0"/>
                <a:ea typeface="+mn-ea"/>
                <a:cs typeface="+mn-cs"/>
              </a:rPr>
              <a:t>Opportunities to cultural and academic exchange</a:t>
            </a:r>
          </a:p>
          <a:p>
            <a:pPr defTabSz="685800" eaLnBrk="0" fontAlgn="base" hangingPunct="0">
              <a:spcBef>
                <a:spcPct val="15000"/>
              </a:spcBef>
              <a:spcAft>
                <a:spcPct val="15000"/>
              </a:spcAft>
              <a:buClrTx/>
              <a:buFontTx/>
              <a:buChar char="•"/>
              <a:defRPr/>
            </a:pPr>
            <a:r>
              <a:rPr lang="en-US" sz="1950" kern="1200" dirty="0">
                <a:solidFill>
                  <a:srgbClr val="FFFFFF"/>
                </a:solidFill>
                <a:latin typeface="Arial" charset="0"/>
                <a:ea typeface="+mn-ea"/>
                <a:cs typeface="+mn-cs"/>
              </a:rPr>
              <a:t>Opportunities to forge powerful friendships</a:t>
            </a:r>
          </a:p>
          <a:p>
            <a:pPr defTabSz="685800" eaLnBrk="0" fontAlgn="base" hangingPunct="0">
              <a:spcBef>
                <a:spcPct val="15000"/>
              </a:spcBef>
              <a:spcAft>
                <a:spcPct val="15000"/>
              </a:spcAft>
              <a:buClrTx/>
              <a:buFontTx/>
              <a:buChar char="•"/>
              <a:defRPr/>
            </a:pPr>
            <a:endParaRPr lang="en-US" sz="1050" kern="1200" dirty="0">
              <a:solidFill>
                <a:srgbClr val="FFFFFF"/>
              </a:solidFill>
              <a:latin typeface="Arial" charset="0"/>
              <a:ea typeface="+mn-ea"/>
              <a:cs typeface="+mn-cs"/>
            </a:endParaRPr>
          </a:p>
          <a:p>
            <a:pPr defTabSz="685800" eaLnBrk="0" fontAlgn="base" hangingPunct="0">
              <a:spcBef>
                <a:spcPct val="15000"/>
              </a:spcBef>
              <a:spcAft>
                <a:spcPct val="15000"/>
              </a:spcAft>
              <a:buClrTx/>
              <a:buFontTx/>
              <a:buChar char="•"/>
              <a:defRPr/>
            </a:pPr>
            <a:r>
              <a:rPr lang="en-US" sz="2100" b="1" i="1" kern="1200" dirty="0">
                <a:solidFill>
                  <a:srgbClr val="FFFF00"/>
                </a:solidFill>
                <a:latin typeface="Arial" charset="0"/>
                <a:ea typeface="+mn-ea"/>
                <a:cs typeface="+mn-cs"/>
              </a:rPr>
              <a:t>ICS BCS Mission: To reduce the global breast cancer burden through advances in research and delivery of care to diverse populations worldwide</a:t>
            </a:r>
            <a:r>
              <a:rPr lang="en-US" sz="2100" kern="1200" dirty="0">
                <a:solidFill>
                  <a:srgbClr val="FFFF00"/>
                </a:solidFill>
                <a:latin typeface="Arial" charset="0"/>
                <a:ea typeface="+mn-ea"/>
                <a:cs typeface="+mn-cs"/>
              </a:rPr>
              <a:t> </a:t>
            </a:r>
          </a:p>
        </p:txBody>
      </p:sp>
      <p:pic>
        <p:nvPicPr>
          <p:cNvPr id="2" name="Picture 1"/>
          <p:cNvPicPr>
            <a:picLocks noChangeAspect="1"/>
          </p:cNvPicPr>
          <p:nvPr/>
        </p:nvPicPr>
        <p:blipFill>
          <a:blip r:embed="rId4"/>
          <a:stretch>
            <a:fillRect/>
          </a:stretch>
        </p:blipFill>
        <p:spPr>
          <a:xfrm>
            <a:off x="57150" y="2745581"/>
            <a:ext cx="3257550" cy="2316693"/>
          </a:xfrm>
          <a:prstGeom prst="rect">
            <a:avLst/>
          </a:prstGeom>
        </p:spPr>
      </p:pic>
      <p:pic>
        <p:nvPicPr>
          <p:cNvPr id="6" name="Picture 5">
            <a:extLst>
              <a:ext uri="{FF2B5EF4-FFF2-40B4-BE49-F238E27FC236}">
                <a16:creationId xmlns:a16="http://schemas.microsoft.com/office/drawing/2014/main" id="{CF0D18FA-0543-4DF8-A9EF-80D9CFF71D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368" y="73726"/>
            <a:ext cx="4114800" cy="800100"/>
          </a:xfrm>
          <a:prstGeom prst="rect">
            <a:avLst/>
          </a:prstGeom>
          <a:solidFill>
            <a:schemeClr val="accent3"/>
          </a:solidFill>
          <a:ln w="31750">
            <a:solidFill>
              <a:srgbClr val="3399FF"/>
            </a:solidFill>
          </a:ln>
        </p:spPr>
      </p:pic>
    </p:spTree>
    <p:extLst>
      <p:ext uri="{BB962C8B-B14F-4D97-AF65-F5344CB8AC3E}">
        <p14:creationId xmlns:p14="http://schemas.microsoft.com/office/powerpoint/2010/main" val="29136943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p:txBody>
          <a:bodyPr/>
          <a:lstStyle/>
          <a:p>
            <a:pPr>
              <a:lnSpc>
                <a:spcPct val="80000"/>
              </a:lnSpc>
            </a:pPr>
            <a:r>
              <a:rPr lang="en-US" sz="3000" dirty="0"/>
              <a:t>ICS BCS Collaborations:</a:t>
            </a:r>
            <a:br>
              <a:rPr lang="en-US" sz="3000" dirty="0"/>
            </a:br>
            <a:r>
              <a:rPr lang="en-US" sz="3000" dirty="0"/>
              <a:t>Capacity-Building Through Teaching/Training</a:t>
            </a:r>
          </a:p>
        </p:txBody>
      </p:sp>
      <p:pic>
        <p:nvPicPr>
          <p:cNvPr id="819204" name="Picture 4" descr="CIMG0073"/>
          <p:cNvPicPr>
            <a:picLocks noGrp="1" noChangeAspect="1" noChangeArrowheads="1"/>
          </p:cNvPicPr>
          <p:nvPr>
            <p:ph sz="quarter" idx="2"/>
          </p:nvPr>
        </p:nvPicPr>
        <p:blipFill>
          <a:blip r:embed="rId3" cstate="print"/>
          <a:srcRect/>
          <a:stretch>
            <a:fillRect/>
          </a:stretch>
        </p:blipFill>
        <p:spPr>
          <a:xfrm>
            <a:off x="14288" y="916781"/>
            <a:ext cx="2800350" cy="1771650"/>
          </a:xfrm>
          <a:noFill/>
          <a:ln/>
        </p:spPr>
      </p:pic>
      <p:pic>
        <p:nvPicPr>
          <p:cNvPr id="819205" name="Picture 5" descr="CIMG0080"/>
          <p:cNvPicPr>
            <a:picLocks noGrp="1" noChangeAspect="1" noChangeArrowheads="1"/>
          </p:cNvPicPr>
          <p:nvPr>
            <p:ph sz="quarter" idx="3"/>
          </p:nvPr>
        </p:nvPicPr>
        <p:blipFill>
          <a:blip r:embed="rId4" cstate="print"/>
          <a:srcRect/>
          <a:stretch>
            <a:fillRect/>
          </a:stretch>
        </p:blipFill>
        <p:spPr>
          <a:xfrm>
            <a:off x="14288" y="2402681"/>
            <a:ext cx="2914650" cy="2266950"/>
          </a:xfrm>
          <a:noFill/>
          <a:ln/>
        </p:spPr>
      </p:pic>
      <p:sp>
        <p:nvSpPr>
          <p:cNvPr id="819207" name="Text Box 7"/>
          <p:cNvSpPr txBox="1">
            <a:spLocks noChangeArrowheads="1"/>
          </p:cNvSpPr>
          <p:nvPr/>
        </p:nvSpPr>
        <p:spPr bwMode="auto">
          <a:xfrm>
            <a:off x="1885418" y="1965638"/>
            <a:ext cx="2114550" cy="1200329"/>
          </a:xfrm>
          <a:prstGeom prst="rect">
            <a:avLst/>
          </a:prstGeom>
          <a:noFill/>
          <a:ln w="9525">
            <a:noFill/>
            <a:miter lim="800000"/>
            <a:headEnd/>
            <a:tailEnd/>
          </a:ln>
          <a:effectLst/>
        </p:spPr>
        <p:txBody>
          <a:bodyPr wrap="square">
            <a:spAutoFit/>
          </a:bodyPr>
          <a:lstStyle/>
          <a:p>
            <a:pPr marL="257175" indent="-257175" defTabSz="685800" eaLnBrk="0" fontAlgn="base" hangingPunct="0">
              <a:spcBef>
                <a:spcPct val="50000"/>
              </a:spcBef>
              <a:spcAft>
                <a:spcPct val="0"/>
              </a:spcAft>
              <a:buClrTx/>
              <a:buFont typeface="Arial" panose="020B0604020202020204" pitchFamily="34" charset="0"/>
              <a:buChar char="•"/>
              <a:defRPr/>
            </a:pPr>
            <a:r>
              <a:rPr lang="en-US" sz="1800" b="1" kern="1200" dirty="0">
                <a:solidFill>
                  <a:srgbClr val="FFFFFF"/>
                </a:solidFill>
                <a:latin typeface="Arial" charset="0"/>
                <a:ea typeface="+mn-ea"/>
                <a:cs typeface="+mn-cs"/>
              </a:rPr>
              <a:t>Core Needle Biopsy Training Program </a:t>
            </a:r>
            <a:endParaRPr lang="en-US" sz="1500" b="1" i="1" kern="1200" dirty="0">
              <a:solidFill>
                <a:srgbClr val="FFFFFF"/>
              </a:solidFill>
              <a:latin typeface="Arial" charset="0"/>
              <a:ea typeface="+mn-ea"/>
              <a:cs typeface="+mn-cs"/>
            </a:endParaRPr>
          </a:p>
        </p:txBody>
      </p:sp>
      <p:sp>
        <p:nvSpPr>
          <p:cNvPr id="2" name="TextBox 1"/>
          <p:cNvSpPr txBox="1"/>
          <p:nvPr/>
        </p:nvSpPr>
        <p:spPr>
          <a:xfrm>
            <a:off x="2854558" y="866139"/>
            <a:ext cx="6204854" cy="923330"/>
          </a:xfrm>
          <a:prstGeom prst="rect">
            <a:avLst/>
          </a:prstGeom>
          <a:noFill/>
        </p:spPr>
        <p:txBody>
          <a:bodyPr wrap="square" rtlCol="0">
            <a:spAutoFit/>
          </a:bodyPr>
          <a:lstStyle/>
          <a:p>
            <a:pPr defTabSz="685800" eaLnBrk="0" fontAlgn="base" hangingPunct="0">
              <a:spcBef>
                <a:spcPct val="0"/>
              </a:spcBef>
              <a:spcAft>
                <a:spcPct val="0"/>
              </a:spcAft>
              <a:buClrTx/>
              <a:defRPr/>
            </a:pPr>
            <a:r>
              <a:rPr lang="en-US" sz="1800" kern="1200" dirty="0">
                <a:solidFill>
                  <a:srgbClr val="FFFFFF"/>
                </a:solidFill>
                <a:latin typeface="Arial" charset="0"/>
                <a:ea typeface="+mn-ea"/>
                <a:cs typeface="+mn-cs"/>
              </a:rPr>
              <a:t>New Clinical Programs: </a:t>
            </a:r>
          </a:p>
          <a:p>
            <a:pPr marL="257175" indent="-257175" defTabSz="685800" eaLnBrk="0" fontAlgn="base" hangingPunct="0">
              <a:spcBef>
                <a:spcPct val="0"/>
              </a:spcBef>
              <a:spcAft>
                <a:spcPct val="0"/>
              </a:spcAft>
              <a:buClrTx/>
              <a:buFont typeface="Arial" panose="020B0604020202020204" pitchFamily="34" charset="0"/>
              <a:buChar char="•"/>
              <a:defRPr/>
            </a:pPr>
            <a:r>
              <a:rPr lang="en-US" sz="1800" kern="1200" dirty="0">
                <a:solidFill>
                  <a:srgbClr val="FFFFFF"/>
                </a:solidFill>
                <a:latin typeface="Arial" charset="0"/>
                <a:ea typeface="+mn-ea"/>
                <a:cs typeface="+mn-cs"/>
              </a:rPr>
              <a:t>Immunohistochemistry in Kumasi and Addis Ababa</a:t>
            </a:r>
          </a:p>
          <a:p>
            <a:pPr marL="257175" indent="-257175" defTabSz="685800" eaLnBrk="0" fontAlgn="base" hangingPunct="0">
              <a:spcBef>
                <a:spcPct val="0"/>
              </a:spcBef>
              <a:spcAft>
                <a:spcPct val="0"/>
              </a:spcAft>
              <a:buClrTx/>
              <a:buFont typeface="Arial" panose="020B0604020202020204" pitchFamily="34" charset="0"/>
              <a:buChar char="•"/>
              <a:defRPr/>
            </a:pPr>
            <a:r>
              <a:rPr lang="en-US" sz="1800" kern="1200" dirty="0">
                <a:solidFill>
                  <a:srgbClr val="FFFFFF"/>
                </a:solidFill>
                <a:latin typeface="Arial" charset="0"/>
                <a:ea typeface="+mn-ea"/>
                <a:cs typeface="+mn-cs"/>
              </a:rPr>
              <a:t>Plastic Surgery/Breast Reconstruction</a:t>
            </a:r>
          </a:p>
        </p:txBody>
      </p:sp>
      <p:pic>
        <p:nvPicPr>
          <p:cNvPr id="9" name="727A0024-91B2-486F-A000-6B5DB4FBD9E5" descr="727A0024-91B2-486F-A000-6B5DB4FBD9E5"/>
          <p:cNvPicPr>
            <a:picLocks noChangeAspect="1" noChangeArrowheads="1"/>
          </p:cNvPicPr>
          <p:nvPr/>
        </p:nvPicPr>
        <p:blipFill rotWithShape="1">
          <a:blip r:embed="rId5">
            <a:extLst>
              <a:ext uri="{28A0092B-C50C-407E-A947-70E740481C1C}">
                <a14:useLocalDpi xmlns:a14="http://schemas.microsoft.com/office/drawing/2010/main" val="0"/>
              </a:ext>
            </a:extLst>
          </a:blip>
          <a:srcRect r="16250" b="7262"/>
          <a:stretch/>
        </p:blipFill>
        <p:spPr bwMode="auto">
          <a:xfrm rot="5400000">
            <a:off x="3482977" y="2340466"/>
            <a:ext cx="3020786" cy="19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195807">
            <a:off x="4144126" y="2421734"/>
            <a:ext cx="771149" cy="369332"/>
          </a:xfrm>
          <a:prstGeom prst="rect">
            <a:avLst/>
          </a:prstGeom>
          <a:solidFill>
            <a:schemeClr val="tx1"/>
          </a:solidFill>
        </p:spPr>
        <p:txBody>
          <a:bodyPr wrap="square" rtlCol="0">
            <a:spAutoFit/>
          </a:bodyPr>
          <a:lstStyle/>
          <a:p>
            <a:pPr defTabSz="685800" eaLnBrk="0" fontAlgn="base" hangingPunct="0">
              <a:spcBef>
                <a:spcPct val="0"/>
              </a:spcBef>
              <a:spcAft>
                <a:spcPct val="0"/>
              </a:spcAft>
              <a:buClrTx/>
              <a:defRPr/>
            </a:pPr>
            <a:endParaRPr lang="en-US" sz="1800" kern="1200" dirty="0">
              <a:latin typeface="Arial" charset="0"/>
              <a:ea typeface="+mn-ea"/>
              <a:cs typeface="+mn-cs"/>
            </a:endParaRPr>
          </a:p>
        </p:txBody>
      </p:sp>
      <p:pic>
        <p:nvPicPr>
          <p:cNvPr id="10" name="AD906740-F9C4-43CE-AF96-B3C912B93891" descr="AD906740-F9C4-43CE-AF96-B3C912B93891"/>
          <p:cNvPicPr>
            <a:picLocks noChangeAspect="1" noChangeArrowheads="1"/>
          </p:cNvPicPr>
          <p:nvPr/>
        </p:nvPicPr>
        <p:blipFill rotWithShape="1">
          <a:blip r:embed="rId6">
            <a:extLst>
              <a:ext uri="{28A0092B-C50C-407E-A947-70E740481C1C}">
                <a14:useLocalDpi xmlns:a14="http://schemas.microsoft.com/office/drawing/2010/main" val="0"/>
              </a:ext>
            </a:extLst>
          </a:blip>
          <a:srcRect b="16667"/>
          <a:stretch/>
        </p:blipFill>
        <p:spPr bwMode="auto">
          <a:xfrm>
            <a:off x="5711530" y="1811533"/>
            <a:ext cx="3261020" cy="206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49945" y="3807899"/>
            <a:ext cx="4079768" cy="1384995"/>
          </a:xfrm>
          <a:prstGeom prst="rect">
            <a:avLst/>
          </a:prstGeom>
          <a:noFill/>
        </p:spPr>
        <p:txBody>
          <a:bodyPr wrap="square" rtlCol="0">
            <a:spAutoFit/>
          </a:bodyPr>
          <a:lstStyle/>
          <a:p>
            <a:pPr marL="342900" indent="-342900" defTabSz="685800" eaLnBrk="0" fontAlgn="base" hangingPunct="0">
              <a:spcBef>
                <a:spcPct val="0"/>
              </a:spcBef>
              <a:spcAft>
                <a:spcPct val="0"/>
              </a:spcAft>
              <a:buClrTx/>
              <a:buFont typeface="Arial" panose="020B0604020202020204" pitchFamily="34" charset="0"/>
              <a:buChar char="•"/>
              <a:defRPr/>
            </a:pPr>
            <a:r>
              <a:rPr lang="en-US" sz="2100" kern="1200" dirty="0">
                <a:solidFill>
                  <a:srgbClr val="FFFFFF"/>
                </a:solidFill>
                <a:latin typeface="Arial" charset="0"/>
                <a:ea typeface="+mn-ea"/>
                <a:cs typeface="+mn-cs"/>
              </a:rPr>
              <a:t>Weekly Telemedicine Tumor Board Mtgs</a:t>
            </a:r>
          </a:p>
          <a:p>
            <a:pPr marL="342900" indent="-342900" defTabSz="685800" eaLnBrk="0" fontAlgn="base" hangingPunct="0">
              <a:spcBef>
                <a:spcPct val="0"/>
              </a:spcBef>
              <a:spcAft>
                <a:spcPct val="0"/>
              </a:spcAft>
              <a:buClrTx/>
              <a:buFont typeface="Arial" panose="020B0604020202020204" pitchFamily="34" charset="0"/>
              <a:buChar char="•"/>
              <a:defRPr/>
            </a:pPr>
            <a:r>
              <a:rPr lang="en-US" sz="2100" kern="1200" dirty="0">
                <a:solidFill>
                  <a:srgbClr val="FFFFFF"/>
                </a:solidFill>
                <a:latin typeface="Arial" charset="0"/>
                <a:ea typeface="+mn-ea"/>
                <a:cs typeface="+mn-cs"/>
              </a:rPr>
              <a:t>Annual ICS BCS “Breast Cancer in Africa” Symposia</a:t>
            </a:r>
          </a:p>
        </p:txBody>
      </p:sp>
      <p:pic>
        <p:nvPicPr>
          <p:cNvPr id="11" name="0AA43697-F739-43D6-B7BD-5FC61094931F" descr="0AA43697-F739-43D6-B7BD-5FC61094931F">
            <a:extLst>
              <a:ext uri="{FF2B5EF4-FFF2-40B4-BE49-F238E27FC236}">
                <a16:creationId xmlns:a16="http://schemas.microsoft.com/office/drawing/2014/main" id="{20828D22-9CB5-4D28-84B5-F9CD078C40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295" y="3291437"/>
            <a:ext cx="2900672" cy="185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9778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1408" y="159701"/>
            <a:ext cx="3128963" cy="600075"/>
          </a:xfrm>
          <a:prstGeom prst="rect">
            <a:avLst/>
          </a:prstGeom>
          <a:solidFill>
            <a:schemeClr val="accent3"/>
          </a:solidFill>
          <a:ln w="31750">
            <a:solidFill>
              <a:srgbClr val="3399FF"/>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7554"/>
            <a:ext cx="5057775" cy="3812958"/>
          </a:xfrm>
          <a:prstGeom prst="rect">
            <a:avLst/>
          </a:prstGeom>
        </p:spPr>
      </p:pic>
      <p:pic>
        <p:nvPicPr>
          <p:cNvPr id="7" name="Picture 6"/>
          <p:cNvPicPr>
            <a:picLocks noChangeAspect="1"/>
          </p:cNvPicPr>
          <p:nvPr/>
        </p:nvPicPr>
        <p:blipFill>
          <a:blip r:embed="rId5"/>
          <a:stretch>
            <a:fillRect/>
          </a:stretch>
        </p:blipFill>
        <p:spPr>
          <a:xfrm>
            <a:off x="2114467" y="2638526"/>
            <a:ext cx="449238" cy="202328"/>
          </a:xfrm>
          <a:prstGeom prst="rect">
            <a:avLst/>
          </a:prstGeom>
        </p:spPr>
      </p:pic>
      <p:pic>
        <p:nvPicPr>
          <p:cNvPr id="8" name="Picture 7"/>
          <p:cNvPicPr>
            <a:picLocks noChangeAspect="1"/>
          </p:cNvPicPr>
          <p:nvPr/>
        </p:nvPicPr>
        <p:blipFill>
          <a:blip r:embed="rId6"/>
          <a:stretch>
            <a:fillRect/>
          </a:stretch>
        </p:blipFill>
        <p:spPr>
          <a:xfrm>
            <a:off x="2839345" y="2602865"/>
            <a:ext cx="342900" cy="21794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4594" y="2233915"/>
            <a:ext cx="300038" cy="18002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6565" y="2106148"/>
            <a:ext cx="299643" cy="20079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250" y="1831182"/>
            <a:ext cx="467344" cy="274967"/>
          </a:xfrm>
          <a:prstGeom prst="rect">
            <a:avLst/>
          </a:prstGeom>
        </p:spPr>
      </p:pic>
      <p:pic>
        <p:nvPicPr>
          <p:cNvPr id="14"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2017617" y="2462365"/>
            <a:ext cx="321469" cy="160735"/>
          </a:xfrm>
          <a:prstGeom prst="rect">
            <a:avLst/>
          </a:prstGeom>
          <a:noFill/>
          <a:ln w="9525">
            <a:noFill/>
            <a:miter lim="800000"/>
            <a:headEnd/>
            <a:tailEnd/>
          </a:ln>
          <a:effectLst/>
        </p:spPr>
      </p:pic>
      <p:pic>
        <p:nvPicPr>
          <p:cNvPr id="11" name="Picture 10"/>
          <p:cNvPicPr>
            <a:picLocks noChangeAspect="1"/>
          </p:cNvPicPr>
          <p:nvPr/>
        </p:nvPicPr>
        <p:blipFill>
          <a:blip r:embed="rId11"/>
          <a:stretch>
            <a:fillRect/>
          </a:stretch>
        </p:blipFill>
        <p:spPr>
          <a:xfrm>
            <a:off x="1844742" y="3010004"/>
            <a:ext cx="333610" cy="233527"/>
          </a:xfrm>
          <a:prstGeom prst="rect">
            <a:avLst/>
          </a:prstGeom>
        </p:spPr>
      </p:pic>
      <p:graphicFrame>
        <p:nvGraphicFramePr>
          <p:cNvPr id="17" name="Content Placeholder 7"/>
          <p:cNvGraphicFramePr>
            <a:graphicFrameLocks/>
          </p:cNvGraphicFramePr>
          <p:nvPr/>
        </p:nvGraphicFramePr>
        <p:xfrm>
          <a:off x="5113146" y="977554"/>
          <a:ext cx="4030854" cy="3812958"/>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6983320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r>
              <a:rPr lang="en-US" sz="4050" b="0"/>
              <a:t>S</a:t>
            </a:r>
            <a:r>
              <a:rPr lang="en-US" b="0"/>
              <a:t>URVIVAL</a:t>
            </a:r>
            <a:r>
              <a:rPr lang="en-US" sz="4050" b="0"/>
              <a:t> R</a:t>
            </a:r>
            <a:r>
              <a:rPr lang="en-US" b="0"/>
              <a:t>ATES</a:t>
            </a:r>
          </a:p>
        </p:txBody>
      </p:sp>
      <p:sp>
        <p:nvSpPr>
          <p:cNvPr id="763907" name="Rectangle 3"/>
          <p:cNvSpPr>
            <a:spLocks noGrp="1" noChangeArrowheads="1"/>
          </p:cNvSpPr>
          <p:nvPr>
            <p:ph type="body" idx="1"/>
          </p:nvPr>
        </p:nvSpPr>
        <p:spPr>
          <a:xfrm>
            <a:off x="3708797" y="1568055"/>
            <a:ext cx="3724275" cy="3325415"/>
          </a:xfrm>
        </p:spPr>
        <p:txBody>
          <a:bodyPr/>
          <a:lstStyle/>
          <a:p>
            <a:r>
              <a:rPr lang="en-US" sz="3000" b="1"/>
              <a:t>60%</a:t>
            </a:r>
          </a:p>
          <a:p>
            <a:endParaRPr lang="en-US" sz="3000" b="1"/>
          </a:p>
          <a:p>
            <a:r>
              <a:rPr lang="en-US" sz="3000" b="1"/>
              <a:t>43%</a:t>
            </a:r>
          </a:p>
          <a:p>
            <a:endParaRPr lang="en-US" sz="3000" b="1"/>
          </a:p>
          <a:p>
            <a:r>
              <a:rPr lang="en-US" sz="3000" b="1"/>
              <a:t>20%</a:t>
            </a:r>
          </a:p>
        </p:txBody>
      </p:sp>
    </p:spTree>
    <p:extLst>
      <p:ext uri="{BB962C8B-B14F-4D97-AF65-F5344CB8AC3E}">
        <p14:creationId xmlns:p14="http://schemas.microsoft.com/office/powerpoint/2010/main" val="1465805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BAD3D0-7D71-E4D5-CC83-348E2449F7FF}"/>
              </a:ext>
            </a:extLst>
          </p:cNvPr>
          <p:cNvPicPr>
            <a:picLocks noChangeAspect="1"/>
          </p:cNvPicPr>
          <p:nvPr/>
        </p:nvPicPr>
        <p:blipFill>
          <a:blip r:embed="rId2"/>
          <a:stretch>
            <a:fillRect/>
          </a:stretch>
        </p:blipFill>
        <p:spPr>
          <a:xfrm>
            <a:off x="-83977" y="18696"/>
            <a:ext cx="7968343" cy="4296652"/>
          </a:xfrm>
          <a:prstGeom prst="rect">
            <a:avLst/>
          </a:prstGeom>
        </p:spPr>
      </p:pic>
    </p:spTree>
    <p:extLst>
      <p:ext uri="{BB962C8B-B14F-4D97-AF65-F5344CB8AC3E}">
        <p14:creationId xmlns:p14="http://schemas.microsoft.com/office/powerpoint/2010/main" val="29860238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a:xfrm>
            <a:off x="1657350" y="230981"/>
            <a:ext cx="5829300" cy="628650"/>
          </a:xfrm>
        </p:spPr>
        <p:txBody>
          <a:bodyPr/>
          <a:lstStyle/>
          <a:p>
            <a:r>
              <a:rPr lang="en-US" sz="3600" b="0"/>
              <a:t>R.M.S. TITANIC</a:t>
            </a:r>
          </a:p>
        </p:txBody>
      </p:sp>
      <p:grpSp>
        <p:nvGrpSpPr>
          <p:cNvPr id="2" name="Group 3"/>
          <p:cNvGrpSpPr>
            <a:grpSpLocks/>
          </p:cNvGrpSpPr>
          <p:nvPr/>
        </p:nvGrpSpPr>
        <p:grpSpPr bwMode="auto">
          <a:xfrm>
            <a:off x="1636802" y="1031081"/>
            <a:ext cx="5829300" cy="2914650"/>
            <a:chOff x="432" y="1248"/>
            <a:chExt cx="4896" cy="2592"/>
          </a:xfrm>
        </p:grpSpPr>
        <p:sp>
          <p:nvSpPr>
            <p:cNvPr id="764932" name="Rectangle 4"/>
            <p:cNvSpPr>
              <a:spLocks noChangeArrowheads="1"/>
            </p:cNvSpPr>
            <p:nvPr/>
          </p:nvSpPr>
          <p:spPr bwMode="auto">
            <a:xfrm>
              <a:off x="2880" y="3192"/>
              <a:ext cx="2448" cy="648"/>
            </a:xfrm>
            <a:prstGeom prst="rect">
              <a:avLst/>
            </a:prstGeom>
            <a:noFill/>
            <a:ln w="9525">
              <a:noFill/>
              <a:miter lim="800000"/>
              <a:headEnd/>
              <a:tailEnd/>
            </a:ln>
            <a:effectLst/>
          </p:spPr>
          <p:txBody>
            <a:bodyPr anchor="ctr"/>
            <a:lstStyle/>
            <a:p>
              <a:pPr algn="ctr" defTabSz="685800" eaLnBrk="0" fontAlgn="base" hangingPunct="0">
                <a:spcBef>
                  <a:spcPct val="20000"/>
                </a:spcBef>
                <a:spcAft>
                  <a:spcPct val="0"/>
                </a:spcAft>
                <a:buClrTx/>
                <a:defRPr/>
              </a:pPr>
              <a:r>
                <a:rPr lang="en-US" sz="2700" b="1" kern="1200">
                  <a:solidFill>
                    <a:srgbClr val="FFFFFF"/>
                  </a:solidFill>
                  <a:latin typeface="Times New Roman" pitchFamily="18" charset="0"/>
                  <a:ea typeface="+mn-ea"/>
                  <a:cs typeface="+mn-cs"/>
                </a:rPr>
                <a:t>20%</a:t>
              </a:r>
            </a:p>
          </p:txBody>
        </p:sp>
        <p:sp>
          <p:nvSpPr>
            <p:cNvPr id="764933" name="Rectangle 5"/>
            <p:cNvSpPr>
              <a:spLocks noChangeArrowheads="1"/>
            </p:cNvSpPr>
            <p:nvPr/>
          </p:nvSpPr>
          <p:spPr bwMode="auto">
            <a:xfrm>
              <a:off x="432" y="3192"/>
              <a:ext cx="2448" cy="648"/>
            </a:xfrm>
            <a:prstGeom prst="rect">
              <a:avLst/>
            </a:prstGeom>
            <a:noFill/>
            <a:ln w="9525">
              <a:noFill/>
              <a:miter lim="800000"/>
              <a:headEnd/>
              <a:tailEnd/>
            </a:ln>
            <a:effectLst/>
          </p:spPr>
          <p:txBody>
            <a:bodyPr anchor="ctr"/>
            <a:lstStyle/>
            <a:p>
              <a:pPr algn="ctr" defTabSz="685800" eaLnBrk="0" fontAlgn="base" hangingPunct="0">
                <a:spcBef>
                  <a:spcPct val="20000"/>
                </a:spcBef>
                <a:spcAft>
                  <a:spcPct val="0"/>
                </a:spcAft>
                <a:buClrTx/>
                <a:defRPr/>
              </a:pPr>
              <a:r>
                <a:rPr lang="en-US" sz="2700" b="1" kern="1200">
                  <a:solidFill>
                    <a:srgbClr val="FFFFFF"/>
                  </a:solidFill>
                  <a:latin typeface="Times New Roman" pitchFamily="18" charset="0"/>
                  <a:ea typeface="+mn-ea"/>
                  <a:cs typeface="+mn-cs"/>
                </a:rPr>
                <a:t>3</a:t>
              </a:r>
              <a:r>
                <a:rPr lang="en-US" sz="2700" b="1" kern="1200" baseline="30000">
                  <a:solidFill>
                    <a:srgbClr val="FFFFFF"/>
                  </a:solidFill>
                  <a:latin typeface="Times New Roman" pitchFamily="18" charset="0"/>
                  <a:ea typeface="+mn-ea"/>
                  <a:cs typeface="+mn-cs"/>
                </a:rPr>
                <a:t>rd</a:t>
              </a:r>
              <a:r>
                <a:rPr lang="en-US" sz="2700" b="1" kern="1200">
                  <a:solidFill>
                    <a:srgbClr val="FFFFFF"/>
                  </a:solidFill>
                  <a:latin typeface="Times New Roman" pitchFamily="18" charset="0"/>
                  <a:ea typeface="+mn-ea"/>
                  <a:cs typeface="+mn-cs"/>
                </a:rPr>
                <a:t> Class</a:t>
              </a:r>
            </a:p>
          </p:txBody>
        </p:sp>
        <p:sp>
          <p:nvSpPr>
            <p:cNvPr id="764934" name="Rectangle 6"/>
            <p:cNvSpPr>
              <a:spLocks noChangeArrowheads="1"/>
            </p:cNvSpPr>
            <p:nvPr/>
          </p:nvSpPr>
          <p:spPr bwMode="auto">
            <a:xfrm>
              <a:off x="2880" y="2544"/>
              <a:ext cx="2448" cy="648"/>
            </a:xfrm>
            <a:prstGeom prst="rect">
              <a:avLst/>
            </a:prstGeom>
            <a:noFill/>
            <a:ln w="9525">
              <a:noFill/>
              <a:miter lim="800000"/>
              <a:headEnd/>
              <a:tailEnd/>
            </a:ln>
            <a:effectLst/>
          </p:spPr>
          <p:txBody>
            <a:bodyPr anchor="ctr"/>
            <a:lstStyle/>
            <a:p>
              <a:pPr algn="ctr" defTabSz="685800" eaLnBrk="0" fontAlgn="base" hangingPunct="0">
                <a:spcBef>
                  <a:spcPct val="20000"/>
                </a:spcBef>
                <a:spcAft>
                  <a:spcPct val="0"/>
                </a:spcAft>
                <a:buClrTx/>
                <a:defRPr/>
              </a:pPr>
              <a:r>
                <a:rPr lang="en-US" sz="2700" b="1" kern="1200">
                  <a:solidFill>
                    <a:srgbClr val="FFFFFF"/>
                  </a:solidFill>
                  <a:latin typeface="Times New Roman" pitchFamily="18" charset="0"/>
                  <a:ea typeface="+mn-ea"/>
                  <a:cs typeface="+mn-cs"/>
                </a:rPr>
                <a:t>43%</a:t>
              </a:r>
            </a:p>
          </p:txBody>
        </p:sp>
        <p:sp>
          <p:nvSpPr>
            <p:cNvPr id="764935" name="Rectangle 7"/>
            <p:cNvSpPr>
              <a:spLocks noChangeArrowheads="1"/>
            </p:cNvSpPr>
            <p:nvPr/>
          </p:nvSpPr>
          <p:spPr bwMode="auto">
            <a:xfrm>
              <a:off x="432" y="2544"/>
              <a:ext cx="2448" cy="648"/>
            </a:xfrm>
            <a:prstGeom prst="rect">
              <a:avLst/>
            </a:prstGeom>
            <a:noFill/>
            <a:ln w="9525">
              <a:noFill/>
              <a:miter lim="800000"/>
              <a:headEnd/>
              <a:tailEnd/>
            </a:ln>
            <a:effectLst/>
          </p:spPr>
          <p:txBody>
            <a:bodyPr anchor="ctr"/>
            <a:lstStyle/>
            <a:p>
              <a:pPr algn="ctr" defTabSz="685800" eaLnBrk="0" fontAlgn="base" hangingPunct="0">
                <a:spcBef>
                  <a:spcPct val="20000"/>
                </a:spcBef>
                <a:spcAft>
                  <a:spcPct val="0"/>
                </a:spcAft>
                <a:buClrTx/>
                <a:defRPr/>
              </a:pPr>
              <a:r>
                <a:rPr lang="en-US" sz="2700" b="1" kern="1200">
                  <a:solidFill>
                    <a:srgbClr val="FFFFFF"/>
                  </a:solidFill>
                  <a:latin typeface="Times New Roman" pitchFamily="18" charset="0"/>
                  <a:ea typeface="+mn-ea"/>
                  <a:cs typeface="+mn-cs"/>
                </a:rPr>
                <a:t>2</a:t>
              </a:r>
              <a:r>
                <a:rPr lang="en-US" sz="2700" b="1" kern="1200" baseline="30000">
                  <a:solidFill>
                    <a:srgbClr val="FFFFFF"/>
                  </a:solidFill>
                  <a:latin typeface="Times New Roman" pitchFamily="18" charset="0"/>
                  <a:ea typeface="+mn-ea"/>
                  <a:cs typeface="+mn-cs"/>
                </a:rPr>
                <a:t>nd</a:t>
              </a:r>
              <a:r>
                <a:rPr lang="en-US" sz="2700" b="1" kern="1200">
                  <a:solidFill>
                    <a:srgbClr val="FFFFFF"/>
                  </a:solidFill>
                  <a:latin typeface="Times New Roman" pitchFamily="18" charset="0"/>
                  <a:ea typeface="+mn-ea"/>
                  <a:cs typeface="+mn-cs"/>
                </a:rPr>
                <a:t> Class</a:t>
              </a:r>
            </a:p>
          </p:txBody>
        </p:sp>
        <p:sp>
          <p:nvSpPr>
            <p:cNvPr id="764936" name="Rectangle 8"/>
            <p:cNvSpPr>
              <a:spLocks noChangeArrowheads="1"/>
            </p:cNvSpPr>
            <p:nvPr/>
          </p:nvSpPr>
          <p:spPr bwMode="auto">
            <a:xfrm>
              <a:off x="2880" y="1896"/>
              <a:ext cx="2448" cy="648"/>
            </a:xfrm>
            <a:prstGeom prst="rect">
              <a:avLst/>
            </a:prstGeom>
            <a:noFill/>
            <a:ln w="9525">
              <a:noFill/>
              <a:miter lim="800000"/>
              <a:headEnd/>
              <a:tailEnd/>
            </a:ln>
            <a:effectLst/>
          </p:spPr>
          <p:txBody>
            <a:bodyPr anchor="ctr"/>
            <a:lstStyle/>
            <a:p>
              <a:pPr algn="ctr" defTabSz="685800" eaLnBrk="0" fontAlgn="base" hangingPunct="0">
                <a:spcBef>
                  <a:spcPct val="20000"/>
                </a:spcBef>
                <a:spcAft>
                  <a:spcPct val="0"/>
                </a:spcAft>
                <a:buClrTx/>
                <a:defRPr/>
              </a:pPr>
              <a:r>
                <a:rPr lang="en-US" sz="2700" b="1" kern="1200">
                  <a:solidFill>
                    <a:srgbClr val="FFFFFF"/>
                  </a:solidFill>
                  <a:latin typeface="Times New Roman" pitchFamily="18" charset="0"/>
                  <a:ea typeface="+mn-ea"/>
                  <a:cs typeface="+mn-cs"/>
                </a:rPr>
                <a:t>60%</a:t>
              </a:r>
            </a:p>
          </p:txBody>
        </p:sp>
        <p:sp>
          <p:nvSpPr>
            <p:cNvPr id="764937" name="Rectangle 9"/>
            <p:cNvSpPr>
              <a:spLocks noChangeArrowheads="1"/>
            </p:cNvSpPr>
            <p:nvPr/>
          </p:nvSpPr>
          <p:spPr bwMode="auto">
            <a:xfrm>
              <a:off x="432" y="1896"/>
              <a:ext cx="2448" cy="648"/>
            </a:xfrm>
            <a:prstGeom prst="rect">
              <a:avLst/>
            </a:prstGeom>
            <a:noFill/>
            <a:ln w="9525">
              <a:noFill/>
              <a:miter lim="800000"/>
              <a:headEnd/>
              <a:tailEnd/>
            </a:ln>
            <a:effectLst/>
          </p:spPr>
          <p:txBody>
            <a:bodyPr anchor="ctr"/>
            <a:lstStyle/>
            <a:p>
              <a:pPr algn="ctr" defTabSz="685800" eaLnBrk="0" fontAlgn="base" hangingPunct="0">
                <a:spcBef>
                  <a:spcPct val="20000"/>
                </a:spcBef>
                <a:spcAft>
                  <a:spcPct val="0"/>
                </a:spcAft>
                <a:buClrTx/>
                <a:defRPr/>
              </a:pPr>
              <a:r>
                <a:rPr lang="en-US" sz="2700" b="1" kern="1200">
                  <a:solidFill>
                    <a:srgbClr val="FFFFFF"/>
                  </a:solidFill>
                  <a:latin typeface="Times New Roman" pitchFamily="18" charset="0"/>
                  <a:ea typeface="+mn-ea"/>
                  <a:cs typeface="+mn-cs"/>
                </a:rPr>
                <a:t>1</a:t>
              </a:r>
              <a:r>
                <a:rPr lang="en-US" sz="2700" b="1" kern="1200" baseline="30000">
                  <a:solidFill>
                    <a:srgbClr val="FFFFFF"/>
                  </a:solidFill>
                  <a:latin typeface="Times New Roman" pitchFamily="18" charset="0"/>
                  <a:ea typeface="+mn-ea"/>
                  <a:cs typeface="+mn-cs"/>
                </a:rPr>
                <a:t>st</a:t>
              </a:r>
              <a:r>
                <a:rPr lang="en-US" sz="2700" b="1" kern="1200">
                  <a:solidFill>
                    <a:srgbClr val="FFFFFF"/>
                  </a:solidFill>
                  <a:latin typeface="Times New Roman" pitchFamily="18" charset="0"/>
                  <a:ea typeface="+mn-ea"/>
                  <a:cs typeface="+mn-cs"/>
                </a:rPr>
                <a:t> Class</a:t>
              </a:r>
            </a:p>
          </p:txBody>
        </p:sp>
        <p:sp>
          <p:nvSpPr>
            <p:cNvPr id="764938" name="Rectangle 10"/>
            <p:cNvSpPr>
              <a:spLocks noChangeArrowheads="1"/>
            </p:cNvSpPr>
            <p:nvPr/>
          </p:nvSpPr>
          <p:spPr bwMode="auto">
            <a:xfrm>
              <a:off x="2880" y="1248"/>
              <a:ext cx="2448" cy="648"/>
            </a:xfrm>
            <a:prstGeom prst="rect">
              <a:avLst/>
            </a:prstGeom>
            <a:noFill/>
            <a:ln w="9525">
              <a:noFill/>
              <a:miter lim="800000"/>
              <a:headEnd/>
              <a:tailEnd/>
            </a:ln>
            <a:effectLst/>
          </p:spPr>
          <p:txBody>
            <a:bodyPr anchor="ctr"/>
            <a:lstStyle/>
            <a:p>
              <a:pPr algn="ctr" defTabSz="685800" eaLnBrk="0" fontAlgn="base" hangingPunct="0">
                <a:spcBef>
                  <a:spcPct val="20000"/>
                </a:spcBef>
                <a:spcAft>
                  <a:spcPct val="0"/>
                </a:spcAft>
                <a:buClrTx/>
                <a:defRPr/>
              </a:pPr>
              <a:r>
                <a:rPr lang="en-US" sz="2700" b="1" kern="1200">
                  <a:solidFill>
                    <a:srgbClr val="FFFFFF"/>
                  </a:solidFill>
                  <a:latin typeface="Times New Roman" pitchFamily="18" charset="0"/>
                  <a:ea typeface="+mn-ea"/>
                  <a:cs typeface="+mn-cs"/>
                </a:rPr>
                <a:t>Survival Rate</a:t>
              </a:r>
            </a:p>
          </p:txBody>
        </p:sp>
        <p:sp>
          <p:nvSpPr>
            <p:cNvPr id="764939" name="Rectangle 11"/>
            <p:cNvSpPr>
              <a:spLocks noChangeArrowheads="1"/>
            </p:cNvSpPr>
            <p:nvPr/>
          </p:nvSpPr>
          <p:spPr bwMode="auto">
            <a:xfrm>
              <a:off x="432" y="1248"/>
              <a:ext cx="2448" cy="648"/>
            </a:xfrm>
            <a:prstGeom prst="rect">
              <a:avLst/>
            </a:prstGeom>
            <a:noFill/>
            <a:ln w="9525">
              <a:noFill/>
              <a:miter lim="800000"/>
              <a:headEnd/>
              <a:tailEnd/>
            </a:ln>
            <a:effectLst/>
          </p:spPr>
          <p:txBody>
            <a:bodyPr anchor="ctr"/>
            <a:lstStyle/>
            <a:p>
              <a:pPr algn="ctr" defTabSz="685800" eaLnBrk="0" fontAlgn="base" hangingPunct="0">
                <a:spcBef>
                  <a:spcPct val="20000"/>
                </a:spcBef>
                <a:spcAft>
                  <a:spcPct val="0"/>
                </a:spcAft>
                <a:buClrTx/>
                <a:defRPr/>
              </a:pPr>
              <a:r>
                <a:rPr lang="en-US" sz="2700" b="1" kern="1200">
                  <a:solidFill>
                    <a:srgbClr val="FFFFFF"/>
                  </a:solidFill>
                  <a:latin typeface="Times New Roman" pitchFamily="18" charset="0"/>
                  <a:ea typeface="+mn-ea"/>
                  <a:cs typeface="+mn-cs"/>
                </a:rPr>
                <a:t>Passenger Status</a:t>
              </a:r>
            </a:p>
          </p:txBody>
        </p:sp>
        <p:sp>
          <p:nvSpPr>
            <p:cNvPr id="764940" name="Line 12"/>
            <p:cNvSpPr>
              <a:spLocks noChangeShapeType="1"/>
            </p:cNvSpPr>
            <p:nvPr/>
          </p:nvSpPr>
          <p:spPr bwMode="auto">
            <a:xfrm>
              <a:off x="432" y="1248"/>
              <a:ext cx="4896" cy="0"/>
            </a:xfrm>
            <a:prstGeom prst="line">
              <a:avLst/>
            </a:prstGeom>
            <a:noFill/>
            <a:ln w="28575" cap="sq">
              <a:solidFill>
                <a:schemeClr val="tx1"/>
              </a:solidFill>
              <a:round/>
              <a:headEnd/>
              <a:tailEnd/>
            </a:ln>
            <a:effectLst/>
          </p:spPr>
          <p:txBody>
            <a:bodyPr/>
            <a:lstStyle/>
            <a:p>
              <a:pPr defTabSz="685800" eaLnBrk="0" fontAlgn="base" hangingPunct="0">
                <a:spcBef>
                  <a:spcPct val="0"/>
                </a:spcBef>
                <a:spcAft>
                  <a:spcPct val="0"/>
                </a:spcAft>
                <a:buClrTx/>
                <a:defRPr/>
              </a:pPr>
              <a:endParaRPr lang="en-US" sz="1800" kern="1200">
                <a:latin typeface="Arial" charset="0"/>
                <a:ea typeface="+mn-ea"/>
                <a:cs typeface="+mn-cs"/>
              </a:endParaRPr>
            </a:p>
          </p:txBody>
        </p:sp>
        <p:sp>
          <p:nvSpPr>
            <p:cNvPr id="764941" name="Line 13"/>
            <p:cNvSpPr>
              <a:spLocks noChangeShapeType="1"/>
            </p:cNvSpPr>
            <p:nvPr/>
          </p:nvSpPr>
          <p:spPr bwMode="auto">
            <a:xfrm>
              <a:off x="432" y="1896"/>
              <a:ext cx="4896" cy="0"/>
            </a:xfrm>
            <a:prstGeom prst="line">
              <a:avLst/>
            </a:prstGeom>
            <a:noFill/>
            <a:ln w="12700">
              <a:solidFill>
                <a:schemeClr val="tx1"/>
              </a:solidFill>
              <a:round/>
              <a:headEnd/>
              <a:tailEnd/>
            </a:ln>
            <a:effectLst/>
          </p:spPr>
          <p:txBody>
            <a:bodyPr/>
            <a:lstStyle/>
            <a:p>
              <a:pPr defTabSz="685800" eaLnBrk="0" fontAlgn="base" hangingPunct="0">
                <a:spcBef>
                  <a:spcPct val="0"/>
                </a:spcBef>
                <a:spcAft>
                  <a:spcPct val="0"/>
                </a:spcAft>
                <a:buClrTx/>
                <a:defRPr/>
              </a:pPr>
              <a:endParaRPr lang="en-US" sz="1800" kern="1200">
                <a:latin typeface="Arial" charset="0"/>
                <a:ea typeface="+mn-ea"/>
                <a:cs typeface="+mn-cs"/>
              </a:endParaRPr>
            </a:p>
          </p:txBody>
        </p:sp>
        <p:sp>
          <p:nvSpPr>
            <p:cNvPr id="764942" name="Line 14"/>
            <p:cNvSpPr>
              <a:spLocks noChangeShapeType="1"/>
            </p:cNvSpPr>
            <p:nvPr/>
          </p:nvSpPr>
          <p:spPr bwMode="auto">
            <a:xfrm>
              <a:off x="432" y="2544"/>
              <a:ext cx="4896" cy="0"/>
            </a:xfrm>
            <a:prstGeom prst="line">
              <a:avLst/>
            </a:prstGeom>
            <a:noFill/>
            <a:ln w="12700">
              <a:solidFill>
                <a:schemeClr val="tx1"/>
              </a:solidFill>
              <a:round/>
              <a:headEnd/>
              <a:tailEnd/>
            </a:ln>
            <a:effectLst/>
          </p:spPr>
          <p:txBody>
            <a:bodyPr/>
            <a:lstStyle/>
            <a:p>
              <a:pPr defTabSz="685800" eaLnBrk="0" fontAlgn="base" hangingPunct="0">
                <a:spcBef>
                  <a:spcPct val="0"/>
                </a:spcBef>
                <a:spcAft>
                  <a:spcPct val="0"/>
                </a:spcAft>
                <a:buClrTx/>
                <a:defRPr/>
              </a:pPr>
              <a:endParaRPr lang="en-US" sz="1800" kern="1200">
                <a:latin typeface="Arial" charset="0"/>
                <a:ea typeface="+mn-ea"/>
                <a:cs typeface="+mn-cs"/>
              </a:endParaRPr>
            </a:p>
          </p:txBody>
        </p:sp>
        <p:sp>
          <p:nvSpPr>
            <p:cNvPr id="764943" name="Line 15"/>
            <p:cNvSpPr>
              <a:spLocks noChangeShapeType="1"/>
            </p:cNvSpPr>
            <p:nvPr/>
          </p:nvSpPr>
          <p:spPr bwMode="auto">
            <a:xfrm>
              <a:off x="432" y="3192"/>
              <a:ext cx="4896" cy="0"/>
            </a:xfrm>
            <a:prstGeom prst="line">
              <a:avLst/>
            </a:prstGeom>
            <a:noFill/>
            <a:ln w="12700">
              <a:solidFill>
                <a:schemeClr val="tx1"/>
              </a:solidFill>
              <a:round/>
              <a:headEnd/>
              <a:tailEnd/>
            </a:ln>
            <a:effectLst/>
          </p:spPr>
          <p:txBody>
            <a:bodyPr/>
            <a:lstStyle/>
            <a:p>
              <a:pPr defTabSz="685800" eaLnBrk="0" fontAlgn="base" hangingPunct="0">
                <a:spcBef>
                  <a:spcPct val="0"/>
                </a:spcBef>
                <a:spcAft>
                  <a:spcPct val="0"/>
                </a:spcAft>
                <a:buClrTx/>
                <a:defRPr/>
              </a:pPr>
              <a:endParaRPr lang="en-US" sz="1800" kern="1200">
                <a:latin typeface="Arial" charset="0"/>
                <a:ea typeface="+mn-ea"/>
                <a:cs typeface="+mn-cs"/>
              </a:endParaRPr>
            </a:p>
          </p:txBody>
        </p:sp>
        <p:sp>
          <p:nvSpPr>
            <p:cNvPr id="764944" name="Line 16"/>
            <p:cNvSpPr>
              <a:spLocks noChangeShapeType="1"/>
            </p:cNvSpPr>
            <p:nvPr/>
          </p:nvSpPr>
          <p:spPr bwMode="auto">
            <a:xfrm>
              <a:off x="432" y="3840"/>
              <a:ext cx="4896" cy="0"/>
            </a:xfrm>
            <a:prstGeom prst="line">
              <a:avLst/>
            </a:prstGeom>
            <a:noFill/>
            <a:ln w="28575" cap="sq">
              <a:solidFill>
                <a:schemeClr val="tx1"/>
              </a:solidFill>
              <a:round/>
              <a:headEnd/>
              <a:tailEnd/>
            </a:ln>
            <a:effectLst/>
          </p:spPr>
          <p:txBody>
            <a:bodyPr/>
            <a:lstStyle/>
            <a:p>
              <a:pPr defTabSz="685800" eaLnBrk="0" fontAlgn="base" hangingPunct="0">
                <a:spcBef>
                  <a:spcPct val="0"/>
                </a:spcBef>
                <a:spcAft>
                  <a:spcPct val="0"/>
                </a:spcAft>
                <a:buClrTx/>
                <a:defRPr/>
              </a:pPr>
              <a:endParaRPr lang="en-US" sz="1800" kern="1200">
                <a:latin typeface="Arial" charset="0"/>
                <a:ea typeface="+mn-ea"/>
                <a:cs typeface="+mn-cs"/>
              </a:endParaRPr>
            </a:p>
          </p:txBody>
        </p:sp>
        <p:sp>
          <p:nvSpPr>
            <p:cNvPr id="764945" name="Line 17"/>
            <p:cNvSpPr>
              <a:spLocks noChangeShapeType="1"/>
            </p:cNvSpPr>
            <p:nvPr/>
          </p:nvSpPr>
          <p:spPr bwMode="auto">
            <a:xfrm>
              <a:off x="432" y="1248"/>
              <a:ext cx="0" cy="2592"/>
            </a:xfrm>
            <a:prstGeom prst="line">
              <a:avLst/>
            </a:prstGeom>
            <a:noFill/>
            <a:ln w="28575" cap="sq">
              <a:solidFill>
                <a:schemeClr val="tx1"/>
              </a:solidFill>
              <a:round/>
              <a:headEnd/>
              <a:tailEnd/>
            </a:ln>
            <a:effectLst/>
          </p:spPr>
          <p:txBody>
            <a:bodyPr/>
            <a:lstStyle/>
            <a:p>
              <a:pPr defTabSz="685800" eaLnBrk="0" fontAlgn="base" hangingPunct="0">
                <a:spcBef>
                  <a:spcPct val="0"/>
                </a:spcBef>
                <a:spcAft>
                  <a:spcPct val="0"/>
                </a:spcAft>
                <a:buClrTx/>
                <a:defRPr/>
              </a:pPr>
              <a:endParaRPr lang="en-US" sz="1800" kern="1200">
                <a:latin typeface="Arial" charset="0"/>
                <a:ea typeface="+mn-ea"/>
                <a:cs typeface="+mn-cs"/>
              </a:endParaRPr>
            </a:p>
          </p:txBody>
        </p:sp>
        <p:sp>
          <p:nvSpPr>
            <p:cNvPr id="764946" name="Line 18"/>
            <p:cNvSpPr>
              <a:spLocks noChangeShapeType="1"/>
            </p:cNvSpPr>
            <p:nvPr/>
          </p:nvSpPr>
          <p:spPr bwMode="auto">
            <a:xfrm>
              <a:off x="2880" y="1248"/>
              <a:ext cx="0" cy="2592"/>
            </a:xfrm>
            <a:prstGeom prst="line">
              <a:avLst/>
            </a:prstGeom>
            <a:noFill/>
            <a:ln w="12700">
              <a:solidFill>
                <a:schemeClr val="tx1"/>
              </a:solidFill>
              <a:round/>
              <a:headEnd/>
              <a:tailEnd/>
            </a:ln>
            <a:effectLst/>
          </p:spPr>
          <p:txBody>
            <a:bodyPr/>
            <a:lstStyle/>
            <a:p>
              <a:pPr defTabSz="685800" eaLnBrk="0" fontAlgn="base" hangingPunct="0">
                <a:spcBef>
                  <a:spcPct val="0"/>
                </a:spcBef>
                <a:spcAft>
                  <a:spcPct val="0"/>
                </a:spcAft>
                <a:buClrTx/>
                <a:defRPr/>
              </a:pPr>
              <a:endParaRPr lang="en-US" sz="1800" kern="1200">
                <a:latin typeface="Arial" charset="0"/>
                <a:ea typeface="+mn-ea"/>
                <a:cs typeface="+mn-cs"/>
              </a:endParaRPr>
            </a:p>
          </p:txBody>
        </p:sp>
        <p:sp>
          <p:nvSpPr>
            <p:cNvPr id="764947" name="Line 19"/>
            <p:cNvSpPr>
              <a:spLocks noChangeShapeType="1"/>
            </p:cNvSpPr>
            <p:nvPr/>
          </p:nvSpPr>
          <p:spPr bwMode="auto">
            <a:xfrm>
              <a:off x="5328" y="1248"/>
              <a:ext cx="0" cy="2592"/>
            </a:xfrm>
            <a:prstGeom prst="line">
              <a:avLst/>
            </a:prstGeom>
            <a:noFill/>
            <a:ln w="28575" cap="sq">
              <a:solidFill>
                <a:schemeClr val="tx1"/>
              </a:solidFill>
              <a:round/>
              <a:headEnd/>
              <a:tailEnd/>
            </a:ln>
            <a:effectLst/>
          </p:spPr>
          <p:txBody>
            <a:bodyPr/>
            <a:lstStyle/>
            <a:p>
              <a:pPr defTabSz="685800" eaLnBrk="0" fontAlgn="base" hangingPunct="0">
                <a:spcBef>
                  <a:spcPct val="0"/>
                </a:spcBef>
                <a:spcAft>
                  <a:spcPct val="0"/>
                </a:spcAft>
                <a:buClrTx/>
                <a:defRPr/>
              </a:pPr>
              <a:endParaRPr lang="en-US" sz="1800" kern="1200">
                <a:latin typeface="Arial" charset="0"/>
                <a:ea typeface="+mn-ea"/>
                <a:cs typeface="+mn-cs"/>
              </a:endParaRPr>
            </a:p>
          </p:txBody>
        </p:sp>
      </p:grpSp>
      <p:sp>
        <p:nvSpPr>
          <p:cNvPr id="764948" name="Text Box 20"/>
          <p:cNvSpPr txBox="1">
            <a:spLocks noChangeArrowheads="1"/>
          </p:cNvSpPr>
          <p:nvPr/>
        </p:nvSpPr>
        <p:spPr bwMode="auto">
          <a:xfrm>
            <a:off x="277728" y="3830137"/>
            <a:ext cx="8629645" cy="1338828"/>
          </a:xfrm>
          <a:prstGeom prst="rect">
            <a:avLst/>
          </a:prstGeom>
          <a:noFill/>
          <a:ln w="9525">
            <a:noFill/>
            <a:miter lim="800000"/>
            <a:headEnd/>
            <a:tailEnd/>
          </a:ln>
          <a:effectLst/>
        </p:spPr>
        <p:txBody>
          <a:bodyPr wrap="square">
            <a:spAutoFit/>
          </a:bodyPr>
          <a:lstStyle/>
          <a:p>
            <a:pPr defTabSz="685800" eaLnBrk="0" fontAlgn="base" hangingPunct="0">
              <a:spcBef>
                <a:spcPct val="0"/>
              </a:spcBef>
              <a:spcAft>
                <a:spcPct val="0"/>
              </a:spcAft>
              <a:buClrTx/>
              <a:defRPr/>
            </a:pPr>
            <a:r>
              <a:rPr lang="en-US" sz="2700" b="1" u="sng" kern="1200" dirty="0">
                <a:solidFill>
                  <a:srgbClr val="FFFF00"/>
                </a:solidFill>
                <a:latin typeface="Times New Roman" pitchFamily="18" charset="0"/>
                <a:ea typeface="+mn-ea"/>
                <a:cs typeface="+mn-cs"/>
              </a:rPr>
              <a:t>Outcome depends on </a:t>
            </a:r>
            <a:r>
              <a:rPr lang="en-US" sz="2700" b="1" i="1" u="sng" kern="1200" dirty="0">
                <a:solidFill>
                  <a:srgbClr val="FFFF00"/>
                </a:solidFill>
                <a:latin typeface="Times New Roman" pitchFamily="18" charset="0"/>
                <a:ea typeface="+mn-ea"/>
                <a:cs typeface="+mn-cs"/>
              </a:rPr>
              <a:t>access</a:t>
            </a:r>
            <a:r>
              <a:rPr lang="en-US" sz="2700" b="1" u="sng" kern="1200" dirty="0">
                <a:solidFill>
                  <a:srgbClr val="FFFF00"/>
                </a:solidFill>
                <a:latin typeface="Times New Roman" pitchFamily="18" charset="0"/>
                <a:ea typeface="+mn-ea"/>
                <a:cs typeface="+mn-cs"/>
              </a:rPr>
              <a:t> to care:</a:t>
            </a:r>
          </a:p>
          <a:p>
            <a:pPr algn="ctr" defTabSz="685800" eaLnBrk="0" fontAlgn="base" hangingPunct="0">
              <a:spcBef>
                <a:spcPct val="0"/>
              </a:spcBef>
              <a:spcAft>
                <a:spcPct val="0"/>
              </a:spcAft>
              <a:buClrTx/>
              <a:defRPr/>
            </a:pPr>
            <a:r>
              <a:rPr lang="en-US" sz="2700" b="1" kern="1200" dirty="0">
                <a:solidFill>
                  <a:srgbClr val="FFFF00"/>
                </a:solidFill>
                <a:latin typeface="Times New Roman" pitchFamily="18" charset="0"/>
                <a:ea typeface="+mn-ea"/>
                <a:cs typeface="+mn-cs"/>
              </a:rPr>
              <a:t>DEI Principles are foundational to </a:t>
            </a:r>
          </a:p>
          <a:p>
            <a:pPr algn="ctr" defTabSz="685800" eaLnBrk="0" fontAlgn="base" hangingPunct="0">
              <a:spcBef>
                <a:spcPct val="0"/>
              </a:spcBef>
              <a:spcAft>
                <a:spcPct val="0"/>
              </a:spcAft>
              <a:buClrTx/>
              <a:defRPr/>
            </a:pPr>
            <a:r>
              <a:rPr lang="en-US" sz="2700" b="1" kern="1200" dirty="0">
                <a:solidFill>
                  <a:srgbClr val="FFFF00"/>
                </a:solidFill>
                <a:latin typeface="Times New Roman" pitchFamily="18" charset="0"/>
                <a:ea typeface="+mn-ea"/>
                <a:cs typeface="+mn-cs"/>
              </a:rPr>
              <a:t>optimizing healthcare access for all</a:t>
            </a:r>
          </a:p>
        </p:txBody>
      </p:sp>
    </p:spTree>
    <p:extLst>
      <p:ext uri="{BB962C8B-B14F-4D97-AF65-F5344CB8AC3E}">
        <p14:creationId xmlns:p14="http://schemas.microsoft.com/office/powerpoint/2010/main" val="29071769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49" name="Text Box 21"/>
          <p:cNvSpPr txBox="1">
            <a:spLocks noChangeArrowheads="1"/>
          </p:cNvSpPr>
          <p:nvPr/>
        </p:nvSpPr>
        <p:spPr bwMode="auto">
          <a:xfrm>
            <a:off x="5276088" y="1185196"/>
            <a:ext cx="3474720" cy="3831818"/>
          </a:xfrm>
          <a:prstGeom prst="rect">
            <a:avLst/>
          </a:prstGeom>
          <a:noFill/>
          <a:ln w="9525">
            <a:noFill/>
            <a:miter lim="800000"/>
            <a:headEnd/>
            <a:tailEnd/>
          </a:ln>
          <a:effectLst/>
        </p:spPr>
        <p:txBody>
          <a:bodyPr wrap="square">
            <a:spAutoFit/>
          </a:bodyPr>
          <a:lstStyle/>
          <a:p>
            <a:pPr defTabSz="685800" eaLnBrk="0" fontAlgn="base" hangingPunct="0">
              <a:spcBef>
                <a:spcPct val="0"/>
              </a:spcBef>
              <a:spcAft>
                <a:spcPct val="0"/>
              </a:spcAft>
              <a:buClrTx/>
              <a:defRPr/>
            </a:pPr>
            <a:r>
              <a:rPr lang="en-US" sz="2700" kern="1200" dirty="0">
                <a:solidFill>
                  <a:srgbClr val="FFFF00"/>
                </a:solidFill>
                <a:effectLst>
                  <a:outerShdw blurRad="38100" dist="38100" dir="2700000" algn="tl">
                    <a:srgbClr val="000000"/>
                  </a:outerShdw>
                </a:effectLst>
                <a:latin typeface="Arial" charset="0"/>
                <a:ea typeface="+mn-ea"/>
                <a:cs typeface="+mn-cs"/>
              </a:rPr>
              <a:t>“Of all the forms of inequality, injustice in health is the most shocking and inhumane”  </a:t>
            </a:r>
          </a:p>
          <a:p>
            <a:pPr defTabSz="685800" eaLnBrk="0" fontAlgn="base" hangingPunct="0">
              <a:spcBef>
                <a:spcPct val="0"/>
              </a:spcBef>
              <a:spcAft>
                <a:spcPct val="0"/>
              </a:spcAft>
              <a:buClrTx/>
              <a:defRPr/>
            </a:pPr>
            <a:r>
              <a:rPr lang="en-US" sz="1800" b="1" i="1" kern="1200" dirty="0">
                <a:solidFill>
                  <a:srgbClr val="FFFF00"/>
                </a:solidFill>
                <a:effectLst>
                  <a:outerShdw blurRad="38100" dist="38100" dir="2700000" algn="tl">
                    <a:srgbClr val="000000"/>
                  </a:outerShdw>
                </a:effectLst>
                <a:latin typeface="Arial" charset="0"/>
                <a:ea typeface="+mn-ea"/>
                <a:cs typeface="+mn-cs"/>
              </a:rPr>
              <a:t>				</a:t>
            </a:r>
          </a:p>
          <a:p>
            <a:pPr defTabSz="685800" eaLnBrk="0" fontAlgn="base" hangingPunct="0">
              <a:spcBef>
                <a:spcPct val="0"/>
              </a:spcBef>
              <a:spcAft>
                <a:spcPct val="0"/>
              </a:spcAft>
              <a:buClrTx/>
              <a:defRPr/>
            </a:pPr>
            <a:r>
              <a:rPr lang="en-US" sz="1800" b="1" i="1" kern="1200" dirty="0">
                <a:solidFill>
                  <a:srgbClr val="FFFF00"/>
                </a:solidFill>
                <a:effectLst>
                  <a:outerShdw blurRad="38100" dist="38100" dir="2700000" algn="tl">
                    <a:srgbClr val="000000"/>
                  </a:outerShdw>
                </a:effectLst>
                <a:latin typeface="Arial" charset="0"/>
                <a:ea typeface="+mn-ea"/>
                <a:cs typeface="+mn-cs"/>
              </a:rPr>
              <a:t>Rev. Dr. Martin Luther King, Jr.</a:t>
            </a:r>
          </a:p>
          <a:p>
            <a:pPr defTabSz="685800" eaLnBrk="0" fontAlgn="base" hangingPunct="0">
              <a:spcBef>
                <a:spcPct val="0"/>
              </a:spcBef>
              <a:spcAft>
                <a:spcPct val="0"/>
              </a:spcAft>
              <a:buClrTx/>
              <a:defRPr/>
            </a:pPr>
            <a:r>
              <a:rPr lang="en-US" sz="1800" b="1" i="1" kern="1200" dirty="0">
                <a:solidFill>
                  <a:srgbClr val="FFFF00"/>
                </a:solidFill>
                <a:effectLst>
                  <a:outerShdw blurRad="38100" dist="38100" dir="2700000" algn="tl">
                    <a:srgbClr val="000000"/>
                  </a:outerShdw>
                </a:effectLst>
                <a:latin typeface="Arial" charset="0"/>
                <a:ea typeface="+mn-ea"/>
                <a:cs typeface="+mn-cs"/>
              </a:rPr>
              <a:t>				</a:t>
            </a:r>
          </a:p>
          <a:p>
            <a:pPr defTabSz="685800" eaLnBrk="0" fontAlgn="base" hangingPunct="0">
              <a:spcBef>
                <a:spcPct val="0"/>
              </a:spcBef>
              <a:spcAft>
                <a:spcPct val="0"/>
              </a:spcAft>
              <a:buClrTx/>
              <a:defRPr/>
            </a:pPr>
            <a:r>
              <a:rPr lang="en-US" sz="1800" b="1" i="1" kern="1200" dirty="0">
                <a:solidFill>
                  <a:srgbClr val="FFFF00"/>
                </a:solidFill>
                <a:effectLst>
                  <a:outerShdw blurRad="38100" dist="38100" dir="2700000" algn="tl">
                    <a:srgbClr val="000000"/>
                  </a:outerShdw>
                </a:effectLst>
                <a:latin typeface="Arial" charset="0"/>
                <a:ea typeface="+mn-ea"/>
                <a:cs typeface="+mn-cs"/>
              </a:rPr>
              <a:t>Medical Committee for Human Rights, Chicago 1966</a:t>
            </a:r>
          </a:p>
        </p:txBody>
      </p:sp>
      <p:pic>
        <p:nvPicPr>
          <p:cNvPr id="3" name="Picture 2">
            <a:extLst>
              <a:ext uri="{FF2B5EF4-FFF2-40B4-BE49-F238E27FC236}">
                <a16:creationId xmlns:a16="http://schemas.microsoft.com/office/drawing/2014/main" id="{0D8E505A-0258-452D-BE68-16B3C42C9F07}"/>
              </a:ext>
            </a:extLst>
          </p:cNvPr>
          <p:cNvPicPr>
            <a:picLocks noChangeAspect="1"/>
          </p:cNvPicPr>
          <p:nvPr/>
        </p:nvPicPr>
        <p:blipFill rotWithShape="1">
          <a:blip r:embed="rId3"/>
          <a:srcRect l="22956"/>
          <a:stretch/>
        </p:blipFill>
        <p:spPr>
          <a:xfrm>
            <a:off x="0" y="93821"/>
            <a:ext cx="4910328" cy="4901184"/>
          </a:xfrm>
          <a:prstGeom prst="rect">
            <a:avLst/>
          </a:prstGeom>
        </p:spPr>
      </p:pic>
    </p:spTree>
    <p:extLst>
      <p:ext uri="{BB962C8B-B14F-4D97-AF65-F5344CB8AC3E}">
        <p14:creationId xmlns:p14="http://schemas.microsoft.com/office/powerpoint/2010/main" val="279324354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73831"/>
            <a:ext cx="4171950" cy="685800"/>
          </a:xfrm>
        </p:spPr>
        <p:txBody>
          <a:bodyPr/>
          <a:lstStyle/>
          <a:p>
            <a:r>
              <a:rPr lang="en-US" dirty="0"/>
              <a:t>Acknowledgements</a:t>
            </a:r>
          </a:p>
        </p:txBody>
      </p:sp>
      <p:pic>
        <p:nvPicPr>
          <p:cNvPr id="4" name="Content Placeholder 3" descr="http://unimaps.com/flags-africa/ghana-flag.gif"/>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958452"/>
            <a:ext cx="1200150" cy="543698"/>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9311" y="4157029"/>
            <a:ext cx="1247629" cy="628650"/>
          </a:xfrm>
          <a:prstGeom prst="rect">
            <a:avLst/>
          </a:prstGeom>
        </p:spPr>
      </p:pic>
      <p:pic>
        <p:nvPicPr>
          <p:cNvPr id="7" name="Picture 5"/>
          <p:cNvPicPr>
            <a:picLocks noChangeAspect="1" noChangeArrowheads="1"/>
          </p:cNvPicPr>
          <p:nvPr/>
        </p:nvPicPr>
        <p:blipFill>
          <a:blip r:embed="rId5" cstate="print"/>
          <a:srcRect/>
          <a:stretch>
            <a:fillRect/>
          </a:stretch>
        </p:blipFill>
        <p:spPr bwMode="auto">
          <a:xfrm>
            <a:off x="7434365" y="2210572"/>
            <a:ext cx="1529364" cy="1237970"/>
          </a:xfrm>
          <a:prstGeom prst="rect">
            <a:avLst/>
          </a:prstGeom>
          <a:solidFill>
            <a:schemeClr val="tx1"/>
          </a:solidFill>
          <a:ln w="9525">
            <a:solidFill>
              <a:schemeClr val="tx1"/>
            </a:solidFill>
            <a:miter lim="800000"/>
            <a:headEnd/>
            <a:tailEnd/>
          </a:ln>
          <a:effectLst/>
        </p:spPr>
      </p:pic>
      <p:pic>
        <p:nvPicPr>
          <p:cNvPr id="5" name="Picture 4"/>
          <p:cNvPicPr>
            <a:picLocks noChangeAspect="1"/>
          </p:cNvPicPr>
          <p:nvPr/>
        </p:nvPicPr>
        <p:blipFill>
          <a:blip r:embed="rId6"/>
          <a:stretch>
            <a:fillRect/>
          </a:stretch>
        </p:blipFill>
        <p:spPr>
          <a:xfrm>
            <a:off x="6326315" y="970808"/>
            <a:ext cx="1365948" cy="115802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600" y="1042973"/>
            <a:ext cx="3257550" cy="963738"/>
          </a:xfrm>
          <a:prstGeom prst="rect">
            <a:avLst/>
          </a:prstGeom>
          <a:solidFill>
            <a:schemeClr val="accent3"/>
          </a:solidFill>
          <a:ln w="31750">
            <a:solidFill>
              <a:srgbClr val="3399FF"/>
            </a:solidFill>
          </a:ln>
        </p:spPr>
      </p:pic>
      <p:sp>
        <p:nvSpPr>
          <p:cNvPr id="10" name="TextBox 9"/>
          <p:cNvSpPr txBox="1"/>
          <p:nvPr/>
        </p:nvSpPr>
        <p:spPr>
          <a:xfrm>
            <a:off x="94209" y="1549820"/>
            <a:ext cx="2685625" cy="2308324"/>
          </a:xfrm>
          <a:prstGeom prst="rect">
            <a:avLst/>
          </a:prstGeom>
          <a:noFill/>
        </p:spPr>
        <p:txBody>
          <a:bodyPr wrap="square" rtlCol="0">
            <a:spAutoFit/>
          </a:bodyPr>
          <a:lstStyle/>
          <a:p>
            <a:pPr defTabSz="685800" eaLnBrk="0" fontAlgn="base" hangingPunct="0">
              <a:spcBef>
                <a:spcPct val="0"/>
              </a:spcBef>
              <a:spcAft>
                <a:spcPct val="0"/>
              </a:spcAft>
              <a:buClrTx/>
              <a:defRPr/>
            </a:pPr>
            <a:r>
              <a:rPr lang="en-US" sz="1200" b="1" i="1" u="sng" kern="1200" dirty="0">
                <a:solidFill>
                  <a:srgbClr val="FFFFFF"/>
                </a:solidFill>
                <a:latin typeface="Arial" charset="0"/>
                <a:ea typeface="+mn-ea"/>
                <a:cs typeface="+mn-cs"/>
              </a:rPr>
              <a:t>Colleagues in Ghana:</a:t>
            </a: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a:t>
            </a:r>
            <a:r>
              <a:rPr lang="en-US" sz="1200" kern="1200" dirty="0" err="1">
                <a:solidFill>
                  <a:srgbClr val="FFFFFF"/>
                </a:solidFill>
                <a:latin typeface="Arial" charset="0"/>
                <a:ea typeface="+mn-ea"/>
                <a:cs typeface="+mn-cs"/>
              </a:rPr>
              <a:t>Baffour</a:t>
            </a:r>
            <a:r>
              <a:rPr lang="en-US" sz="1200" kern="1200" dirty="0">
                <a:solidFill>
                  <a:srgbClr val="FFFFFF"/>
                </a:solidFill>
                <a:latin typeface="Arial" charset="0"/>
                <a:ea typeface="+mn-ea"/>
                <a:cs typeface="+mn-cs"/>
              </a:rPr>
              <a:t> </a:t>
            </a:r>
            <a:r>
              <a:rPr lang="en-US" sz="1200" kern="1200" dirty="0" err="1">
                <a:solidFill>
                  <a:srgbClr val="FFFFFF"/>
                </a:solidFill>
                <a:latin typeface="Arial" charset="0"/>
                <a:ea typeface="+mn-ea"/>
                <a:cs typeface="+mn-cs"/>
              </a:rPr>
              <a:t>Awuah</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Joseph </a:t>
            </a:r>
            <a:r>
              <a:rPr lang="en-US" sz="1200" kern="1200" dirty="0" err="1">
                <a:solidFill>
                  <a:srgbClr val="FFFFFF"/>
                </a:solidFill>
                <a:latin typeface="Arial" charset="0"/>
                <a:ea typeface="+mn-ea"/>
                <a:cs typeface="+mn-cs"/>
              </a:rPr>
              <a:t>Oppong</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Frances </a:t>
            </a:r>
            <a:r>
              <a:rPr lang="en-US" sz="1200" kern="1200" dirty="0" err="1">
                <a:solidFill>
                  <a:srgbClr val="FFFFFF"/>
                </a:solidFill>
                <a:latin typeface="Arial" charset="0"/>
                <a:ea typeface="+mn-ea"/>
                <a:cs typeface="+mn-cs"/>
              </a:rPr>
              <a:t>Aitpillah</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Ishmael </a:t>
            </a:r>
            <a:r>
              <a:rPr lang="en-US" sz="1200" kern="1200" dirty="0" err="1">
                <a:solidFill>
                  <a:srgbClr val="FFFFFF"/>
                </a:solidFill>
                <a:latin typeface="Arial" charset="0"/>
                <a:ea typeface="+mn-ea"/>
                <a:cs typeface="+mn-cs"/>
              </a:rPr>
              <a:t>Kyei</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Francis </a:t>
            </a:r>
            <a:r>
              <a:rPr lang="en-US" sz="1200" kern="1200" dirty="0" err="1">
                <a:solidFill>
                  <a:srgbClr val="FFFFFF"/>
                </a:solidFill>
                <a:latin typeface="Arial" charset="0"/>
                <a:ea typeface="+mn-ea"/>
                <a:cs typeface="+mn-cs"/>
              </a:rPr>
              <a:t>Abantaga</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Ernest </a:t>
            </a:r>
            <a:r>
              <a:rPr lang="en-US" sz="1200" kern="1200" dirty="0" err="1">
                <a:solidFill>
                  <a:srgbClr val="FFFFFF"/>
                </a:solidFill>
                <a:latin typeface="Arial" charset="0"/>
                <a:ea typeface="+mn-ea"/>
                <a:cs typeface="+mn-cs"/>
              </a:rPr>
              <a:t>Adjei</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Ernest </a:t>
            </a:r>
            <a:r>
              <a:rPr lang="en-US" sz="1200" kern="1200" dirty="0" err="1">
                <a:solidFill>
                  <a:srgbClr val="FFFFFF"/>
                </a:solidFill>
                <a:latin typeface="Arial" charset="0"/>
                <a:ea typeface="+mn-ea"/>
                <a:cs typeface="+mn-cs"/>
              </a:rPr>
              <a:t>Osei-Bonsu</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Michael </a:t>
            </a:r>
            <a:r>
              <a:rPr lang="en-US" sz="1200" kern="1200" dirty="0" err="1">
                <a:solidFill>
                  <a:srgbClr val="FFFFFF"/>
                </a:solidFill>
                <a:latin typeface="Arial" charset="0"/>
                <a:ea typeface="+mn-ea"/>
                <a:cs typeface="+mn-cs"/>
              </a:rPr>
              <a:t>Ohene-Yeboah</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Emmanuel </a:t>
            </a:r>
            <a:r>
              <a:rPr lang="en-US" sz="1200" kern="1200" dirty="0" err="1">
                <a:solidFill>
                  <a:srgbClr val="FFFFFF"/>
                </a:solidFill>
                <a:latin typeface="Arial" charset="0"/>
                <a:ea typeface="+mn-ea"/>
                <a:cs typeface="+mn-cs"/>
              </a:rPr>
              <a:t>Amankwaa-Frempong</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Patients of the </a:t>
            </a:r>
            <a:r>
              <a:rPr lang="en-US" sz="1200" kern="1200" dirty="0" err="1">
                <a:solidFill>
                  <a:srgbClr val="FFFFFF"/>
                </a:solidFill>
                <a:latin typeface="Arial" charset="0"/>
                <a:ea typeface="+mn-ea"/>
                <a:cs typeface="+mn-cs"/>
              </a:rPr>
              <a:t>Komfo</a:t>
            </a:r>
            <a:r>
              <a:rPr lang="en-US" sz="1200" kern="1200" dirty="0">
                <a:solidFill>
                  <a:srgbClr val="FFFFFF"/>
                </a:solidFill>
                <a:latin typeface="Arial" charset="0"/>
                <a:ea typeface="+mn-ea"/>
                <a:cs typeface="+mn-cs"/>
              </a:rPr>
              <a:t> </a:t>
            </a:r>
            <a:r>
              <a:rPr lang="en-US" sz="1200" kern="1200" dirty="0" err="1">
                <a:solidFill>
                  <a:srgbClr val="FFFFFF"/>
                </a:solidFill>
                <a:latin typeface="Arial" charset="0"/>
                <a:ea typeface="+mn-ea"/>
                <a:cs typeface="+mn-cs"/>
              </a:rPr>
              <a:t>Anokye</a:t>
            </a:r>
            <a:r>
              <a:rPr lang="en-US" sz="1200" kern="1200" dirty="0">
                <a:solidFill>
                  <a:srgbClr val="FFFFFF"/>
                </a:solidFill>
                <a:latin typeface="Arial" charset="0"/>
                <a:ea typeface="+mn-ea"/>
                <a:cs typeface="+mn-cs"/>
              </a:rPr>
              <a:t> Teaching Hospital</a:t>
            </a:r>
          </a:p>
        </p:txBody>
      </p:sp>
      <p:sp>
        <p:nvSpPr>
          <p:cNvPr id="11" name="TextBox 10"/>
          <p:cNvSpPr txBox="1"/>
          <p:nvPr/>
        </p:nvSpPr>
        <p:spPr>
          <a:xfrm>
            <a:off x="151176" y="3882731"/>
            <a:ext cx="3796104" cy="1200329"/>
          </a:xfrm>
          <a:prstGeom prst="rect">
            <a:avLst/>
          </a:prstGeom>
          <a:noFill/>
        </p:spPr>
        <p:txBody>
          <a:bodyPr wrap="none" rtlCol="0">
            <a:spAutoFit/>
          </a:bodyPr>
          <a:lstStyle/>
          <a:p>
            <a:pPr defTabSz="685800" eaLnBrk="0" fontAlgn="base" hangingPunct="0">
              <a:spcBef>
                <a:spcPct val="0"/>
              </a:spcBef>
              <a:spcAft>
                <a:spcPct val="0"/>
              </a:spcAft>
              <a:buClrTx/>
              <a:defRPr/>
            </a:pPr>
            <a:r>
              <a:rPr lang="en-US" sz="1200" b="1" i="1" u="sng" kern="1200" dirty="0">
                <a:solidFill>
                  <a:srgbClr val="FFFFFF"/>
                </a:solidFill>
                <a:latin typeface="Arial" charset="0"/>
                <a:ea typeface="+mn-ea"/>
                <a:cs typeface="+mn-cs"/>
              </a:rPr>
              <a:t>Colleagues in Ethiopia:</a:t>
            </a: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Aisha Suleiman-</a:t>
            </a:r>
            <a:r>
              <a:rPr lang="en-US" sz="1200" kern="1200" dirty="0" err="1">
                <a:solidFill>
                  <a:srgbClr val="FFFFFF"/>
                </a:solidFill>
                <a:latin typeface="Arial" charset="0"/>
                <a:ea typeface="+mn-ea"/>
                <a:cs typeface="+mn-cs"/>
              </a:rPr>
              <a:t>Jibril</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a:t>
            </a:r>
            <a:r>
              <a:rPr lang="en-US" sz="1200" kern="1200" dirty="0" err="1">
                <a:solidFill>
                  <a:srgbClr val="FFFFFF"/>
                </a:solidFill>
                <a:latin typeface="Arial" charset="0"/>
                <a:ea typeface="+mn-ea"/>
                <a:cs typeface="+mn-cs"/>
              </a:rPr>
              <a:t>Abebe</a:t>
            </a:r>
            <a:r>
              <a:rPr lang="en-US" sz="1200" kern="1200" dirty="0">
                <a:solidFill>
                  <a:srgbClr val="FFFFFF"/>
                </a:solidFill>
                <a:latin typeface="Arial" charset="0"/>
                <a:ea typeface="+mn-ea"/>
                <a:cs typeface="+mn-cs"/>
              </a:rPr>
              <a:t> </a:t>
            </a:r>
            <a:r>
              <a:rPr lang="en-US" sz="1200" kern="1200" dirty="0" err="1">
                <a:solidFill>
                  <a:srgbClr val="FFFFFF"/>
                </a:solidFill>
                <a:latin typeface="Arial" charset="0"/>
                <a:ea typeface="+mn-ea"/>
                <a:cs typeface="+mn-cs"/>
              </a:rPr>
              <a:t>Engida</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Bekele </a:t>
            </a:r>
            <a:r>
              <a:rPr lang="en-US" sz="1200" kern="1200" dirty="0" err="1">
                <a:solidFill>
                  <a:srgbClr val="FFFFFF"/>
                </a:solidFill>
                <a:latin typeface="Arial" charset="0"/>
                <a:ea typeface="+mn-ea"/>
                <a:cs typeface="+mn-cs"/>
              </a:rPr>
              <a:t>Mahteme</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Dr. </a:t>
            </a:r>
            <a:r>
              <a:rPr lang="en-US" sz="1200" kern="1200" dirty="0" err="1">
                <a:solidFill>
                  <a:srgbClr val="FFFFFF"/>
                </a:solidFill>
                <a:latin typeface="Arial" charset="0"/>
                <a:ea typeface="+mn-ea"/>
                <a:cs typeface="+mn-cs"/>
              </a:rPr>
              <a:t>Abebe</a:t>
            </a:r>
            <a:r>
              <a:rPr lang="en-US" sz="1200" kern="1200" dirty="0">
                <a:solidFill>
                  <a:srgbClr val="FFFFFF"/>
                </a:solidFill>
                <a:latin typeface="Arial" charset="0"/>
                <a:ea typeface="+mn-ea"/>
                <a:cs typeface="+mn-cs"/>
              </a:rPr>
              <a:t> </a:t>
            </a:r>
            <a:r>
              <a:rPr lang="en-US" sz="1200" kern="1200" dirty="0" err="1">
                <a:solidFill>
                  <a:srgbClr val="FFFFFF"/>
                </a:solidFill>
                <a:latin typeface="Arial" charset="0"/>
                <a:ea typeface="+mn-ea"/>
                <a:cs typeface="+mn-cs"/>
              </a:rPr>
              <a:t>Zerihun</a:t>
            </a:r>
            <a:endParaRPr lang="en-US" sz="1200" kern="1200" dirty="0">
              <a:solidFill>
                <a:srgbClr val="FFFFFF"/>
              </a:solidFill>
              <a:latin typeface="Arial" charset="0"/>
              <a:ea typeface="+mn-ea"/>
              <a:cs typeface="+mn-cs"/>
            </a:endParaRPr>
          </a:p>
          <a:p>
            <a:pPr defTabSz="685800" eaLnBrk="0" fontAlgn="base" hangingPunct="0">
              <a:spcBef>
                <a:spcPct val="0"/>
              </a:spcBef>
              <a:spcAft>
                <a:spcPct val="0"/>
              </a:spcAft>
              <a:buClrTx/>
              <a:defRPr/>
            </a:pPr>
            <a:r>
              <a:rPr lang="en-US" sz="1200" kern="1200" dirty="0">
                <a:solidFill>
                  <a:srgbClr val="FFFFFF"/>
                </a:solidFill>
                <a:latin typeface="Arial" charset="0"/>
                <a:ea typeface="+mn-ea"/>
                <a:cs typeface="+mn-cs"/>
              </a:rPr>
              <a:t>Patients of the St. Paul’s </a:t>
            </a:r>
            <a:r>
              <a:rPr lang="en-US" sz="1200" kern="1200" dirty="0" err="1">
                <a:solidFill>
                  <a:srgbClr val="FFFFFF"/>
                </a:solidFill>
                <a:latin typeface="Arial" charset="0"/>
                <a:ea typeface="+mn-ea"/>
                <a:cs typeface="+mn-cs"/>
              </a:rPr>
              <a:t>Millenium</a:t>
            </a:r>
            <a:r>
              <a:rPr lang="en-US" sz="1200" kern="1200" dirty="0">
                <a:solidFill>
                  <a:srgbClr val="FFFFFF"/>
                </a:solidFill>
                <a:latin typeface="Arial" charset="0"/>
                <a:ea typeface="+mn-ea"/>
                <a:cs typeface="+mn-cs"/>
              </a:rPr>
              <a:t> Teaching Hospital</a:t>
            </a:r>
          </a:p>
        </p:txBody>
      </p:sp>
      <p:pic>
        <p:nvPicPr>
          <p:cNvPr id="16" name="Picture 15"/>
          <p:cNvPicPr>
            <a:picLocks noChangeAspect="1"/>
          </p:cNvPicPr>
          <p:nvPr/>
        </p:nvPicPr>
        <p:blipFill>
          <a:blip r:embed="rId8"/>
          <a:stretch>
            <a:fillRect/>
          </a:stretch>
        </p:blipFill>
        <p:spPr>
          <a:xfrm>
            <a:off x="3029235" y="2210572"/>
            <a:ext cx="2389811" cy="96373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4343" y="2917031"/>
            <a:ext cx="1468199" cy="1542042"/>
          </a:xfrm>
          <a:prstGeom prst="rect">
            <a:avLst/>
          </a:prstGeom>
        </p:spPr>
      </p:pic>
      <p:pic>
        <p:nvPicPr>
          <p:cNvPr id="18" name="Picture 17">
            <a:extLst>
              <a:ext uri="{FF2B5EF4-FFF2-40B4-BE49-F238E27FC236}">
                <a16:creationId xmlns:a16="http://schemas.microsoft.com/office/drawing/2014/main" id="{A410CE61-A144-4B5B-8F30-26C43C939E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45153" y="682"/>
            <a:ext cx="2578426" cy="847197"/>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8051" y="3668830"/>
            <a:ext cx="1828800" cy="1237970"/>
          </a:xfrm>
          <a:prstGeom prst="rect">
            <a:avLst/>
          </a:prstGeom>
        </p:spPr>
      </p:pic>
      <p:pic>
        <p:nvPicPr>
          <p:cNvPr id="2050" name="Picture 2" descr="See the source image">
            <a:extLst>
              <a:ext uri="{FF2B5EF4-FFF2-40B4-BE49-F238E27FC236}">
                <a16:creationId xmlns:a16="http://schemas.microsoft.com/office/drawing/2014/main" id="{DB20E0FE-D148-4249-BCD9-17DCE826453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10508" y="3317081"/>
            <a:ext cx="2168325" cy="1468598"/>
          </a:xfrm>
          <a:prstGeom prst="rect">
            <a:avLst/>
          </a:prstGeom>
          <a:solidFill>
            <a:schemeClr val="bg1"/>
          </a:solidFill>
        </p:spPr>
      </p:pic>
    </p:spTree>
    <p:extLst>
      <p:ext uri="{BB962C8B-B14F-4D97-AF65-F5344CB8AC3E}">
        <p14:creationId xmlns:p14="http://schemas.microsoft.com/office/powerpoint/2010/main" val="18464504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6B71-3C9D-9948-868E-98001A85E5E0}"/>
              </a:ext>
            </a:extLst>
          </p:cNvPr>
          <p:cNvSpPr>
            <a:spLocks noGrp="1"/>
          </p:cNvSpPr>
          <p:nvPr>
            <p:ph type="title"/>
          </p:nvPr>
        </p:nvSpPr>
        <p:spPr>
          <a:xfrm>
            <a:off x="-87113" y="288131"/>
            <a:ext cx="9201150" cy="429868"/>
          </a:xfrm>
        </p:spPr>
        <p:txBody>
          <a:bodyPr>
            <a:normAutofit fontScale="90000"/>
          </a:bodyPr>
          <a:lstStyle/>
          <a:p>
            <a:pPr algn="ctr"/>
            <a:r>
              <a:rPr lang="en-US" sz="2700" b="1" i="1" dirty="0">
                <a:effectLst>
                  <a:outerShdw blurRad="38100" dist="38100" dir="2700000" algn="tl">
                    <a:srgbClr val="000000">
                      <a:alpha val="43137"/>
                    </a:srgbClr>
                  </a:outerShdw>
                </a:effectLst>
              </a:rPr>
              <a:t>Thank You!!!</a:t>
            </a:r>
          </a:p>
        </p:txBody>
      </p:sp>
      <p:pic>
        <p:nvPicPr>
          <p:cNvPr id="5" name="Content Placeholder 4">
            <a:extLst>
              <a:ext uri="{FF2B5EF4-FFF2-40B4-BE49-F238E27FC236}">
                <a16:creationId xmlns:a16="http://schemas.microsoft.com/office/drawing/2014/main" id="{429E1FB3-E388-F844-81F1-6C7EF84BAD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9631"/>
            <a:ext cx="9144000" cy="3943350"/>
          </a:xfrm>
        </p:spPr>
      </p:pic>
    </p:spTree>
    <p:extLst>
      <p:ext uri="{BB962C8B-B14F-4D97-AF65-F5344CB8AC3E}">
        <p14:creationId xmlns:p14="http://schemas.microsoft.com/office/powerpoint/2010/main" val="111038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342C0-C0D8-29DE-E23A-28042E3684EE}"/>
              </a:ext>
            </a:extLst>
          </p:cNvPr>
          <p:cNvPicPr>
            <a:picLocks noChangeAspect="1"/>
          </p:cNvPicPr>
          <p:nvPr/>
        </p:nvPicPr>
        <p:blipFill>
          <a:blip r:embed="rId2"/>
          <a:stretch>
            <a:fillRect/>
          </a:stretch>
        </p:blipFill>
        <p:spPr>
          <a:xfrm>
            <a:off x="-74646" y="-1"/>
            <a:ext cx="8024327" cy="4422711"/>
          </a:xfrm>
          <a:prstGeom prst="rect">
            <a:avLst/>
          </a:prstGeom>
        </p:spPr>
      </p:pic>
    </p:spTree>
    <p:extLst>
      <p:ext uri="{BB962C8B-B14F-4D97-AF65-F5344CB8AC3E}">
        <p14:creationId xmlns:p14="http://schemas.microsoft.com/office/powerpoint/2010/main" val="1366491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62293C-C3B6-46E1-A156-4E5D7D46F426}"/>
              </a:ext>
            </a:extLst>
          </p:cNvPr>
          <p:cNvPicPr>
            <a:picLocks noChangeAspect="1"/>
          </p:cNvPicPr>
          <p:nvPr/>
        </p:nvPicPr>
        <p:blipFill>
          <a:blip r:embed="rId2"/>
          <a:stretch>
            <a:fillRect/>
          </a:stretch>
        </p:blipFill>
        <p:spPr>
          <a:xfrm>
            <a:off x="5981" y="0"/>
            <a:ext cx="7772400" cy="4381755"/>
          </a:xfrm>
          <a:prstGeom prst="rect">
            <a:avLst/>
          </a:prstGeom>
        </p:spPr>
      </p:pic>
    </p:spTree>
    <p:extLst>
      <p:ext uri="{BB962C8B-B14F-4D97-AF65-F5344CB8AC3E}">
        <p14:creationId xmlns:p14="http://schemas.microsoft.com/office/powerpoint/2010/main" val="3305408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8FF335-E436-F9C2-150D-128B20B84BB7}"/>
              </a:ext>
            </a:extLst>
          </p:cNvPr>
          <p:cNvPicPr>
            <a:picLocks noChangeAspect="1"/>
          </p:cNvPicPr>
          <p:nvPr/>
        </p:nvPicPr>
        <p:blipFill>
          <a:blip r:embed="rId3"/>
          <a:stretch>
            <a:fillRect/>
          </a:stretch>
        </p:blipFill>
        <p:spPr>
          <a:xfrm>
            <a:off x="-102637" y="0"/>
            <a:ext cx="8014996" cy="4341355"/>
          </a:xfrm>
          <a:prstGeom prst="rect">
            <a:avLst/>
          </a:prstGeom>
        </p:spPr>
      </p:pic>
    </p:spTree>
    <p:extLst>
      <p:ext uri="{BB962C8B-B14F-4D97-AF65-F5344CB8AC3E}">
        <p14:creationId xmlns:p14="http://schemas.microsoft.com/office/powerpoint/2010/main" val="3216439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
          <p:cNvSpPr txBox="1">
            <a:spLocks noGrp="1"/>
          </p:cNvSpPr>
          <p:nvPr>
            <p:ph type="subTitle" idx="1"/>
          </p:nvPr>
        </p:nvSpPr>
        <p:spPr>
          <a:xfrm>
            <a:off x="0" y="1798064"/>
            <a:ext cx="9144000" cy="220497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2060"/>
              </a:buClr>
              <a:buSzPts val="2400"/>
              <a:buFont typeface="Arial"/>
              <a:buNone/>
            </a:pPr>
            <a:r>
              <a:rPr lang="en-US" b="1">
                <a:solidFill>
                  <a:srgbClr val="002060"/>
                </a:solidFill>
              </a:rPr>
              <a:t>John Marshall</a:t>
            </a:r>
            <a:endParaRPr/>
          </a:p>
          <a:p>
            <a:pPr marL="0" lvl="0" indent="0" algn="ctr" rtl="0">
              <a:spcBef>
                <a:spcPts val="20"/>
              </a:spcBef>
              <a:spcAft>
                <a:spcPts val="0"/>
              </a:spcAft>
              <a:buClr>
                <a:srgbClr val="002060"/>
              </a:buClr>
              <a:buSzPts val="2400"/>
              <a:buFont typeface="Arial"/>
              <a:buNone/>
            </a:pPr>
            <a:r>
              <a:rPr lang="en-US">
                <a:solidFill>
                  <a:srgbClr val="002060"/>
                </a:solidFill>
              </a:rPr>
              <a:t>National Accounts Associate </a:t>
            </a:r>
            <a:endParaRPr/>
          </a:p>
          <a:p>
            <a:pPr marL="0" lvl="0" indent="0" algn="ctr" rtl="0">
              <a:spcBef>
                <a:spcPts val="20"/>
              </a:spcBef>
              <a:spcAft>
                <a:spcPts val="0"/>
              </a:spcAft>
              <a:buClr>
                <a:srgbClr val="002060"/>
              </a:buClr>
              <a:buSzPts val="2400"/>
              <a:buFont typeface="Arial"/>
              <a:buNone/>
            </a:pPr>
            <a:r>
              <a:rPr lang="en-US">
                <a:solidFill>
                  <a:srgbClr val="002060"/>
                </a:solidFill>
                <a:latin typeface="Arial"/>
                <a:ea typeface="Arial"/>
                <a:cs typeface="Arial"/>
                <a:sym typeface="Arial"/>
              </a:rPr>
              <a:t>MJH Life Sciences™</a:t>
            </a:r>
            <a:endParaRPr/>
          </a:p>
        </p:txBody>
      </p:sp>
      <p:sp>
        <p:nvSpPr>
          <p:cNvPr id="336" name="Google Shape;336;p2"/>
          <p:cNvSpPr txBox="1">
            <a:spLocks noGrp="1"/>
          </p:cNvSpPr>
          <p:nvPr>
            <p:ph type="title"/>
          </p:nvPr>
        </p:nvSpPr>
        <p:spPr>
          <a:xfrm>
            <a:off x="0" y="127465"/>
            <a:ext cx="9144000" cy="78693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solidFill>
                  <a:srgbClr val="002E51"/>
                </a:solidFill>
              </a:rPr>
              <a:t>Welcome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8C714B-2CE8-E331-4AD3-6EA3C7F9D724}"/>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C32592F6-2D09-8CEC-DF54-C13BB2C017A5}"/>
              </a:ext>
            </a:extLst>
          </p:cNvPr>
          <p:cNvPicPr>
            <a:picLocks noChangeAspect="1"/>
          </p:cNvPicPr>
          <p:nvPr/>
        </p:nvPicPr>
        <p:blipFill>
          <a:blip r:embed="rId2"/>
          <a:stretch>
            <a:fillRect/>
          </a:stretch>
        </p:blipFill>
        <p:spPr>
          <a:xfrm>
            <a:off x="-46660" y="-1"/>
            <a:ext cx="7886699" cy="4338735"/>
          </a:xfrm>
          <a:prstGeom prst="rect">
            <a:avLst/>
          </a:prstGeom>
        </p:spPr>
      </p:pic>
    </p:spTree>
    <p:extLst>
      <p:ext uri="{BB962C8B-B14F-4D97-AF65-F5344CB8AC3E}">
        <p14:creationId xmlns:p14="http://schemas.microsoft.com/office/powerpoint/2010/main" val="1681116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EDD444-87D8-9B52-9134-6ADA461C52AA}"/>
              </a:ext>
            </a:extLst>
          </p:cNvPr>
          <p:cNvPicPr>
            <a:picLocks noChangeAspect="1"/>
          </p:cNvPicPr>
          <p:nvPr/>
        </p:nvPicPr>
        <p:blipFill>
          <a:blip r:embed="rId2"/>
          <a:stretch>
            <a:fillRect/>
          </a:stretch>
        </p:blipFill>
        <p:spPr>
          <a:xfrm>
            <a:off x="-37737" y="0"/>
            <a:ext cx="7903443" cy="4338735"/>
          </a:xfrm>
          <a:prstGeom prst="rect">
            <a:avLst/>
          </a:prstGeom>
        </p:spPr>
      </p:pic>
    </p:spTree>
    <p:extLst>
      <p:ext uri="{BB962C8B-B14F-4D97-AF65-F5344CB8AC3E}">
        <p14:creationId xmlns:p14="http://schemas.microsoft.com/office/powerpoint/2010/main" val="2228992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B47E7-4E81-CB90-F93E-B25CA3347070}"/>
              </a:ext>
            </a:extLst>
          </p:cNvPr>
          <p:cNvPicPr>
            <a:picLocks noChangeAspect="1"/>
          </p:cNvPicPr>
          <p:nvPr/>
        </p:nvPicPr>
        <p:blipFill>
          <a:blip r:embed="rId2"/>
          <a:stretch>
            <a:fillRect/>
          </a:stretch>
        </p:blipFill>
        <p:spPr>
          <a:xfrm>
            <a:off x="-42612" y="-9330"/>
            <a:ext cx="8066939" cy="4348066"/>
          </a:xfrm>
          <a:prstGeom prst="rect">
            <a:avLst/>
          </a:prstGeom>
        </p:spPr>
      </p:pic>
    </p:spTree>
    <p:extLst>
      <p:ext uri="{BB962C8B-B14F-4D97-AF65-F5344CB8AC3E}">
        <p14:creationId xmlns:p14="http://schemas.microsoft.com/office/powerpoint/2010/main" val="3418985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5AAF2-B1A0-6147-9A05-BEC6EE2CAF98}"/>
              </a:ext>
            </a:extLst>
          </p:cNvPr>
          <p:cNvPicPr>
            <a:picLocks noChangeAspect="1"/>
          </p:cNvPicPr>
          <p:nvPr/>
        </p:nvPicPr>
        <p:blipFill>
          <a:blip r:embed="rId2"/>
          <a:stretch>
            <a:fillRect/>
          </a:stretch>
        </p:blipFill>
        <p:spPr>
          <a:xfrm>
            <a:off x="-43641" y="0"/>
            <a:ext cx="8084705" cy="4338735"/>
          </a:xfrm>
          <a:prstGeom prst="rect">
            <a:avLst/>
          </a:prstGeom>
        </p:spPr>
      </p:pic>
    </p:spTree>
    <p:extLst>
      <p:ext uri="{BB962C8B-B14F-4D97-AF65-F5344CB8AC3E}">
        <p14:creationId xmlns:p14="http://schemas.microsoft.com/office/powerpoint/2010/main" val="2071239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B75D0-3D9E-BC5D-F083-76E9970C0572}"/>
              </a:ext>
            </a:extLst>
          </p:cNvPr>
          <p:cNvPicPr>
            <a:picLocks noChangeAspect="1"/>
          </p:cNvPicPr>
          <p:nvPr/>
        </p:nvPicPr>
        <p:blipFill>
          <a:blip r:embed="rId2"/>
          <a:stretch>
            <a:fillRect/>
          </a:stretch>
        </p:blipFill>
        <p:spPr>
          <a:xfrm>
            <a:off x="-46426" y="1"/>
            <a:ext cx="8125197" cy="4357396"/>
          </a:xfrm>
          <a:prstGeom prst="rect">
            <a:avLst/>
          </a:prstGeom>
        </p:spPr>
      </p:pic>
    </p:spTree>
    <p:extLst>
      <p:ext uri="{BB962C8B-B14F-4D97-AF65-F5344CB8AC3E}">
        <p14:creationId xmlns:p14="http://schemas.microsoft.com/office/powerpoint/2010/main" val="3146607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Date Placeholder 3">
            <a:extLst>
              <a:ext uri="{FF2B5EF4-FFF2-40B4-BE49-F238E27FC236}">
                <a16:creationId xmlns:a16="http://schemas.microsoft.com/office/drawing/2014/main" id="{A1E0648B-1CE3-425A-3CBF-9DB7B77AF11A}"/>
              </a:ext>
            </a:extLst>
          </p:cNvPr>
          <p:cNvSpPr>
            <a:spLocks noGrp="1" noChangeArrowheads="1"/>
          </p:cNvSpPr>
          <p:nvPr>
            <p:custDataLst>
              <p:tags r:id="rId1"/>
            </p:custDataLst>
          </p:nvPr>
        </p:nvSpPr>
        <p:spPr bwMode="auto">
          <a:xfrm>
            <a:off x="1139825" y="4858673"/>
            <a:ext cx="1906764" cy="28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2202" tIns="47669" rIns="95338" bIns="47669"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1">
                <a:solidFill>
                  <a:srgbClr val="999999"/>
                </a:solidFill>
                <a:latin typeface="Helvetica" pitchFamily="2" charset="0"/>
              </a:rPr>
              <a:t>Date of Download:  4/22/2024</a:t>
            </a:r>
          </a:p>
        </p:txBody>
      </p:sp>
      <p:sp>
        <p:nvSpPr>
          <p:cNvPr id="16388" name="Footer Placeholder 4">
            <a:extLst>
              <a:ext uri="{FF2B5EF4-FFF2-40B4-BE49-F238E27FC236}">
                <a16:creationId xmlns:a16="http://schemas.microsoft.com/office/drawing/2014/main" id="{1E4477DC-F742-63F3-09AB-F04E82BBEBF9}"/>
              </a:ext>
            </a:extLst>
          </p:cNvPr>
          <p:cNvSpPr>
            <a:spLocks noGrp="1"/>
          </p:cNvSpPr>
          <p:nvPr>
            <p:custDataLst>
              <p:tags r:id="rId2"/>
            </p:custDataLst>
          </p:nvPr>
        </p:nvSpPr>
        <p:spPr>
          <a:xfrm>
            <a:off x="3470844" y="4857481"/>
            <a:ext cx="4533331" cy="289590"/>
          </a:xfrm>
          <a:prstGeom prst="rect">
            <a:avLst/>
          </a:prstGeom>
          <a:noFill/>
          <a:ln w="9525" cap="flat" cmpd="sng" algn="ctr">
            <a:noFill/>
            <a:prstDash val="solid"/>
            <a:miter lim="800000"/>
            <a:headEnd type="none" w="med" len="med"/>
            <a:tailEnd type="none" w="med" len="med"/>
          </a:ln>
        </p:spPr>
        <p:txBody>
          <a:bodyPr rIns="19220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601">
                <a:solidFill>
                  <a:srgbClr val="7F7F7F"/>
                </a:solidFill>
              </a:rPr>
              <a:t>Copyright © 2024 American Association for Cancer Research. All rights reserved.</a:t>
            </a:r>
          </a:p>
        </p:txBody>
      </p:sp>
      <p:sp>
        <p:nvSpPr>
          <p:cNvPr id="16389" name="Text Placeholder 2">
            <a:extLst>
              <a:ext uri="{FF2B5EF4-FFF2-40B4-BE49-F238E27FC236}">
                <a16:creationId xmlns:a16="http://schemas.microsoft.com/office/drawing/2014/main" id="{ED8E370E-BB26-3F2F-A0B7-7FF78660D961}"/>
              </a:ext>
            </a:extLst>
          </p:cNvPr>
          <p:cNvSpPr/>
          <p:nvPr>
            <p:custDataLst>
              <p:tags r:id="rId3"/>
            </p:custDataLst>
          </p:nvPr>
        </p:nvSpPr>
        <p:spPr>
          <a:xfrm>
            <a:off x="2840420" y="89380"/>
            <a:ext cx="5013597" cy="567262"/>
          </a:xfrm>
          <a:prstGeom prst="rect">
            <a:avLst/>
          </a:prstGeom>
          <a:noFill/>
          <a:ln w="9525" cap="flat" cmpd="sng" algn="ctr">
            <a:noFill/>
            <a:prstDash val="solid"/>
            <a:miter lim="800000"/>
            <a:headEnd type="none" w="med" len="med"/>
            <a:tailEnd type="none" w="med" len="med"/>
          </a:ln>
        </p:spPr>
        <p:txBody>
          <a:bodyPr lIns="102965" rIns="102965" bIns="0"/>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32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28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4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buNone/>
              <a:defRPr kumimoji="0" lang="en-US" altLang="en-US" sz="32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a:cs typeface="Arial"/>
                <a:sym typeface="Wingdings" charset="2"/>
              </a:defRPr>
            </a:pPr>
            <a:r>
              <a:rPr sz="976">
                <a:ln w="9525" cap="flat" cmpd="sng" algn="ctr">
                  <a:noFill/>
                  <a:prstDash val="solid"/>
                  <a:round/>
                  <a:headEnd type="none" w="med" len="med"/>
                  <a:tailEnd type="none" w="med" len="med"/>
                </a:ln>
                <a:solidFill>
                  <a:srgbClr val="000000"/>
                </a:solidFill>
                <a:latin typeface="Helvetica" charset="0"/>
                <a:sym typeface="Wingdings"/>
              </a:rPr>
              <a:t>From: </a:t>
            </a:r>
            <a:r>
              <a:rPr sz="976" b="1">
                <a:ln w="9525" cap="flat" cmpd="sng" algn="ctr">
                  <a:noFill/>
                  <a:prstDash val="solid"/>
                  <a:round/>
                  <a:headEnd type="none" w="med" len="med"/>
                  <a:tailEnd type="none" w="med" len="med"/>
                </a:ln>
                <a:solidFill>
                  <a:srgbClr val="000000"/>
                </a:solidFill>
                <a:latin typeface="Helvetica" charset="0"/>
                <a:sym typeface="Wingdings"/>
              </a:rPr>
              <a:t>Overall Survival with Palbociclib and Fulvestrant in Women with HR</a:t>
            </a:r>
            <a:r>
              <a:rPr sz="976" b="1" baseline="30000">
                <a:ln w="9525" cap="flat" cmpd="sng" algn="ctr">
                  <a:noFill/>
                  <a:prstDash val="solid"/>
                  <a:round/>
                  <a:headEnd type="none" w="med" len="med"/>
                  <a:tailEnd type="none" w="med" len="med"/>
                </a:ln>
                <a:solidFill>
                  <a:srgbClr val="000000"/>
                </a:solidFill>
                <a:latin typeface="Helvetica" charset="0"/>
                <a:sym typeface="Wingdings"/>
              </a:rPr>
              <a:t>+</a:t>
            </a:r>
            <a:r>
              <a:rPr sz="976" b="1">
                <a:ln w="9525" cap="flat" cmpd="sng" algn="ctr">
                  <a:noFill/>
                  <a:prstDash val="solid"/>
                  <a:round/>
                  <a:headEnd type="none" w="med" len="med"/>
                  <a:tailEnd type="none" w="med" len="med"/>
                </a:ln>
                <a:solidFill>
                  <a:srgbClr val="000000"/>
                </a:solidFill>
                <a:latin typeface="Helvetica" charset="0"/>
                <a:sym typeface="Wingdings"/>
              </a:rPr>
              <a:t>/HER2</a:t>
            </a:r>
            <a:r>
              <a:rPr sz="976" b="1" baseline="30000">
                <a:ln w="9525" cap="flat" cmpd="sng" algn="ctr">
                  <a:noFill/>
                  <a:prstDash val="solid"/>
                  <a:round/>
                  <a:headEnd type="none" w="med" len="med"/>
                  <a:tailEnd type="none" w="med" len="med"/>
                </a:ln>
                <a:solidFill>
                  <a:srgbClr val="000000"/>
                </a:solidFill>
                <a:latin typeface="Helvetica" charset="0"/>
                <a:sym typeface="Wingdings"/>
              </a:rPr>
              <a:t>−</a:t>
            </a:r>
            <a:r>
              <a:rPr sz="976" b="1">
                <a:ln w="9525" cap="flat" cmpd="sng" algn="ctr">
                  <a:noFill/>
                  <a:prstDash val="solid"/>
                  <a:round/>
                  <a:headEnd type="none" w="med" len="med"/>
                  <a:tailEnd type="none" w="med" len="med"/>
                </a:ln>
                <a:solidFill>
                  <a:srgbClr val="000000"/>
                </a:solidFill>
                <a:latin typeface="Helvetica" charset="0"/>
                <a:sym typeface="Wingdings"/>
              </a:rPr>
              <a:t> ABC: Updated Exploratory Analyses of PALOMA-3, a Double-blind, Phase III Randomized Study</a:t>
            </a:r>
            <a:endParaRPr sz="976" b="1">
              <a:ln w="9525" cap="flat" cmpd="sng" algn="ctr">
                <a:noFill/>
                <a:prstDash val="solid"/>
                <a:round/>
                <a:headEnd type="none" w="med" len="med"/>
                <a:tailEnd type="none" w="med" len="med"/>
              </a:ln>
              <a:solidFill>
                <a:srgbClr val="000000"/>
              </a:solidFill>
              <a:latin typeface="Helvetica" charset="0"/>
              <a:sym typeface="Wingdings" charset="2"/>
            </a:endParaRPr>
          </a:p>
        </p:txBody>
      </p:sp>
      <p:sp>
        <p:nvSpPr>
          <p:cNvPr id="16390" name="Text Placeholder 2">
            <a:extLst>
              <a:ext uri="{FF2B5EF4-FFF2-40B4-BE49-F238E27FC236}">
                <a16:creationId xmlns:a16="http://schemas.microsoft.com/office/drawing/2014/main" id="{845174DA-22D0-7D19-9D28-98A1EEFEE7F0}"/>
              </a:ext>
            </a:extLst>
          </p:cNvPr>
          <p:cNvSpPr txBox="1">
            <a:spLocks noChangeArrowheads="1"/>
          </p:cNvSpPr>
          <p:nvPr>
            <p:custDataLst>
              <p:tags r:id="rId4"/>
            </p:custDataLst>
          </p:nvPr>
        </p:nvSpPr>
        <p:spPr bwMode="auto">
          <a:xfrm>
            <a:off x="1139825" y="813950"/>
            <a:ext cx="6864350" cy="162075"/>
          </a:xfrm>
          <a:prstGeom prst="rect">
            <a:avLst/>
          </a:prstGeom>
          <a:noFill/>
          <a:ln w="9525" cap="flat" cmpd="sng" algn="ctr">
            <a:noFill/>
            <a:prstDash val="solid"/>
            <a:round/>
            <a:headEnd type="none" w="med" len="med"/>
            <a:tailEnd type="none" w="med" len="med"/>
          </a:ln>
        </p:spPr>
        <p:txBody>
          <a:bodyPr lIns="190676" tIns="0" rIns="95338" bIns="47669"/>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788">
                <a:ln w="9525" cap="flat" cmpd="sng" algn="ctr">
                  <a:noFill/>
                  <a:prstDash val="solid"/>
                  <a:round/>
                  <a:headEnd type="none" w="med" len="med"/>
                  <a:tailEnd type="none" w="med" len="med"/>
                </a:ln>
                <a:solidFill>
                  <a:srgbClr val="000000"/>
                </a:solidFill>
                <a:latin typeface="Helvetica" pitchFamily="2" charset="0"/>
                <a:sym typeface="Wingdings"/>
              </a:rPr>
              <a:t>Clin Cancer Res. 2022;28(16):3433-3442. doi:10.1158/1078-0432.CCR-22-0305</a:t>
            </a:r>
          </a:p>
        </p:txBody>
      </p:sp>
      <p:sp>
        <p:nvSpPr>
          <p:cNvPr id="14343" name="Text Placeholder 2">
            <a:extLst>
              <a:ext uri="{FF2B5EF4-FFF2-40B4-BE49-F238E27FC236}">
                <a16:creationId xmlns:a16="http://schemas.microsoft.com/office/drawing/2014/main" id="{D81B7F22-8C96-3A22-CABD-C6AA11E8381D}"/>
              </a:ext>
            </a:extLst>
          </p:cNvPr>
          <p:cNvSpPr>
            <a:spLocks noChangeArrowheads="1"/>
          </p:cNvSpPr>
          <p:nvPr>
            <p:custDataLst>
              <p:tags r:id="rId5"/>
            </p:custDataLst>
          </p:nvPr>
        </p:nvSpPr>
        <p:spPr bwMode="auto">
          <a:xfrm>
            <a:off x="1139825" y="4339080"/>
            <a:ext cx="6864350" cy="47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826">
              <a:latin typeface="Helvetica" pitchFamily="2" charset="0"/>
            </a:endParaRPr>
          </a:p>
        </p:txBody>
      </p:sp>
      <p:sp>
        <p:nvSpPr>
          <p:cNvPr id="14344" name="TextBox 11">
            <a:extLst>
              <a:ext uri="{FF2B5EF4-FFF2-40B4-BE49-F238E27FC236}">
                <a16:creationId xmlns:a16="http://schemas.microsoft.com/office/drawing/2014/main" id="{81AA0DE0-840F-C5FE-1C02-1128D8081E6E}"/>
              </a:ext>
            </a:extLst>
          </p:cNvPr>
          <p:cNvSpPr>
            <a:spLocks noChangeArrowheads="1"/>
          </p:cNvSpPr>
          <p:nvPr>
            <p:custDataLst>
              <p:tags r:id="rId6"/>
            </p:custDataLst>
          </p:nvPr>
        </p:nvSpPr>
        <p:spPr bwMode="auto">
          <a:xfrm>
            <a:off x="1139825" y="4136486"/>
            <a:ext cx="6864350" cy="17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826" b="1">
              <a:latin typeface="Helvetica" pitchFamily="2" charset="0"/>
            </a:endParaRPr>
          </a:p>
        </p:txBody>
      </p:sp>
      <p:pic>
        <p:nvPicPr>
          <p:cNvPr id="14345" name="Picture 5" descr="AACR: American Association for Cancer Research">
            <a:extLst>
              <a:ext uri="{FF2B5EF4-FFF2-40B4-BE49-F238E27FC236}">
                <a16:creationId xmlns:a16="http://schemas.microsoft.com/office/drawing/2014/main" id="{AE3C460F-38E8-788E-7440-CC2303AAE101}"/>
              </a:ext>
            </a:extLst>
          </p:cNvPr>
          <p:cNvPicPr>
            <a:picLocks noChangeAspect="1" noChangeArrowheads="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1289983" y="172801"/>
            <a:ext cx="1431265" cy="15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6" name="New picture">
            <a:extLst>
              <a:ext uri="{FF2B5EF4-FFF2-40B4-BE49-F238E27FC236}">
                <a16:creationId xmlns:a16="http://schemas.microsoft.com/office/drawing/2014/main" id="{89E7F215-FBED-8806-9BCF-64B60ED3DE50}"/>
              </a:ext>
            </a:extLst>
          </p:cNvPr>
          <p:cNvPicPr>
            <a:picLocks noChangeAspect="1" noChangeArrowheads="1"/>
          </p:cNvPicPr>
          <p:nvPr>
            <p:custDataLst>
              <p:tags r:id="rId8"/>
            </p:custDataLst>
          </p:nvPr>
        </p:nvPicPr>
        <p:blipFill>
          <a:blip r:embed="rId12">
            <a:extLst>
              <a:ext uri="{28A0092B-C50C-407E-A947-70E740481C1C}">
                <a14:useLocalDpi xmlns:a14="http://schemas.microsoft.com/office/drawing/2010/main" val="0"/>
              </a:ext>
            </a:extLst>
          </a:blip>
          <a:srcRect/>
          <a:stretch>
            <a:fillRect/>
          </a:stretch>
        </p:blipFill>
        <p:spPr bwMode="auto">
          <a:xfrm>
            <a:off x="2332652" y="1240971"/>
            <a:ext cx="422676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Footer Placeholder 4">
            <a:extLst>
              <a:ext uri="{FF2B5EF4-FFF2-40B4-BE49-F238E27FC236}">
                <a16:creationId xmlns:a16="http://schemas.microsoft.com/office/drawing/2014/main" id="{ACFF5E92-A674-0EC2-C76F-D787C58BB77C}"/>
              </a:ext>
            </a:extLst>
          </p:cNvPr>
          <p:cNvSpPr>
            <a:spLocks noGrp="1"/>
          </p:cNvSpPr>
          <p:nvPr>
            <p:custDataLst>
              <p:tags r:id="rId1"/>
            </p:custDataLst>
          </p:nvPr>
        </p:nvSpPr>
        <p:spPr>
          <a:xfrm>
            <a:off x="3470844" y="4857481"/>
            <a:ext cx="4533331" cy="289590"/>
          </a:xfrm>
          <a:prstGeom prst="rect">
            <a:avLst/>
          </a:prstGeom>
          <a:noFill/>
          <a:ln w="9525" cap="flat" cmpd="sng" algn="ctr">
            <a:noFill/>
            <a:prstDash val="solid"/>
            <a:miter lim="800000"/>
            <a:headEnd type="none" w="med" len="med"/>
            <a:tailEnd type="none" w="med" len="med"/>
          </a:ln>
        </p:spPr>
        <p:txBody>
          <a:bodyPr rIns="19220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601">
                <a:solidFill>
                  <a:srgbClr val="7F7F7F"/>
                </a:solidFill>
              </a:rPr>
              <a:t>Copyright © 2024 American Association for Cancer Research. All rights reserved.</a:t>
            </a:r>
          </a:p>
        </p:txBody>
      </p:sp>
      <p:sp>
        <p:nvSpPr>
          <p:cNvPr id="16389" name="Text Placeholder 2">
            <a:extLst>
              <a:ext uri="{FF2B5EF4-FFF2-40B4-BE49-F238E27FC236}">
                <a16:creationId xmlns:a16="http://schemas.microsoft.com/office/drawing/2014/main" id="{CE25D5BF-2AD2-5BB6-4F72-1221CC90EAC1}"/>
              </a:ext>
            </a:extLst>
          </p:cNvPr>
          <p:cNvSpPr/>
          <p:nvPr>
            <p:custDataLst>
              <p:tags r:id="rId2"/>
            </p:custDataLst>
          </p:nvPr>
        </p:nvSpPr>
        <p:spPr>
          <a:xfrm>
            <a:off x="2840420" y="89380"/>
            <a:ext cx="5013597" cy="567262"/>
          </a:xfrm>
          <a:prstGeom prst="rect">
            <a:avLst/>
          </a:prstGeom>
          <a:noFill/>
          <a:ln w="9525" cap="flat" cmpd="sng" algn="ctr">
            <a:noFill/>
            <a:prstDash val="solid"/>
            <a:miter lim="800000"/>
            <a:headEnd type="none" w="med" len="med"/>
            <a:tailEnd type="none" w="med" len="med"/>
          </a:ln>
        </p:spPr>
        <p:txBody>
          <a:bodyPr lIns="102965" rIns="102965" bIns="0"/>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32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28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4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buNone/>
              <a:defRPr kumimoji="0" lang="en-US" altLang="en-US" sz="32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a:cs typeface="Arial"/>
                <a:sym typeface="Wingdings" charset="2"/>
              </a:defRPr>
            </a:pPr>
            <a:r>
              <a:rPr sz="976">
                <a:ln w="9525" cap="flat" cmpd="sng" algn="ctr">
                  <a:noFill/>
                  <a:prstDash val="solid"/>
                  <a:round/>
                  <a:headEnd type="none" w="med" len="med"/>
                  <a:tailEnd type="none" w="med" len="med"/>
                </a:ln>
                <a:solidFill>
                  <a:srgbClr val="000000"/>
                </a:solidFill>
                <a:latin typeface="Helvetica" charset="0"/>
                <a:sym typeface="Wingdings"/>
              </a:rPr>
              <a:t>From: </a:t>
            </a:r>
            <a:r>
              <a:rPr sz="976" b="1">
                <a:ln w="9525" cap="flat" cmpd="sng" algn="ctr">
                  <a:noFill/>
                  <a:prstDash val="solid"/>
                  <a:round/>
                  <a:headEnd type="none" w="med" len="med"/>
                  <a:tailEnd type="none" w="med" len="med"/>
                </a:ln>
                <a:solidFill>
                  <a:srgbClr val="000000"/>
                </a:solidFill>
                <a:latin typeface="Helvetica" charset="0"/>
                <a:sym typeface="Wingdings"/>
              </a:rPr>
              <a:t>Overall Survival with Palbociclib and Fulvestrant in Women with HR</a:t>
            </a:r>
            <a:r>
              <a:rPr sz="976" b="1" baseline="30000">
                <a:ln w="9525" cap="flat" cmpd="sng" algn="ctr">
                  <a:noFill/>
                  <a:prstDash val="solid"/>
                  <a:round/>
                  <a:headEnd type="none" w="med" len="med"/>
                  <a:tailEnd type="none" w="med" len="med"/>
                </a:ln>
                <a:solidFill>
                  <a:srgbClr val="000000"/>
                </a:solidFill>
                <a:latin typeface="Helvetica" charset="0"/>
                <a:sym typeface="Wingdings"/>
              </a:rPr>
              <a:t>+</a:t>
            </a:r>
            <a:r>
              <a:rPr sz="976" b="1">
                <a:ln w="9525" cap="flat" cmpd="sng" algn="ctr">
                  <a:noFill/>
                  <a:prstDash val="solid"/>
                  <a:round/>
                  <a:headEnd type="none" w="med" len="med"/>
                  <a:tailEnd type="none" w="med" len="med"/>
                </a:ln>
                <a:solidFill>
                  <a:srgbClr val="000000"/>
                </a:solidFill>
                <a:latin typeface="Helvetica" charset="0"/>
                <a:sym typeface="Wingdings"/>
              </a:rPr>
              <a:t>/HER2</a:t>
            </a:r>
            <a:r>
              <a:rPr sz="976" b="1" baseline="30000">
                <a:ln w="9525" cap="flat" cmpd="sng" algn="ctr">
                  <a:noFill/>
                  <a:prstDash val="solid"/>
                  <a:round/>
                  <a:headEnd type="none" w="med" len="med"/>
                  <a:tailEnd type="none" w="med" len="med"/>
                </a:ln>
                <a:solidFill>
                  <a:srgbClr val="000000"/>
                </a:solidFill>
                <a:latin typeface="Helvetica" charset="0"/>
                <a:sym typeface="Wingdings"/>
              </a:rPr>
              <a:t>−</a:t>
            </a:r>
            <a:r>
              <a:rPr sz="976" b="1">
                <a:ln w="9525" cap="flat" cmpd="sng" algn="ctr">
                  <a:noFill/>
                  <a:prstDash val="solid"/>
                  <a:round/>
                  <a:headEnd type="none" w="med" len="med"/>
                  <a:tailEnd type="none" w="med" len="med"/>
                </a:ln>
                <a:solidFill>
                  <a:srgbClr val="000000"/>
                </a:solidFill>
                <a:latin typeface="Helvetica" charset="0"/>
                <a:sym typeface="Wingdings"/>
              </a:rPr>
              <a:t> ABC: Updated Exploratory Analyses of PALOMA-3, a Double-blind, Phase III Randomized Study</a:t>
            </a:r>
            <a:endParaRPr sz="976" b="1">
              <a:ln w="9525" cap="flat" cmpd="sng" algn="ctr">
                <a:noFill/>
                <a:prstDash val="solid"/>
                <a:round/>
                <a:headEnd type="none" w="med" len="med"/>
                <a:tailEnd type="none" w="med" len="med"/>
              </a:ln>
              <a:solidFill>
                <a:srgbClr val="000000"/>
              </a:solidFill>
              <a:latin typeface="Helvetica" charset="0"/>
              <a:sym typeface="Wingdings" charset="2"/>
            </a:endParaRPr>
          </a:p>
        </p:txBody>
      </p:sp>
      <p:sp>
        <p:nvSpPr>
          <p:cNvPr id="16390" name="Text Placeholder 2">
            <a:extLst>
              <a:ext uri="{FF2B5EF4-FFF2-40B4-BE49-F238E27FC236}">
                <a16:creationId xmlns:a16="http://schemas.microsoft.com/office/drawing/2014/main" id="{00B7B62B-BB57-0FF7-FE87-6BCCD7F84E27}"/>
              </a:ext>
            </a:extLst>
          </p:cNvPr>
          <p:cNvSpPr txBox="1">
            <a:spLocks noChangeArrowheads="1"/>
          </p:cNvSpPr>
          <p:nvPr>
            <p:custDataLst>
              <p:tags r:id="rId3"/>
            </p:custDataLst>
          </p:nvPr>
        </p:nvSpPr>
        <p:spPr bwMode="auto">
          <a:xfrm>
            <a:off x="1139825" y="813950"/>
            <a:ext cx="6864350" cy="162075"/>
          </a:xfrm>
          <a:prstGeom prst="rect">
            <a:avLst/>
          </a:prstGeom>
          <a:noFill/>
          <a:ln w="9525" cap="flat" cmpd="sng" algn="ctr">
            <a:noFill/>
            <a:prstDash val="solid"/>
            <a:round/>
            <a:headEnd type="none" w="med" len="med"/>
            <a:tailEnd type="none" w="med" len="med"/>
          </a:ln>
        </p:spPr>
        <p:txBody>
          <a:bodyPr lIns="190676" tIns="0" rIns="95338" bIns="47669"/>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788">
                <a:ln w="9525" cap="flat" cmpd="sng" algn="ctr">
                  <a:noFill/>
                  <a:prstDash val="solid"/>
                  <a:round/>
                  <a:headEnd type="none" w="med" len="med"/>
                  <a:tailEnd type="none" w="med" len="med"/>
                </a:ln>
                <a:solidFill>
                  <a:srgbClr val="000000"/>
                </a:solidFill>
                <a:latin typeface="Helvetica" pitchFamily="2" charset="0"/>
                <a:sym typeface="Wingdings"/>
              </a:rPr>
              <a:t>Clin Cancer Res. 2022;28(16):3433-3442. doi:10.1158/1078-0432.CCR-22-0305</a:t>
            </a:r>
          </a:p>
        </p:txBody>
      </p:sp>
      <p:sp>
        <p:nvSpPr>
          <p:cNvPr id="14343" name="Text Placeholder 2">
            <a:extLst>
              <a:ext uri="{FF2B5EF4-FFF2-40B4-BE49-F238E27FC236}">
                <a16:creationId xmlns:a16="http://schemas.microsoft.com/office/drawing/2014/main" id="{56AA798D-32B2-9CC2-B65D-BFA0B20A1CCC}"/>
              </a:ext>
            </a:extLst>
          </p:cNvPr>
          <p:cNvSpPr>
            <a:spLocks noChangeArrowheads="1"/>
          </p:cNvSpPr>
          <p:nvPr>
            <p:custDataLst>
              <p:tags r:id="rId4"/>
            </p:custDataLst>
          </p:nvPr>
        </p:nvSpPr>
        <p:spPr bwMode="auto">
          <a:xfrm>
            <a:off x="1139825" y="4339080"/>
            <a:ext cx="6864350" cy="47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826">
              <a:latin typeface="Helvetica" pitchFamily="2" charset="0"/>
            </a:endParaRPr>
          </a:p>
        </p:txBody>
      </p:sp>
      <p:sp>
        <p:nvSpPr>
          <p:cNvPr id="14344" name="TextBox 11">
            <a:extLst>
              <a:ext uri="{FF2B5EF4-FFF2-40B4-BE49-F238E27FC236}">
                <a16:creationId xmlns:a16="http://schemas.microsoft.com/office/drawing/2014/main" id="{D9D3E648-26A5-FDB7-1EB3-9DEF77CBDB4B}"/>
              </a:ext>
            </a:extLst>
          </p:cNvPr>
          <p:cNvSpPr>
            <a:spLocks noChangeArrowheads="1"/>
          </p:cNvSpPr>
          <p:nvPr>
            <p:custDataLst>
              <p:tags r:id="rId5"/>
            </p:custDataLst>
          </p:nvPr>
        </p:nvSpPr>
        <p:spPr bwMode="auto">
          <a:xfrm>
            <a:off x="1139825" y="4136486"/>
            <a:ext cx="6864350" cy="17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826" b="1">
              <a:latin typeface="Helvetica" pitchFamily="2" charset="0"/>
            </a:endParaRPr>
          </a:p>
        </p:txBody>
      </p:sp>
      <p:pic>
        <p:nvPicPr>
          <p:cNvPr id="14345" name="Picture 5" descr="AACR: American Association for Cancer Research">
            <a:extLst>
              <a:ext uri="{FF2B5EF4-FFF2-40B4-BE49-F238E27FC236}">
                <a16:creationId xmlns:a16="http://schemas.microsoft.com/office/drawing/2014/main" id="{C117A622-F747-3974-F504-2CE8D42408A3}"/>
              </a:ext>
            </a:extLst>
          </p:cNvPr>
          <p:cNvPicPr>
            <a:picLocks noChangeAspect="1" noChangeArrowheads="1"/>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1289983" y="172801"/>
            <a:ext cx="1431265" cy="15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6" name="New picture">
            <a:extLst>
              <a:ext uri="{FF2B5EF4-FFF2-40B4-BE49-F238E27FC236}">
                <a16:creationId xmlns:a16="http://schemas.microsoft.com/office/drawing/2014/main" id="{FDA77808-08FA-53E3-C7B1-8A38866DB749}"/>
              </a:ext>
            </a:extLst>
          </p:cNvPr>
          <p:cNvPicPr>
            <a:picLocks noChangeAspect="1" noChangeArrowheads="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2192694" y="1212980"/>
            <a:ext cx="4478694" cy="308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Footer Placeholder 4">
            <a:extLst>
              <a:ext uri="{FF2B5EF4-FFF2-40B4-BE49-F238E27FC236}">
                <a16:creationId xmlns:a16="http://schemas.microsoft.com/office/drawing/2014/main" id="{053AF607-A6C0-C3F9-1100-E74DECF68DE6}"/>
              </a:ext>
            </a:extLst>
          </p:cNvPr>
          <p:cNvSpPr>
            <a:spLocks noGrp="1"/>
          </p:cNvSpPr>
          <p:nvPr>
            <p:custDataLst>
              <p:tags r:id="rId1"/>
            </p:custDataLst>
          </p:nvPr>
        </p:nvSpPr>
        <p:spPr>
          <a:xfrm>
            <a:off x="3470844" y="4857481"/>
            <a:ext cx="4533331" cy="289590"/>
          </a:xfrm>
          <a:prstGeom prst="rect">
            <a:avLst/>
          </a:prstGeom>
          <a:noFill/>
          <a:ln w="9525" cap="flat" cmpd="sng" algn="ctr">
            <a:noFill/>
            <a:prstDash val="solid"/>
            <a:miter lim="800000"/>
            <a:headEnd type="none" w="med" len="med"/>
            <a:tailEnd type="none" w="med" len="med"/>
          </a:ln>
        </p:spPr>
        <p:txBody>
          <a:bodyPr rIns="19220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601">
                <a:solidFill>
                  <a:srgbClr val="7F7F7F"/>
                </a:solidFill>
              </a:rPr>
              <a:t>Copyright © 2024 American Association for Cancer Research. All rights reserved.</a:t>
            </a:r>
          </a:p>
        </p:txBody>
      </p:sp>
      <p:sp>
        <p:nvSpPr>
          <p:cNvPr id="16389" name="Text Placeholder 2">
            <a:extLst>
              <a:ext uri="{FF2B5EF4-FFF2-40B4-BE49-F238E27FC236}">
                <a16:creationId xmlns:a16="http://schemas.microsoft.com/office/drawing/2014/main" id="{A66ECC99-60CC-9A24-8613-A55878893641}"/>
              </a:ext>
            </a:extLst>
          </p:cNvPr>
          <p:cNvSpPr/>
          <p:nvPr>
            <p:custDataLst>
              <p:tags r:id="rId2"/>
            </p:custDataLst>
          </p:nvPr>
        </p:nvSpPr>
        <p:spPr>
          <a:xfrm>
            <a:off x="2840420" y="89380"/>
            <a:ext cx="5013597" cy="567262"/>
          </a:xfrm>
          <a:prstGeom prst="rect">
            <a:avLst/>
          </a:prstGeom>
          <a:noFill/>
          <a:ln w="9525" cap="flat" cmpd="sng" algn="ctr">
            <a:noFill/>
            <a:prstDash val="solid"/>
            <a:miter lim="800000"/>
            <a:headEnd type="none" w="med" len="med"/>
            <a:tailEnd type="none" w="med" len="med"/>
          </a:ln>
        </p:spPr>
        <p:txBody>
          <a:bodyPr lIns="102965" rIns="102965" bIns="0"/>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32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28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4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buNone/>
              <a:defRPr kumimoji="0" lang="en-US" altLang="en-US" sz="32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a:cs typeface="Arial"/>
                <a:sym typeface="Wingdings" charset="2"/>
              </a:defRPr>
            </a:pPr>
            <a:r>
              <a:rPr sz="976" dirty="0">
                <a:ln w="9525" cap="flat" cmpd="sng" algn="ctr">
                  <a:noFill/>
                  <a:prstDash val="solid"/>
                  <a:round/>
                  <a:headEnd type="none" w="med" len="med"/>
                  <a:tailEnd type="none" w="med" len="med"/>
                </a:ln>
                <a:solidFill>
                  <a:srgbClr val="000000"/>
                </a:solidFill>
                <a:latin typeface="Helvetica" charset="0"/>
                <a:sym typeface="Wingdings"/>
              </a:rPr>
              <a:t>From: </a:t>
            </a:r>
            <a:r>
              <a:rPr sz="976" b="1" dirty="0">
                <a:ln w="9525" cap="flat" cmpd="sng" algn="ctr">
                  <a:noFill/>
                  <a:prstDash val="solid"/>
                  <a:round/>
                  <a:headEnd type="none" w="med" len="med"/>
                  <a:tailEnd type="none" w="med" len="med"/>
                </a:ln>
                <a:solidFill>
                  <a:srgbClr val="000000"/>
                </a:solidFill>
                <a:latin typeface="Helvetica" charset="0"/>
                <a:sym typeface="Wingdings"/>
              </a:rPr>
              <a:t>Overall Survival with Palbociclib and </a:t>
            </a:r>
            <a:r>
              <a:rPr sz="976" b="1" dirty="0" err="1">
                <a:ln w="9525" cap="flat" cmpd="sng" algn="ctr">
                  <a:noFill/>
                  <a:prstDash val="solid"/>
                  <a:round/>
                  <a:headEnd type="none" w="med" len="med"/>
                  <a:tailEnd type="none" w="med" len="med"/>
                </a:ln>
                <a:solidFill>
                  <a:srgbClr val="000000"/>
                </a:solidFill>
                <a:latin typeface="Helvetica" charset="0"/>
                <a:sym typeface="Wingdings"/>
              </a:rPr>
              <a:t>Fulvestrant</a:t>
            </a:r>
            <a:r>
              <a:rPr sz="976" b="1" dirty="0">
                <a:ln w="9525" cap="flat" cmpd="sng" algn="ctr">
                  <a:noFill/>
                  <a:prstDash val="solid"/>
                  <a:round/>
                  <a:headEnd type="none" w="med" len="med"/>
                  <a:tailEnd type="none" w="med" len="med"/>
                </a:ln>
                <a:solidFill>
                  <a:srgbClr val="000000"/>
                </a:solidFill>
                <a:latin typeface="Helvetica" charset="0"/>
                <a:sym typeface="Wingdings"/>
              </a:rPr>
              <a:t> in Women with HR</a:t>
            </a:r>
            <a:r>
              <a:rPr sz="976" b="1" baseline="30000" dirty="0">
                <a:ln w="9525" cap="flat" cmpd="sng" algn="ctr">
                  <a:noFill/>
                  <a:prstDash val="solid"/>
                  <a:round/>
                  <a:headEnd type="none" w="med" len="med"/>
                  <a:tailEnd type="none" w="med" len="med"/>
                </a:ln>
                <a:solidFill>
                  <a:srgbClr val="000000"/>
                </a:solidFill>
                <a:latin typeface="Helvetica" charset="0"/>
                <a:sym typeface="Wingdings"/>
              </a:rPr>
              <a:t>+</a:t>
            </a:r>
            <a:r>
              <a:rPr sz="976" b="1" dirty="0">
                <a:ln w="9525" cap="flat" cmpd="sng" algn="ctr">
                  <a:noFill/>
                  <a:prstDash val="solid"/>
                  <a:round/>
                  <a:headEnd type="none" w="med" len="med"/>
                  <a:tailEnd type="none" w="med" len="med"/>
                </a:ln>
                <a:solidFill>
                  <a:srgbClr val="000000"/>
                </a:solidFill>
                <a:latin typeface="Helvetica" charset="0"/>
                <a:sym typeface="Wingdings"/>
              </a:rPr>
              <a:t>/HER2</a:t>
            </a:r>
            <a:r>
              <a:rPr sz="976" b="1" baseline="30000" dirty="0">
                <a:ln w="9525" cap="flat" cmpd="sng" algn="ctr">
                  <a:noFill/>
                  <a:prstDash val="solid"/>
                  <a:round/>
                  <a:headEnd type="none" w="med" len="med"/>
                  <a:tailEnd type="none" w="med" len="med"/>
                </a:ln>
                <a:solidFill>
                  <a:srgbClr val="000000"/>
                </a:solidFill>
                <a:latin typeface="Helvetica" charset="0"/>
                <a:sym typeface="Wingdings"/>
              </a:rPr>
              <a:t>−</a:t>
            </a:r>
            <a:r>
              <a:rPr sz="976" b="1" dirty="0">
                <a:ln w="9525" cap="flat" cmpd="sng" algn="ctr">
                  <a:noFill/>
                  <a:prstDash val="solid"/>
                  <a:round/>
                  <a:headEnd type="none" w="med" len="med"/>
                  <a:tailEnd type="none" w="med" len="med"/>
                </a:ln>
                <a:solidFill>
                  <a:srgbClr val="000000"/>
                </a:solidFill>
                <a:latin typeface="Helvetica" charset="0"/>
                <a:sym typeface="Wingdings"/>
              </a:rPr>
              <a:t> ABC: Updated Exploratory Analyses of PALOMA-3, a Double-blind, Phase III Randomized Study</a:t>
            </a:r>
            <a:r>
              <a:rPr lang="en-US" sz="976" b="1" dirty="0">
                <a:ln w="9525" cap="flat" cmpd="sng" algn="ctr">
                  <a:noFill/>
                  <a:prstDash val="solid"/>
                  <a:round/>
                  <a:headEnd type="none" w="med" len="med"/>
                  <a:tailEnd type="none" w="med" len="med"/>
                </a:ln>
                <a:solidFill>
                  <a:srgbClr val="000000"/>
                </a:solidFill>
                <a:latin typeface="Helvetica" charset="0"/>
                <a:sym typeface="Wingdings"/>
              </a:rPr>
              <a:t>: ESR 1 </a:t>
            </a:r>
            <a:endParaRPr sz="976" b="1" dirty="0">
              <a:ln w="9525" cap="flat" cmpd="sng" algn="ctr">
                <a:noFill/>
                <a:prstDash val="solid"/>
                <a:round/>
                <a:headEnd type="none" w="med" len="med"/>
                <a:tailEnd type="none" w="med" len="med"/>
              </a:ln>
              <a:solidFill>
                <a:srgbClr val="000000"/>
              </a:solidFill>
              <a:latin typeface="Helvetica" charset="0"/>
              <a:sym typeface="Wingdings" charset="2"/>
            </a:endParaRPr>
          </a:p>
        </p:txBody>
      </p:sp>
      <p:sp>
        <p:nvSpPr>
          <p:cNvPr id="16390" name="Text Placeholder 2">
            <a:extLst>
              <a:ext uri="{FF2B5EF4-FFF2-40B4-BE49-F238E27FC236}">
                <a16:creationId xmlns:a16="http://schemas.microsoft.com/office/drawing/2014/main" id="{A7DBD094-EBCF-B36B-D3B8-DCBB7C8FDB5B}"/>
              </a:ext>
            </a:extLst>
          </p:cNvPr>
          <p:cNvSpPr txBox="1">
            <a:spLocks noChangeArrowheads="1"/>
          </p:cNvSpPr>
          <p:nvPr>
            <p:custDataLst>
              <p:tags r:id="rId3"/>
            </p:custDataLst>
          </p:nvPr>
        </p:nvSpPr>
        <p:spPr bwMode="auto">
          <a:xfrm>
            <a:off x="1139825" y="813950"/>
            <a:ext cx="6864350" cy="162075"/>
          </a:xfrm>
          <a:prstGeom prst="rect">
            <a:avLst/>
          </a:prstGeom>
          <a:noFill/>
          <a:ln w="9525" cap="flat" cmpd="sng" algn="ctr">
            <a:noFill/>
            <a:prstDash val="solid"/>
            <a:round/>
            <a:headEnd type="none" w="med" len="med"/>
            <a:tailEnd type="none" w="med" len="med"/>
          </a:ln>
        </p:spPr>
        <p:txBody>
          <a:bodyPr lIns="190676" tIns="0" rIns="95338" bIns="47669"/>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788">
                <a:ln w="9525" cap="flat" cmpd="sng" algn="ctr">
                  <a:noFill/>
                  <a:prstDash val="solid"/>
                  <a:round/>
                  <a:headEnd type="none" w="med" len="med"/>
                  <a:tailEnd type="none" w="med" len="med"/>
                </a:ln>
                <a:solidFill>
                  <a:srgbClr val="000000"/>
                </a:solidFill>
                <a:latin typeface="Helvetica" pitchFamily="2" charset="0"/>
                <a:sym typeface="Wingdings"/>
              </a:rPr>
              <a:t>Clin Cancer Res. 2022;28(16):3433-3442. doi:10.1158/1078-0432.CCR-22-0305</a:t>
            </a:r>
          </a:p>
        </p:txBody>
      </p:sp>
      <p:sp>
        <p:nvSpPr>
          <p:cNvPr id="14343" name="Text Placeholder 2">
            <a:extLst>
              <a:ext uri="{FF2B5EF4-FFF2-40B4-BE49-F238E27FC236}">
                <a16:creationId xmlns:a16="http://schemas.microsoft.com/office/drawing/2014/main" id="{CEB1442E-875A-18AE-054D-F2277B4E69C1}"/>
              </a:ext>
            </a:extLst>
          </p:cNvPr>
          <p:cNvSpPr>
            <a:spLocks noChangeArrowheads="1"/>
          </p:cNvSpPr>
          <p:nvPr>
            <p:custDataLst>
              <p:tags r:id="rId4"/>
            </p:custDataLst>
          </p:nvPr>
        </p:nvSpPr>
        <p:spPr bwMode="auto">
          <a:xfrm>
            <a:off x="1139825" y="4339080"/>
            <a:ext cx="6864350" cy="47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826">
              <a:latin typeface="Helvetica" pitchFamily="2" charset="0"/>
            </a:endParaRPr>
          </a:p>
        </p:txBody>
      </p:sp>
      <p:sp>
        <p:nvSpPr>
          <p:cNvPr id="14344" name="TextBox 11">
            <a:extLst>
              <a:ext uri="{FF2B5EF4-FFF2-40B4-BE49-F238E27FC236}">
                <a16:creationId xmlns:a16="http://schemas.microsoft.com/office/drawing/2014/main" id="{5B93024F-8E25-9422-B087-B52D3AA7FEB8}"/>
              </a:ext>
            </a:extLst>
          </p:cNvPr>
          <p:cNvSpPr>
            <a:spLocks noChangeArrowheads="1"/>
          </p:cNvSpPr>
          <p:nvPr>
            <p:custDataLst>
              <p:tags r:id="rId5"/>
            </p:custDataLst>
          </p:nvPr>
        </p:nvSpPr>
        <p:spPr bwMode="auto">
          <a:xfrm>
            <a:off x="1139825" y="4136486"/>
            <a:ext cx="6864350" cy="17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826" b="1">
              <a:latin typeface="Helvetica" pitchFamily="2" charset="0"/>
            </a:endParaRPr>
          </a:p>
        </p:txBody>
      </p:sp>
      <p:pic>
        <p:nvPicPr>
          <p:cNvPr id="14345" name="Picture 5" descr="AACR: American Association for Cancer Research">
            <a:extLst>
              <a:ext uri="{FF2B5EF4-FFF2-40B4-BE49-F238E27FC236}">
                <a16:creationId xmlns:a16="http://schemas.microsoft.com/office/drawing/2014/main" id="{B33805E4-640D-AB13-1661-E108794A3D40}"/>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289983" y="172801"/>
            <a:ext cx="1431265" cy="15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4">
            <a:extLst>
              <a:ext uri="{FF2B5EF4-FFF2-40B4-BE49-F238E27FC236}">
                <a16:creationId xmlns:a16="http://schemas.microsoft.com/office/drawing/2014/main" id="{AC84F750-294A-A244-39EB-FB57E38A3F7D}"/>
              </a:ext>
            </a:extLst>
          </p:cNvPr>
          <p:cNvPicPr>
            <a:picLocks noChangeAspect="1"/>
          </p:cNvPicPr>
          <p:nvPr/>
        </p:nvPicPr>
        <p:blipFill>
          <a:blip r:embed="rId10"/>
          <a:stretch>
            <a:fillRect/>
          </a:stretch>
        </p:blipFill>
        <p:spPr>
          <a:xfrm>
            <a:off x="0" y="985140"/>
            <a:ext cx="8071552" cy="334917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Footer Placeholder 4">
            <a:extLst>
              <a:ext uri="{FF2B5EF4-FFF2-40B4-BE49-F238E27FC236}">
                <a16:creationId xmlns:a16="http://schemas.microsoft.com/office/drawing/2014/main" id="{BC3D793C-9408-B009-A149-C1D926F00F94}"/>
              </a:ext>
            </a:extLst>
          </p:cNvPr>
          <p:cNvSpPr>
            <a:spLocks noGrp="1"/>
          </p:cNvSpPr>
          <p:nvPr>
            <p:custDataLst>
              <p:tags r:id="rId1"/>
            </p:custDataLst>
          </p:nvPr>
        </p:nvSpPr>
        <p:spPr>
          <a:xfrm>
            <a:off x="3470844" y="4857481"/>
            <a:ext cx="4533331" cy="289590"/>
          </a:xfrm>
          <a:prstGeom prst="rect">
            <a:avLst/>
          </a:prstGeom>
          <a:noFill/>
          <a:ln w="9525" cap="flat" cmpd="sng" algn="ctr">
            <a:noFill/>
            <a:prstDash val="solid"/>
            <a:miter lim="800000"/>
            <a:headEnd type="none" w="med" len="med"/>
            <a:tailEnd type="none" w="med" len="med"/>
          </a:ln>
        </p:spPr>
        <p:txBody>
          <a:bodyPr rIns="19220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601">
                <a:solidFill>
                  <a:srgbClr val="7F7F7F"/>
                </a:solidFill>
              </a:rPr>
              <a:t>Copyright © 2024 American Association for Cancer Research. All rights reserved.</a:t>
            </a:r>
          </a:p>
        </p:txBody>
      </p:sp>
      <p:sp>
        <p:nvSpPr>
          <p:cNvPr id="16389" name="Text Placeholder 2">
            <a:extLst>
              <a:ext uri="{FF2B5EF4-FFF2-40B4-BE49-F238E27FC236}">
                <a16:creationId xmlns:a16="http://schemas.microsoft.com/office/drawing/2014/main" id="{92D15DE0-994C-BCBE-D42F-5837B938C684}"/>
              </a:ext>
            </a:extLst>
          </p:cNvPr>
          <p:cNvSpPr/>
          <p:nvPr>
            <p:custDataLst>
              <p:tags r:id="rId2"/>
            </p:custDataLst>
          </p:nvPr>
        </p:nvSpPr>
        <p:spPr>
          <a:xfrm>
            <a:off x="2840420" y="89380"/>
            <a:ext cx="5013597" cy="567262"/>
          </a:xfrm>
          <a:prstGeom prst="rect">
            <a:avLst/>
          </a:prstGeom>
          <a:noFill/>
          <a:ln w="9525" cap="flat" cmpd="sng" algn="ctr">
            <a:noFill/>
            <a:prstDash val="solid"/>
            <a:miter lim="800000"/>
            <a:headEnd type="none" w="med" len="med"/>
            <a:tailEnd type="none" w="med" len="med"/>
          </a:ln>
        </p:spPr>
        <p:txBody>
          <a:bodyPr lIns="102965" rIns="102965" bIns="0"/>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32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28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4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buNone/>
              <a:defRPr kumimoji="0" lang="en-US" altLang="en-US" sz="32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a:cs typeface="Arial"/>
                <a:sym typeface="Wingdings" charset="2"/>
              </a:defRPr>
            </a:pPr>
            <a:r>
              <a:rPr sz="976" dirty="0">
                <a:ln w="9525" cap="flat" cmpd="sng" algn="ctr">
                  <a:noFill/>
                  <a:prstDash val="solid"/>
                  <a:round/>
                  <a:headEnd type="none" w="med" len="med"/>
                  <a:tailEnd type="none" w="med" len="med"/>
                </a:ln>
                <a:solidFill>
                  <a:srgbClr val="000000"/>
                </a:solidFill>
                <a:latin typeface="Helvetica" charset="0"/>
                <a:sym typeface="Wingdings"/>
              </a:rPr>
              <a:t>From: </a:t>
            </a:r>
            <a:r>
              <a:rPr sz="976" b="1" dirty="0">
                <a:ln w="9525" cap="flat" cmpd="sng" algn="ctr">
                  <a:noFill/>
                  <a:prstDash val="solid"/>
                  <a:round/>
                  <a:headEnd type="none" w="med" len="med"/>
                  <a:tailEnd type="none" w="med" len="med"/>
                </a:ln>
                <a:solidFill>
                  <a:srgbClr val="000000"/>
                </a:solidFill>
                <a:latin typeface="Helvetica" charset="0"/>
                <a:sym typeface="Wingdings"/>
              </a:rPr>
              <a:t>Overall Survival with Palbociclib and </a:t>
            </a:r>
            <a:r>
              <a:rPr sz="976" b="1" dirty="0" err="1">
                <a:ln w="9525" cap="flat" cmpd="sng" algn="ctr">
                  <a:noFill/>
                  <a:prstDash val="solid"/>
                  <a:round/>
                  <a:headEnd type="none" w="med" len="med"/>
                  <a:tailEnd type="none" w="med" len="med"/>
                </a:ln>
                <a:solidFill>
                  <a:srgbClr val="000000"/>
                </a:solidFill>
                <a:latin typeface="Helvetica" charset="0"/>
                <a:sym typeface="Wingdings"/>
              </a:rPr>
              <a:t>Fulvestrant</a:t>
            </a:r>
            <a:r>
              <a:rPr sz="976" b="1" dirty="0">
                <a:ln w="9525" cap="flat" cmpd="sng" algn="ctr">
                  <a:noFill/>
                  <a:prstDash val="solid"/>
                  <a:round/>
                  <a:headEnd type="none" w="med" len="med"/>
                  <a:tailEnd type="none" w="med" len="med"/>
                </a:ln>
                <a:solidFill>
                  <a:srgbClr val="000000"/>
                </a:solidFill>
                <a:latin typeface="Helvetica" charset="0"/>
                <a:sym typeface="Wingdings"/>
              </a:rPr>
              <a:t> in Women with HR</a:t>
            </a:r>
            <a:r>
              <a:rPr sz="976" b="1" baseline="30000" dirty="0">
                <a:ln w="9525" cap="flat" cmpd="sng" algn="ctr">
                  <a:noFill/>
                  <a:prstDash val="solid"/>
                  <a:round/>
                  <a:headEnd type="none" w="med" len="med"/>
                  <a:tailEnd type="none" w="med" len="med"/>
                </a:ln>
                <a:solidFill>
                  <a:srgbClr val="000000"/>
                </a:solidFill>
                <a:latin typeface="Helvetica" charset="0"/>
                <a:sym typeface="Wingdings"/>
              </a:rPr>
              <a:t>+</a:t>
            </a:r>
            <a:r>
              <a:rPr sz="976" b="1" dirty="0">
                <a:ln w="9525" cap="flat" cmpd="sng" algn="ctr">
                  <a:noFill/>
                  <a:prstDash val="solid"/>
                  <a:round/>
                  <a:headEnd type="none" w="med" len="med"/>
                  <a:tailEnd type="none" w="med" len="med"/>
                </a:ln>
                <a:solidFill>
                  <a:srgbClr val="000000"/>
                </a:solidFill>
                <a:latin typeface="Helvetica" charset="0"/>
                <a:sym typeface="Wingdings"/>
              </a:rPr>
              <a:t>/HER2</a:t>
            </a:r>
            <a:r>
              <a:rPr sz="976" b="1" baseline="30000" dirty="0">
                <a:ln w="9525" cap="flat" cmpd="sng" algn="ctr">
                  <a:noFill/>
                  <a:prstDash val="solid"/>
                  <a:round/>
                  <a:headEnd type="none" w="med" len="med"/>
                  <a:tailEnd type="none" w="med" len="med"/>
                </a:ln>
                <a:solidFill>
                  <a:srgbClr val="000000"/>
                </a:solidFill>
                <a:latin typeface="Helvetica" charset="0"/>
                <a:sym typeface="Wingdings"/>
              </a:rPr>
              <a:t>−</a:t>
            </a:r>
            <a:r>
              <a:rPr sz="976" b="1" dirty="0">
                <a:ln w="9525" cap="flat" cmpd="sng" algn="ctr">
                  <a:noFill/>
                  <a:prstDash val="solid"/>
                  <a:round/>
                  <a:headEnd type="none" w="med" len="med"/>
                  <a:tailEnd type="none" w="med" len="med"/>
                </a:ln>
                <a:solidFill>
                  <a:srgbClr val="000000"/>
                </a:solidFill>
                <a:latin typeface="Helvetica" charset="0"/>
                <a:sym typeface="Wingdings"/>
              </a:rPr>
              <a:t> ABC: Updated Exploratory Analyses of PALOMA-3, a Double-blind, Phase III Randomized Study</a:t>
            </a:r>
            <a:r>
              <a:rPr lang="en-US" sz="976" b="1" dirty="0">
                <a:ln w="9525" cap="flat" cmpd="sng" algn="ctr">
                  <a:noFill/>
                  <a:prstDash val="solid"/>
                  <a:round/>
                  <a:headEnd type="none" w="med" len="med"/>
                  <a:tailEnd type="none" w="med" len="med"/>
                </a:ln>
                <a:solidFill>
                  <a:srgbClr val="000000"/>
                </a:solidFill>
                <a:latin typeface="Helvetica" charset="0"/>
                <a:sym typeface="Wingdings"/>
              </a:rPr>
              <a:t>: PIK3CA</a:t>
            </a:r>
            <a:endParaRPr sz="976" b="1" dirty="0">
              <a:ln w="9525" cap="flat" cmpd="sng" algn="ctr">
                <a:noFill/>
                <a:prstDash val="solid"/>
                <a:round/>
                <a:headEnd type="none" w="med" len="med"/>
                <a:tailEnd type="none" w="med" len="med"/>
              </a:ln>
              <a:solidFill>
                <a:srgbClr val="000000"/>
              </a:solidFill>
              <a:latin typeface="Helvetica" charset="0"/>
              <a:sym typeface="Wingdings" charset="2"/>
            </a:endParaRPr>
          </a:p>
        </p:txBody>
      </p:sp>
      <p:sp>
        <p:nvSpPr>
          <p:cNvPr id="16390" name="Text Placeholder 2">
            <a:extLst>
              <a:ext uri="{FF2B5EF4-FFF2-40B4-BE49-F238E27FC236}">
                <a16:creationId xmlns:a16="http://schemas.microsoft.com/office/drawing/2014/main" id="{995C4FB4-A44B-8135-20E6-E54C7ACA8BD1}"/>
              </a:ext>
            </a:extLst>
          </p:cNvPr>
          <p:cNvSpPr txBox="1">
            <a:spLocks noChangeArrowheads="1"/>
          </p:cNvSpPr>
          <p:nvPr>
            <p:custDataLst>
              <p:tags r:id="rId3"/>
            </p:custDataLst>
          </p:nvPr>
        </p:nvSpPr>
        <p:spPr bwMode="auto">
          <a:xfrm>
            <a:off x="1139825" y="813950"/>
            <a:ext cx="6864350" cy="162075"/>
          </a:xfrm>
          <a:prstGeom prst="rect">
            <a:avLst/>
          </a:prstGeom>
          <a:noFill/>
          <a:ln w="9525" cap="flat" cmpd="sng" algn="ctr">
            <a:noFill/>
            <a:prstDash val="solid"/>
            <a:round/>
            <a:headEnd type="none" w="med" len="med"/>
            <a:tailEnd type="none" w="med" len="med"/>
          </a:ln>
        </p:spPr>
        <p:txBody>
          <a:bodyPr lIns="190676" tIns="0" rIns="95338" bIns="47669"/>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788">
                <a:ln w="9525" cap="flat" cmpd="sng" algn="ctr">
                  <a:noFill/>
                  <a:prstDash val="solid"/>
                  <a:round/>
                  <a:headEnd type="none" w="med" len="med"/>
                  <a:tailEnd type="none" w="med" len="med"/>
                </a:ln>
                <a:solidFill>
                  <a:srgbClr val="000000"/>
                </a:solidFill>
                <a:latin typeface="Helvetica" pitchFamily="2" charset="0"/>
                <a:sym typeface="Wingdings"/>
              </a:rPr>
              <a:t>Clin Cancer Res. 2022;28(16):3433-3442. doi:10.1158/1078-0432.CCR-22-0305</a:t>
            </a:r>
          </a:p>
        </p:txBody>
      </p:sp>
      <p:sp>
        <p:nvSpPr>
          <p:cNvPr id="14343" name="Text Placeholder 2">
            <a:extLst>
              <a:ext uri="{FF2B5EF4-FFF2-40B4-BE49-F238E27FC236}">
                <a16:creationId xmlns:a16="http://schemas.microsoft.com/office/drawing/2014/main" id="{6B4548AD-E5B5-8ED0-312B-87A82D4A5921}"/>
              </a:ext>
            </a:extLst>
          </p:cNvPr>
          <p:cNvSpPr>
            <a:spLocks noChangeArrowheads="1"/>
          </p:cNvSpPr>
          <p:nvPr>
            <p:custDataLst>
              <p:tags r:id="rId4"/>
            </p:custDataLst>
          </p:nvPr>
        </p:nvSpPr>
        <p:spPr bwMode="auto">
          <a:xfrm>
            <a:off x="1139825" y="4339080"/>
            <a:ext cx="6864350" cy="47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826">
              <a:latin typeface="Helvetica" pitchFamily="2" charset="0"/>
            </a:endParaRPr>
          </a:p>
        </p:txBody>
      </p:sp>
      <p:sp>
        <p:nvSpPr>
          <p:cNvPr id="14344" name="TextBox 11">
            <a:extLst>
              <a:ext uri="{FF2B5EF4-FFF2-40B4-BE49-F238E27FC236}">
                <a16:creationId xmlns:a16="http://schemas.microsoft.com/office/drawing/2014/main" id="{879FA3EE-180F-64D2-C529-27EE62D06441}"/>
              </a:ext>
            </a:extLst>
          </p:cNvPr>
          <p:cNvSpPr>
            <a:spLocks noChangeArrowheads="1"/>
          </p:cNvSpPr>
          <p:nvPr>
            <p:custDataLst>
              <p:tags r:id="rId5"/>
            </p:custDataLst>
          </p:nvPr>
        </p:nvSpPr>
        <p:spPr bwMode="auto">
          <a:xfrm>
            <a:off x="1139825" y="4136486"/>
            <a:ext cx="6864350" cy="17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826" b="1">
              <a:latin typeface="Helvetica" pitchFamily="2" charset="0"/>
            </a:endParaRPr>
          </a:p>
        </p:txBody>
      </p:sp>
      <p:pic>
        <p:nvPicPr>
          <p:cNvPr id="14345" name="Picture 5" descr="AACR: American Association for Cancer Research">
            <a:extLst>
              <a:ext uri="{FF2B5EF4-FFF2-40B4-BE49-F238E27FC236}">
                <a16:creationId xmlns:a16="http://schemas.microsoft.com/office/drawing/2014/main" id="{307F450D-EEF2-73A5-DF70-5FEE68DD9A62}"/>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289983" y="172801"/>
            <a:ext cx="1431265" cy="15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4">
            <a:extLst>
              <a:ext uri="{FF2B5EF4-FFF2-40B4-BE49-F238E27FC236}">
                <a16:creationId xmlns:a16="http://schemas.microsoft.com/office/drawing/2014/main" id="{8AE200FD-9F9B-C75D-A4CF-FC8647E67FF4}"/>
              </a:ext>
            </a:extLst>
          </p:cNvPr>
          <p:cNvPicPr>
            <a:picLocks noChangeAspect="1"/>
          </p:cNvPicPr>
          <p:nvPr/>
        </p:nvPicPr>
        <p:blipFill>
          <a:blip r:embed="rId10"/>
          <a:stretch>
            <a:fillRect/>
          </a:stretch>
        </p:blipFill>
        <p:spPr>
          <a:xfrm>
            <a:off x="-1" y="960279"/>
            <a:ext cx="8004175" cy="335139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Footer Placeholder 4">
            <a:extLst>
              <a:ext uri="{FF2B5EF4-FFF2-40B4-BE49-F238E27FC236}">
                <a16:creationId xmlns:a16="http://schemas.microsoft.com/office/drawing/2014/main" id="{03D5A9FE-2986-67DD-FFF8-0773987DF302}"/>
              </a:ext>
            </a:extLst>
          </p:cNvPr>
          <p:cNvSpPr>
            <a:spLocks noGrp="1"/>
          </p:cNvSpPr>
          <p:nvPr>
            <p:custDataLst>
              <p:tags r:id="rId1"/>
            </p:custDataLst>
          </p:nvPr>
        </p:nvSpPr>
        <p:spPr>
          <a:xfrm>
            <a:off x="3470844" y="4857481"/>
            <a:ext cx="4533331" cy="289590"/>
          </a:xfrm>
          <a:prstGeom prst="rect">
            <a:avLst/>
          </a:prstGeom>
          <a:noFill/>
          <a:ln w="9525" cap="flat" cmpd="sng" algn="ctr">
            <a:noFill/>
            <a:prstDash val="solid"/>
            <a:miter lim="800000"/>
            <a:headEnd type="none" w="med" len="med"/>
            <a:tailEnd type="none" w="med" len="med"/>
          </a:ln>
        </p:spPr>
        <p:txBody>
          <a:bodyPr rIns="19220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601" dirty="0">
                <a:solidFill>
                  <a:srgbClr val="7F7F7F"/>
                </a:solidFill>
              </a:rPr>
              <a:t>Copyright © 2024 American Association for Cancer Research. All rights reserved.</a:t>
            </a:r>
          </a:p>
        </p:txBody>
      </p:sp>
      <p:sp>
        <p:nvSpPr>
          <p:cNvPr id="16389" name="Text Placeholder 2">
            <a:extLst>
              <a:ext uri="{FF2B5EF4-FFF2-40B4-BE49-F238E27FC236}">
                <a16:creationId xmlns:a16="http://schemas.microsoft.com/office/drawing/2014/main" id="{0758034F-10B4-132A-5389-366AD830D89D}"/>
              </a:ext>
            </a:extLst>
          </p:cNvPr>
          <p:cNvSpPr/>
          <p:nvPr>
            <p:custDataLst>
              <p:tags r:id="rId2"/>
            </p:custDataLst>
          </p:nvPr>
        </p:nvSpPr>
        <p:spPr>
          <a:xfrm>
            <a:off x="2840420" y="89380"/>
            <a:ext cx="5013597" cy="567262"/>
          </a:xfrm>
          <a:prstGeom prst="rect">
            <a:avLst/>
          </a:prstGeom>
          <a:noFill/>
          <a:ln w="9525" cap="flat" cmpd="sng" algn="ctr">
            <a:noFill/>
            <a:prstDash val="solid"/>
            <a:miter lim="800000"/>
            <a:headEnd type="none" w="med" len="med"/>
            <a:tailEnd type="none" w="med" len="med"/>
          </a:ln>
        </p:spPr>
        <p:txBody>
          <a:bodyPr lIns="102965" rIns="102965" bIns="0"/>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32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28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4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buNone/>
              <a:defRPr kumimoji="0" lang="en-US" altLang="en-US" sz="32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a:cs typeface="Arial"/>
                <a:sym typeface="Wingdings" charset="2"/>
              </a:defRPr>
            </a:pPr>
            <a:r>
              <a:rPr sz="976" dirty="0">
                <a:ln w="9525" cap="flat" cmpd="sng" algn="ctr">
                  <a:noFill/>
                  <a:prstDash val="solid"/>
                  <a:round/>
                  <a:headEnd type="none" w="med" len="med"/>
                  <a:tailEnd type="none" w="med" len="med"/>
                </a:ln>
                <a:solidFill>
                  <a:srgbClr val="000000"/>
                </a:solidFill>
                <a:latin typeface="Helvetica" charset="0"/>
                <a:sym typeface="Wingdings"/>
              </a:rPr>
              <a:t>From: </a:t>
            </a:r>
            <a:r>
              <a:rPr sz="976" b="1" dirty="0">
                <a:ln w="9525" cap="flat" cmpd="sng" algn="ctr">
                  <a:noFill/>
                  <a:prstDash val="solid"/>
                  <a:round/>
                  <a:headEnd type="none" w="med" len="med"/>
                  <a:tailEnd type="none" w="med" len="med"/>
                </a:ln>
                <a:solidFill>
                  <a:srgbClr val="000000"/>
                </a:solidFill>
                <a:latin typeface="Helvetica" charset="0"/>
                <a:sym typeface="Wingdings"/>
              </a:rPr>
              <a:t>Overall Survival with Palbociclib and </a:t>
            </a:r>
            <a:r>
              <a:rPr sz="976" b="1" dirty="0" err="1">
                <a:ln w="9525" cap="flat" cmpd="sng" algn="ctr">
                  <a:noFill/>
                  <a:prstDash val="solid"/>
                  <a:round/>
                  <a:headEnd type="none" w="med" len="med"/>
                  <a:tailEnd type="none" w="med" len="med"/>
                </a:ln>
                <a:solidFill>
                  <a:srgbClr val="000000"/>
                </a:solidFill>
                <a:latin typeface="Helvetica" charset="0"/>
                <a:sym typeface="Wingdings"/>
              </a:rPr>
              <a:t>Fulvestrant</a:t>
            </a:r>
            <a:r>
              <a:rPr sz="976" b="1" dirty="0">
                <a:ln w="9525" cap="flat" cmpd="sng" algn="ctr">
                  <a:noFill/>
                  <a:prstDash val="solid"/>
                  <a:round/>
                  <a:headEnd type="none" w="med" len="med"/>
                  <a:tailEnd type="none" w="med" len="med"/>
                </a:ln>
                <a:solidFill>
                  <a:srgbClr val="000000"/>
                </a:solidFill>
                <a:latin typeface="Helvetica" charset="0"/>
                <a:sym typeface="Wingdings"/>
              </a:rPr>
              <a:t> in Women with HR</a:t>
            </a:r>
            <a:r>
              <a:rPr sz="976" b="1" baseline="30000" dirty="0">
                <a:ln w="9525" cap="flat" cmpd="sng" algn="ctr">
                  <a:noFill/>
                  <a:prstDash val="solid"/>
                  <a:round/>
                  <a:headEnd type="none" w="med" len="med"/>
                  <a:tailEnd type="none" w="med" len="med"/>
                </a:ln>
                <a:solidFill>
                  <a:srgbClr val="000000"/>
                </a:solidFill>
                <a:latin typeface="Helvetica" charset="0"/>
                <a:sym typeface="Wingdings"/>
              </a:rPr>
              <a:t>+</a:t>
            </a:r>
            <a:r>
              <a:rPr sz="976" b="1" dirty="0">
                <a:ln w="9525" cap="flat" cmpd="sng" algn="ctr">
                  <a:noFill/>
                  <a:prstDash val="solid"/>
                  <a:round/>
                  <a:headEnd type="none" w="med" len="med"/>
                  <a:tailEnd type="none" w="med" len="med"/>
                </a:ln>
                <a:solidFill>
                  <a:srgbClr val="000000"/>
                </a:solidFill>
                <a:latin typeface="Helvetica" charset="0"/>
                <a:sym typeface="Wingdings"/>
              </a:rPr>
              <a:t>/HER2</a:t>
            </a:r>
            <a:r>
              <a:rPr sz="976" b="1" baseline="30000" dirty="0">
                <a:ln w="9525" cap="flat" cmpd="sng" algn="ctr">
                  <a:noFill/>
                  <a:prstDash val="solid"/>
                  <a:round/>
                  <a:headEnd type="none" w="med" len="med"/>
                  <a:tailEnd type="none" w="med" len="med"/>
                </a:ln>
                <a:solidFill>
                  <a:srgbClr val="000000"/>
                </a:solidFill>
                <a:latin typeface="Helvetica" charset="0"/>
                <a:sym typeface="Wingdings"/>
              </a:rPr>
              <a:t>−</a:t>
            </a:r>
            <a:r>
              <a:rPr sz="976" b="1" dirty="0">
                <a:ln w="9525" cap="flat" cmpd="sng" algn="ctr">
                  <a:noFill/>
                  <a:prstDash val="solid"/>
                  <a:round/>
                  <a:headEnd type="none" w="med" len="med"/>
                  <a:tailEnd type="none" w="med" len="med"/>
                </a:ln>
                <a:solidFill>
                  <a:srgbClr val="000000"/>
                </a:solidFill>
                <a:latin typeface="Helvetica" charset="0"/>
                <a:sym typeface="Wingdings"/>
              </a:rPr>
              <a:t> ABC: Updated Exploratory Analyses of PALOMA-3, a Double-blind, Phase III Randomized Study</a:t>
            </a:r>
            <a:r>
              <a:rPr lang="en-US" sz="976" b="1" dirty="0">
                <a:ln w="9525" cap="flat" cmpd="sng" algn="ctr">
                  <a:noFill/>
                  <a:prstDash val="solid"/>
                  <a:round/>
                  <a:headEnd type="none" w="med" len="med"/>
                  <a:tailEnd type="none" w="med" len="med"/>
                </a:ln>
                <a:solidFill>
                  <a:srgbClr val="000000"/>
                </a:solidFill>
                <a:latin typeface="Helvetica" charset="0"/>
                <a:sym typeface="Wingdings"/>
              </a:rPr>
              <a:t>: TP53</a:t>
            </a:r>
            <a:endParaRPr sz="976" b="1" dirty="0">
              <a:ln w="9525" cap="flat" cmpd="sng" algn="ctr">
                <a:noFill/>
                <a:prstDash val="solid"/>
                <a:round/>
                <a:headEnd type="none" w="med" len="med"/>
                <a:tailEnd type="none" w="med" len="med"/>
              </a:ln>
              <a:solidFill>
                <a:srgbClr val="000000"/>
              </a:solidFill>
              <a:latin typeface="Helvetica" charset="0"/>
              <a:sym typeface="Wingdings" charset="2"/>
            </a:endParaRPr>
          </a:p>
        </p:txBody>
      </p:sp>
      <p:sp>
        <p:nvSpPr>
          <p:cNvPr id="16390" name="Text Placeholder 2">
            <a:extLst>
              <a:ext uri="{FF2B5EF4-FFF2-40B4-BE49-F238E27FC236}">
                <a16:creationId xmlns:a16="http://schemas.microsoft.com/office/drawing/2014/main" id="{C6D7E01F-BA7B-3320-28B1-47304D36B41B}"/>
              </a:ext>
            </a:extLst>
          </p:cNvPr>
          <p:cNvSpPr txBox="1">
            <a:spLocks noChangeArrowheads="1"/>
          </p:cNvSpPr>
          <p:nvPr>
            <p:custDataLst>
              <p:tags r:id="rId3"/>
            </p:custDataLst>
          </p:nvPr>
        </p:nvSpPr>
        <p:spPr bwMode="auto">
          <a:xfrm>
            <a:off x="1139825" y="813950"/>
            <a:ext cx="6864350" cy="162075"/>
          </a:xfrm>
          <a:prstGeom prst="rect">
            <a:avLst/>
          </a:prstGeom>
          <a:noFill/>
          <a:ln w="9525" cap="flat" cmpd="sng" algn="ctr">
            <a:noFill/>
            <a:prstDash val="solid"/>
            <a:round/>
            <a:headEnd type="none" w="med" len="med"/>
            <a:tailEnd type="none" w="med" len="med"/>
          </a:ln>
        </p:spPr>
        <p:txBody>
          <a:bodyPr lIns="190676" tIns="0" rIns="95338" bIns="47669"/>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788">
                <a:ln w="9525" cap="flat" cmpd="sng" algn="ctr">
                  <a:noFill/>
                  <a:prstDash val="solid"/>
                  <a:round/>
                  <a:headEnd type="none" w="med" len="med"/>
                  <a:tailEnd type="none" w="med" len="med"/>
                </a:ln>
                <a:solidFill>
                  <a:srgbClr val="000000"/>
                </a:solidFill>
                <a:latin typeface="Helvetica" pitchFamily="2" charset="0"/>
                <a:sym typeface="Wingdings"/>
              </a:rPr>
              <a:t>Clin Cancer Res. 2022;28(16):3433-3442. doi:10.1158/1078-0432.CCR-22-0305</a:t>
            </a:r>
          </a:p>
        </p:txBody>
      </p:sp>
      <p:sp>
        <p:nvSpPr>
          <p:cNvPr id="14343" name="Text Placeholder 2">
            <a:extLst>
              <a:ext uri="{FF2B5EF4-FFF2-40B4-BE49-F238E27FC236}">
                <a16:creationId xmlns:a16="http://schemas.microsoft.com/office/drawing/2014/main" id="{203A72DB-5234-A399-F91B-3A6AEAA1B846}"/>
              </a:ext>
            </a:extLst>
          </p:cNvPr>
          <p:cNvSpPr>
            <a:spLocks noChangeArrowheads="1"/>
          </p:cNvSpPr>
          <p:nvPr>
            <p:custDataLst>
              <p:tags r:id="rId4"/>
            </p:custDataLst>
          </p:nvPr>
        </p:nvSpPr>
        <p:spPr bwMode="auto">
          <a:xfrm>
            <a:off x="1139825" y="4339080"/>
            <a:ext cx="6864350" cy="47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826">
              <a:latin typeface="Helvetica" pitchFamily="2" charset="0"/>
            </a:endParaRPr>
          </a:p>
        </p:txBody>
      </p:sp>
      <p:sp>
        <p:nvSpPr>
          <p:cNvPr id="14344" name="TextBox 11">
            <a:extLst>
              <a:ext uri="{FF2B5EF4-FFF2-40B4-BE49-F238E27FC236}">
                <a16:creationId xmlns:a16="http://schemas.microsoft.com/office/drawing/2014/main" id="{48C1888D-4679-FA5C-B65A-D2E70F08B2A4}"/>
              </a:ext>
            </a:extLst>
          </p:cNvPr>
          <p:cNvSpPr>
            <a:spLocks noChangeArrowheads="1"/>
          </p:cNvSpPr>
          <p:nvPr>
            <p:custDataLst>
              <p:tags r:id="rId5"/>
            </p:custDataLst>
          </p:nvPr>
        </p:nvSpPr>
        <p:spPr bwMode="auto">
          <a:xfrm>
            <a:off x="1139825" y="4136486"/>
            <a:ext cx="6864350" cy="17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826" b="1">
              <a:latin typeface="Helvetica" pitchFamily="2" charset="0"/>
            </a:endParaRPr>
          </a:p>
        </p:txBody>
      </p:sp>
      <p:pic>
        <p:nvPicPr>
          <p:cNvPr id="14345" name="Picture 5" descr="AACR: American Association for Cancer Research">
            <a:extLst>
              <a:ext uri="{FF2B5EF4-FFF2-40B4-BE49-F238E27FC236}">
                <a16:creationId xmlns:a16="http://schemas.microsoft.com/office/drawing/2014/main" id="{E08DD528-8693-6EBE-9827-B932A8AE91C9}"/>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289983" y="172801"/>
            <a:ext cx="1431265" cy="15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4">
            <a:extLst>
              <a:ext uri="{FF2B5EF4-FFF2-40B4-BE49-F238E27FC236}">
                <a16:creationId xmlns:a16="http://schemas.microsoft.com/office/drawing/2014/main" id="{378E9EF6-B3D7-2067-05B6-814CB1A7F63F}"/>
              </a:ext>
            </a:extLst>
          </p:cNvPr>
          <p:cNvPicPr>
            <a:picLocks noChangeAspect="1"/>
          </p:cNvPicPr>
          <p:nvPr/>
        </p:nvPicPr>
        <p:blipFill>
          <a:blip r:embed="rId10"/>
          <a:stretch>
            <a:fillRect/>
          </a:stretch>
        </p:blipFill>
        <p:spPr>
          <a:xfrm>
            <a:off x="-1" y="976025"/>
            <a:ext cx="8004175" cy="33201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
          <p:cNvSpPr txBox="1">
            <a:spLocks noGrp="1"/>
          </p:cNvSpPr>
          <p:nvPr>
            <p:ph type="title"/>
          </p:nvPr>
        </p:nvSpPr>
        <p:spPr>
          <a:xfrm>
            <a:off x="0" y="127465"/>
            <a:ext cx="9144000" cy="80725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solidFill>
                  <a:srgbClr val="003767"/>
                </a:solidFill>
              </a:rPr>
              <a:t>Thank You to Our Supporters:</a:t>
            </a:r>
            <a:endParaRPr b="1"/>
          </a:p>
        </p:txBody>
      </p:sp>
      <p:pic>
        <p:nvPicPr>
          <p:cNvPr id="342" name="Google Shape;342;p3" descr="A close up of a logo&#10;&#10;Description automatically generated"/>
          <p:cNvPicPr preferRelativeResize="0"/>
          <p:nvPr/>
        </p:nvPicPr>
        <p:blipFill rotWithShape="1">
          <a:blip r:embed="rId3">
            <a:alphaModFix/>
          </a:blip>
          <a:srcRect/>
          <a:stretch/>
        </p:blipFill>
        <p:spPr>
          <a:xfrm>
            <a:off x="2130878" y="688250"/>
            <a:ext cx="4882243" cy="1324639"/>
          </a:xfrm>
          <a:prstGeom prst="rect">
            <a:avLst/>
          </a:prstGeom>
          <a:noFill/>
          <a:ln>
            <a:noFill/>
          </a:ln>
        </p:spPr>
      </p:pic>
      <p:pic>
        <p:nvPicPr>
          <p:cNvPr id="343" name="Google Shape;343;p3" descr="A blue and white logo&#10;&#10;Description automatically generated"/>
          <p:cNvPicPr preferRelativeResize="0"/>
          <p:nvPr/>
        </p:nvPicPr>
        <p:blipFill rotWithShape="1">
          <a:blip r:embed="rId4">
            <a:alphaModFix/>
          </a:blip>
          <a:srcRect/>
          <a:stretch/>
        </p:blipFill>
        <p:spPr>
          <a:xfrm>
            <a:off x="2359479" y="2012889"/>
            <a:ext cx="4142988" cy="214222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D91E-71FC-B75B-B61C-E895BA0744F3}"/>
              </a:ext>
            </a:extLst>
          </p:cNvPr>
          <p:cNvSpPr>
            <a:spLocks noGrp="1"/>
          </p:cNvSpPr>
          <p:nvPr>
            <p:ph type="title"/>
          </p:nvPr>
        </p:nvSpPr>
        <p:spPr>
          <a:xfrm>
            <a:off x="0" y="127465"/>
            <a:ext cx="9144000" cy="623600"/>
          </a:xfrm>
        </p:spPr>
        <p:txBody>
          <a:bodyPr/>
          <a:lstStyle/>
          <a:p>
            <a:r>
              <a:rPr lang="en-US" sz="2800" dirty="0"/>
              <a:t>Conclusions: Paloma-3</a:t>
            </a:r>
          </a:p>
        </p:txBody>
      </p:sp>
      <p:sp>
        <p:nvSpPr>
          <p:cNvPr id="4" name="TextBox 3">
            <a:extLst>
              <a:ext uri="{FF2B5EF4-FFF2-40B4-BE49-F238E27FC236}">
                <a16:creationId xmlns:a16="http://schemas.microsoft.com/office/drawing/2014/main" id="{E83D4AD0-5B6C-DA3C-2087-33FF3C663373}"/>
              </a:ext>
            </a:extLst>
          </p:cNvPr>
          <p:cNvSpPr txBox="1"/>
          <p:nvPr/>
        </p:nvSpPr>
        <p:spPr>
          <a:xfrm>
            <a:off x="131975" y="857769"/>
            <a:ext cx="8154186" cy="3539430"/>
          </a:xfrm>
          <a:prstGeom prst="rect">
            <a:avLst/>
          </a:prstGeom>
          <a:noFill/>
        </p:spPr>
        <p:txBody>
          <a:bodyPr wrap="square">
            <a:spAutoFit/>
          </a:bodyPr>
          <a:lstStyle/>
          <a:p>
            <a:pPr algn="l" fontAlgn="base"/>
            <a:r>
              <a:rPr lang="en-US" sz="1600" b="0" i="0" dirty="0">
                <a:solidFill>
                  <a:srgbClr val="1A1A1A"/>
                </a:solidFill>
                <a:effectLst/>
                <a:latin typeface="Arial" panose="020B0604020202020204" pitchFamily="34" charset="0"/>
              </a:rPr>
              <a:t>In patients with HR</a:t>
            </a:r>
            <a:r>
              <a:rPr lang="en-US" sz="1600" b="0" i="0" baseline="30000" dirty="0">
                <a:solidFill>
                  <a:srgbClr val="1A1A1A"/>
                </a:solidFill>
                <a:effectLst/>
                <a:latin typeface="Arial" panose="020B0604020202020204" pitchFamily="34" charset="0"/>
              </a:rPr>
              <a:t>+</a:t>
            </a:r>
            <a:r>
              <a:rPr lang="en-US" sz="1600" b="0" i="0" dirty="0">
                <a:solidFill>
                  <a:srgbClr val="1A1A1A"/>
                </a:solidFill>
                <a:effectLst/>
                <a:latin typeface="Arial" panose="020B0604020202020204" pitchFamily="34" charset="0"/>
              </a:rPr>
              <a:t>/HER2</a:t>
            </a:r>
            <a:r>
              <a:rPr lang="en-US" sz="1600" b="0" i="0" baseline="30000" dirty="0">
                <a:solidFill>
                  <a:srgbClr val="1A1A1A"/>
                </a:solidFill>
                <a:effectLst/>
                <a:latin typeface="Arial" panose="020B0604020202020204" pitchFamily="34" charset="0"/>
              </a:rPr>
              <a:t>−</a:t>
            </a:r>
            <a:r>
              <a:rPr lang="en-US" sz="1600" b="0" i="0" dirty="0">
                <a:solidFill>
                  <a:srgbClr val="1A1A1A"/>
                </a:solidFill>
                <a:effectLst/>
                <a:latin typeface="Arial" panose="020B0604020202020204" pitchFamily="34" charset="0"/>
              </a:rPr>
              <a:t> ABC who had progressed on prior endocrine therapy, the clinically meaningful improvement in OS with </a:t>
            </a:r>
            <a:r>
              <a:rPr lang="en-US" sz="1600" b="0" i="0" dirty="0" err="1">
                <a:solidFill>
                  <a:srgbClr val="1A1A1A"/>
                </a:solidFill>
                <a:effectLst/>
                <a:latin typeface="Arial" panose="020B0604020202020204" pitchFamily="34" charset="0"/>
              </a:rPr>
              <a:t>palbociclib</a:t>
            </a:r>
            <a:r>
              <a:rPr lang="en-US" sz="1600" b="0" i="0" dirty="0">
                <a:solidFill>
                  <a:srgbClr val="1A1A1A"/>
                </a:solidFill>
                <a:effectLst/>
                <a:latin typeface="Arial" panose="020B0604020202020204" pitchFamily="34" charset="0"/>
              </a:rPr>
              <a:t> plus </a:t>
            </a:r>
            <a:r>
              <a:rPr lang="en-US" sz="1600" b="0" i="0" dirty="0" err="1">
                <a:solidFill>
                  <a:srgbClr val="1A1A1A"/>
                </a:solidFill>
                <a:effectLst/>
                <a:latin typeface="Arial" panose="020B0604020202020204" pitchFamily="34" charset="0"/>
              </a:rPr>
              <a:t>fulvestrant</a:t>
            </a:r>
            <a:r>
              <a:rPr lang="en-US" sz="1600" b="0" i="0" dirty="0">
                <a:solidFill>
                  <a:srgbClr val="1A1A1A"/>
                </a:solidFill>
                <a:effectLst/>
                <a:latin typeface="Arial" panose="020B0604020202020204" pitchFamily="34" charset="0"/>
              </a:rPr>
              <a:t> was maintained with &gt;6 years of follow-up, regardless of genomic alterations, and no new safety signals were identified. </a:t>
            </a:r>
          </a:p>
          <a:p>
            <a:pPr algn="l" fontAlgn="base"/>
            <a:endParaRPr lang="en-US" sz="1600" dirty="0">
              <a:solidFill>
                <a:srgbClr val="1A1A1A"/>
              </a:solidFill>
              <a:latin typeface="Arial" panose="020B0604020202020204" pitchFamily="34" charset="0"/>
            </a:endParaRPr>
          </a:p>
          <a:p>
            <a:pPr algn="l" fontAlgn="base"/>
            <a:r>
              <a:rPr lang="en-US" sz="1600" b="0" i="0" dirty="0">
                <a:solidFill>
                  <a:srgbClr val="1A1A1A"/>
                </a:solidFill>
                <a:effectLst/>
                <a:latin typeface="Arial" panose="020B0604020202020204" pitchFamily="34" charset="0"/>
              </a:rPr>
              <a:t>These findings support </a:t>
            </a:r>
            <a:r>
              <a:rPr lang="en-US" sz="1600" b="0" i="0" dirty="0" err="1">
                <a:solidFill>
                  <a:srgbClr val="1A1A1A"/>
                </a:solidFill>
                <a:effectLst/>
                <a:latin typeface="Arial" panose="020B0604020202020204" pitchFamily="34" charset="0"/>
              </a:rPr>
              <a:t>palbociclib</a:t>
            </a:r>
            <a:r>
              <a:rPr lang="en-US" sz="1600" b="0" i="0" dirty="0">
                <a:solidFill>
                  <a:srgbClr val="1A1A1A"/>
                </a:solidFill>
                <a:effectLst/>
                <a:latin typeface="Arial" panose="020B0604020202020204" pitchFamily="34" charset="0"/>
              </a:rPr>
              <a:t> plus </a:t>
            </a:r>
            <a:r>
              <a:rPr lang="en-US" sz="1600" b="0" i="0" dirty="0" err="1">
                <a:solidFill>
                  <a:srgbClr val="1A1A1A"/>
                </a:solidFill>
                <a:effectLst/>
                <a:latin typeface="Arial" panose="020B0604020202020204" pitchFamily="34" charset="0"/>
              </a:rPr>
              <a:t>fulvestrant</a:t>
            </a:r>
            <a:r>
              <a:rPr lang="en-US" sz="1600" b="0" i="0" dirty="0">
                <a:solidFill>
                  <a:srgbClr val="1A1A1A"/>
                </a:solidFill>
                <a:effectLst/>
                <a:latin typeface="Arial" panose="020B0604020202020204" pitchFamily="34" charset="0"/>
              </a:rPr>
              <a:t> as a standard of care in patients with HR</a:t>
            </a:r>
            <a:r>
              <a:rPr lang="en-US" sz="1600" b="0" i="0" baseline="30000" dirty="0">
                <a:solidFill>
                  <a:srgbClr val="1A1A1A"/>
                </a:solidFill>
                <a:effectLst/>
                <a:latin typeface="Arial" panose="020B0604020202020204" pitchFamily="34" charset="0"/>
              </a:rPr>
              <a:t>+</a:t>
            </a:r>
            <a:r>
              <a:rPr lang="en-US" sz="1600" b="0" i="0" dirty="0">
                <a:solidFill>
                  <a:srgbClr val="1A1A1A"/>
                </a:solidFill>
                <a:effectLst/>
                <a:latin typeface="Arial" panose="020B0604020202020204" pitchFamily="34" charset="0"/>
              </a:rPr>
              <a:t>/HER2</a:t>
            </a:r>
            <a:r>
              <a:rPr lang="en-US" sz="1600" b="0" i="0" baseline="30000" dirty="0">
                <a:solidFill>
                  <a:srgbClr val="1A1A1A"/>
                </a:solidFill>
                <a:effectLst/>
                <a:latin typeface="Arial" panose="020B0604020202020204" pitchFamily="34" charset="0"/>
              </a:rPr>
              <a:t>−</a:t>
            </a:r>
            <a:r>
              <a:rPr lang="en-US" sz="1600" b="0" i="0" dirty="0">
                <a:solidFill>
                  <a:srgbClr val="1A1A1A"/>
                </a:solidFill>
                <a:effectLst/>
                <a:latin typeface="Arial" panose="020B0604020202020204" pitchFamily="34" charset="0"/>
              </a:rPr>
              <a:t> ABC. </a:t>
            </a:r>
          </a:p>
          <a:p>
            <a:pPr algn="l" fontAlgn="base"/>
            <a:endParaRPr lang="en-US" sz="1600" dirty="0">
              <a:solidFill>
                <a:srgbClr val="1A1A1A"/>
              </a:solidFill>
              <a:latin typeface="Arial" panose="020B0604020202020204" pitchFamily="34" charset="0"/>
            </a:endParaRPr>
          </a:p>
          <a:p>
            <a:pPr algn="l" fontAlgn="base"/>
            <a:r>
              <a:rPr lang="en-US" sz="1600" b="0" i="0" dirty="0">
                <a:solidFill>
                  <a:srgbClr val="1A1A1A"/>
                </a:solidFill>
                <a:effectLst/>
                <a:latin typeface="Arial" panose="020B0604020202020204" pitchFamily="34" charset="0"/>
              </a:rPr>
              <a:t>Moreover, </a:t>
            </a:r>
            <a:r>
              <a:rPr lang="en-US" sz="1600" b="0" i="1" dirty="0">
                <a:solidFill>
                  <a:srgbClr val="1A1A1A"/>
                </a:solidFill>
                <a:effectLst/>
                <a:latin typeface="Arial" panose="020B0604020202020204" pitchFamily="34" charset="0"/>
              </a:rPr>
              <a:t>ESR1, PIK3CA</a:t>
            </a:r>
            <a:r>
              <a:rPr lang="en-US" sz="1600" b="0" i="0" dirty="0">
                <a:solidFill>
                  <a:srgbClr val="1A1A1A"/>
                </a:solidFill>
                <a:effectLst/>
                <a:latin typeface="Arial" panose="020B0604020202020204" pitchFamily="34" charset="0"/>
              </a:rPr>
              <a:t>, and </a:t>
            </a:r>
            <a:r>
              <a:rPr lang="en-US" sz="1600" b="0" i="1" dirty="0">
                <a:solidFill>
                  <a:srgbClr val="1A1A1A"/>
                </a:solidFill>
                <a:effectLst/>
                <a:latin typeface="Arial" panose="020B0604020202020204" pitchFamily="34" charset="0"/>
              </a:rPr>
              <a:t>TP53</a:t>
            </a:r>
            <a:r>
              <a:rPr lang="en-US" sz="1600" b="0" i="0" dirty="0">
                <a:solidFill>
                  <a:srgbClr val="1A1A1A"/>
                </a:solidFill>
                <a:effectLst/>
                <a:latin typeface="Arial" panose="020B0604020202020204" pitchFamily="34" charset="0"/>
              </a:rPr>
              <a:t> mutational status can provide prognostic value in this clinical setting.</a:t>
            </a:r>
          </a:p>
          <a:p>
            <a:pPr algn="l" fontAlgn="base"/>
            <a:endParaRPr lang="en-US" sz="1600" dirty="0">
              <a:solidFill>
                <a:srgbClr val="1A1A1A"/>
              </a:solidFill>
              <a:latin typeface="Arial" panose="020B0604020202020204" pitchFamily="34" charset="0"/>
            </a:endParaRPr>
          </a:p>
          <a:p>
            <a:pPr algn="l" fontAlgn="base"/>
            <a:endParaRPr lang="en-US" sz="1600" b="0" i="0" dirty="0">
              <a:solidFill>
                <a:srgbClr val="1A1A1A"/>
              </a:solidFill>
              <a:effectLst/>
              <a:latin typeface="Arial" panose="020B0604020202020204" pitchFamily="34" charset="0"/>
            </a:endParaRPr>
          </a:p>
          <a:p>
            <a:pPr algn="l" fontAlgn="base"/>
            <a:endParaRPr lang="en-US" sz="1600" dirty="0">
              <a:solidFill>
                <a:srgbClr val="1A1A1A"/>
              </a:solidFill>
              <a:latin typeface="Arial" panose="020B0604020202020204" pitchFamily="34" charset="0"/>
            </a:endParaRPr>
          </a:p>
          <a:p>
            <a:pPr algn="l" fontAlgn="base"/>
            <a:r>
              <a:rPr lang="en-US" altLang="en-US" sz="800" dirty="0">
                <a:solidFill>
                  <a:srgbClr val="7F7F7F"/>
                </a:solidFill>
              </a:rPr>
              <a:t>Copyright © 2024 American Association for Cancer Research. All rights reserved</a:t>
            </a:r>
            <a:endParaRPr lang="en-US" sz="1600" b="0" i="0" dirty="0">
              <a:solidFill>
                <a:srgbClr val="1A1A1A"/>
              </a:solidFill>
              <a:effectLst/>
              <a:latin typeface="Arial" panose="020B0604020202020204" pitchFamily="34" charset="0"/>
            </a:endParaRPr>
          </a:p>
        </p:txBody>
      </p:sp>
    </p:spTree>
    <p:extLst>
      <p:ext uri="{BB962C8B-B14F-4D97-AF65-F5344CB8AC3E}">
        <p14:creationId xmlns:p14="http://schemas.microsoft.com/office/powerpoint/2010/main" val="2861258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049141-41F0-DA62-F352-84982CEEBA1B}"/>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MALIGNANCIES</a:t>
            </a:r>
          </a:p>
        </p:txBody>
      </p:sp>
      <p:sp>
        <p:nvSpPr>
          <p:cNvPr id="3" name="Rectangle 2">
            <a:extLst>
              <a:ext uri="{FF2B5EF4-FFF2-40B4-BE49-F238E27FC236}">
                <a16:creationId xmlns:a16="http://schemas.microsoft.com/office/drawing/2014/main" id="{BBC1CF0A-25A5-07EC-FF39-833108B675DB}"/>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29</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150508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Alan B. Astrow, M.D.</a:t>
            </a:r>
          </a:p>
          <a:p>
            <a:r>
              <a:rPr lang="en-US" dirty="0">
                <a:solidFill>
                  <a:srgbClr val="002E51"/>
                </a:solidFill>
              </a:rPr>
              <a:t>Chief Hem-</a:t>
            </a:r>
            <a:r>
              <a:rPr lang="en-US" dirty="0" err="1">
                <a:solidFill>
                  <a:srgbClr val="002E51"/>
                </a:solidFill>
              </a:rPr>
              <a:t>Onc</a:t>
            </a:r>
            <a:r>
              <a:rPr lang="en-US" dirty="0">
                <a:solidFill>
                  <a:srgbClr val="002E51"/>
                </a:solidFill>
              </a:rPr>
              <a:t> NYP Brooklyn Methodist Hospital</a:t>
            </a:r>
          </a:p>
          <a:p>
            <a:r>
              <a:rPr lang="en-US" dirty="0">
                <a:solidFill>
                  <a:srgbClr val="002E51"/>
                </a:solidFill>
              </a:rPr>
              <a:t>Professor of Clinical Medicine, Weill Cornell Medicine</a:t>
            </a:r>
          </a:p>
        </p:txBody>
      </p:sp>
      <p:sp>
        <p:nvSpPr>
          <p:cNvPr id="4" name="Title 3"/>
          <p:cNvSpPr>
            <a:spLocks noGrp="1"/>
          </p:cNvSpPr>
          <p:nvPr>
            <p:ph type="title"/>
          </p:nvPr>
        </p:nvSpPr>
        <p:spPr>
          <a:xfrm>
            <a:off x="94128" y="127465"/>
            <a:ext cx="9049871" cy="1203794"/>
          </a:xfrm>
        </p:spPr>
        <p:txBody>
          <a:bodyPr/>
          <a:lstStyle/>
          <a:p>
            <a:r>
              <a:rPr lang="en-US" b="1" dirty="0">
                <a:solidFill>
                  <a:srgbClr val="002E51"/>
                </a:solidFill>
              </a:rPr>
              <a:t>CDK 4/6 Inhibitors, Side Effects and Management</a:t>
            </a:r>
          </a:p>
        </p:txBody>
      </p:sp>
    </p:spTree>
    <p:extLst>
      <p:ext uri="{BB962C8B-B14F-4D97-AF65-F5344CB8AC3E}">
        <p14:creationId xmlns:p14="http://schemas.microsoft.com/office/powerpoint/2010/main" val="3472004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What are the agents</a:t>
            </a:r>
          </a:p>
        </p:txBody>
      </p:sp>
      <p:graphicFrame>
        <p:nvGraphicFramePr>
          <p:cNvPr id="3" name="Table 2">
            <a:extLst>
              <a:ext uri="{FF2B5EF4-FFF2-40B4-BE49-F238E27FC236}">
                <a16:creationId xmlns:a16="http://schemas.microsoft.com/office/drawing/2014/main" id="{B181CE02-35BA-0C61-BF19-86352616CC63}"/>
              </a:ext>
            </a:extLst>
          </p:cNvPr>
          <p:cNvGraphicFramePr>
            <a:graphicFrameLocks noGrp="1"/>
          </p:cNvGraphicFramePr>
          <p:nvPr/>
        </p:nvGraphicFramePr>
        <p:xfrm>
          <a:off x="816621" y="1730534"/>
          <a:ext cx="7510758" cy="2026920"/>
        </p:xfrm>
        <a:graphic>
          <a:graphicData uri="http://schemas.openxmlformats.org/drawingml/2006/table">
            <a:tbl>
              <a:tblPr/>
              <a:tblGrid>
                <a:gridCol w="2124238">
                  <a:extLst>
                    <a:ext uri="{9D8B030D-6E8A-4147-A177-3AD203B41FA5}">
                      <a16:colId xmlns:a16="http://schemas.microsoft.com/office/drawing/2014/main" val="2507903511"/>
                    </a:ext>
                  </a:extLst>
                </a:gridCol>
                <a:gridCol w="2124238">
                  <a:extLst>
                    <a:ext uri="{9D8B030D-6E8A-4147-A177-3AD203B41FA5}">
                      <a16:colId xmlns:a16="http://schemas.microsoft.com/office/drawing/2014/main" val="1434224897"/>
                    </a:ext>
                  </a:extLst>
                </a:gridCol>
                <a:gridCol w="3262282">
                  <a:extLst>
                    <a:ext uri="{9D8B030D-6E8A-4147-A177-3AD203B41FA5}">
                      <a16:colId xmlns:a16="http://schemas.microsoft.com/office/drawing/2014/main" val="3579829426"/>
                    </a:ext>
                  </a:extLst>
                </a:gridCol>
              </a:tblGrid>
              <a:tr h="476250">
                <a:tc>
                  <a:txBody>
                    <a:bodyPr/>
                    <a:lstStyle/>
                    <a:p>
                      <a:r>
                        <a:rPr lang="en-US" b="1">
                          <a:effectLst/>
                        </a:rPr>
                        <a:t>Drug name</a:t>
                      </a:r>
                      <a:endParaRPr lang="en-US">
                        <a:effectLst/>
                      </a:endParaRP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9DFEC"/>
                    </a:solidFill>
                  </a:tcPr>
                </a:tc>
                <a:tc>
                  <a:txBody>
                    <a:bodyPr/>
                    <a:lstStyle/>
                    <a:p>
                      <a:r>
                        <a:rPr lang="en-US" b="1">
                          <a:effectLst/>
                        </a:rPr>
                        <a:t>Brand name</a:t>
                      </a:r>
                      <a:endParaRPr lang="en-US">
                        <a:effectLst/>
                      </a:endParaRP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9DFEC"/>
                    </a:solidFill>
                  </a:tcPr>
                </a:tc>
                <a:tc>
                  <a:txBody>
                    <a:bodyPr/>
                    <a:lstStyle/>
                    <a:p>
                      <a:r>
                        <a:rPr lang="en-US" b="1">
                          <a:effectLst/>
                        </a:rPr>
                        <a:t>Used to treat early or metastatic breast cancer?</a:t>
                      </a:r>
                      <a:endParaRPr lang="en-US">
                        <a:effectLst/>
                      </a:endParaRP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9DFEC"/>
                    </a:solidFill>
                  </a:tcPr>
                </a:tc>
                <a:extLst>
                  <a:ext uri="{0D108BD9-81ED-4DB2-BD59-A6C34878D82A}">
                    <a16:rowId xmlns:a16="http://schemas.microsoft.com/office/drawing/2014/main" val="2992309352"/>
                  </a:ext>
                </a:extLst>
              </a:tr>
              <a:tr h="0">
                <a:tc>
                  <a:txBody>
                    <a:bodyPr/>
                    <a:lstStyle/>
                    <a:p>
                      <a:r>
                        <a:rPr lang="en-US">
                          <a:effectLst/>
                        </a:rPr>
                        <a:t>Abemaciclib</a:t>
                      </a: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tc>
                  <a:txBody>
                    <a:bodyPr/>
                    <a:lstStyle/>
                    <a:p>
                      <a:r>
                        <a:rPr lang="en-US">
                          <a:effectLst/>
                        </a:rPr>
                        <a:t>Verzenio</a:t>
                      </a: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tc>
                  <a:txBody>
                    <a:bodyPr/>
                    <a:lstStyle/>
                    <a:p>
                      <a:r>
                        <a:rPr lang="en-US">
                          <a:effectLst/>
                        </a:rPr>
                        <a:t>Early and metastatic breast cancer</a:t>
                      </a: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539457550"/>
                  </a:ext>
                </a:extLst>
              </a:tr>
              <a:tr h="0">
                <a:tc>
                  <a:txBody>
                    <a:bodyPr/>
                    <a:lstStyle/>
                    <a:p>
                      <a:r>
                        <a:rPr lang="en-US">
                          <a:effectLst/>
                        </a:rPr>
                        <a:t>Palbociclib</a:t>
                      </a: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tc>
                  <a:txBody>
                    <a:bodyPr/>
                    <a:lstStyle/>
                    <a:p>
                      <a:r>
                        <a:rPr lang="en-US">
                          <a:effectLst/>
                        </a:rPr>
                        <a:t>Ibrance</a:t>
                      </a: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tc>
                  <a:txBody>
                    <a:bodyPr/>
                    <a:lstStyle/>
                    <a:p>
                      <a:r>
                        <a:rPr lang="en-US">
                          <a:effectLst/>
                        </a:rPr>
                        <a:t>Metastatic breast cancer</a:t>
                      </a: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843834721"/>
                  </a:ext>
                </a:extLst>
              </a:tr>
              <a:tr h="0">
                <a:tc>
                  <a:txBody>
                    <a:bodyPr/>
                    <a:lstStyle/>
                    <a:p>
                      <a:r>
                        <a:rPr lang="en-US">
                          <a:effectLst/>
                        </a:rPr>
                        <a:t>Ribociclib</a:t>
                      </a: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tc>
                  <a:txBody>
                    <a:bodyPr/>
                    <a:lstStyle/>
                    <a:p>
                      <a:r>
                        <a:rPr lang="en-US">
                          <a:effectLst/>
                        </a:rPr>
                        <a:t>Kisqali</a:t>
                      </a: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tc>
                  <a:txBody>
                    <a:bodyPr/>
                    <a:lstStyle/>
                    <a:p>
                      <a:r>
                        <a:rPr lang="en-US" dirty="0">
                          <a:effectLst/>
                        </a:rPr>
                        <a:t>Metastatic breast cancer</a:t>
                      </a:r>
                    </a:p>
                  </a:txBody>
                  <a:tcPr marL="47625" marR="47625" marT="47625" marB="47625"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412961895"/>
                  </a:ext>
                </a:extLst>
              </a:tr>
            </a:tbl>
          </a:graphicData>
        </a:graphic>
      </p:graphicFrame>
      <p:sp>
        <p:nvSpPr>
          <p:cNvPr id="6" name="Rectangle 1">
            <a:extLst>
              <a:ext uri="{FF2B5EF4-FFF2-40B4-BE49-F238E27FC236}">
                <a16:creationId xmlns:a16="http://schemas.microsoft.com/office/drawing/2014/main" id="{6A800C74-F006-5215-6DE7-B63733E7EAEB}"/>
              </a:ext>
            </a:extLst>
          </p:cNvPr>
          <p:cNvSpPr>
            <a:spLocks noChangeArrowheads="1"/>
          </p:cNvSpPr>
          <p:nvPr/>
        </p:nvSpPr>
        <p:spPr bwMode="auto">
          <a:xfrm>
            <a:off x="815975" y="1730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9429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C18CB2-2DA9-D8AC-CD84-F0D0C4A78B7B}"/>
              </a:ext>
            </a:extLst>
          </p:cNvPr>
          <p:cNvSpPr>
            <a:spLocks noGrp="1"/>
          </p:cNvSpPr>
          <p:nvPr>
            <p:ph idx="1"/>
          </p:nvPr>
        </p:nvSpPr>
        <p:spPr>
          <a:xfrm>
            <a:off x="1865923" y="598609"/>
            <a:ext cx="4675554" cy="491881"/>
          </a:xfrm>
        </p:spPr>
        <p:txBody>
          <a:bodyPr/>
          <a:lstStyle/>
          <a:p>
            <a:r>
              <a:rPr lang="en-US" dirty="0"/>
              <a:t>Mechanism of Action</a:t>
            </a:r>
          </a:p>
        </p:txBody>
      </p:sp>
      <p:pic>
        <p:nvPicPr>
          <p:cNvPr id="4" name="Picture 3" descr="A diagram of a cell">
            <a:extLst>
              <a:ext uri="{FF2B5EF4-FFF2-40B4-BE49-F238E27FC236}">
                <a16:creationId xmlns:a16="http://schemas.microsoft.com/office/drawing/2014/main" id="{3DBADA60-A902-B7A4-2230-23BE397B4515}"/>
              </a:ext>
            </a:extLst>
          </p:cNvPr>
          <p:cNvPicPr>
            <a:picLocks noChangeAspect="1"/>
          </p:cNvPicPr>
          <p:nvPr/>
        </p:nvPicPr>
        <p:blipFill>
          <a:blip r:embed="rId2"/>
          <a:stretch>
            <a:fillRect/>
          </a:stretch>
        </p:blipFill>
        <p:spPr>
          <a:xfrm>
            <a:off x="965687" y="1090490"/>
            <a:ext cx="6771543" cy="2964743"/>
          </a:xfrm>
          <a:prstGeom prst="rect">
            <a:avLst/>
          </a:prstGeom>
        </p:spPr>
      </p:pic>
    </p:spTree>
    <p:extLst>
      <p:ext uri="{BB962C8B-B14F-4D97-AF65-F5344CB8AC3E}">
        <p14:creationId xmlns:p14="http://schemas.microsoft.com/office/powerpoint/2010/main" val="3483005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DFC14B-7B06-7295-8F5B-6B217606A046}"/>
              </a:ext>
            </a:extLst>
          </p:cNvPr>
          <p:cNvSpPr>
            <a:spLocks noGrp="1"/>
          </p:cNvSpPr>
          <p:nvPr>
            <p:ph idx="1"/>
          </p:nvPr>
        </p:nvSpPr>
        <p:spPr>
          <a:xfrm>
            <a:off x="685800" y="350195"/>
            <a:ext cx="7772400" cy="3876571"/>
          </a:xfrm>
        </p:spPr>
        <p:txBody>
          <a:bodyPr/>
          <a:lstStyle/>
          <a:p>
            <a:r>
              <a:rPr lang="en-US" dirty="0"/>
              <a:t>CDK 4/6 forms a complex with cyclin D (CCND) </a:t>
            </a:r>
          </a:p>
          <a:p>
            <a:r>
              <a:rPr lang="en-US" dirty="0"/>
              <a:t>This complex phosphorylates the cell cycle repressor protein retinoblastoma 1 (RB1) </a:t>
            </a:r>
          </a:p>
          <a:p>
            <a:r>
              <a:rPr lang="en-US" dirty="0"/>
              <a:t>RB 1 phosphorylation disinhibits cell cycle proliferation, i.e. phosphorylated RB 1 drives growth</a:t>
            </a:r>
          </a:p>
          <a:p>
            <a:r>
              <a:rPr lang="en-US" dirty="0"/>
              <a:t>Unphosphorylated RB 1 represses genes involved in cell cycle progression, </a:t>
            </a:r>
            <a:r>
              <a:rPr lang="en-US" dirty="0" err="1"/>
              <a:t>i.e</a:t>
            </a:r>
            <a:r>
              <a:rPr lang="en-US" dirty="0"/>
              <a:t> inhibits growth </a:t>
            </a:r>
          </a:p>
          <a:p>
            <a:r>
              <a:rPr lang="en-US" dirty="0"/>
              <a:t>CDK 4/6 inhibitors block RB 1 phosphorylation by blocking formation of CDK/CCND complex and so inhibit growth</a:t>
            </a:r>
          </a:p>
        </p:txBody>
      </p:sp>
    </p:spTree>
    <p:extLst>
      <p:ext uri="{BB962C8B-B14F-4D97-AF65-F5344CB8AC3E}">
        <p14:creationId xmlns:p14="http://schemas.microsoft.com/office/powerpoint/2010/main" val="1368065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2C36EF-5D4C-3B1D-0D0A-83B7EB3B63D9}"/>
              </a:ext>
            </a:extLst>
          </p:cNvPr>
          <p:cNvSpPr txBox="1"/>
          <p:nvPr/>
        </p:nvSpPr>
        <p:spPr>
          <a:xfrm>
            <a:off x="690465" y="233266"/>
            <a:ext cx="6736701" cy="461665"/>
          </a:xfrm>
          <a:prstGeom prst="rect">
            <a:avLst/>
          </a:prstGeom>
          <a:noFill/>
        </p:spPr>
        <p:txBody>
          <a:bodyPr wrap="square" rtlCol="0">
            <a:spAutoFit/>
          </a:bodyPr>
          <a:lstStyle/>
          <a:p>
            <a:r>
              <a:rPr lang="en-US" dirty="0"/>
              <a:t>Absorption and Metabolism</a:t>
            </a:r>
          </a:p>
        </p:txBody>
      </p:sp>
      <p:pic>
        <p:nvPicPr>
          <p:cNvPr id="5" name="Picture 4" descr="A diagram of human organs">
            <a:extLst>
              <a:ext uri="{FF2B5EF4-FFF2-40B4-BE49-F238E27FC236}">
                <a16:creationId xmlns:a16="http://schemas.microsoft.com/office/drawing/2014/main" id="{10C2F1F5-5F9F-4A43-DC1A-1C7D98BBCFEF}"/>
              </a:ext>
            </a:extLst>
          </p:cNvPr>
          <p:cNvPicPr>
            <a:picLocks noChangeAspect="1"/>
          </p:cNvPicPr>
          <p:nvPr/>
        </p:nvPicPr>
        <p:blipFill>
          <a:blip r:embed="rId3"/>
          <a:stretch>
            <a:fillRect/>
          </a:stretch>
        </p:blipFill>
        <p:spPr>
          <a:xfrm>
            <a:off x="774441" y="697005"/>
            <a:ext cx="7068297" cy="3494831"/>
          </a:xfrm>
          <a:prstGeom prst="rect">
            <a:avLst/>
          </a:prstGeom>
        </p:spPr>
      </p:pic>
    </p:spTree>
    <p:extLst>
      <p:ext uri="{BB962C8B-B14F-4D97-AF65-F5344CB8AC3E}">
        <p14:creationId xmlns:p14="http://schemas.microsoft.com/office/powerpoint/2010/main" val="3275803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2C36EF-5D4C-3B1D-0D0A-83B7EB3B63D9}"/>
              </a:ext>
            </a:extLst>
          </p:cNvPr>
          <p:cNvSpPr txBox="1"/>
          <p:nvPr/>
        </p:nvSpPr>
        <p:spPr>
          <a:xfrm>
            <a:off x="690465" y="233266"/>
            <a:ext cx="6736701" cy="461665"/>
          </a:xfrm>
          <a:prstGeom prst="rect">
            <a:avLst/>
          </a:prstGeom>
          <a:noFill/>
        </p:spPr>
        <p:txBody>
          <a:bodyPr wrap="square" rtlCol="0">
            <a:spAutoFit/>
          </a:bodyPr>
          <a:lstStyle/>
          <a:p>
            <a:r>
              <a:rPr lang="en-US" dirty="0"/>
              <a:t>Absorption and Metabolism</a:t>
            </a:r>
          </a:p>
        </p:txBody>
      </p:sp>
      <p:sp>
        <p:nvSpPr>
          <p:cNvPr id="4" name="TextBox 3">
            <a:extLst>
              <a:ext uri="{FF2B5EF4-FFF2-40B4-BE49-F238E27FC236}">
                <a16:creationId xmlns:a16="http://schemas.microsoft.com/office/drawing/2014/main" id="{32B4CBF0-75A0-057E-58DB-FBF122027E9D}"/>
              </a:ext>
            </a:extLst>
          </p:cNvPr>
          <p:cNvSpPr txBox="1"/>
          <p:nvPr/>
        </p:nvSpPr>
        <p:spPr>
          <a:xfrm>
            <a:off x="690465" y="694931"/>
            <a:ext cx="8033657" cy="381642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200" dirty="0">
                <a:latin typeface="Arial"/>
                <a:ea typeface="ＭＳ Ｐゴシック"/>
              </a:rPr>
              <a:t>Palbociclib with slight increased absorption with food.  Take capsules with food.  Acid reducing agents may impair absorption. </a:t>
            </a:r>
            <a:endParaRPr lang="en-US" sz="2200"/>
          </a:p>
          <a:p>
            <a:pPr marL="342900" indent="-342900">
              <a:buFont typeface="Arial" panose="020B0604020202020204" pitchFamily="34" charset="0"/>
              <a:buChar char="•"/>
            </a:pPr>
            <a:r>
              <a:rPr lang="en-US" sz="2200" dirty="0" err="1">
                <a:latin typeface="Arial"/>
                <a:ea typeface="ＭＳ Ｐゴシック"/>
              </a:rPr>
              <a:t>Abemiciclib</a:t>
            </a:r>
            <a:r>
              <a:rPr lang="en-US" sz="2200" dirty="0">
                <a:latin typeface="Arial"/>
                <a:ea typeface="ＭＳ Ｐゴシック"/>
              </a:rPr>
              <a:t> and </a:t>
            </a:r>
            <a:r>
              <a:rPr lang="en-US" sz="2200" dirty="0" err="1">
                <a:latin typeface="Arial"/>
                <a:ea typeface="ＭＳ Ｐゴシック"/>
              </a:rPr>
              <a:t>ribociclib</a:t>
            </a:r>
            <a:r>
              <a:rPr lang="en-US" sz="2200" dirty="0">
                <a:latin typeface="Arial"/>
                <a:ea typeface="ＭＳ Ｐゴシック"/>
              </a:rPr>
              <a:t> not influenced by food intake</a:t>
            </a:r>
            <a:endParaRPr lang="en-US" sz="2200" dirty="0"/>
          </a:p>
          <a:p>
            <a:pPr marL="342900" indent="-342900">
              <a:buFont typeface="Arial" panose="020B0604020202020204" pitchFamily="34" charset="0"/>
              <a:buChar char="•"/>
            </a:pPr>
            <a:r>
              <a:rPr lang="en-US" sz="2200" dirty="0"/>
              <a:t>All metabolized in liver via cytochrome p 450 3A4. </a:t>
            </a:r>
            <a:r>
              <a:rPr lang="en-US" sz="2200" dirty="0" err="1"/>
              <a:t>Cyp</a:t>
            </a:r>
            <a:r>
              <a:rPr lang="en-US" sz="2200" dirty="0"/>
              <a:t> 3A4 inhibitors (clarithromycin, itraconazole, grapefruit)/inducers (rifampin, phenytoin) may increase/decrease plasma concentrations</a:t>
            </a:r>
          </a:p>
          <a:p>
            <a:pPr marL="342900" indent="-342900">
              <a:buFont typeface="Arial" panose="020B0604020202020204" pitchFamily="34" charset="0"/>
              <a:buChar char="•"/>
            </a:pPr>
            <a:r>
              <a:rPr lang="en-US" sz="2200" dirty="0">
                <a:latin typeface="Arial"/>
                <a:ea typeface="ＭＳ Ｐゴシック"/>
              </a:rPr>
              <a:t>No dose adjustments needed for mild to moderate liver impairment but required for severe liver impairment</a:t>
            </a:r>
          </a:p>
          <a:p>
            <a:pPr marL="342900" indent="-342900">
              <a:buFont typeface="Arial" panose="020B0604020202020204" pitchFamily="34" charset="0"/>
              <a:buChar char="•"/>
            </a:pPr>
            <a:r>
              <a:rPr lang="en-US" sz="2200" dirty="0">
                <a:latin typeface="Arial"/>
                <a:ea typeface="ＭＳ Ｐゴシック"/>
              </a:rPr>
              <a:t>No dose adjustments needed for renal dysfunction</a:t>
            </a:r>
          </a:p>
        </p:txBody>
      </p:sp>
    </p:spTree>
    <p:extLst>
      <p:ext uri="{BB962C8B-B14F-4D97-AF65-F5344CB8AC3E}">
        <p14:creationId xmlns:p14="http://schemas.microsoft.com/office/powerpoint/2010/main" val="1853741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6733ED-10B0-5112-84CB-8C0A29034E10}"/>
              </a:ext>
            </a:extLst>
          </p:cNvPr>
          <p:cNvSpPr>
            <a:spLocks noGrp="1"/>
          </p:cNvSpPr>
          <p:nvPr>
            <p:ph idx="1"/>
          </p:nvPr>
        </p:nvSpPr>
        <p:spPr/>
        <p:txBody>
          <a:bodyPr/>
          <a:lstStyle/>
          <a:p>
            <a:r>
              <a:rPr lang="en-US" dirty="0"/>
              <a:t>Summary of differences among agents</a:t>
            </a:r>
          </a:p>
        </p:txBody>
      </p:sp>
      <p:pic>
        <p:nvPicPr>
          <p:cNvPr id="1026" name="Picture 2">
            <a:extLst>
              <a:ext uri="{FF2B5EF4-FFF2-40B4-BE49-F238E27FC236}">
                <a16:creationId xmlns:a16="http://schemas.microsoft.com/office/drawing/2014/main" id="{C12B17F9-4BCD-910E-E1B3-F8D8FEC21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659" y="1563547"/>
            <a:ext cx="7355542" cy="222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01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09733" y="822961"/>
            <a:ext cx="6601409" cy="3263846"/>
          </a:xfrm>
        </p:spPr>
        <p:txBody>
          <a:bodyPr/>
          <a:lstStyle/>
          <a:p>
            <a:pPr marL="0" indent="0">
              <a:buNone/>
            </a:pPr>
            <a:r>
              <a:rPr lang="en-US" dirty="0" err="1">
                <a:solidFill>
                  <a:srgbClr val="002E51"/>
                </a:solidFill>
              </a:rPr>
              <a:t>Abemaciclib</a:t>
            </a:r>
            <a:endParaRPr lang="en-US" dirty="0">
              <a:solidFill>
                <a:srgbClr val="002E51"/>
              </a:solidFill>
            </a:endParaRPr>
          </a:p>
          <a:p>
            <a:pPr>
              <a:buFont typeface="Arial" panose="020B0604020202020204" pitchFamily="34" charset="0"/>
              <a:buChar char="•"/>
            </a:pPr>
            <a:r>
              <a:rPr lang="en-US" sz="1600" dirty="0">
                <a:latin typeface="WordVisi_MSFontService"/>
              </a:rPr>
              <a:t>Diarrhea (usually improves with dose reduction). Take Imodium for symptom relief, I often prescribe with first cycle, hydration, electrolyte repletion (Pedialyte, ensure, sugar free liquid IV)</a:t>
            </a:r>
            <a:r>
              <a:rPr lang="en-US" sz="1600" dirty="0">
                <a:latin typeface="WordVisiPilcrow_MSFontService"/>
              </a:rPr>
              <a:t> </a:t>
            </a:r>
            <a:endParaRPr lang="en-US" sz="1600" dirty="0">
              <a:latin typeface="Aptos" panose="020B0004020202020204" pitchFamily="34" charset="0"/>
            </a:endParaRPr>
          </a:p>
          <a:p>
            <a:pPr>
              <a:buFont typeface="Arial" panose="020B0604020202020204" pitchFamily="34" charset="0"/>
              <a:buChar char="•"/>
            </a:pPr>
            <a:r>
              <a:rPr lang="en-US" sz="1600" dirty="0">
                <a:latin typeface="WordVisi_MSFontService"/>
              </a:rPr>
              <a:t>Stomach cramping </a:t>
            </a:r>
            <a:r>
              <a:rPr lang="en-US" sz="1600" dirty="0">
                <a:latin typeface="WordVisiPilcrow_MSFontService"/>
              </a:rPr>
              <a:t> </a:t>
            </a:r>
            <a:endParaRPr lang="en-US" sz="1600" dirty="0">
              <a:latin typeface="Aptos" panose="020B0004020202020204" pitchFamily="34" charset="0"/>
            </a:endParaRPr>
          </a:p>
          <a:p>
            <a:pPr>
              <a:buFont typeface="Arial" panose="020B0604020202020204" pitchFamily="34" charset="0"/>
              <a:buChar char="•"/>
            </a:pPr>
            <a:r>
              <a:rPr lang="en-US" sz="1600" dirty="0" err="1">
                <a:latin typeface="WordVisi_MSFontService"/>
              </a:rPr>
              <a:t>Cytopenias</a:t>
            </a:r>
            <a:r>
              <a:rPr lang="en-US" sz="1600" dirty="0">
                <a:latin typeface="WordVisi_MSFontService"/>
              </a:rPr>
              <a:t> (although not as common as palbociclib)</a:t>
            </a:r>
            <a:r>
              <a:rPr lang="en-US" sz="1600" dirty="0">
                <a:latin typeface="WordVisiPilcrow_MSFontService"/>
              </a:rPr>
              <a:t> </a:t>
            </a:r>
            <a:endParaRPr lang="en-US" sz="1600" dirty="0">
              <a:latin typeface="Aptos" panose="020B0004020202020204" pitchFamily="34" charset="0"/>
            </a:endParaRPr>
          </a:p>
          <a:p>
            <a:pPr>
              <a:buFont typeface="Arial" panose="020B0604020202020204" pitchFamily="34" charset="0"/>
              <a:buChar char="•"/>
            </a:pPr>
            <a:r>
              <a:rPr lang="en-US" sz="1600" dirty="0">
                <a:latin typeface="WordVisi_MSFontService"/>
              </a:rPr>
              <a:t>Elevated LFTs; artifactual elevation of serum Cr</a:t>
            </a:r>
            <a:r>
              <a:rPr lang="en-US" sz="1600" dirty="0">
                <a:latin typeface="WordVisiPilcrow_MSFontService"/>
              </a:rPr>
              <a:t> </a:t>
            </a:r>
            <a:endParaRPr lang="en-US" sz="1600" dirty="0">
              <a:latin typeface="Aptos" panose="020B0004020202020204" pitchFamily="34" charset="0"/>
            </a:endParaRPr>
          </a:p>
          <a:p>
            <a:pPr>
              <a:buFont typeface="Arial" panose="020B0604020202020204" pitchFamily="34" charset="0"/>
              <a:buChar char="•"/>
            </a:pPr>
            <a:r>
              <a:rPr lang="en-US" sz="1600" dirty="0">
                <a:latin typeface="WordVisi_MSFontService"/>
              </a:rPr>
              <a:t>Red flags: </a:t>
            </a:r>
            <a:r>
              <a:rPr lang="en-US" sz="1600" dirty="0">
                <a:latin typeface="WordVisiPilcrow_MSFontService"/>
              </a:rPr>
              <a:t> pulmonary, </a:t>
            </a:r>
            <a:r>
              <a:rPr lang="en-US" sz="1600" dirty="0" err="1">
                <a:latin typeface="WordVisiPilcrow_MSFontService"/>
              </a:rPr>
              <a:t>g.i.</a:t>
            </a:r>
            <a:r>
              <a:rPr lang="en-US" sz="1600" dirty="0">
                <a:latin typeface="WordVisiPilcrow_MSFontService"/>
              </a:rPr>
              <a:t>, vascular</a:t>
            </a:r>
          </a:p>
          <a:p>
            <a:pPr>
              <a:buFont typeface="Arial" panose="020B0604020202020204" pitchFamily="34" charset="0"/>
              <a:buChar char="•"/>
            </a:pPr>
            <a:r>
              <a:rPr lang="en-US" sz="1600" dirty="0">
                <a:latin typeface="WordVisi_MSFontService"/>
              </a:rPr>
              <a:t>Intractable diarrhea not resolving on Imodium </a:t>
            </a:r>
            <a:r>
              <a:rPr lang="en-US" sz="1600" dirty="0">
                <a:latin typeface="WordVisiPilcrow_MSFontService"/>
              </a:rPr>
              <a:t> </a:t>
            </a:r>
            <a:endParaRPr lang="en-US" sz="1600" dirty="0">
              <a:latin typeface="Aptos" panose="020B0004020202020204" pitchFamily="34" charset="0"/>
            </a:endParaRPr>
          </a:p>
          <a:p>
            <a:pPr>
              <a:buFont typeface="Arial" panose="020B0604020202020204" pitchFamily="34" charset="0"/>
              <a:buChar char="•"/>
            </a:pPr>
            <a:r>
              <a:rPr lang="en-US" sz="1600" dirty="0">
                <a:latin typeface="WordVisi_MSFontService"/>
              </a:rPr>
              <a:t>Signs of infection </a:t>
            </a:r>
            <a:r>
              <a:rPr lang="en-US" sz="1600" dirty="0">
                <a:latin typeface="WordVisiPilcrow_MSFontService"/>
              </a:rPr>
              <a:t> </a:t>
            </a:r>
          </a:p>
          <a:p>
            <a:pPr>
              <a:buFont typeface="Arial" panose="020B0604020202020204" pitchFamily="34" charset="0"/>
              <a:buChar char="•"/>
            </a:pPr>
            <a:r>
              <a:rPr lang="en-US" sz="1600" dirty="0">
                <a:latin typeface="WordVisiPilcrow_MSFontService"/>
              </a:rPr>
              <a:t>DVT</a:t>
            </a:r>
          </a:p>
          <a:p>
            <a:pPr marL="0" indent="0">
              <a:buNone/>
            </a:pPr>
            <a:endParaRPr lang="en-US" dirty="0">
              <a:solidFill>
                <a:srgbClr val="002E51"/>
              </a:solidFill>
            </a:endParaRPr>
          </a:p>
          <a:p>
            <a:pPr marL="0" indent="0">
              <a:buNone/>
            </a:pPr>
            <a:endParaRPr lang="en-US"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Side effects &amp; Management</a:t>
            </a:r>
          </a:p>
        </p:txBody>
      </p:sp>
    </p:spTree>
    <p:extLst>
      <p:ext uri="{BB962C8B-B14F-4D97-AF65-F5344CB8AC3E}">
        <p14:creationId xmlns:p14="http://schemas.microsoft.com/office/powerpoint/2010/main" val="2627088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
          <p:cNvPicPr preferRelativeResize="0"/>
          <p:nvPr/>
        </p:nvPicPr>
        <p:blipFill rotWithShape="1">
          <a:blip r:embed="rId3">
            <a:alphaModFix/>
          </a:blip>
          <a:srcRect/>
          <a:stretch/>
        </p:blipFill>
        <p:spPr>
          <a:xfrm>
            <a:off x="-69273" y="-64885"/>
            <a:ext cx="9213273" cy="444307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799" y="1117600"/>
            <a:ext cx="8262257" cy="2931886"/>
          </a:xfrm>
        </p:spPr>
        <p:txBody>
          <a:bodyPr/>
          <a:lstStyle/>
          <a:p>
            <a:pPr marL="0" indent="0">
              <a:buNone/>
            </a:pPr>
            <a:r>
              <a:rPr lang="en-US" dirty="0">
                <a:solidFill>
                  <a:srgbClr val="002E51"/>
                </a:solidFill>
              </a:rPr>
              <a:t>Palbociclib</a:t>
            </a:r>
          </a:p>
          <a:p>
            <a:pPr marL="0" indent="0">
              <a:buNone/>
            </a:pPr>
            <a:endParaRPr lang="en-US" dirty="0">
              <a:solidFill>
                <a:srgbClr val="002E51"/>
              </a:solidFill>
            </a:endParaRPr>
          </a:p>
          <a:p>
            <a:pPr algn="l" rtl="0" fontAlgn="base">
              <a:buFont typeface="Arial" panose="020B0604020202020204" pitchFamily="34" charset="0"/>
              <a:buChar char="•"/>
            </a:pPr>
            <a:r>
              <a:rPr lang="en-US" sz="1800" b="0" i="0" u="none" strike="noStrike" dirty="0" err="1">
                <a:effectLst/>
                <a:latin typeface="WordVisi_MSFontService"/>
              </a:rPr>
              <a:t>Cytopenias</a:t>
            </a:r>
            <a:r>
              <a:rPr lang="en-US" sz="1800" b="0" i="0" u="none" strike="noStrike" dirty="0">
                <a:effectLst/>
                <a:latin typeface="WordVisi_MSFontService"/>
              </a:rPr>
              <a:t>, specifically neutropenia</a:t>
            </a:r>
            <a:r>
              <a:rPr lang="en-US" sz="1800" b="0" i="0" u="none" strike="noStrike" dirty="0">
                <a:effectLst/>
                <a:latin typeface="WordVisiPilcrow_MSFontService"/>
              </a:rPr>
              <a:t> </a:t>
            </a:r>
            <a:endParaRPr lang="en-US" sz="1800" b="0" i="0" u="none" strike="noStrike" dirty="0">
              <a:effectLst/>
              <a:latin typeface="Aptos" panose="020B0004020202020204" pitchFamily="34" charset="0"/>
            </a:endParaRPr>
          </a:p>
          <a:p>
            <a:pPr algn="l" rtl="0" fontAlgn="base">
              <a:buFont typeface="Arial" panose="020B0604020202020204" pitchFamily="34" charset="0"/>
              <a:buChar char="•"/>
            </a:pPr>
            <a:r>
              <a:rPr lang="en-US" sz="1800" b="0" i="0" u="none" strike="noStrike" dirty="0">
                <a:effectLst/>
                <a:latin typeface="WordVisi_MSFontService"/>
              </a:rPr>
              <a:t>Otherwise, well tolerated</a:t>
            </a:r>
            <a:r>
              <a:rPr lang="en-US" sz="1800" b="0" i="0" u="none" strike="noStrike" dirty="0">
                <a:effectLst/>
                <a:latin typeface="WordVisiPilcrow_MSFontService"/>
              </a:rPr>
              <a:t> </a:t>
            </a:r>
            <a:endParaRPr lang="en-US" sz="1800" b="0" i="0" u="none" strike="noStrike" dirty="0">
              <a:effectLst/>
              <a:latin typeface="Aptos" panose="020B0004020202020204" pitchFamily="34" charset="0"/>
            </a:endParaRPr>
          </a:p>
          <a:p>
            <a:pPr algn="l" rtl="0" fontAlgn="base">
              <a:buFont typeface="Arial" panose="020B0604020202020204" pitchFamily="34" charset="0"/>
              <a:buChar char="•"/>
            </a:pPr>
            <a:r>
              <a:rPr lang="en-US" sz="1800" b="0" i="0" u="none" strike="noStrike" dirty="0">
                <a:effectLst/>
                <a:latin typeface="WordVisi_MSFontService"/>
              </a:rPr>
              <a:t>Red Flags: </a:t>
            </a:r>
            <a:r>
              <a:rPr lang="en-US" sz="1800" b="0" i="0" u="none" strike="noStrike" dirty="0">
                <a:effectLst/>
                <a:latin typeface="WordVisiPilcrow_MSFontService"/>
              </a:rPr>
              <a:t> pulmonar</a:t>
            </a:r>
            <a:r>
              <a:rPr lang="en-US" sz="1800" dirty="0">
                <a:latin typeface="WordVisiPilcrow_MSFontService"/>
              </a:rPr>
              <a:t>y, infectious toxicity</a:t>
            </a:r>
          </a:p>
          <a:p>
            <a:pPr algn="l" rtl="0" fontAlgn="base">
              <a:buFont typeface="Arial" panose="020B0604020202020204" pitchFamily="34" charset="0"/>
              <a:buChar char="•"/>
            </a:pPr>
            <a:r>
              <a:rPr lang="en-US" sz="1800" b="0" i="0" u="none" strike="noStrike" dirty="0">
                <a:effectLst/>
                <a:latin typeface="WordVisi_MSFontService"/>
              </a:rPr>
              <a:t>new prolonged cough --&gt; rule out pneumonitis/ILD (but don’t see this often)</a:t>
            </a:r>
            <a:r>
              <a:rPr lang="en-US" sz="1800" b="0" i="0" u="none" strike="noStrike" dirty="0">
                <a:effectLst/>
                <a:latin typeface="WordVisiPilcrow_MSFontService"/>
              </a:rPr>
              <a:t> </a:t>
            </a:r>
            <a:endParaRPr lang="en-US" sz="1800" b="0" i="0" u="none" strike="noStrike" dirty="0">
              <a:effectLst/>
              <a:latin typeface="Aptos" panose="020B0004020202020204" pitchFamily="34" charset="0"/>
            </a:endParaRPr>
          </a:p>
          <a:p>
            <a:pPr algn="l" rtl="0" fontAlgn="base">
              <a:buFont typeface="Arial" panose="020B0604020202020204" pitchFamily="34" charset="0"/>
              <a:buChar char="•"/>
            </a:pPr>
            <a:r>
              <a:rPr lang="en-US" sz="1800" b="0" i="0" u="none" strike="noStrike" dirty="0">
                <a:effectLst/>
                <a:latin typeface="WordVisi_MSFontService"/>
              </a:rPr>
              <a:t>Signs of infection (due to neutropenia risk). Infection unusual </a:t>
            </a:r>
            <a:r>
              <a:rPr lang="en-US" sz="1800" b="0" i="0" u="none" strike="noStrike">
                <a:effectLst/>
                <a:latin typeface="WordVisi_MSFontService"/>
              </a:rPr>
              <a:t>despite leukopenia.</a:t>
            </a:r>
            <a:r>
              <a:rPr lang="en-US" sz="1800" b="0" i="0" u="none" strike="noStrike">
                <a:effectLst/>
                <a:latin typeface="WordVisiPilcrow_MSFontService"/>
              </a:rPr>
              <a:t> </a:t>
            </a:r>
            <a:endParaRPr lang="en-US" sz="1800" b="0" i="0" u="none" strike="noStrike" dirty="0">
              <a:effectLst/>
              <a:latin typeface="Aptos" panose="020B0004020202020204" pitchFamily="34" charset="0"/>
            </a:endParaRPr>
          </a:p>
          <a:p>
            <a:pPr marL="0" indent="0">
              <a:buNone/>
            </a:pPr>
            <a:endParaRPr lang="en-US"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Side effects &amp; Management</a:t>
            </a:r>
          </a:p>
        </p:txBody>
      </p:sp>
    </p:spTree>
    <p:extLst>
      <p:ext uri="{BB962C8B-B14F-4D97-AF65-F5344CB8AC3E}">
        <p14:creationId xmlns:p14="http://schemas.microsoft.com/office/powerpoint/2010/main" val="726644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799" y="1117599"/>
            <a:ext cx="7767736" cy="3109167"/>
          </a:xfrm>
        </p:spPr>
        <p:txBody>
          <a:bodyPr/>
          <a:lstStyle/>
          <a:p>
            <a:pPr marL="0" indent="0">
              <a:buNone/>
            </a:pPr>
            <a:r>
              <a:rPr lang="en-US" dirty="0" err="1">
                <a:solidFill>
                  <a:srgbClr val="002E51"/>
                </a:solidFill>
              </a:rPr>
              <a:t>Ribociclib</a:t>
            </a:r>
            <a:endParaRPr lang="en-US" dirty="0">
              <a:solidFill>
                <a:srgbClr val="002E51"/>
              </a:solidFill>
            </a:endParaRPr>
          </a:p>
          <a:p>
            <a:pPr algn="l" rtl="0" fontAlgn="base">
              <a:buFont typeface="Arial" panose="020B0604020202020204" pitchFamily="34" charset="0"/>
              <a:buChar char="•"/>
            </a:pPr>
            <a:r>
              <a:rPr lang="en-US" sz="1800" b="0" i="0" u="none" strike="noStrike" dirty="0">
                <a:effectLst/>
                <a:latin typeface="WordVisi_MSFontService"/>
              </a:rPr>
              <a:t>QT prolongation: Monitor with EKG at baseline, QTc &lt; 450 </a:t>
            </a:r>
            <a:r>
              <a:rPr lang="en-US" sz="1800" b="0" i="0" u="none" strike="noStrike" dirty="0" err="1">
                <a:effectLst/>
                <a:latin typeface="WordVisi_MSFontService"/>
              </a:rPr>
              <a:t>Ms</a:t>
            </a:r>
            <a:r>
              <a:rPr lang="en-US" sz="1800" b="0" i="0" u="none" strike="noStrike" dirty="0">
                <a:effectLst/>
                <a:latin typeface="WordVisi_MSFontService"/>
              </a:rPr>
              <a:t>, repeat 2 and 4 weeks after starting.  </a:t>
            </a:r>
            <a:r>
              <a:rPr lang="en-US" sz="1800" b="0" i="0" u="none" strike="noStrike" dirty="0">
                <a:effectLst/>
                <a:latin typeface="WordVisiPilcrow_MSFontService"/>
              </a:rPr>
              <a:t>Dose reduce for QTc &gt; 480 </a:t>
            </a:r>
            <a:r>
              <a:rPr lang="en-US" sz="1800" b="0" i="0" u="none" strike="noStrike" dirty="0" err="1">
                <a:effectLst/>
                <a:latin typeface="WordVisiPilcrow_MSFontService"/>
              </a:rPr>
              <a:t>Ms</a:t>
            </a:r>
            <a:endParaRPr lang="en-US" sz="1800" b="0" i="0" u="none" strike="noStrike" dirty="0">
              <a:effectLst/>
              <a:latin typeface="Aptos" panose="020B0004020202020204" pitchFamily="34" charset="0"/>
            </a:endParaRPr>
          </a:p>
          <a:p>
            <a:pPr algn="l" rtl="0" fontAlgn="base">
              <a:buFont typeface="Arial" panose="020B0604020202020204" pitchFamily="34" charset="0"/>
              <a:buChar char="•"/>
            </a:pPr>
            <a:r>
              <a:rPr lang="en-US" sz="1800" b="0" i="0" u="none" strike="noStrike" dirty="0">
                <a:effectLst/>
                <a:latin typeface="WordVisi_MSFontService"/>
              </a:rPr>
              <a:t>EKG as needed based on cardiac symptoms </a:t>
            </a:r>
            <a:r>
              <a:rPr lang="en-US" sz="1800" b="0" i="0" u="none" strike="noStrike" dirty="0">
                <a:effectLst/>
                <a:latin typeface="WordVisiPilcrow_MSFontService"/>
              </a:rPr>
              <a:t> </a:t>
            </a:r>
            <a:endParaRPr lang="en-US" sz="1800" b="0" i="0" u="none" strike="noStrike" dirty="0">
              <a:effectLst/>
              <a:latin typeface="Aptos" panose="020B0004020202020204" pitchFamily="34" charset="0"/>
            </a:endParaRPr>
          </a:p>
          <a:p>
            <a:pPr algn="l" rtl="0" fontAlgn="base">
              <a:buFont typeface="Arial" panose="020B0604020202020204" pitchFamily="34" charset="0"/>
              <a:buChar char="•"/>
            </a:pPr>
            <a:r>
              <a:rPr lang="en-US" sz="1800" b="0" i="0" u="none" strike="noStrike" dirty="0">
                <a:effectLst/>
                <a:latin typeface="WordVisi_MSFontService"/>
              </a:rPr>
              <a:t>Red Flags: palpitations, dizziness, suggesting cardiac rhythm disturbance</a:t>
            </a:r>
            <a:r>
              <a:rPr lang="en-US" sz="1800" b="0" i="0" u="none" strike="noStrike" dirty="0">
                <a:effectLst/>
                <a:latin typeface="WordVisiPilcrow_MSFontService"/>
              </a:rPr>
              <a:t> </a:t>
            </a:r>
            <a:endParaRPr lang="en-US" sz="1800" b="0" i="0" u="none" strike="noStrike" dirty="0">
              <a:effectLst/>
              <a:latin typeface="Aptos" panose="020B0004020202020204" pitchFamily="34" charset="0"/>
            </a:endParaRPr>
          </a:p>
          <a:p>
            <a:pPr algn="l" rtl="0" fontAlgn="base">
              <a:buFont typeface="Arial" panose="020B0604020202020204" pitchFamily="34" charset="0"/>
              <a:buChar char="•"/>
            </a:pPr>
            <a:r>
              <a:rPr lang="en-US" sz="1800" b="0" i="0" u="none" strike="noStrike" dirty="0" err="1">
                <a:effectLst/>
                <a:latin typeface="WordVisi_MSFontService"/>
              </a:rPr>
              <a:t>Cytopenias</a:t>
            </a:r>
            <a:r>
              <a:rPr lang="en-US" sz="1800" b="0" i="0" u="none" strike="noStrike" dirty="0">
                <a:effectLst/>
                <a:latin typeface="WordVisi_MSFontService"/>
              </a:rPr>
              <a:t> </a:t>
            </a:r>
            <a:r>
              <a:rPr lang="en-US" sz="1800" b="0" i="0" u="none" strike="noStrike" dirty="0">
                <a:effectLst/>
                <a:latin typeface="WordVisiPilcrow_MSFontService"/>
              </a:rPr>
              <a:t> </a:t>
            </a:r>
            <a:endParaRPr lang="en-US" sz="1800" b="0" i="0" u="none" strike="noStrike" dirty="0">
              <a:effectLst/>
              <a:latin typeface="Aptos" panose="020B0004020202020204" pitchFamily="34" charset="0"/>
            </a:endParaRPr>
          </a:p>
          <a:p>
            <a:pPr algn="l" rtl="0" fontAlgn="base">
              <a:buFont typeface="Arial" panose="020B0604020202020204" pitchFamily="34" charset="0"/>
              <a:buChar char="•"/>
            </a:pPr>
            <a:r>
              <a:rPr lang="en-US" sz="1800" b="0" i="0" u="none" strike="noStrike" dirty="0">
                <a:effectLst/>
                <a:latin typeface="WordVisi_MSFontService"/>
              </a:rPr>
              <a:t>Nausea</a:t>
            </a:r>
            <a:r>
              <a:rPr lang="en-US" sz="1800" b="0" i="0" u="none" strike="noStrike" dirty="0">
                <a:effectLst/>
                <a:latin typeface="WordVisiPilcrow_MSFontService"/>
              </a:rPr>
              <a:t> </a:t>
            </a:r>
            <a:endParaRPr lang="en-US" sz="1800" b="0" i="0" u="none" strike="noStrike" dirty="0">
              <a:effectLst/>
              <a:latin typeface="Aptos" panose="020B0004020202020204" pitchFamily="34" charset="0"/>
            </a:endParaRPr>
          </a:p>
          <a:p>
            <a:pPr algn="l" rtl="0" fontAlgn="base">
              <a:buFont typeface="Arial" panose="020B0604020202020204" pitchFamily="34" charset="0"/>
              <a:buChar char="•"/>
            </a:pPr>
            <a:r>
              <a:rPr lang="en-US" sz="1800" b="0" i="0" u="none" strike="noStrike" dirty="0">
                <a:effectLst/>
                <a:latin typeface="WordVisi_MSFontService"/>
              </a:rPr>
              <a:t>Headache</a:t>
            </a:r>
            <a:r>
              <a:rPr lang="en-US" sz="1800" b="0" i="0" u="none" strike="noStrike" dirty="0">
                <a:effectLst/>
                <a:latin typeface="WordVisiPilcrow_MSFontService"/>
              </a:rPr>
              <a:t> </a:t>
            </a:r>
          </a:p>
          <a:p>
            <a:pPr algn="l" rtl="0" fontAlgn="base">
              <a:buFont typeface="Arial" panose="020B0604020202020204" pitchFamily="34" charset="0"/>
              <a:buChar char="•"/>
            </a:pPr>
            <a:r>
              <a:rPr lang="en-US" sz="1800" dirty="0">
                <a:latin typeface="WordVisiPilcrow_MSFontService"/>
              </a:rPr>
              <a:t>Severe cutaneous adverse reactions (SJS, TEN, DRESS)</a:t>
            </a:r>
            <a:endParaRPr lang="en-US" sz="1800" b="0" i="0" u="none" strike="noStrike" dirty="0">
              <a:effectLst/>
              <a:latin typeface="Aptos" panose="020B0004020202020204" pitchFamily="34" charset="0"/>
            </a:endParaRPr>
          </a:p>
          <a:p>
            <a:pPr marL="0" indent="0">
              <a:buNone/>
            </a:pPr>
            <a:endParaRPr lang="en-US"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Side effects &amp; Management</a:t>
            </a:r>
          </a:p>
        </p:txBody>
      </p:sp>
    </p:spTree>
    <p:extLst>
      <p:ext uri="{BB962C8B-B14F-4D97-AF65-F5344CB8AC3E}">
        <p14:creationId xmlns:p14="http://schemas.microsoft.com/office/powerpoint/2010/main" val="311854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799" y="1117599"/>
            <a:ext cx="7767736" cy="3109167"/>
          </a:xfrm>
        </p:spPr>
        <p:txBody>
          <a:bodyPr/>
          <a:lstStyle/>
          <a:p>
            <a:pPr marL="0" indent="0">
              <a:buNone/>
            </a:pPr>
            <a:r>
              <a:rPr lang="en-US" dirty="0">
                <a:solidFill>
                  <a:srgbClr val="002E51"/>
                </a:solidFill>
              </a:rPr>
              <a:t>For all three agents, when used with aromatase inhibitors (ai’s) typically see ai related side effects:</a:t>
            </a:r>
          </a:p>
          <a:p>
            <a:pPr>
              <a:buFont typeface="Arial" panose="020B0604020202020204" pitchFamily="34" charset="0"/>
              <a:buChar char="•"/>
            </a:pPr>
            <a:r>
              <a:rPr lang="en-US" dirty="0">
                <a:solidFill>
                  <a:srgbClr val="002E51"/>
                </a:solidFill>
              </a:rPr>
              <a:t>Joint pain</a:t>
            </a:r>
          </a:p>
          <a:p>
            <a:pPr>
              <a:buFont typeface="Arial" panose="020B0604020202020204" pitchFamily="34" charset="0"/>
              <a:buChar char="•"/>
            </a:pPr>
            <a:r>
              <a:rPr lang="en-US" dirty="0">
                <a:solidFill>
                  <a:srgbClr val="002E51"/>
                </a:solidFill>
              </a:rPr>
              <a:t>Fatigue</a:t>
            </a:r>
          </a:p>
          <a:p>
            <a:pPr>
              <a:buFont typeface="Arial" panose="020B0604020202020204" pitchFamily="34" charset="0"/>
              <a:buChar char="•"/>
            </a:pPr>
            <a:r>
              <a:rPr lang="en-US" dirty="0">
                <a:solidFill>
                  <a:srgbClr val="002E51"/>
                </a:solidFill>
              </a:rPr>
              <a:t>Hair thinning</a:t>
            </a:r>
          </a:p>
        </p:txBody>
      </p:sp>
      <p:sp>
        <p:nvSpPr>
          <p:cNvPr id="4" name="Title 3"/>
          <p:cNvSpPr>
            <a:spLocks noGrp="1"/>
          </p:cNvSpPr>
          <p:nvPr>
            <p:ph type="title"/>
          </p:nvPr>
        </p:nvSpPr>
        <p:spPr/>
        <p:txBody>
          <a:bodyPr/>
          <a:lstStyle/>
          <a:p>
            <a:r>
              <a:rPr lang="en-US" b="1" dirty="0">
                <a:solidFill>
                  <a:srgbClr val="002E51"/>
                </a:solidFill>
              </a:rPr>
              <a:t>Side effects &amp; Management</a:t>
            </a:r>
          </a:p>
        </p:txBody>
      </p:sp>
    </p:spTree>
    <p:extLst>
      <p:ext uri="{BB962C8B-B14F-4D97-AF65-F5344CB8AC3E}">
        <p14:creationId xmlns:p14="http://schemas.microsoft.com/office/powerpoint/2010/main" val="240006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538F5B-FD99-AFEB-B750-FB623236AB44}"/>
              </a:ext>
            </a:extLst>
          </p:cNvPr>
          <p:cNvSpPr>
            <a:spLocks noGrp="1"/>
          </p:cNvSpPr>
          <p:nvPr>
            <p:ph sz="half" idx="1"/>
          </p:nvPr>
        </p:nvSpPr>
        <p:spPr>
          <a:xfrm>
            <a:off x="920555" y="706229"/>
            <a:ext cx="7595117" cy="3403806"/>
          </a:xfrm>
        </p:spPr>
        <p:txBody>
          <a:bodyPr/>
          <a:lstStyle/>
          <a:p>
            <a:pPr marL="514350" indent="-514350">
              <a:buAutoNum type="arabicPeriod"/>
            </a:pPr>
            <a:endParaRPr lang="en-US" sz="1600" dirty="0"/>
          </a:p>
          <a:p>
            <a:pPr marL="514350" indent="-514350">
              <a:buAutoNum type="arabicPeriod"/>
            </a:pPr>
            <a:endParaRPr lang="en-US" sz="1600" dirty="0"/>
          </a:p>
          <a:p>
            <a:pPr marL="514350" indent="-514350">
              <a:buAutoNum type="arabicPeriod"/>
            </a:pPr>
            <a:r>
              <a:rPr lang="en-US" sz="1600" dirty="0" err="1"/>
              <a:t>Onesti</a:t>
            </a:r>
            <a:r>
              <a:rPr lang="en-US" sz="1600" dirty="0"/>
              <a:t> CE and Jerusalem G. CDK 4/6 inhibitors in breast cancer.  Expert review of anti-cancer therapy.  21:3; 283-298, published online Dec 2020</a:t>
            </a:r>
          </a:p>
          <a:p>
            <a:pPr marL="514350" indent="-514350">
              <a:buAutoNum type="arabicPeriod"/>
            </a:pPr>
            <a:r>
              <a:rPr lang="en-US" sz="1600" dirty="0"/>
              <a:t>Morrison L, </a:t>
            </a:r>
            <a:r>
              <a:rPr lang="en-US" sz="1600" dirty="0" err="1"/>
              <a:t>Loibl</a:t>
            </a:r>
            <a:r>
              <a:rPr lang="en-US" sz="1600" dirty="0"/>
              <a:t> S, and Turner NC.  The CDK 4/6 inhibitor revolution.  Nature Reviews of Clinical Oncology.  21:89-205, Feb 2024</a:t>
            </a:r>
          </a:p>
          <a:p>
            <a:pPr marL="514350" indent="-514350">
              <a:buAutoNum type="arabicPeriod"/>
            </a:pPr>
            <a:r>
              <a:rPr lang="en-US" sz="1600" dirty="0" err="1"/>
              <a:t>Cazzaniga</a:t>
            </a:r>
            <a:r>
              <a:rPr lang="en-US" sz="1600" dirty="0"/>
              <a:t> ME, </a:t>
            </a:r>
            <a:r>
              <a:rPr lang="en-US" sz="1600" dirty="0" err="1"/>
              <a:t>Ciaccio</a:t>
            </a:r>
            <a:r>
              <a:rPr lang="en-US" sz="1600" dirty="0"/>
              <a:t> A, </a:t>
            </a:r>
            <a:r>
              <a:rPr lang="en-US" sz="1600" dirty="0" err="1"/>
              <a:t>Danesi</a:t>
            </a:r>
            <a:r>
              <a:rPr lang="en-US" sz="1600" dirty="0"/>
              <a:t> R, et al.   Late onset toxicities associated with the use of </a:t>
            </a:r>
            <a:r>
              <a:rPr lang="en-US" sz="1600" dirty="0" err="1"/>
              <a:t>CDk</a:t>
            </a:r>
            <a:r>
              <a:rPr lang="en-US" sz="1600" dirty="0"/>
              <a:t> 4/6 inhibitors.  Frontiers in Oncology.  13: 1-18, published online October 2023.</a:t>
            </a:r>
          </a:p>
          <a:p>
            <a:pPr marL="514350" indent="-514350">
              <a:buAutoNum type="arabicPeriod"/>
            </a:pPr>
            <a:r>
              <a:rPr lang="en-US" sz="1600" dirty="0"/>
              <a:t>George MA, Qureshi S, </a:t>
            </a:r>
            <a:r>
              <a:rPr lang="en-US" sz="1600" dirty="0" err="1"/>
              <a:t>Omene</a:t>
            </a:r>
            <a:r>
              <a:rPr lang="en-US" sz="1600" dirty="0"/>
              <a:t> C, et al.  Clinical and pharmacologic differences of CDK 4/6 inhibitors in breast cancer. Frontiers in Oncology 11, July 2021 </a:t>
            </a:r>
          </a:p>
        </p:txBody>
      </p:sp>
      <p:sp>
        <p:nvSpPr>
          <p:cNvPr id="4" name="Title 3">
            <a:extLst>
              <a:ext uri="{FF2B5EF4-FFF2-40B4-BE49-F238E27FC236}">
                <a16:creationId xmlns:a16="http://schemas.microsoft.com/office/drawing/2014/main" id="{F0BA59A2-8F33-8121-1184-11FA97D6DC32}"/>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2674608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4299FB-DB8B-BC2B-E509-CDA72912CB2C}"/>
              </a:ext>
            </a:extLst>
          </p:cNvPr>
          <p:cNvSpPr>
            <a:spLocks noGrp="1"/>
          </p:cNvSpPr>
          <p:nvPr>
            <p:ph sz="half" idx="1"/>
          </p:nvPr>
        </p:nvSpPr>
        <p:spPr>
          <a:xfrm>
            <a:off x="1531249" y="905557"/>
            <a:ext cx="5737526" cy="3657153"/>
          </a:xfrm>
        </p:spPr>
        <p:txBody>
          <a:bodyPr/>
          <a:lstStyle/>
          <a:p>
            <a:r>
              <a:rPr lang="en-US" dirty="0"/>
              <a:t>Marina </a:t>
            </a:r>
            <a:r>
              <a:rPr lang="en-US" dirty="0" err="1"/>
              <a:t>Barsoum</a:t>
            </a:r>
            <a:r>
              <a:rPr lang="en-US" dirty="0"/>
              <a:t>, PharmD</a:t>
            </a:r>
          </a:p>
          <a:p>
            <a:r>
              <a:rPr lang="en-US" dirty="0"/>
              <a:t>Kelly Eng, N.P.</a:t>
            </a:r>
          </a:p>
          <a:p>
            <a:r>
              <a:rPr lang="en-US" dirty="0"/>
              <a:t>Samantha Holder, P.A.</a:t>
            </a:r>
          </a:p>
          <a:p>
            <a:r>
              <a:rPr lang="en-US" dirty="0"/>
              <a:t>Jennifer Schiff, N.P.</a:t>
            </a:r>
          </a:p>
          <a:p>
            <a:pPr marL="0" indent="0">
              <a:buNone/>
            </a:pPr>
            <a:r>
              <a:rPr lang="en-US" dirty="0"/>
              <a:t>for their assistance in putting this presentation together.</a:t>
            </a:r>
          </a:p>
        </p:txBody>
      </p:sp>
      <p:sp>
        <p:nvSpPr>
          <p:cNvPr id="4" name="Title 3">
            <a:extLst>
              <a:ext uri="{FF2B5EF4-FFF2-40B4-BE49-F238E27FC236}">
                <a16:creationId xmlns:a16="http://schemas.microsoft.com/office/drawing/2014/main" id="{481BC4A8-E0C2-492C-BF8E-899B6C42DA5D}"/>
              </a:ext>
            </a:extLst>
          </p:cNvPr>
          <p:cNvSpPr>
            <a:spLocks noGrp="1"/>
          </p:cNvSpPr>
          <p:nvPr>
            <p:ph type="title"/>
          </p:nvPr>
        </p:nvSpPr>
        <p:spPr/>
        <p:txBody>
          <a:bodyPr lIns="91440" tIns="45720" rIns="91440" bIns="45720" anchor="t"/>
          <a:lstStyle/>
          <a:p>
            <a:r>
              <a:rPr lang="en-US" dirty="0"/>
              <a:t>Thanks to . . .  </a:t>
            </a:r>
          </a:p>
        </p:txBody>
      </p:sp>
    </p:spTree>
    <p:extLst>
      <p:ext uri="{BB962C8B-B14F-4D97-AF65-F5344CB8AC3E}">
        <p14:creationId xmlns:p14="http://schemas.microsoft.com/office/powerpoint/2010/main" val="3933362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049141-41F0-DA62-F352-84982CEEBA1B}"/>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MALIGNANCIES</a:t>
            </a:r>
          </a:p>
        </p:txBody>
      </p:sp>
      <p:sp>
        <p:nvSpPr>
          <p:cNvPr id="3" name="Rectangle 2">
            <a:extLst>
              <a:ext uri="{FF2B5EF4-FFF2-40B4-BE49-F238E27FC236}">
                <a16:creationId xmlns:a16="http://schemas.microsoft.com/office/drawing/2014/main" id="{BBC1CF0A-25A5-07EC-FF39-833108B675DB}"/>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29</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3803030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Pooja Murthy, MD</a:t>
            </a:r>
          </a:p>
          <a:p>
            <a:r>
              <a:rPr lang="en-US" dirty="0">
                <a:solidFill>
                  <a:srgbClr val="002E51"/>
                </a:solidFill>
              </a:rPr>
              <a:t>Assistant Professor of Clinical Medicine</a:t>
            </a:r>
          </a:p>
          <a:p>
            <a:r>
              <a:rPr lang="en-US" dirty="0">
                <a:solidFill>
                  <a:srgbClr val="002E51"/>
                </a:solidFill>
              </a:rPr>
              <a:t>Weill Cornell Medicine</a:t>
            </a:r>
          </a:p>
          <a:p>
            <a:r>
              <a:rPr lang="en-US" dirty="0">
                <a:solidFill>
                  <a:srgbClr val="002E51"/>
                </a:solidFill>
              </a:rPr>
              <a:t>New York Presbyterian-Queens</a:t>
            </a:r>
          </a:p>
          <a:p>
            <a:r>
              <a:rPr lang="en-US" dirty="0">
                <a:solidFill>
                  <a:srgbClr val="002E51"/>
                </a:solidFill>
              </a:rPr>
              <a:t>Flushing, NY</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Treatment Crossroads: Second Line Therapies for ER+/HER2- Advanced or Metastatic Breast Cancer (</a:t>
            </a:r>
            <a:r>
              <a:rPr lang="en-US" b="1" dirty="0" err="1">
                <a:solidFill>
                  <a:srgbClr val="002E51"/>
                </a:solidFill>
              </a:rPr>
              <a:t>mBC</a:t>
            </a:r>
            <a:r>
              <a:rPr lang="en-US" b="1" dirty="0">
                <a:solidFill>
                  <a:srgbClr val="002E51"/>
                </a:solidFill>
              </a:rPr>
              <a:t>)</a:t>
            </a:r>
          </a:p>
        </p:txBody>
      </p:sp>
    </p:spTree>
    <p:extLst>
      <p:ext uri="{BB962C8B-B14F-4D97-AF65-F5344CB8AC3E}">
        <p14:creationId xmlns:p14="http://schemas.microsoft.com/office/powerpoint/2010/main" val="2230674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BA2D5E-B40A-2AAD-B3F8-93F8304E64FE}"/>
              </a:ext>
            </a:extLst>
          </p:cNvPr>
          <p:cNvSpPr>
            <a:spLocks noGrp="1"/>
          </p:cNvSpPr>
          <p:nvPr>
            <p:ph idx="1"/>
          </p:nvPr>
        </p:nvSpPr>
        <p:spPr/>
        <p:txBody>
          <a:bodyPr/>
          <a:lstStyle/>
          <a:p>
            <a:r>
              <a:rPr lang="en-US" dirty="0"/>
              <a:t>Endocrine therapy (ET) plus CDK 4/6i is the mainstay 1</a:t>
            </a:r>
            <a:r>
              <a:rPr lang="en-US" baseline="30000" dirty="0"/>
              <a:t>st</a:t>
            </a:r>
            <a:r>
              <a:rPr lang="en-US" dirty="0"/>
              <a:t> line therapy for ER+/HER2- </a:t>
            </a:r>
            <a:r>
              <a:rPr lang="en-US" dirty="0" err="1"/>
              <a:t>mBC</a:t>
            </a:r>
            <a:endParaRPr lang="en-US" dirty="0"/>
          </a:p>
          <a:p>
            <a:r>
              <a:rPr lang="en-US" dirty="0"/>
              <a:t>However, tumors eventually develop resistance to endocrine therapy</a:t>
            </a:r>
          </a:p>
          <a:p>
            <a:r>
              <a:rPr lang="en-US" dirty="0"/>
              <a:t>Overcoming endocrine resistance</a:t>
            </a:r>
          </a:p>
          <a:p>
            <a:pPr lvl="1"/>
            <a:r>
              <a:rPr lang="en-US" dirty="0"/>
              <a:t>EMERALD: phase 3 data guiding </a:t>
            </a:r>
            <a:r>
              <a:rPr lang="en-US" b="1" dirty="0"/>
              <a:t>elacestrant </a:t>
            </a:r>
            <a:r>
              <a:rPr lang="en-US" dirty="0"/>
              <a:t>use</a:t>
            </a:r>
          </a:p>
          <a:p>
            <a:pPr lvl="1"/>
            <a:r>
              <a:rPr lang="en-US" dirty="0"/>
              <a:t>CAPItello-291: phase 3 data guiding </a:t>
            </a:r>
            <a:r>
              <a:rPr lang="en-US" b="1" dirty="0"/>
              <a:t>capivasertib</a:t>
            </a:r>
            <a:r>
              <a:rPr lang="en-US" dirty="0"/>
              <a:t> use</a:t>
            </a:r>
          </a:p>
        </p:txBody>
      </p:sp>
      <p:sp>
        <p:nvSpPr>
          <p:cNvPr id="4" name="Title 3">
            <a:extLst>
              <a:ext uri="{FF2B5EF4-FFF2-40B4-BE49-F238E27FC236}">
                <a16:creationId xmlns:a16="http://schemas.microsoft.com/office/drawing/2014/main" id="{BC0919AC-49C8-AB8F-A796-EADED5D950C7}"/>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003767"/>
                </a:solidFill>
              </a:rPr>
              <a:t>Background</a:t>
            </a:r>
            <a:endParaRPr lang="en-US" kern="0" dirty="0"/>
          </a:p>
        </p:txBody>
      </p:sp>
      <p:sp>
        <p:nvSpPr>
          <p:cNvPr id="5" name="TextBox 4">
            <a:extLst>
              <a:ext uri="{FF2B5EF4-FFF2-40B4-BE49-F238E27FC236}">
                <a16:creationId xmlns:a16="http://schemas.microsoft.com/office/drawing/2014/main" id="{7675A473-6E19-A54F-2743-5D84B2FCC189}"/>
              </a:ext>
            </a:extLst>
          </p:cNvPr>
          <p:cNvSpPr txBox="1"/>
          <p:nvPr/>
        </p:nvSpPr>
        <p:spPr>
          <a:xfrm>
            <a:off x="6662057" y="3822551"/>
            <a:ext cx="2481943" cy="584775"/>
          </a:xfrm>
          <a:prstGeom prst="rect">
            <a:avLst/>
          </a:prstGeom>
          <a:noFill/>
        </p:spPr>
        <p:txBody>
          <a:bodyPr wrap="square" rtlCol="0">
            <a:spAutoFit/>
          </a:bodyPr>
          <a:lstStyle/>
          <a:p>
            <a:r>
              <a:rPr lang="en-US" sz="1600" dirty="0"/>
              <a:t>Bidard et al. JCO 2022.</a:t>
            </a:r>
          </a:p>
          <a:p>
            <a:r>
              <a:rPr lang="en-US" sz="1600" dirty="0"/>
              <a:t>Turner et al. NEJM 2023.</a:t>
            </a:r>
          </a:p>
        </p:txBody>
      </p:sp>
    </p:spTree>
    <p:extLst>
      <p:ext uri="{BB962C8B-B14F-4D97-AF65-F5344CB8AC3E}">
        <p14:creationId xmlns:p14="http://schemas.microsoft.com/office/powerpoint/2010/main" val="405410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807256"/>
          </a:xfrm>
        </p:spPr>
        <p:txBody>
          <a:bodyPr/>
          <a:lstStyle/>
          <a:p>
            <a:r>
              <a:rPr lang="en-US" sz="3200" dirty="0"/>
              <a:t>Resistance Mechanisms Lead to New Therapeutic Targets</a:t>
            </a:r>
          </a:p>
        </p:txBody>
      </p:sp>
      <p:pic>
        <p:nvPicPr>
          <p:cNvPr id="3" name="Picture 2">
            <a:extLst>
              <a:ext uri="{FF2B5EF4-FFF2-40B4-BE49-F238E27FC236}">
                <a16:creationId xmlns:a16="http://schemas.microsoft.com/office/drawing/2014/main" id="{8AB55547-4E5A-A7F0-2A3D-5A0191E34E94}"/>
              </a:ext>
            </a:extLst>
          </p:cNvPr>
          <p:cNvPicPr>
            <a:picLocks noChangeAspect="1"/>
          </p:cNvPicPr>
          <p:nvPr/>
        </p:nvPicPr>
        <p:blipFill>
          <a:blip r:embed="rId3"/>
          <a:stretch>
            <a:fillRect/>
          </a:stretch>
        </p:blipFill>
        <p:spPr>
          <a:xfrm>
            <a:off x="1137557" y="1041153"/>
            <a:ext cx="6868886" cy="3279635"/>
          </a:xfrm>
          <a:prstGeom prst="rect">
            <a:avLst/>
          </a:prstGeom>
        </p:spPr>
      </p:pic>
      <p:sp>
        <p:nvSpPr>
          <p:cNvPr id="5" name="TextBox 4">
            <a:extLst>
              <a:ext uri="{FF2B5EF4-FFF2-40B4-BE49-F238E27FC236}">
                <a16:creationId xmlns:a16="http://schemas.microsoft.com/office/drawing/2014/main" id="{CB92F8DD-10BD-C487-67F2-7D7DED69208D}"/>
              </a:ext>
            </a:extLst>
          </p:cNvPr>
          <p:cNvSpPr txBox="1"/>
          <p:nvPr/>
        </p:nvSpPr>
        <p:spPr>
          <a:xfrm>
            <a:off x="6858000" y="4107110"/>
            <a:ext cx="2296886" cy="338554"/>
          </a:xfrm>
          <a:prstGeom prst="rect">
            <a:avLst/>
          </a:prstGeom>
          <a:noFill/>
        </p:spPr>
        <p:txBody>
          <a:bodyPr wrap="square" rtlCol="0">
            <a:spAutoFit/>
          </a:bodyPr>
          <a:lstStyle/>
          <a:p>
            <a:r>
              <a:rPr lang="en-US" sz="1600" dirty="0"/>
              <a:t>Lloyd et al. CCR 2022.</a:t>
            </a:r>
          </a:p>
        </p:txBody>
      </p:sp>
    </p:spTree>
    <p:extLst>
      <p:ext uri="{BB962C8B-B14F-4D97-AF65-F5344CB8AC3E}">
        <p14:creationId xmlns:p14="http://schemas.microsoft.com/office/powerpoint/2010/main" val="700501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95496"/>
          </a:xfrm>
        </p:spPr>
        <p:txBody>
          <a:bodyPr/>
          <a:lstStyle/>
          <a:p>
            <a:r>
              <a:rPr lang="en-US" b="1" dirty="0">
                <a:solidFill>
                  <a:srgbClr val="002E51"/>
                </a:solidFill>
              </a:rPr>
              <a:t>EMERALD Trial </a:t>
            </a:r>
            <a:br>
              <a:rPr lang="en-US" b="1" dirty="0">
                <a:solidFill>
                  <a:srgbClr val="002E51"/>
                </a:solidFill>
              </a:rPr>
            </a:br>
            <a:r>
              <a:rPr lang="en-US" sz="2000" b="1" i="0" dirty="0">
                <a:solidFill>
                  <a:srgbClr val="333333"/>
                </a:solidFill>
                <a:effectLst/>
                <a:highlight>
                  <a:srgbClr val="F7F7F7"/>
                </a:highlight>
                <a:latin typeface="Roboto" panose="020F0502020204030204" pitchFamily="34" charset="0"/>
              </a:rPr>
              <a:t>Elacestrant vs Standard Endocrine Monotherapy for Advanced Breast Cancer After CDK4/6 Inhibition</a:t>
            </a:r>
            <a:br>
              <a:rPr lang="en-US" b="1" i="0" dirty="0">
                <a:solidFill>
                  <a:srgbClr val="333333"/>
                </a:solidFill>
                <a:effectLst/>
                <a:highlight>
                  <a:srgbClr val="F7F7F7"/>
                </a:highlight>
                <a:latin typeface="Roboto" panose="020F0502020204030204" pitchFamily="34" charset="0"/>
              </a:rPr>
            </a:br>
            <a:endParaRPr lang="en-US" b="1" dirty="0">
              <a:solidFill>
                <a:srgbClr val="002E51"/>
              </a:solidFill>
            </a:endParaRPr>
          </a:p>
        </p:txBody>
      </p:sp>
      <p:pic>
        <p:nvPicPr>
          <p:cNvPr id="5" name="Picture 4">
            <a:extLst>
              <a:ext uri="{FF2B5EF4-FFF2-40B4-BE49-F238E27FC236}">
                <a16:creationId xmlns:a16="http://schemas.microsoft.com/office/drawing/2014/main" id="{97BE308D-8CCA-D1CF-A583-6BAC62AA04DD}"/>
              </a:ext>
            </a:extLst>
          </p:cNvPr>
          <p:cNvPicPr>
            <a:picLocks noChangeAspect="1"/>
          </p:cNvPicPr>
          <p:nvPr/>
        </p:nvPicPr>
        <p:blipFill rotWithShape="1">
          <a:blip r:embed="rId2"/>
          <a:srcRect t="7872"/>
          <a:stretch/>
        </p:blipFill>
        <p:spPr>
          <a:xfrm>
            <a:off x="792127" y="1233377"/>
            <a:ext cx="7772400" cy="3094810"/>
          </a:xfrm>
          <a:prstGeom prst="rect">
            <a:avLst/>
          </a:prstGeom>
        </p:spPr>
      </p:pic>
      <p:sp>
        <p:nvSpPr>
          <p:cNvPr id="6" name="TextBox 5">
            <a:extLst>
              <a:ext uri="{FF2B5EF4-FFF2-40B4-BE49-F238E27FC236}">
                <a16:creationId xmlns:a16="http://schemas.microsoft.com/office/drawing/2014/main" id="{B23C51E1-15AE-ABDB-2E67-6B81D23F4024}"/>
              </a:ext>
            </a:extLst>
          </p:cNvPr>
          <p:cNvSpPr txBox="1"/>
          <p:nvPr/>
        </p:nvSpPr>
        <p:spPr>
          <a:xfrm>
            <a:off x="6124353" y="4107110"/>
            <a:ext cx="3030533" cy="338554"/>
          </a:xfrm>
          <a:prstGeom prst="rect">
            <a:avLst/>
          </a:prstGeom>
          <a:noFill/>
        </p:spPr>
        <p:txBody>
          <a:bodyPr wrap="square" rtlCol="0">
            <a:spAutoFit/>
          </a:bodyPr>
          <a:lstStyle/>
          <a:p>
            <a:r>
              <a:rPr lang="en-US" sz="1600" dirty="0" err="1"/>
              <a:t>Bardia</a:t>
            </a:r>
            <a:r>
              <a:rPr lang="en-US" sz="1600" dirty="0"/>
              <a:t> et al. J Clin Oncol 2020.</a:t>
            </a:r>
          </a:p>
        </p:txBody>
      </p:sp>
    </p:spTree>
    <p:extLst>
      <p:ext uri="{BB962C8B-B14F-4D97-AF65-F5344CB8AC3E}">
        <p14:creationId xmlns:p14="http://schemas.microsoft.com/office/powerpoint/2010/main" val="1717622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5"/>
          <p:cNvPicPr preferRelativeResize="0"/>
          <p:nvPr/>
        </p:nvPicPr>
        <p:blipFill rotWithShape="1">
          <a:blip r:embed="rId3">
            <a:alphaModFix/>
          </a:blip>
          <a:srcRect/>
          <a:stretch/>
        </p:blipFill>
        <p:spPr>
          <a:xfrm>
            <a:off x="-114299" y="-1"/>
            <a:ext cx="9258300" cy="530678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857422-B2A4-472B-43EE-EE02FE24B53C}"/>
              </a:ext>
            </a:extLst>
          </p:cNvPr>
          <p:cNvSpPr>
            <a:spLocks noGrp="1"/>
          </p:cNvSpPr>
          <p:nvPr>
            <p:ph type="title"/>
          </p:nvPr>
        </p:nvSpPr>
        <p:spPr>
          <a:xfrm>
            <a:off x="0" y="0"/>
            <a:ext cx="9144000" cy="695496"/>
          </a:xfrm>
        </p:spPr>
        <p:txBody>
          <a:bodyPr/>
          <a:lstStyle/>
          <a:p>
            <a:r>
              <a:rPr lang="en-US" dirty="0"/>
              <a:t>EMERALD Results</a:t>
            </a:r>
            <a:br>
              <a:rPr lang="en-US" dirty="0"/>
            </a:br>
            <a:r>
              <a:rPr lang="en-US" sz="3000" dirty="0"/>
              <a:t>Primary Endpoint: PFS by BICR in all patients</a:t>
            </a:r>
          </a:p>
        </p:txBody>
      </p:sp>
      <p:pic>
        <p:nvPicPr>
          <p:cNvPr id="5" name="Picture 4">
            <a:extLst>
              <a:ext uri="{FF2B5EF4-FFF2-40B4-BE49-F238E27FC236}">
                <a16:creationId xmlns:a16="http://schemas.microsoft.com/office/drawing/2014/main" id="{156EB66F-B5B9-6987-D68B-CC258404A585}"/>
              </a:ext>
            </a:extLst>
          </p:cNvPr>
          <p:cNvPicPr>
            <a:picLocks noChangeAspect="1"/>
          </p:cNvPicPr>
          <p:nvPr/>
        </p:nvPicPr>
        <p:blipFill rotWithShape="1">
          <a:blip r:embed="rId3"/>
          <a:srcRect t="4884"/>
          <a:stretch/>
        </p:blipFill>
        <p:spPr>
          <a:xfrm>
            <a:off x="1574074" y="1234897"/>
            <a:ext cx="5995851" cy="3013233"/>
          </a:xfrm>
          <a:prstGeom prst="rect">
            <a:avLst/>
          </a:prstGeom>
        </p:spPr>
      </p:pic>
      <p:sp>
        <p:nvSpPr>
          <p:cNvPr id="6" name="Rectangle 5">
            <a:extLst>
              <a:ext uri="{FF2B5EF4-FFF2-40B4-BE49-F238E27FC236}">
                <a16:creationId xmlns:a16="http://schemas.microsoft.com/office/drawing/2014/main" id="{6B691747-0F73-9F81-4A7C-46CBDC730E44}"/>
              </a:ext>
            </a:extLst>
          </p:cNvPr>
          <p:cNvSpPr/>
          <p:nvPr/>
        </p:nvSpPr>
        <p:spPr bwMode="auto">
          <a:xfrm>
            <a:off x="1619794" y="1320097"/>
            <a:ext cx="235132"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a:extLst>
              <a:ext uri="{FF2B5EF4-FFF2-40B4-BE49-F238E27FC236}">
                <a16:creationId xmlns:a16="http://schemas.microsoft.com/office/drawing/2014/main" id="{DFAB77C2-B76B-5768-3174-82667FF34D6B}"/>
              </a:ext>
            </a:extLst>
          </p:cNvPr>
          <p:cNvSpPr/>
          <p:nvPr/>
        </p:nvSpPr>
        <p:spPr bwMode="auto">
          <a:xfrm>
            <a:off x="6087290" y="1191986"/>
            <a:ext cx="1528355" cy="1509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TextBox 7">
            <a:extLst>
              <a:ext uri="{FF2B5EF4-FFF2-40B4-BE49-F238E27FC236}">
                <a16:creationId xmlns:a16="http://schemas.microsoft.com/office/drawing/2014/main" id="{07FE5B22-4111-8B4F-383E-7B522A8A2964}"/>
              </a:ext>
            </a:extLst>
          </p:cNvPr>
          <p:cNvSpPr txBox="1"/>
          <p:nvPr/>
        </p:nvSpPr>
        <p:spPr>
          <a:xfrm>
            <a:off x="6878651" y="4094600"/>
            <a:ext cx="2312126" cy="338554"/>
          </a:xfrm>
          <a:prstGeom prst="rect">
            <a:avLst/>
          </a:prstGeom>
          <a:noFill/>
        </p:spPr>
        <p:txBody>
          <a:bodyPr wrap="square" rtlCol="0">
            <a:spAutoFit/>
          </a:bodyPr>
          <a:lstStyle/>
          <a:p>
            <a:r>
              <a:rPr lang="en-US" sz="1600" dirty="0"/>
              <a:t>Bidard et al. JCO 2022.</a:t>
            </a:r>
          </a:p>
        </p:txBody>
      </p:sp>
      <p:sp>
        <p:nvSpPr>
          <p:cNvPr id="9" name="Rectangle 8">
            <a:extLst>
              <a:ext uri="{FF2B5EF4-FFF2-40B4-BE49-F238E27FC236}">
                <a16:creationId xmlns:a16="http://schemas.microsoft.com/office/drawing/2014/main" id="{D0144C36-26AB-1057-FBCC-11D7CB2BD2C0}"/>
              </a:ext>
            </a:extLst>
          </p:cNvPr>
          <p:cNvSpPr/>
          <p:nvPr/>
        </p:nvSpPr>
        <p:spPr bwMode="auto">
          <a:xfrm>
            <a:off x="1574074" y="1082813"/>
            <a:ext cx="222070" cy="2612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292749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69C23-865C-17CC-4CD9-16621CE3CDD5}"/>
              </a:ext>
            </a:extLst>
          </p:cNvPr>
          <p:cNvSpPr>
            <a:spLocks noGrp="1"/>
          </p:cNvSpPr>
          <p:nvPr>
            <p:ph type="title"/>
          </p:nvPr>
        </p:nvSpPr>
        <p:spPr>
          <a:xfrm>
            <a:off x="0" y="0"/>
            <a:ext cx="9144000" cy="695496"/>
          </a:xfrm>
        </p:spPr>
        <p:txBody>
          <a:bodyPr/>
          <a:lstStyle/>
          <a:p>
            <a:r>
              <a:rPr lang="en-US" dirty="0"/>
              <a:t>EMERALD Results</a:t>
            </a:r>
            <a:br>
              <a:rPr lang="en-US" dirty="0"/>
            </a:br>
            <a:r>
              <a:rPr lang="en-US" sz="3000" dirty="0"/>
              <a:t>Primary Endpoint: PFS in patients with ESR1m</a:t>
            </a:r>
          </a:p>
        </p:txBody>
      </p:sp>
      <p:pic>
        <p:nvPicPr>
          <p:cNvPr id="5" name="Picture 4">
            <a:extLst>
              <a:ext uri="{FF2B5EF4-FFF2-40B4-BE49-F238E27FC236}">
                <a16:creationId xmlns:a16="http://schemas.microsoft.com/office/drawing/2014/main" id="{A4ECDB82-817A-8396-EBBC-9D3AFBE3256F}"/>
              </a:ext>
            </a:extLst>
          </p:cNvPr>
          <p:cNvPicPr>
            <a:picLocks noChangeAspect="1"/>
          </p:cNvPicPr>
          <p:nvPr/>
        </p:nvPicPr>
        <p:blipFill>
          <a:blip r:embed="rId3"/>
          <a:stretch>
            <a:fillRect/>
          </a:stretch>
        </p:blipFill>
        <p:spPr>
          <a:xfrm>
            <a:off x="1581839" y="1222104"/>
            <a:ext cx="5980322" cy="3088639"/>
          </a:xfrm>
          <a:prstGeom prst="rect">
            <a:avLst/>
          </a:prstGeom>
        </p:spPr>
      </p:pic>
      <p:sp>
        <p:nvSpPr>
          <p:cNvPr id="6" name="Rectangle 5">
            <a:extLst>
              <a:ext uri="{FF2B5EF4-FFF2-40B4-BE49-F238E27FC236}">
                <a16:creationId xmlns:a16="http://schemas.microsoft.com/office/drawing/2014/main" id="{CFA59FAE-AA12-7572-15BD-8100B33CE66E}"/>
              </a:ext>
            </a:extLst>
          </p:cNvPr>
          <p:cNvSpPr/>
          <p:nvPr/>
        </p:nvSpPr>
        <p:spPr bwMode="auto">
          <a:xfrm>
            <a:off x="1581839" y="1222104"/>
            <a:ext cx="220835" cy="2539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TextBox 6">
            <a:extLst>
              <a:ext uri="{FF2B5EF4-FFF2-40B4-BE49-F238E27FC236}">
                <a16:creationId xmlns:a16="http://schemas.microsoft.com/office/drawing/2014/main" id="{E8417AF1-3757-6D69-0ABB-FB9A192B6308}"/>
              </a:ext>
            </a:extLst>
          </p:cNvPr>
          <p:cNvSpPr txBox="1"/>
          <p:nvPr/>
        </p:nvSpPr>
        <p:spPr>
          <a:xfrm>
            <a:off x="6878651" y="4094600"/>
            <a:ext cx="2312126" cy="338554"/>
          </a:xfrm>
          <a:prstGeom prst="rect">
            <a:avLst/>
          </a:prstGeom>
          <a:noFill/>
        </p:spPr>
        <p:txBody>
          <a:bodyPr wrap="square" rtlCol="0">
            <a:spAutoFit/>
          </a:bodyPr>
          <a:lstStyle/>
          <a:p>
            <a:r>
              <a:rPr lang="en-US" sz="1600" dirty="0"/>
              <a:t>Bidard et al. JCO 2022.</a:t>
            </a:r>
          </a:p>
        </p:txBody>
      </p:sp>
    </p:spTree>
    <p:extLst>
      <p:ext uri="{BB962C8B-B14F-4D97-AF65-F5344CB8AC3E}">
        <p14:creationId xmlns:p14="http://schemas.microsoft.com/office/powerpoint/2010/main" val="926453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B200E81-5305-8064-943E-2D9E61DEDA08}"/>
              </a:ext>
            </a:extLst>
          </p:cNvPr>
          <p:cNvSpPr txBox="1">
            <a:spLocks/>
          </p:cNvSpPr>
          <p:nvPr/>
        </p:nvSpPr>
        <p:spPr>
          <a:xfrm>
            <a:off x="0" y="0"/>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t>EMERALD Results</a:t>
            </a:r>
            <a:br>
              <a:rPr lang="en-US" kern="0" dirty="0"/>
            </a:br>
            <a:r>
              <a:rPr lang="en-US" sz="2100" kern="0" dirty="0"/>
              <a:t>Clinically meaningful improvement in PFS favoring elacestrant for ESR1m tumors with prior CDK 4/6i for ≥ 12 months, across all subgroups </a:t>
            </a:r>
          </a:p>
        </p:txBody>
      </p:sp>
      <p:pic>
        <p:nvPicPr>
          <p:cNvPr id="6" name="Picture 5">
            <a:extLst>
              <a:ext uri="{FF2B5EF4-FFF2-40B4-BE49-F238E27FC236}">
                <a16:creationId xmlns:a16="http://schemas.microsoft.com/office/drawing/2014/main" id="{37D0C8CC-CA0C-B13B-D3E9-223B11F215FC}"/>
              </a:ext>
            </a:extLst>
          </p:cNvPr>
          <p:cNvPicPr>
            <a:picLocks noChangeAspect="1"/>
          </p:cNvPicPr>
          <p:nvPr/>
        </p:nvPicPr>
        <p:blipFill>
          <a:blip r:embed="rId2"/>
          <a:stretch>
            <a:fillRect/>
          </a:stretch>
        </p:blipFill>
        <p:spPr>
          <a:xfrm>
            <a:off x="1078024" y="1291389"/>
            <a:ext cx="7087408" cy="3016937"/>
          </a:xfrm>
          <a:prstGeom prst="rect">
            <a:avLst/>
          </a:prstGeom>
        </p:spPr>
      </p:pic>
      <p:sp>
        <p:nvSpPr>
          <p:cNvPr id="7" name="TextBox 6">
            <a:extLst>
              <a:ext uri="{FF2B5EF4-FFF2-40B4-BE49-F238E27FC236}">
                <a16:creationId xmlns:a16="http://schemas.microsoft.com/office/drawing/2014/main" id="{40637B0F-3051-36DB-381E-31A586A6DD2A}"/>
              </a:ext>
            </a:extLst>
          </p:cNvPr>
          <p:cNvSpPr txBox="1"/>
          <p:nvPr/>
        </p:nvSpPr>
        <p:spPr>
          <a:xfrm>
            <a:off x="6825916" y="4071204"/>
            <a:ext cx="2245895" cy="338554"/>
          </a:xfrm>
          <a:prstGeom prst="rect">
            <a:avLst/>
          </a:prstGeom>
          <a:noFill/>
        </p:spPr>
        <p:txBody>
          <a:bodyPr wrap="square" rtlCol="0">
            <a:spAutoFit/>
          </a:bodyPr>
          <a:lstStyle/>
          <a:p>
            <a:r>
              <a:rPr lang="en-US" sz="1600" dirty="0"/>
              <a:t>Lu et al. SABCS 2023.</a:t>
            </a:r>
          </a:p>
        </p:txBody>
      </p:sp>
    </p:spTree>
    <p:extLst>
      <p:ext uri="{BB962C8B-B14F-4D97-AF65-F5344CB8AC3E}">
        <p14:creationId xmlns:p14="http://schemas.microsoft.com/office/powerpoint/2010/main" val="2101001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E093D6F-0652-6417-337C-FC8DB69B97A9}"/>
              </a:ext>
            </a:extLst>
          </p:cNvPr>
          <p:cNvSpPr txBox="1">
            <a:spLocks noGrp="1"/>
          </p:cNvSpPr>
          <p:nvPr>
            <p:ph type="title"/>
          </p:nvPr>
        </p:nvSpPr>
        <p:spPr>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t>EMERALD Results</a:t>
            </a:r>
            <a:br>
              <a:rPr lang="en-US" kern="0" dirty="0"/>
            </a:br>
            <a:r>
              <a:rPr lang="en-US" sz="2100" kern="0" dirty="0"/>
              <a:t>Clinically meaningful improvement in PFS favoring elacestrant for ESR1m tumors with prior CDK 4/6i for ≥ 12 months, across all subgroups </a:t>
            </a:r>
          </a:p>
        </p:txBody>
      </p:sp>
      <p:pic>
        <p:nvPicPr>
          <p:cNvPr id="6" name="Picture 5">
            <a:extLst>
              <a:ext uri="{FF2B5EF4-FFF2-40B4-BE49-F238E27FC236}">
                <a16:creationId xmlns:a16="http://schemas.microsoft.com/office/drawing/2014/main" id="{B776C94A-427F-FEE0-6A65-25FD75C4C0A6}"/>
              </a:ext>
            </a:extLst>
          </p:cNvPr>
          <p:cNvPicPr>
            <a:picLocks noChangeAspect="1"/>
          </p:cNvPicPr>
          <p:nvPr/>
        </p:nvPicPr>
        <p:blipFill>
          <a:blip r:embed="rId2"/>
          <a:stretch>
            <a:fillRect/>
          </a:stretch>
        </p:blipFill>
        <p:spPr>
          <a:xfrm>
            <a:off x="99847" y="1646560"/>
            <a:ext cx="9018458" cy="2152554"/>
          </a:xfrm>
          <a:prstGeom prst="rect">
            <a:avLst/>
          </a:prstGeom>
        </p:spPr>
      </p:pic>
      <p:sp>
        <p:nvSpPr>
          <p:cNvPr id="8" name="TextBox 7">
            <a:extLst>
              <a:ext uri="{FF2B5EF4-FFF2-40B4-BE49-F238E27FC236}">
                <a16:creationId xmlns:a16="http://schemas.microsoft.com/office/drawing/2014/main" id="{7F79F14D-80A9-0B63-0FD5-106F7D2DE159}"/>
              </a:ext>
            </a:extLst>
          </p:cNvPr>
          <p:cNvSpPr txBox="1"/>
          <p:nvPr/>
        </p:nvSpPr>
        <p:spPr>
          <a:xfrm>
            <a:off x="6825916" y="4071204"/>
            <a:ext cx="2245895" cy="338554"/>
          </a:xfrm>
          <a:prstGeom prst="rect">
            <a:avLst/>
          </a:prstGeom>
          <a:noFill/>
        </p:spPr>
        <p:txBody>
          <a:bodyPr wrap="square" rtlCol="0">
            <a:spAutoFit/>
          </a:bodyPr>
          <a:lstStyle/>
          <a:p>
            <a:r>
              <a:rPr lang="en-US" sz="1600" dirty="0"/>
              <a:t>Lu et al. SABCS 2023.</a:t>
            </a:r>
          </a:p>
        </p:txBody>
      </p:sp>
    </p:spTree>
    <p:extLst>
      <p:ext uri="{BB962C8B-B14F-4D97-AF65-F5344CB8AC3E}">
        <p14:creationId xmlns:p14="http://schemas.microsoft.com/office/powerpoint/2010/main" val="2912194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959B13A-7517-AC32-F6A4-636D97838D70}"/>
              </a:ext>
            </a:extLst>
          </p:cNvPr>
          <p:cNvSpPr>
            <a:spLocks noGrp="1"/>
          </p:cNvSpPr>
          <p:nvPr>
            <p:ph type="title"/>
          </p:nvPr>
        </p:nvSpPr>
        <p:spPr>
          <a:xfrm>
            <a:off x="0" y="0"/>
            <a:ext cx="9144000" cy="695496"/>
          </a:xfrm>
        </p:spPr>
        <p:txBody>
          <a:bodyPr/>
          <a:lstStyle/>
          <a:p>
            <a:r>
              <a:rPr lang="en-US" dirty="0"/>
              <a:t>EMERALD Results</a:t>
            </a:r>
            <a:br>
              <a:rPr lang="en-US" dirty="0"/>
            </a:br>
            <a:r>
              <a:rPr lang="en-US" sz="3000" dirty="0"/>
              <a:t>Secondary Endpoint: Interim OS Analysis</a:t>
            </a:r>
          </a:p>
        </p:txBody>
      </p:sp>
      <p:pic>
        <p:nvPicPr>
          <p:cNvPr id="7" name="Picture 6">
            <a:extLst>
              <a:ext uri="{FF2B5EF4-FFF2-40B4-BE49-F238E27FC236}">
                <a16:creationId xmlns:a16="http://schemas.microsoft.com/office/drawing/2014/main" id="{7F82703B-EA61-D9EB-9BB2-4806DFE08972}"/>
              </a:ext>
            </a:extLst>
          </p:cNvPr>
          <p:cNvPicPr>
            <a:picLocks noChangeAspect="1"/>
          </p:cNvPicPr>
          <p:nvPr/>
        </p:nvPicPr>
        <p:blipFill>
          <a:blip r:embed="rId2"/>
          <a:stretch>
            <a:fillRect/>
          </a:stretch>
        </p:blipFill>
        <p:spPr>
          <a:xfrm>
            <a:off x="12003" y="1391522"/>
            <a:ext cx="4648739" cy="2703078"/>
          </a:xfrm>
          <a:prstGeom prst="rect">
            <a:avLst/>
          </a:prstGeom>
        </p:spPr>
      </p:pic>
      <p:sp>
        <p:nvSpPr>
          <p:cNvPr id="11" name="Rectangle 10">
            <a:extLst>
              <a:ext uri="{FF2B5EF4-FFF2-40B4-BE49-F238E27FC236}">
                <a16:creationId xmlns:a16="http://schemas.microsoft.com/office/drawing/2014/main" id="{E377568E-4366-40E4-EF6B-61AD895CE575}"/>
              </a:ext>
            </a:extLst>
          </p:cNvPr>
          <p:cNvSpPr/>
          <p:nvPr/>
        </p:nvSpPr>
        <p:spPr bwMode="auto">
          <a:xfrm>
            <a:off x="0" y="1515291"/>
            <a:ext cx="117566" cy="26125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TextBox 11">
            <a:extLst>
              <a:ext uri="{FF2B5EF4-FFF2-40B4-BE49-F238E27FC236}">
                <a16:creationId xmlns:a16="http://schemas.microsoft.com/office/drawing/2014/main" id="{D16D8518-340C-7447-AF1C-80C0C5E37B49}"/>
              </a:ext>
            </a:extLst>
          </p:cNvPr>
          <p:cNvSpPr txBox="1"/>
          <p:nvPr/>
        </p:nvSpPr>
        <p:spPr>
          <a:xfrm>
            <a:off x="1277393" y="1145721"/>
            <a:ext cx="2207623" cy="461665"/>
          </a:xfrm>
          <a:prstGeom prst="rect">
            <a:avLst/>
          </a:prstGeom>
          <a:noFill/>
        </p:spPr>
        <p:txBody>
          <a:bodyPr wrap="square" rtlCol="0">
            <a:spAutoFit/>
          </a:bodyPr>
          <a:lstStyle/>
          <a:p>
            <a:r>
              <a:rPr lang="en-US" dirty="0"/>
              <a:t>All Patients</a:t>
            </a:r>
          </a:p>
        </p:txBody>
      </p:sp>
      <p:pic>
        <p:nvPicPr>
          <p:cNvPr id="13" name="Picture 12">
            <a:extLst>
              <a:ext uri="{FF2B5EF4-FFF2-40B4-BE49-F238E27FC236}">
                <a16:creationId xmlns:a16="http://schemas.microsoft.com/office/drawing/2014/main" id="{AD288DB2-7EA1-89AF-8C41-8BA873E81E95}"/>
              </a:ext>
            </a:extLst>
          </p:cNvPr>
          <p:cNvPicPr>
            <a:picLocks noChangeAspect="1"/>
          </p:cNvPicPr>
          <p:nvPr/>
        </p:nvPicPr>
        <p:blipFill>
          <a:blip r:embed="rId3"/>
          <a:stretch>
            <a:fillRect/>
          </a:stretch>
        </p:blipFill>
        <p:spPr>
          <a:xfrm>
            <a:off x="4660742" y="1408378"/>
            <a:ext cx="4530035" cy="2703079"/>
          </a:xfrm>
          <a:prstGeom prst="rect">
            <a:avLst/>
          </a:prstGeom>
        </p:spPr>
      </p:pic>
      <p:sp>
        <p:nvSpPr>
          <p:cNvPr id="14" name="Rectangle 13">
            <a:extLst>
              <a:ext uri="{FF2B5EF4-FFF2-40B4-BE49-F238E27FC236}">
                <a16:creationId xmlns:a16="http://schemas.microsoft.com/office/drawing/2014/main" id="{28AF1583-A991-9073-3C22-D98EDAA1752E}"/>
              </a:ext>
            </a:extLst>
          </p:cNvPr>
          <p:cNvSpPr/>
          <p:nvPr/>
        </p:nvSpPr>
        <p:spPr bwMode="auto">
          <a:xfrm>
            <a:off x="4589955" y="1656496"/>
            <a:ext cx="141575" cy="26125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TextBox 14">
            <a:extLst>
              <a:ext uri="{FF2B5EF4-FFF2-40B4-BE49-F238E27FC236}">
                <a16:creationId xmlns:a16="http://schemas.microsoft.com/office/drawing/2014/main" id="{3A758AF4-432E-70AA-9029-A8D416E1A33E}"/>
              </a:ext>
            </a:extLst>
          </p:cNvPr>
          <p:cNvSpPr txBox="1"/>
          <p:nvPr/>
        </p:nvSpPr>
        <p:spPr>
          <a:xfrm>
            <a:off x="6539318" y="1159530"/>
            <a:ext cx="2207623" cy="461665"/>
          </a:xfrm>
          <a:prstGeom prst="rect">
            <a:avLst/>
          </a:prstGeom>
          <a:noFill/>
        </p:spPr>
        <p:txBody>
          <a:bodyPr wrap="square" rtlCol="0">
            <a:spAutoFit/>
          </a:bodyPr>
          <a:lstStyle/>
          <a:p>
            <a:r>
              <a:rPr lang="en-US" dirty="0"/>
              <a:t>ESR1m</a:t>
            </a:r>
          </a:p>
        </p:txBody>
      </p:sp>
      <p:sp>
        <p:nvSpPr>
          <p:cNvPr id="16" name="TextBox 15">
            <a:extLst>
              <a:ext uri="{FF2B5EF4-FFF2-40B4-BE49-F238E27FC236}">
                <a16:creationId xmlns:a16="http://schemas.microsoft.com/office/drawing/2014/main" id="{161DFF28-44DF-1482-F9F2-17C815739D56}"/>
              </a:ext>
            </a:extLst>
          </p:cNvPr>
          <p:cNvSpPr txBox="1"/>
          <p:nvPr/>
        </p:nvSpPr>
        <p:spPr>
          <a:xfrm>
            <a:off x="6878651" y="4094600"/>
            <a:ext cx="2312126" cy="338554"/>
          </a:xfrm>
          <a:prstGeom prst="rect">
            <a:avLst/>
          </a:prstGeom>
          <a:noFill/>
        </p:spPr>
        <p:txBody>
          <a:bodyPr wrap="square" rtlCol="0">
            <a:spAutoFit/>
          </a:bodyPr>
          <a:lstStyle/>
          <a:p>
            <a:r>
              <a:rPr lang="en-US" sz="1600" dirty="0"/>
              <a:t>Bidard et al. JCO 2022.</a:t>
            </a:r>
          </a:p>
        </p:txBody>
      </p:sp>
      <p:sp>
        <p:nvSpPr>
          <p:cNvPr id="17" name="Rectangle 16">
            <a:extLst>
              <a:ext uri="{FF2B5EF4-FFF2-40B4-BE49-F238E27FC236}">
                <a16:creationId xmlns:a16="http://schemas.microsoft.com/office/drawing/2014/main" id="{87E4FAD2-1A63-6675-A791-11ABB45E2F84}"/>
              </a:ext>
            </a:extLst>
          </p:cNvPr>
          <p:cNvSpPr/>
          <p:nvPr/>
        </p:nvSpPr>
        <p:spPr bwMode="auto">
          <a:xfrm>
            <a:off x="-1" y="1391522"/>
            <a:ext cx="222069" cy="2158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Rectangle 17">
            <a:extLst>
              <a:ext uri="{FF2B5EF4-FFF2-40B4-BE49-F238E27FC236}">
                <a16:creationId xmlns:a16="http://schemas.microsoft.com/office/drawing/2014/main" id="{AB539F7B-4543-E7B1-632D-518E86D8408C}"/>
              </a:ext>
            </a:extLst>
          </p:cNvPr>
          <p:cNvSpPr/>
          <p:nvPr/>
        </p:nvSpPr>
        <p:spPr bwMode="auto">
          <a:xfrm>
            <a:off x="52249" y="1430710"/>
            <a:ext cx="222070" cy="2612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Rectangle 18">
            <a:extLst>
              <a:ext uri="{FF2B5EF4-FFF2-40B4-BE49-F238E27FC236}">
                <a16:creationId xmlns:a16="http://schemas.microsoft.com/office/drawing/2014/main" id="{EE9CA8FF-8A10-7B72-163D-9BB70BB855D5}"/>
              </a:ext>
            </a:extLst>
          </p:cNvPr>
          <p:cNvSpPr/>
          <p:nvPr/>
        </p:nvSpPr>
        <p:spPr bwMode="auto">
          <a:xfrm>
            <a:off x="4585101" y="1324090"/>
            <a:ext cx="222070" cy="2612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170449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D2B7FB-BCD0-8F6D-7320-A1F01D21ADEA}"/>
              </a:ext>
            </a:extLst>
          </p:cNvPr>
          <p:cNvSpPr>
            <a:spLocks noGrp="1"/>
          </p:cNvSpPr>
          <p:nvPr>
            <p:ph type="title"/>
          </p:nvPr>
        </p:nvSpPr>
        <p:spPr/>
        <p:txBody>
          <a:bodyPr/>
          <a:lstStyle/>
          <a:p>
            <a:r>
              <a:rPr lang="en-US" dirty="0"/>
              <a:t>Elacestrant Safety</a:t>
            </a:r>
          </a:p>
        </p:txBody>
      </p:sp>
      <p:pic>
        <p:nvPicPr>
          <p:cNvPr id="5" name="Picture 4">
            <a:extLst>
              <a:ext uri="{FF2B5EF4-FFF2-40B4-BE49-F238E27FC236}">
                <a16:creationId xmlns:a16="http://schemas.microsoft.com/office/drawing/2014/main" id="{88602AA1-7292-0F21-5001-BC6CDDE68337}"/>
              </a:ext>
            </a:extLst>
          </p:cNvPr>
          <p:cNvPicPr>
            <a:picLocks noChangeAspect="1"/>
          </p:cNvPicPr>
          <p:nvPr/>
        </p:nvPicPr>
        <p:blipFill>
          <a:blip r:embed="rId3"/>
          <a:stretch>
            <a:fillRect/>
          </a:stretch>
        </p:blipFill>
        <p:spPr>
          <a:xfrm>
            <a:off x="1761797" y="650366"/>
            <a:ext cx="5464554" cy="3574794"/>
          </a:xfrm>
          <a:prstGeom prst="rect">
            <a:avLst/>
          </a:prstGeom>
        </p:spPr>
      </p:pic>
      <p:sp>
        <p:nvSpPr>
          <p:cNvPr id="6" name="TextBox 5">
            <a:extLst>
              <a:ext uri="{FF2B5EF4-FFF2-40B4-BE49-F238E27FC236}">
                <a16:creationId xmlns:a16="http://schemas.microsoft.com/office/drawing/2014/main" id="{F65D0C37-FC93-5F0F-C16D-CDD986A6927C}"/>
              </a:ext>
            </a:extLst>
          </p:cNvPr>
          <p:cNvSpPr txBox="1"/>
          <p:nvPr/>
        </p:nvSpPr>
        <p:spPr>
          <a:xfrm>
            <a:off x="6928945" y="4094600"/>
            <a:ext cx="2380593" cy="338554"/>
          </a:xfrm>
          <a:prstGeom prst="rect">
            <a:avLst/>
          </a:prstGeom>
          <a:noFill/>
        </p:spPr>
        <p:txBody>
          <a:bodyPr wrap="square" rtlCol="0">
            <a:spAutoFit/>
          </a:bodyPr>
          <a:lstStyle/>
          <a:p>
            <a:r>
              <a:rPr lang="en-US" sz="1600" dirty="0"/>
              <a:t>Bidard et al. JCO 2022.</a:t>
            </a:r>
          </a:p>
        </p:txBody>
      </p:sp>
    </p:spTree>
    <p:extLst>
      <p:ext uri="{BB962C8B-B14F-4D97-AF65-F5344CB8AC3E}">
        <p14:creationId xmlns:p14="http://schemas.microsoft.com/office/powerpoint/2010/main" val="1978882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B9ED5D-539D-42B1-7768-B23B30B5BC82}"/>
              </a:ext>
            </a:extLst>
          </p:cNvPr>
          <p:cNvSpPr>
            <a:spLocks noGrp="1"/>
          </p:cNvSpPr>
          <p:nvPr>
            <p:ph sz="half" idx="1"/>
          </p:nvPr>
        </p:nvSpPr>
        <p:spPr>
          <a:xfrm>
            <a:off x="268013" y="1007241"/>
            <a:ext cx="8734097" cy="2936240"/>
          </a:xfrm>
        </p:spPr>
        <p:txBody>
          <a:bodyPr/>
          <a:lstStyle/>
          <a:p>
            <a:r>
              <a:rPr lang="en-US" sz="2100" dirty="0"/>
              <a:t>Elacestrant is first oral SERD to demonstrate improved efficacy compared to SOC in advanced HR+ breast cancer</a:t>
            </a:r>
          </a:p>
          <a:p>
            <a:r>
              <a:rPr lang="en-US" sz="2100" dirty="0"/>
              <a:t>There is a subset of patients who derive most benefit: ESR1m, long duration of response to initial ET + CDK 4/6i </a:t>
            </a:r>
          </a:p>
          <a:p>
            <a:pPr lvl="1"/>
            <a:r>
              <a:rPr lang="en-US" sz="2100" b="1" dirty="0"/>
              <a:t>Finding tumors with continued dependency on the ER pathway</a:t>
            </a:r>
          </a:p>
          <a:p>
            <a:r>
              <a:rPr lang="en-US" sz="2100" dirty="0"/>
              <a:t>Manageable safety profile </a:t>
            </a:r>
          </a:p>
          <a:p>
            <a:r>
              <a:rPr lang="en-US" sz="2100" dirty="0"/>
              <a:t>Establishes the use of cell free DNA in identifying an actionable target</a:t>
            </a:r>
          </a:p>
          <a:p>
            <a:endParaRPr lang="en-US" dirty="0"/>
          </a:p>
        </p:txBody>
      </p:sp>
      <p:sp>
        <p:nvSpPr>
          <p:cNvPr id="4" name="Title 3">
            <a:extLst>
              <a:ext uri="{FF2B5EF4-FFF2-40B4-BE49-F238E27FC236}">
                <a16:creationId xmlns:a16="http://schemas.microsoft.com/office/drawing/2014/main" id="{A63C797D-6DFD-C029-67A8-837461564A39}"/>
              </a:ext>
            </a:extLst>
          </p:cNvPr>
          <p:cNvSpPr>
            <a:spLocks noGrp="1"/>
          </p:cNvSpPr>
          <p:nvPr>
            <p:ph type="title"/>
          </p:nvPr>
        </p:nvSpPr>
        <p:spPr/>
        <p:txBody>
          <a:bodyPr/>
          <a:lstStyle/>
          <a:p>
            <a:r>
              <a:rPr lang="en-US" dirty="0"/>
              <a:t>EMERALD Conclusions</a:t>
            </a:r>
          </a:p>
        </p:txBody>
      </p:sp>
    </p:spTree>
    <p:extLst>
      <p:ext uri="{BB962C8B-B14F-4D97-AF65-F5344CB8AC3E}">
        <p14:creationId xmlns:p14="http://schemas.microsoft.com/office/powerpoint/2010/main" val="27016478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DA7078-A9E7-7C9A-297D-375E5D20A92A}"/>
              </a:ext>
            </a:extLst>
          </p:cNvPr>
          <p:cNvSpPr>
            <a:spLocks noGrp="1"/>
          </p:cNvSpPr>
          <p:nvPr>
            <p:ph sz="half" idx="1"/>
          </p:nvPr>
        </p:nvSpPr>
        <p:spPr>
          <a:xfrm>
            <a:off x="685799" y="1117600"/>
            <a:ext cx="7780283" cy="2936240"/>
          </a:xfrm>
        </p:spPr>
        <p:txBody>
          <a:bodyPr/>
          <a:lstStyle/>
          <a:p>
            <a:r>
              <a:rPr lang="en-US" dirty="0"/>
              <a:t>Combination endocrine therapies with alpelisib, everolimus, and capivasertib are increasingly considered, therefore the control arm in this trial with single agent fulvestrant or AI may not reflect current practice</a:t>
            </a:r>
          </a:p>
          <a:p>
            <a:r>
              <a:rPr lang="en-US" dirty="0"/>
              <a:t>Combination therapies with elacestrant and other oral SERDs actively being investigated</a:t>
            </a:r>
          </a:p>
        </p:txBody>
      </p:sp>
      <p:sp>
        <p:nvSpPr>
          <p:cNvPr id="4" name="Title 3">
            <a:extLst>
              <a:ext uri="{FF2B5EF4-FFF2-40B4-BE49-F238E27FC236}">
                <a16:creationId xmlns:a16="http://schemas.microsoft.com/office/drawing/2014/main" id="{59850636-C7CA-DB41-CBB6-A668C7A6D072}"/>
              </a:ext>
            </a:extLst>
          </p:cNvPr>
          <p:cNvSpPr>
            <a:spLocks noGrp="1"/>
          </p:cNvSpPr>
          <p:nvPr>
            <p:ph type="title"/>
          </p:nvPr>
        </p:nvSpPr>
        <p:spPr/>
        <p:txBody>
          <a:bodyPr/>
          <a:lstStyle/>
          <a:p>
            <a:r>
              <a:rPr lang="en-US" dirty="0"/>
              <a:t>EMERALD Limitations</a:t>
            </a:r>
          </a:p>
        </p:txBody>
      </p:sp>
    </p:spTree>
    <p:extLst>
      <p:ext uri="{BB962C8B-B14F-4D97-AF65-F5344CB8AC3E}">
        <p14:creationId xmlns:p14="http://schemas.microsoft.com/office/powerpoint/2010/main" val="3640989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95496"/>
          </a:xfrm>
        </p:spPr>
        <p:txBody>
          <a:bodyPr>
            <a:normAutofit/>
          </a:bodyPr>
          <a:lstStyle/>
          <a:p>
            <a:r>
              <a:rPr lang="en-US" b="1" dirty="0"/>
              <a:t>CAPItello-291 Trial</a:t>
            </a:r>
          </a:p>
        </p:txBody>
      </p:sp>
      <p:pic>
        <p:nvPicPr>
          <p:cNvPr id="8" name="Picture 7">
            <a:extLst>
              <a:ext uri="{FF2B5EF4-FFF2-40B4-BE49-F238E27FC236}">
                <a16:creationId xmlns:a16="http://schemas.microsoft.com/office/drawing/2014/main" id="{D2D5689C-78F9-8BEC-6ECC-38A19DB60698}"/>
              </a:ext>
            </a:extLst>
          </p:cNvPr>
          <p:cNvPicPr>
            <a:picLocks noChangeAspect="1"/>
          </p:cNvPicPr>
          <p:nvPr/>
        </p:nvPicPr>
        <p:blipFill>
          <a:blip r:embed="rId2"/>
          <a:stretch>
            <a:fillRect/>
          </a:stretch>
        </p:blipFill>
        <p:spPr>
          <a:xfrm>
            <a:off x="685800" y="619638"/>
            <a:ext cx="7575698" cy="3694202"/>
          </a:xfrm>
          <a:prstGeom prst="rect">
            <a:avLst/>
          </a:prstGeom>
        </p:spPr>
      </p:pic>
      <p:sp>
        <p:nvSpPr>
          <p:cNvPr id="7" name="TextBox 6">
            <a:extLst>
              <a:ext uri="{FF2B5EF4-FFF2-40B4-BE49-F238E27FC236}">
                <a16:creationId xmlns:a16="http://schemas.microsoft.com/office/drawing/2014/main" id="{8BCF15D2-8C27-5C4B-09AC-26CD373C3CB7}"/>
              </a:ext>
            </a:extLst>
          </p:cNvPr>
          <p:cNvSpPr txBox="1"/>
          <p:nvPr/>
        </p:nvSpPr>
        <p:spPr>
          <a:xfrm>
            <a:off x="5869172" y="4135000"/>
            <a:ext cx="3394026" cy="523220"/>
          </a:xfrm>
          <a:prstGeom prst="rect">
            <a:avLst/>
          </a:prstGeom>
          <a:noFill/>
        </p:spPr>
        <p:txBody>
          <a:bodyPr wrap="square" rtlCol="0">
            <a:spAutoFit/>
          </a:bodyPr>
          <a:lstStyle/>
          <a:p>
            <a:r>
              <a:rPr lang="en-US" sz="1200" dirty="0">
                <a:effectLst/>
                <a:latin typeface="Helvetica" pitchFamily="2" charset="0"/>
              </a:rPr>
              <a:t>Turner NC et al SABCS 2022 and NEJM 2023.</a:t>
            </a:r>
          </a:p>
          <a:p>
            <a:r>
              <a:rPr lang="en-US" sz="1600" dirty="0"/>
              <a:t>.</a:t>
            </a:r>
          </a:p>
        </p:txBody>
      </p:sp>
    </p:spTree>
    <p:extLst>
      <p:ext uri="{BB962C8B-B14F-4D97-AF65-F5344CB8AC3E}">
        <p14:creationId xmlns:p14="http://schemas.microsoft.com/office/powerpoint/2010/main" val="40316707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D013F-6049-B69C-DD44-57F2F523BE5C}"/>
              </a:ext>
            </a:extLst>
          </p:cNvPr>
          <p:cNvSpPr>
            <a:spLocks noGrp="1"/>
          </p:cNvSpPr>
          <p:nvPr>
            <p:ph type="title"/>
          </p:nvPr>
        </p:nvSpPr>
        <p:spPr/>
        <p:txBody>
          <a:bodyPr/>
          <a:lstStyle/>
          <a:p>
            <a:r>
              <a:rPr lang="en-US" dirty="0"/>
              <a:t>Capivasertib Mechanism of Action</a:t>
            </a:r>
          </a:p>
        </p:txBody>
      </p:sp>
      <p:pic>
        <p:nvPicPr>
          <p:cNvPr id="5" name="Picture 4">
            <a:extLst>
              <a:ext uri="{FF2B5EF4-FFF2-40B4-BE49-F238E27FC236}">
                <a16:creationId xmlns:a16="http://schemas.microsoft.com/office/drawing/2014/main" id="{400D7DAF-C097-813C-4C46-9C6C3D87E62F}"/>
              </a:ext>
            </a:extLst>
          </p:cNvPr>
          <p:cNvPicPr>
            <a:picLocks noChangeAspect="1"/>
          </p:cNvPicPr>
          <p:nvPr/>
        </p:nvPicPr>
        <p:blipFill>
          <a:blip r:embed="rId2"/>
          <a:stretch>
            <a:fillRect/>
          </a:stretch>
        </p:blipFill>
        <p:spPr>
          <a:xfrm>
            <a:off x="2721816" y="822961"/>
            <a:ext cx="3785310" cy="3491947"/>
          </a:xfrm>
          <a:prstGeom prst="rect">
            <a:avLst/>
          </a:prstGeom>
          <a:noFill/>
        </p:spPr>
      </p:pic>
      <p:sp>
        <p:nvSpPr>
          <p:cNvPr id="6" name="TextBox 5">
            <a:extLst>
              <a:ext uri="{FF2B5EF4-FFF2-40B4-BE49-F238E27FC236}">
                <a16:creationId xmlns:a16="http://schemas.microsoft.com/office/drawing/2014/main" id="{95A62F38-EC73-43EB-11E9-671DB28E3AB3}"/>
              </a:ext>
            </a:extLst>
          </p:cNvPr>
          <p:cNvSpPr txBox="1"/>
          <p:nvPr/>
        </p:nvSpPr>
        <p:spPr>
          <a:xfrm>
            <a:off x="6448926" y="4071204"/>
            <a:ext cx="2622885" cy="338554"/>
          </a:xfrm>
          <a:prstGeom prst="rect">
            <a:avLst/>
          </a:prstGeom>
          <a:noFill/>
        </p:spPr>
        <p:txBody>
          <a:bodyPr wrap="square" rtlCol="0">
            <a:spAutoFit/>
          </a:bodyPr>
          <a:lstStyle/>
          <a:p>
            <a:r>
              <a:rPr lang="en-US" sz="1600" dirty="0"/>
              <a:t>Howell et al. SABCS 2023.</a:t>
            </a:r>
          </a:p>
        </p:txBody>
      </p:sp>
    </p:spTree>
    <p:extLst>
      <p:ext uri="{BB962C8B-B14F-4D97-AF65-F5344CB8AC3E}">
        <p14:creationId xmlns:p14="http://schemas.microsoft.com/office/powerpoint/2010/main" val="907772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
          <p:cNvSpPr txBox="1"/>
          <p:nvPr/>
        </p:nvSpPr>
        <p:spPr>
          <a:xfrm>
            <a:off x="386694" y="1981404"/>
            <a:ext cx="3479104" cy="124182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E6A513"/>
              </a:buClr>
              <a:buSzPts val="1500"/>
              <a:buFont typeface="Arial"/>
              <a:buNone/>
            </a:pPr>
            <a:r>
              <a:rPr lang="en-US" sz="1500" b="1" i="1">
                <a:solidFill>
                  <a:srgbClr val="E6A513"/>
                </a:solidFill>
                <a:latin typeface="Arial"/>
                <a:ea typeface="Arial"/>
                <a:cs typeface="Arial"/>
                <a:sym typeface="Arial"/>
              </a:rPr>
              <a:t>2024 Events</a:t>
            </a:r>
            <a:endParaRPr sz="1500" b="1">
              <a:solidFill>
                <a:srgbClr val="E6A513"/>
              </a:solidFill>
              <a:latin typeface="Arial"/>
              <a:ea typeface="Arial"/>
              <a:cs typeface="Arial"/>
              <a:sym typeface="Arial"/>
            </a:endParaRPr>
          </a:p>
          <a:p>
            <a:pPr marL="0" marR="0" lvl="0" indent="0" algn="l" rtl="0">
              <a:lnSpc>
                <a:spcPct val="100000"/>
              </a:lnSpc>
              <a:spcBef>
                <a:spcPts val="300"/>
              </a:spcBef>
              <a:spcAft>
                <a:spcPts val="0"/>
              </a:spcAft>
              <a:buClr>
                <a:schemeClr val="lt1"/>
              </a:buClr>
              <a:buSzPts val="1050"/>
              <a:buFont typeface="Arial"/>
              <a:buNone/>
            </a:pPr>
            <a:r>
              <a:rPr lang="en-US" sz="1050" b="1">
                <a:solidFill>
                  <a:schemeClr val="lt1"/>
                </a:solidFill>
                <a:latin typeface="Arial"/>
                <a:ea typeface="Arial"/>
                <a:cs typeface="Arial"/>
                <a:sym typeface="Arial"/>
              </a:rPr>
              <a:t>Lung: </a:t>
            </a:r>
            <a:r>
              <a:rPr lang="en-US" sz="1050">
                <a:solidFill>
                  <a:schemeClr val="lt1"/>
                </a:solidFill>
                <a:latin typeface="Arial"/>
                <a:ea typeface="Arial"/>
                <a:cs typeface="Arial"/>
                <a:sym typeface="Arial"/>
              </a:rPr>
              <a:t>June, Chicago, IL</a:t>
            </a:r>
            <a:endParaRPr/>
          </a:p>
          <a:p>
            <a:pPr marL="0" marR="0" lvl="0" indent="0" algn="l" rtl="0">
              <a:lnSpc>
                <a:spcPct val="100000"/>
              </a:lnSpc>
              <a:spcBef>
                <a:spcPts val="300"/>
              </a:spcBef>
              <a:spcAft>
                <a:spcPts val="0"/>
              </a:spcAft>
              <a:buClr>
                <a:schemeClr val="lt1"/>
              </a:buClr>
              <a:buSzPts val="1050"/>
              <a:buFont typeface="Arial"/>
              <a:buNone/>
            </a:pPr>
            <a:r>
              <a:rPr lang="en-US" sz="1050" b="1">
                <a:solidFill>
                  <a:schemeClr val="lt1"/>
                </a:solidFill>
                <a:latin typeface="Arial"/>
                <a:ea typeface="Arial"/>
                <a:cs typeface="Arial"/>
                <a:sym typeface="Arial"/>
              </a:rPr>
              <a:t>Pan Tumor: </a:t>
            </a:r>
            <a:r>
              <a:rPr lang="en-US" sz="1050">
                <a:solidFill>
                  <a:schemeClr val="lt1"/>
                </a:solidFill>
                <a:latin typeface="Arial"/>
                <a:ea typeface="Arial"/>
                <a:cs typeface="Arial"/>
                <a:sym typeface="Arial"/>
              </a:rPr>
              <a:t>October, Miami, FL</a:t>
            </a:r>
            <a:endParaRPr/>
          </a:p>
          <a:p>
            <a:pPr marL="0" marR="0" lvl="0" indent="0" algn="l" rtl="0">
              <a:lnSpc>
                <a:spcPct val="100000"/>
              </a:lnSpc>
              <a:spcBef>
                <a:spcPts val="300"/>
              </a:spcBef>
              <a:spcAft>
                <a:spcPts val="0"/>
              </a:spcAft>
              <a:buClr>
                <a:schemeClr val="lt1"/>
              </a:buClr>
              <a:buSzPts val="1050"/>
              <a:buFont typeface="Arial"/>
              <a:buNone/>
            </a:pPr>
            <a:r>
              <a:rPr lang="en-US" sz="1050" b="1">
                <a:solidFill>
                  <a:schemeClr val="lt1"/>
                </a:solidFill>
                <a:latin typeface="Arial"/>
                <a:ea typeface="Arial"/>
                <a:cs typeface="Arial"/>
                <a:sym typeface="Arial"/>
              </a:rPr>
              <a:t>Gastrointestinal: </a:t>
            </a:r>
            <a:r>
              <a:rPr lang="en-US" sz="1050">
                <a:solidFill>
                  <a:schemeClr val="lt1"/>
                </a:solidFill>
                <a:latin typeface="Arial"/>
                <a:ea typeface="Arial"/>
                <a:cs typeface="Arial"/>
                <a:sym typeface="Arial"/>
              </a:rPr>
              <a:t>November, Washington, DC</a:t>
            </a:r>
            <a:endParaRPr/>
          </a:p>
          <a:p>
            <a:pPr marL="0" marR="0" lvl="0" indent="0" algn="l" rtl="0">
              <a:lnSpc>
                <a:spcPct val="100000"/>
              </a:lnSpc>
              <a:spcBef>
                <a:spcPts val="300"/>
              </a:spcBef>
              <a:spcAft>
                <a:spcPts val="0"/>
              </a:spcAft>
              <a:buClr>
                <a:schemeClr val="lt1"/>
              </a:buClr>
              <a:buSzPts val="1050"/>
              <a:buFont typeface="Arial"/>
              <a:buNone/>
            </a:pPr>
            <a:r>
              <a:rPr lang="en-US" sz="1050" b="1">
                <a:solidFill>
                  <a:schemeClr val="lt1"/>
                </a:solidFill>
                <a:latin typeface="Arial"/>
                <a:ea typeface="Arial"/>
                <a:cs typeface="Arial"/>
                <a:sym typeface="Arial"/>
              </a:rPr>
              <a:t>Breast: </a:t>
            </a:r>
            <a:r>
              <a:rPr lang="en-US" sz="1050">
                <a:solidFill>
                  <a:schemeClr val="lt1"/>
                </a:solidFill>
                <a:latin typeface="Arial"/>
                <a:ea typeface="Arial"/>
                <a:cs typeface="Arial"/>
                <a:sym typeface="Arial"/>
              </a:rPr>
              <a:t>December, San Antonio, TX</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58D9B5-E70F-D4B7-47C5-A0C65084B908}"/>
              </a:ext>
            </a:extLst>
          </p:cNvPr>
          <p:cNvSpPr>
            <a:spLocks noGrp="1"/>
          </p:cNvSpPr>
          <p:nvPr>
            <p:ph type="title"/>
          </p:nvPr>
        </p:nvSpPr>
        <p:spPr>
          <a:xfrm>
            <a:off x="0" y="0"/>
            <a:ext cx="9144000" cy="695496"/>
          </a:xfrm>
        </p:spPr>
        <p:txBody>
          <a:bodyPr/>
          <a:lstStyle/>
          <a:p>
            <a:r>
              <a:rPr lang="en-US" dirty="0"/>
              <a:t>CAPItello-291: Results</a:t>
            </a:r>
            <a:br>
              <a:rPr lang="en-US" dirty="0"/>
            </a:br>
            <a:r>
              <a:rPr lang="en-US" dirty="0"/>
              <a:t>PFS in the Overall Population</a:t>
            </a:r>
          </a:p>
        </p:txBody>
      </p:sp>
      <p:pic>
        <p:nvPicPr>
          <p:cNvPr id="6" name="Picture 5">
            <a:extLst>
              <a:ext uri="{FF2B5EF4-FFF2-40B4-BE49-F238E27FC236}">
                <a16:creationId xmlns:a16="http://schemas.microsoft.com/office/drawing/2014/main" id="{C8A65F98-FBFD-3516-3F48-15B1154260B1}"/>
              </a:ext>
            </a:extLst>
          </p:cNvPr>
          <p:cNvPicPr>
            <a:picLocks noChangeAspect="1"/>
          </p:cNvPicPr>
          <p:nvPr/>
        </p:nvPicPr>
        <p:blipFill>
          <a:blip r:embed="rId2"/>
          <a:stretch>
            <a:fillRect/>
          </a:stretch>
        </p:blipFill>
        <p:spPr>
          <a:xfrm>
            <a:off x="1077685" y="1315017"/>
            <a:ext cx="6988629" cy="2860842"/>
          </a:xfrm>
          <a:prstGeom prst="rect">
            <a:avLst/>
          </a:prstGeom>
        </p:spPr>
      </p:pic>
      <p:sp>
        <p:nvSpPr>
          <p:cNvPr id="7" name="Rectangle 6">
            <a:extLst>
              <a:ext uri="{FF2B5EF4-FFF2-40B4-BE49-F238E27FC236}">
                <a16:creationId xmlns:a16="http://schemas.microsoft.com/office/drawing/2014/main" id="{A093A3D8-61FF-2EBB-12C2-B717D7786BEE}"/>
              </a:ext>
            </a:extLst>
          </p:cNvPr>
          <p:cNvSpPr/>
          <p:nvPr/>
        </p:nvSpPr>
        <p:spPr bwMode="auto">
          <a:xfrm>
            <a:off x="1077685" y="1315017"/>
            <a:ext cx="108858" cy="1980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TextBox 7">
            <a:extLst>
              <a:ext uri="{FF2B5EF4-FFF2-40B4-BE49-F238E27FC236}">
                <a16:creationId xmlns:a16="http://schemas.microsoft.com/office/drawing/2014/main" id="{7B96DEE1-47EC-E486-763B-052E2BD4BA89}"/>
              </a:ext>
            </a:extLst>
          </p:cNvPr>
          <p:cNvSpPr txBox="1"/>
          <p:nvPr/>
        </p:nvSpPr>
        <p:spPr>
          <a:xfrm>
            <a:off x="6448926" y="4071204"/>
            <a:ext cx="2622885" cy="338554"/>
          </a:xfrm>
          <a:prstGeom prst="rect">
            <a:avLst/>
          </a:prstGeom>
          <a:noFill/>
        </p:spPr>
        <p:txBody>
          <a:bodyPr wrap="square" rtlCol="0">
            <a:spAutoFit/>
          </a:bodyPr>
          <a:lstStyle/>
          <a:p>
            <a:r>
              <a:rPr lang="en-US" sz="1600" dirty="0"/>
              <a:t>Turner et al. NEJM 2023.</a:t>
            </a:r>
          </a:p>
        </p:txBody>
      </p:sp>
    </p:spTree>
    <p:extLst>
      <p:ext uri="{BB962C8B-B14F-4D97-AF65-F5344CB8AC3E}">
        <p14:creationId xmlns:p14="http://schemas.microsoft.com/office/powerpoint/2010/main" val="3355901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433BAC-64F0-9464-4E53-A99BF72E1650}"/>
              </a:ext>
            </a:extLst>
          </p:cNvPr>
          <p:cNvSpPr>
            <a:spLocks noGrp="1"/>
          </p:cNvSpPr>
          <p:nvPr>
            <p:ph type="title"/>
          </p:nvPr>
        </p:nvSpPr>
        <p:spPr>
          <a:xfrm>
            <a:off x="0" y="0"/>
            <a:ext cx="9144000" cy="695496"/>
          </a:xfrm>
        </p:spPr>
        <p:txBody>
          <a:bodyPr/>
          <a:lstStyle/>
          <a:p>
            <a:r>
              <a:rPr lang="en-US" dirty="0"/>
              <a:t>CAPItello-291: Results</a:t>
            </a:r>
            <a:br>
              <a:rPr lang="en-US" dirty="0"/>
            </a:br>
            <a:r>
              <a:rPr lang="en-US" sz="2800" dirty="0"/>
              <a:t>PFS in Patients with AKT Pathway-Altered Tumors</a:t>
            </a:r>
          </a:p>
        </p:txBody>
      </p:sp>
      <p:pic>
        <p:nvPicPr>
          <p:cNvPr id="5" name="Picture 4">
            <a:extLst>
              <a:ext uri="{FF2B5EF4-FFF2-40B4-BE49-F238E27FC236}">
                <a16:creationId xmlns:a16="http://schemas.microsoft.com/office/drawing/2014/main" id="{D2997BBE-6B35-678D-917B-5D4E37053329}"/>
              </a:ext>
            </a:extLst>
          </p:cNvPr>
          <p:cNvPicPr>
            <a:picLocks noChangeAspect="1"/>
          </p:cNvPicPr>
          <p:nvPr/>
        </p:nvPicPr>
        <p:blipFill>
          <a:blip r:embed="rId2"/>
          <a:stretch>
            <a:fillRect/>
          </a:stretch>
        </p:blipFill>
        <p:spPr>
          <a:xfrm>
            <a:off x="685800" y="1002754"/>
            <a:ext cx="7772400" cy="3142753"/>
          </a:xfrm>
          <a:prstGeom prst="rect">
            <a:avLst/>
          </a:prstGeom>
        </p:spPr>
      </p:pic>
      <p:sp>
        <p:nvSpPr>
          <p:cNvPr id="6" name="Rectangle 5">
            <a:extLst>
              <a:ext uri="{FF2B5EF4-FFF2-40B4-BE49-F238E27FC236}">
                <a16:creationId xmlns:a16="http://schemas.microsoft.com/office/drawing/2014/main" id="{13DC930A-2651-6694-670B-C8FB3D8E1A82}"/>
              </a:ext>
            </a:extLst>
          </p:cNvPr>
          <p:cNvSpPr/>
          <p:nvPr/>
        </p:nvSpPr>
        <p:spPr bwMode="auto">
          <a:xfrm>
            <a:off x="685800" y="1002754"/>
            <a:ext cx="119743" cy="1946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TextBox 6">
            <a:extLst>
              <a:ext uri="{FF2B5EF4-FFF2-40B4-BE49-F238E27FC236}">
                <a16:creationId xmlns:a16="http://schemas.microsoft.com/office/drawing/2014/main" id="{F5E1CB3B-7B8E-B7C3-3591-19606093879D}"/>
              </a:ext>
            </a:extLst>
          </p:cNvPr>
          <p:cNvSpPr txBox="1"/>
          <p:nvPr/>
        </p:nvSpPr>
        <p:spPr>
          <a:xfrm>
            <a:off x="6448926" y="4071204"/>
            <a:ext cx="2622885" cy="338554"/>
          </a:xfrm>
          <a:prstGeom prst="rect">
            <a:avLst/>
          </a:prstGeom>
          <a:noFill/>
        </p:spPr>
        <p:txBody>
          <a:bodyPr wrap="square" rtlCol="0">
            <a:spAutoFit/>
          </a:bodyPr>
          <a:lstStyle/>
          <a:p>
            <a:r>
              <a:rPr lang="en-US" sz="1600" dirty="0"/>
              <a:t>Turner et al. NEJM 2023.</a:t>
            </a:r>
          </a:p>
        </p:txBody>
      </p:sp>
    </p:spTree>
    <p:extLst>
      <p:ext uri="{BB962C8B-B14F-4D97-AF65-F5344CB8AC3E}">
        <p14:creationId xmlns:p14="http://schemas.microsoft.com/office/powerpoint/2010/main" val="717774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19036B-6635-24CE-5E69-FD17F8808FEE}"/>
              </a:ext>
            </a:extLst>
          </p:cNvPr>
          <p:cNvSpPr>
            <a:spLocks noGrp="1"/>
          </p:cNvSpPr>
          <p:nvPr>
            <p:ph type="title"/>
          </p:nvPr>
        </p:nvSpPr>
        <p:spPr>
          <a:xfrm>
            <a:off x="0" y="207283"/>
            <a:ext cx="9144000" cy="695496"/>
          </a:xfrm>
        </p:spPr>
        <p:txBody>
          <a:bodyPr/>
          <a:lstStyle/>
          <a:p>
            <a:r>
              <a:rPr lang="en-US" sz="2800" dirty="0"/>
              <a:t>CAPItello-291 Results: PFS by Alteration Type</a:t>
            </a:r>
          </a:p>
        </p:txBody>
      </p:sp>
      <p:pic>
        <p:nvPicPr>
          <p:cNvPr id="5" name="Picture 4">
            <a:extLst>
              <a:ext uri="{FF2B5EF4-FFF2-40B4-BE49-F238E27FC236}">
                <a16:creationId xmlns:a16="http://schemas.microsoft.com/office/drawing/2014/main" id="{387B5126-A0AD-0E6D-99C9-5B6702B52218}"/>
              </a:ext>
            </a:extLst>
          </p:cNvPr>
          <p:cNvPicPr>
            <a:picLocks noChangeAspect="1"/>
          </p:cNvPicPr>
          <p:nvPr/>
        </p:nvPicPr>
        <p:blipFill>
          <a:blip r:embed="rId3"/>
          <a:stretch>
            <a:fillRect/>
          </a:stretch>
        </p:blipFill>
        <p:spPr>
          <a:xfrm>
            <a:off x="445169" y="774441"/>
            <a:ext cx="8049126" cy="3461717"/>
          </a:xfrm>
          <a:prstGeom prst="rect">
            <a:avLst/>
          </a:prstGeom>
        </p:spPr>
      </p:pic>
      <p:sp>
        <p:nvSpPr>
          <p:cNvPr id="6" name="TextBox 5">
            <a:extLst>
              <a:ext uri="{FF2B5EF4-FFF2-40B4-BE49-F238E27FC236}">
                <a16:creationId xmlns:a16="http://schemas.microsoft.com/office/drawing/2014/main" id="{8D5AEEE5-5346-C6A6-A9AA-3238DA9C88A9}"/>
              </a:ext>
            </a:extLst>
          </p:cNvPr>
          <p:cNvSpPr txBox="1"/>
          <p:nvPr/>
        </p:nvSpPr>
        <p:spPr>
          <a:xfrm>
            <a:off x="6448926" y="4071204"/>
            <a:ext cx="2622885" cy="338554"/>
          </a:xfrm>
          <a:prstGeom prst="rect">
            <a:avLst/>
          </a:prstGeom>
          <a:noFill/>
        </p:spPr>
        <p:txBody>
          <a:bodyPr wrap="square" rtlCol="0">
            <a:spAutoFit/>
          </a:bodyPr>
          <a:lstStyle/>
          <a:p>
            <a:r>
              <a:rPr lang="en-US" sz="1600" dirty="0"/>
              <a:t>Howell et al. SABCS 2023.</a:t>
            </a:r>
          </a:p>
        </p:txBody>
      </p:sp>
    </p:spTree>
    <p:extLst>
      <p:ext uri="{BB962C8B-B14F-4D97-AF65-F5344CB8AC3E}">
        <p14:creationId xmlns:p14="http://schemas.microsoft.com/office/powerpoint/2010/main" val="918405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C2E0A1-C26A-FA89-FB11-D51D081F777F}"/>
              </a:ext>
            </a:extLst>
          </p:cNvPr>
          <p:cNvSpPr>
            <a:spLocks noGrp="1"/>
          </p:cNvSpPr>
          <p:nvPr>
            <p:ph type="title"/>
          </p:nvPr>
        </p:nvSpPr>
        <p:spPr/>
        <p:txBody>
          <a:bodyPr/>
          <a:lstStyle/>
          <a:p>
            <a:r>
              <a:rPr lang="en-US" dirty="0"/>
              <a:t>CAPItello-291 Safety</a:t>
            </a:r>
          </a:p>
        </p:txBody>
      </p:sp>
      <p:sp>
        <p:nvSpPr>
          <p:cNvPr id="7" name="TextBox 6">
            <a:extLst>
              <a:ext uri="{FF2B5EF4-FFF2-40B4-BE49-F238E27FC236}">
                <a16:creationId xmlns:a16="http://schemas.microsoft.com/office/drawing/2014/main" id="{79CD2211-458B-0045-D2F5-2F18BAE03EE5}"/>
              </a:ext>
            </a:extLst>
          </p:cNvPr>
          <p:cNvSpPr txBox="1"/>
          <p:nvPr/>
        </p:nvSpPr>
        <p:spPr>
          <a:xfrm>
            <a:off x="2275367" y="1233377"/>
            <a:ext cx="530915" cy="461665"/>
          </a:xfrm>
          <a:prstGeom prst="rect">
            <a:avLst/>
          </a:prstGeom>
          <a:noFill/>
        </p:spPr>
        <p:txBody>
          <a:bodyPr wrap="none" rtlCol="0">
            <a:spAutoFit/>
          </a:bodyPr>
          <a:lstStyle/>
          <a:p>
            <a:pPr marL="342900" indent="-34290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2FC1AD77-4B84-C97C-AE0F-5ADC77AB62CB}"/>
              </a:ext>
            </a:extLst>
          </p:cNvPr>
          <p:cNvSpPr txBox="1"/>
          <p:nvPr/>
        </p:nvSpPr>
        <p:spPr>
          <a:xfrm>
            <a:off x="223284" y="1063256"/>
            <a:ext cx="8623004" cy="3416320"/>
          </a:xfrm>
          <a:prstGeom prst="rect">
            <a:avLst/>
          </a:prstGeom>
          <a:noFill/>
        </p:spPr>
        <p:txBody>
          <a:bodyPr wrap="square" rtlCol="0">
            <a:spAutoFit/>
          </a:bodyPr>
          <a:lstStyle/>
          <a:p>
            <a:pPr marL="342900" indent="-342900">
              <a:buFont typeface="Arial" panose="020B0604020202020204" pitchFamily="34" charset="0"/>
              <a:buChar char="•"/>
            </a:pPr>
            <a:r>
              <a:rPr lang="en-US" dirty="0"/>
              <a:t>Common adverse events in capivasertib/fulvestrant versus placebo/fulvestrant</a:t>
            </a:r>
          </a:p>
          <a:p>
            <a:pPr marL="800100" lvl="1" indent="-342900">
              <a:buFont typeface="Arial" panose="020B0604020202020204" pitchFamily="34" charset="0"/>
              <a:buChar char="•"/>
            </a:pPr>
            <a:r>
              <a:rPr lang="en-US" dirty="0"/>
              <a:t>Diarrhea: 72% versus 20%</a:t>
            </a:r>
          </a:p>
          <a:p>
            <a:pPr marL="1257300" lvl="2" indent="-342900">
              <a:buFont typeface="Arial" panose="020B0604020202020204" pitchFamily="34" charset="0"/>
              <a:buChar char="•"/>
            </a:pPr>
            <a:r>
              <a:rPr lang="en-US" dirty="0"/>
              <a:t>Grade 3: 9.3 % versus 0.3%</a:t>
            </a:r>
          </a:p>
          <a:p>
            <a:pPr marL="800100" lvl="1" indent="-342900">
              <a:buFont typeface="Arial" panose="020B0604020202020204" pitchFamily="34" charset="0"/>
              <a:buChar char="•"/>
            </a:pPr>
            <a:r>
              <a:rPr lang="en-US" dirty="0"/>
              <a:t>Rash: 38% versus 7.1%</a:t>
            </a:r>
          </a:p>
          <a:p>
            <a:pPr marL="800100" lvl="1" indent="-342900">
              <a:buFont typeface="Arial" panose="020B0604020202020204" pitchFamily="34" charset="0"/>
              <a:buChar char="•"/>
            </a:pPr>
            <a:r>
              <a:rPr lang="en-US" dirty="0"/>
              <a:t>Hyperglycemia: 16.3% versus 3.7%</a:t>
            </a:r>
          </a:p>
          <a:p>
            <a:pPr marL="1257300" lvl="2" indent="-342900">
              <a:buFont typeface="Arial" panose="020B0604020202020204" pitchFamily="34" charset="0"/>
              <a:buChar char="•"/>
            </a:pPr>
            <a:r>
              <a:rPr lang="en-US" dirty="0"/>
              <a:t>Grade 3: 2.3% versus 0.3%</a:t>
            </a:r>
          </a:p>
          <a:p>
            <a:pPr marL="342900" indent="-342900">
              <a:buFont typeface="Arial" panose="020B0604020202020204" pitchFamily="34" charset="0"/>
              <a:buChar char="•"/>
            </a:pPr>
            <a:r>
              <a:rPr lang="en-US" dirty="0"/>
              <a:t>Most adverse events grade 1-2</a:t>
            </a:r>
          </a:p>
          <a:p>
            <a:endParaRPr lang="en-US" dirty="0"/>
          </a:p>
        </p:txBody>
      </p:sp>
      <p:sp>
        <p:nvSpPr>
          <p:cNvPr id="9" name="TextBox 8">
            <a:extLst>
              <a:ext uri="{FF2B5EF4-FFF2-40B4-BE49-F238E27FC236}">
                <a16:creationId xmlns:a16="http://schemas.microsoft.com/office/drawing/2014/main" id="{E8029E96-C1D2-AE67-C52D-16452966F8A7}"/>
              </a:ext>
            </a:extLst>
          </p:cNvPr>
          <p:cNvSpPr txBox="1"/>
          <p:nvPr/>
        </p:nvSpPr>
        <p:spPr>
          <a:xfrm>
            <a:off x="6377296" y="3792619"/>
            <a:ext cx="2766704" cy="584775"/>
          </a:xfrm>
          <a:prstGeom prst="rect">
            <a:avLst/>
          </a:prstGeom>
          <a:noFill/>
        </p:spPr>
        <p:txBody>
          <a:bodyPr wrap="square" rtlCol="0">
            <a:spAutoFit/>
          </a:bodyPr>
          <a:lstStyle/>
          <a:p>
            <a:r>
              <a:rPr lang="en-US" sz="1600" dirty="0" err="1"/>
              <a:t>Oliviera</a:t>
            </a:r>
            <a:r>
              <a:rPr lang="en-US" sz="1600" dirty="0"/>
              <a:t> et al. SABCS 2023.</a:t>
            </a:r>
          </a:p>
          <a:p>
            <a:r>
              <a:rPr lang="en-US" sz="1600" dirty="0"/>
              <a:t>Turner et al. NEJM 2023.</a:t>
            </a:r>
          </a:p>
        </p:txBody>
      </p:sp>
    </p:spTree>
    <p:extLst>
      <p:ext uri="{BB962C8B-B14F-4D97-AF65-F5344CB8AC3E}">
        <p14:creationId xmlns:p14="http://schemas.microsoft.com/office/powerpoint/2010/main" val="12797283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E908C6-4DFC-6CDB-1A11-BB97064AEEFC}"/>
              </a:ext>
            </a:extLst>
          </p:cNvPr>
          <p:cNvSpPr>
            <a:spLocks noGrp="1"/>
          </p:cNvSpPr>
          <p:nvPr>
            <p:ph type="title"/>
          </p:nvPr>
        </p:nvSpPr>
        <p:spPr>
          <a:xfrm>
            <a:off x="-90377" y="132307"/>
            <a:ext cx="9324753" cy="695496"/>
          </a:xfrm>
        </p:spPr>
        <p:txBody>
          <a:bodyPr/>
          <a:lstStyle/>
          <a:p>
            <a:r>
              <a:rPr lang="en-US" sz="2300" dirty="0"/>
              <a:t>CAPItello-291: Treatment Tolerability by Patient Reported Outcomes</a:t>
            </a:r>
            <a:br>
              <a:rPr lang="en-US" sz="2400" dirty="0"/>
            </a:br>
            <a:endParaRPr lang="en-US" sz="2400" dirty="0"/>
          </a:p>
        </p:txBody>
      </p:sp>
      <p:pic>
        <p:nvPicPr>
          <p:cNvPr id="5" name="Picture 4">
            <a:extLst>
              <a:ext uri="{FF2B5EF4-FFF2-40B4-BE49-F238E27FC236}">
                <a16:creationId xmlns:a16="http://schemas.microsoft.com/office/drawing/2014/main" id="{1C5D1C22-CE72-FA19-6B6D-4A9651B4E409}"/>
              </a:ext>
            </a:extLst>
          </p:cNvPr>
          <p:cNvPicPr>
            <a:picLocks noChangeAspect="1"/>
          </p:cNvPicPr>
          <p:nvPr/>
        </p:nvPicPr>
        <p:blipFill>
          <a:blip r:embed="rId2"/>
          <a:stretch>
            <a:fillRect/>
          </a:stretch>
        </p:blipFill>
        <p:spPr>
          <a:xfrm>
            <a:off x="318977" y="576882"/>
            <a:ext cx="8335925" cy="3584089"/>
          </a:xfrm>
          <a:prstGeom prst="rect">
            <a:avLst/>
          </a:prstGeom>
        </p:spPr>
      </p:pic>
      <p:sp>
        <p:nvSpPr>
          <p:cNvPr id="7" name="TextBox 6">
            <a:extLst>
              <a:ext uri="{FF2B5EF4-FFF2-40B4-BE49-F238E27FC236}">
                <a16:creationId xmlns:a16="http://schemas.microsoft.com/office/drawing/2014/main" id="{5191313B-1817-9EB5-9414-257C19148DFE}"/>
              </a:ext>
            </a:extLst>
          </p:cNvPr>
          <p:cNvSpPr txBox="1"/>
          <p:nvPr/>
        </p:nvSpPr>
        <p:spPr>
          <a:xfrm>
            <a:off x="6305108" y="4071204"/>
            <a:ext cx="2766704" cy="338554"/>
          </a:xfrm>
          <a:prstGeom prst="rect">
            <a:avLst/>
          </a:prstGeom>
          <a:noFill/>
        </p:spPr>
        <p:txBody>
          <a:bodyPr wrap="square" rtlCol="0">
            <a:spAutoFit/>
          </a:bodyPr>
          <a:lstStyle/>
          <a:p>
            <a:r>
              <a:rPr lang="en-US" sz="1600" dirty="0" err="1"/>
              <a:t>Oliviera</a:t>
            </a:r>
            <a:r>
              <a:rPr lang="en-US" sz="1600" dirty="0"/>
              <a:t> et al. SABCS 2023.</a:t>
            </a:r>
          </a:p>
        </p:txBody>
      </p:sp>
    </p:spTree>
    <p:extLst>
      <p:ext uri="{BB962C8B-B14F-4D97-AF65-F5344CB8AC3E}">
        <p14:creationId xmlns:p14="http://schemas.microsoft.com/office/powerpoint/2010/main" val="4191236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67AD0E-B60A-8715-586B-520AB6B91A43}"/>
              </a:ext>
            </a:extLst>
          </p:cNvPr>
          <p:cNvSpPr>
            <a:spLocks noGrp="1"/>
          </p:cNvSpPr>
          <p:nvPr>
            <p:ph sz="half" idx="1"/>
          </p:nvPr>
        </p:nvSpPr>
        <p:spPr>
          <a:xfrm>
            <a:off x="108858" y="822961"/>
            <a:ext cx="8708570" cy="2936240"/>
          </a:xfrm>
        </p:spPr>
        <p:txBody>
          <a:bodyPr/>
          <a:lstStyle/>
          <a:p>
            <a:r>
              <a:rPr lang="en-US" sz="2200" b="0" i="0" dirty="0">
                <a:solidFill>
                  <a:srgbClr val="444444"/>
                </a:solidFill>
                <a:effectLst/>
                <a:highlight>
                  <a:srgbClr val="FFFFFF"/>
                </a:highlight>
                <a:latin typeface="Helvetica Neue" panose="02000503000000020004" pitchFamily="2" charset="0"/>
              </a:rPr>
              <a:t>Compared with fulvestrant alone, the addition of capivasertib to fulvestrant provided a consistent PFS benefit across alterations in all three key genes within the AKT pathway in patients with HR-positive/HER2-negative </a:t>
            </a:r>
            <a:r>
              <a:rPr lang="en-US" sz="2200" b="0" i="0" dirty="0" err="1">
                <a:solidFill>
                  <a:srgbClr val="444444"/>
                </a:solidFill>
                <a:effectLst/>
                <a:highlight>
                  <a:srgbClr val="FFFFFF"/>
                </a:highlight>
                <a:latin typeface="Helvetica Neue" panose="02000503000000020004" pitchFamily="2" charset="0"/>
              </a:rPr>
              <a:t>mBC</a:t>
            </a:r>
            <a:endParaRPr lang="en-US" sz="2200" b="0" i="0" dirty="0">
              <a:solidFill>
                <a:srgbClr val="444444"/>
              </a:solidFill>
              <a:effectLst/>
              <a:highlight>
                <a:srgbClr val="FFFFFF"/>
              </a:highlight>
              <a:latin typeface="Helvetica Neue" panose="02000503000000020004" pitchFamily="2" charset="0"/>
            </a:endParaRPr>
          </a:p>
          <a:p>
            <a:r>
              <a:rPr lang="en-US" sz="2200" dirty="0">
                <a:solidFill>
                  <a:srgbClr val="444444"/>
                </a:solidFill>
                <a:highlight>
                  <a:srgbClr val="FFFFFF"/>
                </a:highlight>
                <a:latin typeface="Helvetica Neue" panose="02000503000000020004" pitchFamily="2" charset="0"/>
              </a:rPr>
              <a:t>Capivasertib also has activity beyond AKT pathway-altered tumors </a:t>
            </a:r>
          </a:p>
          <a:p>
            <a:r>
              <a:rPr lang="en-US" sz="2200" dirty="0">
                <a:solidFill>
                  <a:srgbClr val="444444"/>
                </a:solidFill>
                <a:highlight>
                  <a:srgbClr val="FFFFFF"/>
                </a:highlight>
                <a:latin typeface="Helvetica Neue" panose="02000503000000020004" pitchFamily="2" charset="0"/>
              </a:rPr>
              <a:t>Diarrhea and rash were the most common adverse events </a:t>
            </a:r>
          </a:p>
          <a:p>
            <a:r>
              <a:rPr lang="en-US" sz="2200" b="0" i="0" dirty="0">
                <a:solidFill>
                  <a:srgbClr val="444444"/>
                </a:solidFill>
                <a:effectLst/>
                <a:highlight>
                  <a:srgbClr val="FFFFFF"/>
                </a:highlight>
                <a:latin typeface="Helvetica Neue" panose="02000503000000020004" pitchFamily="2" charset="0"/>
              </a:rPr>
              <a:t>Rates of treatment discontinuation were low</a:t>
            </a:r>
          </a:p>
          <a:p>
            <a:endParaRPr lang="en-US" dirty="0"/>
          </a:p>
        </p:txBody>
      </p:sp>
      <p:sp>
        <p:nvSpPr>
          <p:cNvPr id="4" name="Title 3">
            <a:extLst>
              <a:ext uri="{FF2B5EF4-FFF2-40B4-BE49-F238E27FC236}">
                <a16:creationId xmlns:a16="http://schemas.microsoft.com/office/drawing/2014/main" id="{F68401D3-D083-D136-9211-B4DF94ACD791}"/>
              </a:ext>
            </a:extLst>
          </p:cNvPr>
          <p:cNvSpPr>
            <a:spLocks noGrp="1"/>
          </p:cNvSpPr>
          <p:nvPr>
            <p:ph type="title"/>
          </p:nvPr>
        </p:nvSpPr>
        <p:spPr/>
        <p:txBody>
          <a:bodyPr/>
          <a:lstStyle/>
          <a:p>
            <a:r>
              <a:rPr lang="en-US" dirty="0"/>
              <a:t>CAPItello-291 Conclusions</a:t>
            </a:r>
          </a:p>
        </p:txBody>
      </p:sp>
      <p:sp>
        <p:nvSpPr>
          <p:cNvPr id="5" name="TextBox 4">
            <a:extLst>
              <a:ext uri="{FF2B5EF4-FFF2-40B4-BE49-F238E27FC236}">
                <a16:creationId xmlns:a16="http://schemas.microsoft.com/office/drawing/2014/main" id="{CDF5D58E-0C6E-2810-142F-E3C38D88FCBF}"/>
              </a:ext>
            </a:extLst>
          </p:cNvPr>
          <p:cNvSpPr txBox="1"/>
          <p:nvPr/>
        </p:nvSpPr>
        <p:spPr>
          <a:xfrm>
            <a:off x="6521115" y="3759201"/>
            <a:ext cx="2622885" cy="584775"/>
          </a:xfrm>
          <a:prstGeom prst="rect">
            <a:avLst/>
          </a:prstGeom>
          <a:noFill/>
        </p:spPr>
        <p:txBody>
          <a:bodyPr wrap="square" rtlCol="0">
            <a:spAutoFit/>
          </a:bodyPr>
          <a:lstStyle/>
          <a:p>
            <a:r>
              <a:rPr lang="en-US" sz="1600" dirty="0"/>
              <a:t>Turner et al. NEJM 2023.</a:t>
            </a:r>
          </a:p>
          <a:p>
            <a:r>
              <a:rPr lang="en-US" sz="1600" dirty="0"/>
              <a:t>Howell et al. SABCS 2023.</a:t>
            </a:r>
          </a:p>
        </p:txBody>
      </p:sp>
    </p:spTree>
    <p:extLst>
      <p:ext uri="{BB962C8B-B14F-4D97-AF65-F5344CB8AC3E}">
        <p14:creationId xmlns:p14="http://schemas.microsoft.com/office/powerpoint/2010/main" val="3356186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554FA7-D431-DF06-5D4C-AF2C1AEBE5EF}"/>
              </a:ext>
            </a:extLst>
          </p:cNvPr>
          <p:cNvSpPr>
            <a:spLocks noGrp="1"/>
          </p:cNvSpPr>
          <p:nvPr>
            <p:ph sz="half" idx="1"/>
          </p:nvPr>
        </p:nvSpPr>
        <p:spPr>
          <a:xfrm>
            <a:off x="685800" y="1117600"/>
            <a:ext cx="7646276" cy="2936240"/>
          </a:xfrm>
        </p:spPr>
        <p:txBody>
          <a:bodyPr/>
          <a:lstStyle/>
          <a:p>
            <a:r>
              <a:rPr lang="en-US" sz="2000" dirty="0"/>
              <a:t>Next generation sequencing is essential for ER+/HER2- </a:t>
            </a:r>
            <a:r>
              <a:rPr lang="en-US" sz="2000" dirty="0" err="1"/>
              <a:t>mBC</a:t>
            </a:r>
            <a:r>
              <a:rPr lang="en-US" sz="2000" dirty="0"/>
              <a:t> as there are now several actionable mutations (ESR1, PIK3CA/AKT/PTEN, BRCA)</a:t>
            </a:r>
          </a:p>
          <a:p>
            <a:r>
              <a:rPr lang="en-US" sz="2000" dirty="0"/>
              <a:t>Identifying endocrine sensitivity versus resistance is a key decision point in the second line setting</a:t>
            </a:r>
          </a:p>
          <a:p>
            <a:r>
              <a:rPr lang="en-US" sz="2000" dirty="0"/>
              <a:t>Single agent endocrine therapy has poor outcomes after prior CDK 4/6i</a:t>
            </a:r>
          </a:p>
        </p:txBody>
      </p:sp>
      <p:sp>
        <p:nvSpPr>
          <p:cNvPr id="4" name="Title 3">
            <a:extLst>
              <a:ext uri="{FF2B5EF4-FFF2-40B4-BE49-F238E27FC236}">
                <a16:creationId xmlns:a16="http://schemas.microsoft.com/office/drawing/2014/main" id="{4F941073-512F-EB40-0284-066D15FFCC9E}"/>
              </a:ext>
            </a:extLst>
          </p:cNvPr>
          <p:cNvSpPr>
            <a:spLocks noGrp="1"/>
          </p:cNvSpPr>
          <p:nvPr>
            <p:ph type="title"/>
          </p:nvPr>
        </p:nvSpPr>
        <p:spPr/>
        <p:txBody>
          <a:bodyPr/>
          <a:lstStyle/>
          <a:p>
            <a:r>
              <a:rPr lang="en-US" dirty="0"/>
              <a:t>Takeaways </a:t>
            </a:r>
          </a:p>
        </p:txBody>
      </p:sp>
    </p:spTree>
    <p:extLst>
      <p:ext uri="{BB962C8B-B14F-4D97-AF65-F5344CB8AC3E}">
        <p14:creationId xmlns:p14="http://schemas.microsoft.com/office/powerpoint/2010/main" val="3241687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049141-41F0-DA62-F352-84982CEEBA1B}"/>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MALIGNANCIES</a:t>
            </a:r>
          </a:p>
        </p:txBody>
      </p:sp>
      <p:sp>
        <p:nvSpPr>
          <p:cNvPr id="3" name="Rectangle 2">
            <a:extLst>
              <a:ext uri="{FF2B5EF4-FFF2-40B4-BE49-F238E27FC236}">
                <a16:creationId xmlns:a16="http://schemas.microsoft.com/office/drawing/2014/main" id="{BBC1CF0A-25A5-07EC-FF39-833108B675DB}"/>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29</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731258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595536"/>
            <a:ext cx="6400800" cy="2407504"/>
          </a:xfrm>
        </p:spPr>
        <p:txBody>
          <a:bodyPr/>
          <a:lstStyle/>
          <a:p>
            <a:pPr algn="ctr"/>
            <a:r>
              <a:rPr lang="en-US" sz="1600" b="1" dirty="0">
                <a:cs typeface="Arial" panose="020B0604020202020204" pitchFamily="34" charset="0"/>
              </a:rPr>
              <a:t>Massimo Cristofanilli, MD, FACP</a:t>
            </a:r>
          </a:p>
          <a:p>
            <a:pPr algn="ctr"/>
            <a:endParaRPr lang="en-US" sz="1600" b="1" dirty="0">
              <a:cs typeface="Arial" panose="020B0604020202020204" pitchFamily="34" charset="0"/>
            </a:endParaRPr>
          </a:p>
          <a:p>
            <a:pPr algn="ctr"/>
            <a:r>
              <a:rPr lang="en-US" sz="1600" b="1" dirty="0">
                <a:cs typeface="Arial" panose="020B0604020202020204" pitchFamily="34" charset="0"/>
              </a:rPr>
              <a:t>Professor of Medicine</a:t>
            </a:r>
          </a:p>
          <a:p>
            <a:pPr algn="ctr"/>
            <a:r>
              <a:rPr lang="en-US" sz="1600" b="1" dirty="0">
                <a:cs typeface="Arial" panose="020B0604020202020204" pitchFamily="34" charset="0"/>
              </a:rPr>
              <a:t>Chief of Breast Medical Oncology</a:t>
            </a:r>
          </a:p>
          <a:p>
            <a:pPr algn="ctr"/>
            <a:r>
              <a:rPr lang="en-US" sz="1600" b="1" dirty="0">
                <a:cs typeface="Arial" panose="020B0604020202020204" pitchFamily="34" charset="0"/>
              </a:rPr>
              <a:t>Scientific Director of the Englander Institute of Precision Medicine (EPIM)</a:t>
            </a:r>
          </a:p>
          <a:p>
            <a:pPr algn="ctr"/>
            <a:r>
              <a:rPr lang="en-US" sz="1600" b="1" dirty="0">
                <a:cs typeface="Arial" panose="020B0604020202020204" pitchFamily="34" charset="0"/>
              </a:rPr>
              <a:t>Associate Director of Precision Medicine</a:t>
            </a:r>
          </a:p>
          <a:p>
            <a:pPr algn="ctr"/>
            <a:r>
              <a:rPr lang="en-US" sz="1600" b="1" dirty="0">
                <a:cs typeface="Arial" panose="020B0604020202020204" pitchFamily="34" charset="0"/>
              </a:rPr>
              <a:t>Sandra and Edward Meyer Cancer Center</a:t>
            </a:r>
          </a:p>
          <a:p>
            <a:endParaRPr lang="en-US" dirty="0">
              <a:solidFill>
                <a:srgbClr val="002E51"/>
              </a:solidFill>
            </a:endParaRPr>
          </a:p>
        </p:txBody>
      </p:sp>
      <p:sp>
        <p:nvSpPr>
          <p:cNvPr id="3" name="Title 1">
            <a:extLst>
              <a:ext uri="{FF2B5EF4-FFF2-40B4-BE49-F238E27FC236}">
                <a16:creationId xmlns:a16="http://schemas.microsoft.com/office/drawing/2014/main" id="{6F8C6D50-7341-F818-85B1-FC372F7B47CE}"/>
              </a:ext>
            </a:extLst>
          </p:cNvPr>
          <p:cNvSpPr>
            <a:spLocks noGrp="1"/>
          </p:cNvSpPr>
          <p:nvPr>
            <p:ph type="title"/>
          </p:nvPr>
        </p:nvSpPr>
        <p:spPr>
          <a:xfrm>
            <a:off x="0" y="127000"/>
            <a:ext cx="9144000" cy="787400"/>
          </a:xfrm>
        </p:spPr>
        <p:txBody>
          <a:bodyPr/>
          <a:lstStyle/>
          <a:p>
            <a:pPr algn="ctr"/>
            <a:r>
              <a:rPr lang="en-US" sz="2400" b="1" kern="0" dirty="0" err="1">
                <a:solidFill>
                  <a:srgbClr val="002060"/>
                </a:solidFill>
                <a:effectLst/>
                <a:latin typeface="Arial Narrow" panose="020B0606020202030204" pitchFamily="34" charset="0"/>
                <a:ea typeface="Calibri" panose="020F0502020204030204" pitchFamily="34" charset="0"/>
              </a:rPr>
              <a:t>ctDNA</a:t>
            </a:r>
            <a:r>
              <a:rPr lang="en-US" sz="2400" b="1" kern="0" dirty="0">
                <a:solidFill>
                  <a:srgbClr val="002060"/>
                </a:solidFill>
                <a:effectLst/>
                <a:latin typeface="Arial Narrow" panose="020B0606020202030204" pitchFamily="34" charset="0"/>
                <a:ea typeface="Calibri" panose="020F0502020204030204" pitchFamily="34" charset="0"/>
              </a:rPr>
              <a:t> and MRD Detection in Breast Cancer Screening and Treatment</a:t>
            </a:r>
            <a:endParaRPr lang="en-US" sz="2400" b="1"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3227368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8B382A-6AF9-388C-1ABF-97FC87175F0E}"/>
              </a:ext>
            </a:extLst>
          </p:cNvPr>
          <p:cNvPicPr>
            <a:picLocks noGrp="1" noChangeAspect="1"/>
          </p:cNvPicPr>
          <p:nvPr>
            <p:ph sz="half" idx="1"/>
          </p:nvPr>
        </p:nvPicPr>
        <p:blipFill>
          <a:blip r:embed="rId2"/>
          <a:stretch>
            <a:fillRect/>
          </a:stretch>
        </p:blipFill>
        <p:spPr>
          <a:xfrm>
            <a:off x="685800" y="1227220"/>
            <a:ext cx="3810000" cy="2826619"/>
          </a:xfrm>
          <a:prstGeom prst="rect">
            <a:avLst/>
          </a:prstGeom>
        </p:spPr>
      </p:pic>
      <p:sp>
        <p:nvSpPr>
          <p:cNvPr id="4" name="Title 3">
            <a:extLst>
              <a:ext uri="{FF2B5EF4-FFF2-40B4-BE49-F238E27FC236}">
                <a16:creationId xmlns:a16="http://schemas.microsoft.com/office/drawing/2014/main" id="{325B1D87-DE09-A058-3CE7-7DDA57D18DD9}"/>
              </a:ext>
            </a:extLst>
          </p:cNvPr>
          <p:cNvSpPr>
            <a:spLocks noGrp="1"/>
          </p:cNvSpPr>
          <p:nvPr>
            <p:ph type="title"/>
          </p:nvPr>
        </p:nvSpPr>
        <p:spPr/>
        <p:txBody>
          <a:bodyPr/>
          <a:lstStyle/>
          <a:p>
            <a:r>
              <a:rPr lang="en-US" sz="2400" b="1" dirty="0">
                <a:latin typeface="Arial Narrow" panose="020B0606020202030204" pitchFamily="34" charset="0"/>
              </a:rPr>
              <a:t>Early Breast Cancer Monitoring:</a:t>
            </a:r>
            <a:br>
              <a:rPr lang="en-US" sz="2400" b="1" dirty="0">
                <a:latin typeface="Arial Narrow" panose="020B0606020202030204" pitchFamily="34" charset="0"/>
              </a:rPr>
            </a:br>
            <a:r>
              <a:rPr lang="en-US" sz="2400" b="1" dirty="0">
                <a:latin typeface="Arial Narrow" panose="020B0606020202030204" pitchFamily="34" charset="0"/>
              </a:rPr>
              <a:t>ASCO and ESMO Guidelines</a:t>
            </a:r>
            <a:endParaRPr lang="en-US" sz="2400" dirty="0"/>
          </a:p>
        </p:txBody>
      </p:sp>
      <p:pic>
        <p:nvPicPr>
          <p:cNvPr id="6" name="Content Placeholder 7">
            <a:extLst>
              <a:ext uri="{FF2B5EF4-FFF2-40B4-BE49-F238E27FC236}">
                <a16:creationId xmlns:a16="http://schemas.microsoft.com/office/drawing/2014/main" id="{88DAEB10-3B52-C109-7C46-E13F32A40546}"/>
              </a:ext>
            </a:extLst>
          </p:cNvPr>
          <p:cNvPicPr>
            <a:picLocks noGrp="1" noChangeAspect="1"/>
          </p:cNvPicPr>
          <p:nvPr>
            <p:ph sz="half" idx="2"/>
          </p:nvPr>
        </p:nvPicPr>
        <p:blipFill>
          <a:blip r:embed="rId3"/>
          <a:stretch>
            <a:fillRect/>
          </a:stretch>
        </p:blipFill>
        <p:spPr>
          <a:xfrm>
            <a:off x="4720390" y="2042265"/>
            <a:ext cx="3810000" cy="1063731"/>
          </a:xfrm>
        </p:spPr>
      </p:pic>
    </p:spTree>
    <p:extLst>
      <p:ext uri="{BB962C8B-B14F-4D97-AF65-F5344CB8AC3E}">
        <p14:creationId xmlns:p14="http://schemas.microsoft.com/office/powerpoint/2010/main" val="1459999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7"/>
          <p:cNvPicPr preferRelativeResize="0"/>
          <p:nvPr/>
        </p:nvPicPr>
        <p:blipFill rotWithShape="1">
          <a:blip r:embed="rId3">
            <a:alphaModFix/>
          </a:blip>
          <a:srcRect/>
          <a:stretch/>
        </p:blipFill>
        <p:spPr>
          <a:xfrm>
            <a:off x="-86549" y="0"/>
            <a:ext cx="9230549" cy="4415464"/>
          </a:xfrm>
          <a:prstGeom prst="rect">
            <a:avLst/>
          </a:prstGeom>
          <a:noFill/>
          <a:ln>
            <a:noFill/>
          </a:ln>
        </p:spPr>
      </p:pic>
      <p:sp>
        <p:nvSpPr>
          <p:cNvPr id="364" name="Google Shape;364;p7" descr="Send a Snappy and let them pick the perfect gift."/>
          <p:cNvSpPr/>
          <p:nvPr/>
        </p:nvSpPr>
        <p:spPr>
          <a:xfrm>
            <a:off x="4419600" y="24209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5" name="Google Shape;365;p7" descr="Send a Snappy and let them pick the perfect gift."/>
          <p:cNvSpPr/>
          <p:nvPr/>
        </p:nvSpPr>
        <p:spPr>
          <a:xfrm>
            <a:off x="4572000" y="25733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366" name="Google Shape;366;p7"/>
          <p:cNvPicPr preferRelativeResize="0"/>
          <p:nvPr/>
        </p:nvPicPr>
        <p:blipFill>
          <a:blip r:embed="rId4">
            <a:alphaModFix/>
          </a:blip>
          <a:stretch>
            <a:fillRect/>
          </a:stretch>
        </p:blipFill>
        <p:spPr>
          <a:xfrm>
            <a:off x="2758925" y="238525"/>
            <a:ext cx="3464176" cy="2077725"/>
          </a:xfrm>
          <a:prstGeom prst="rect">
            <a:avLst/>
          </a:prstGeom>
          <a:noFill/>
          <a:ln>
            <a:noFill/>
          </a:ln>
        </p:spPr>
      </p:pic>
      <p:pic>
        <p:nvPicPr>
          <p:cNvPr id="367" name="Google Shape;367;p7"/>
          <p:cNvPicPr preferRelativeResize="0"/>
          <p:nvPr/>
        </p:nvPicPr>
        <p:blipFill>
          <a:blip r:embed="rId5">
            <a:alphaModFix/>
          </a:blip>
          <a:stretch>
            <a:fillRect/>
          </a:stretch>
        </p:blipFill>
        <p:spPr>
          <a:xfrm>
            <a:off x="2758925" y="2316253"/>
            <a:ext cx="3464175" cy="198907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52AD01-EE94-C138-FCA0-FE7B8F257135}"/>
              </a:ext>
            </a:extLst>
          </p:cNvPr>
          <p:cNvPicPr>
            <a:picLocks noChangeAspect="1"/>
          </p:cNvPicPr>
          <p:nvPr/>
        </p:nvPicPr>
        <p:blipFill>
          <a:blip r:embed="rId2"/>
          <a:stretch>
            <a:fillRect/>
          </a:stretch>
        </p:blipFill>
        <p:spPr>
          <a:xfrm>
            <a:off x="1166868" y="1150112"/>
            <a:ext cx="5694158" cy="3090940"/>
          </a:xfrm>
          <a:prstGeom prst="rect">
            <a:avLst/>
          </a:prstGeom>
        </p:spPr>
      </p:pic>
      <p:sp>
        <p:nvSpPr>
          <p:cNvPr id="3" name="Title 2">
            <a:extLst>
              <a:ext uri="{FF2B5EF4-FFF2-40B4-BE49-F238E27FC236}">
                <a16:creationId xmlns:a16="http://schemas.microsoft.com/office/drawing/2014/main" id="{A6E723C2-8F72-AAB5-7061-2EBC06EF9118}"/>
              </a:ext>
            </a:extLst>
          </p:cNvPr>
          <p:cNvSpPr>
            <a:spLocks noGrp="1"/>
          </p:cNvSpPr>
          <p:nvPr>
            <p:ph type="title"/>
          </p:nvPr>
        </p:nvSpPr>
        <p:spPr/>
        <p:txBody>
          <a:bodyPr/>
          <a:lstStyle/>
          <a:p>
            <a:r>
              <a:rPr lang="en-US" sz="2400" b="1" dirty="0">
                <a:latin typeface="Arial Narrow" panose="020B0606020202030204" pitchFamily="34" charset="0"/>
              </a:rPr>
              <a:t>Molecular Residual Disease (MRD) detection opportunity</a:t>
            </a:r>
            <a:endParaRPr lang="en-US" sz="2400" dirty="0">
              <a:latin typeface="Arial Narrow" panose="020B0606020202030204" pitchFamily="34" charset="0"/>
            </a:endParaRPr>
          </a:p>
        </p:txBody>
      </p:sp>
      <p:sp>
        <p:nvSpPr>
          <p:cNvPr id="6" name="TextBox 5">
            <a:extLst>
              <a:ext uri="{FF2B5EF4-FFF2-40B4-BE49-F238E27FC236}">
                <a16:creationId xmlns:a16="http://schemas.microsoft.com/office/drawing/2014/main" id="{8B025559-F899-F124-1B7D-045CFACAC58F}"/>
              </a:ext>
            </a:extLst>
          </p:cNvPr>
          <p:cNvSpPr txBox="1"/>
          <p:nvPr/>
        </p:nvSpPr>
        <p:spPr>
          <a:xfrm>
            <a:off x="5406715" y="4133330"/>
            <a:ext cx="4608978" cy="215444"/>
          </a:xfrm>
          <a:prstGeom prst="rect">
            <a:avLst/>
          </a:prstGeom>
          <a:noFill/>
        </p:spPr>
        <p:txBody>
          <a:bodyPr wrap="square">
            <a:spAutoFit/>
          </a:bodyPr>
          <a:lstStyle/>
          <a:p>
            <a:pPr algn="ctr"/>
            <a:r>
              <a:rPr lang="en-US" sz="800" dirty="0">
                <a:solidFill>
                  <a:schemeClr val="tx1"/>
                </a:solidFill>
                <a:latin typeface="Arial" panose="020B0604020202020204" pitchFamily="34" charset="0"/>
                <a:cs typeface="Arial" panose="020B0604020202020204" pitchFamily="34" charset="0"/>
              </a:rPr>
              <a:t>Medford AJ et al. Clinical Breast Cancer, 2023</a:t>
            </a:r>
          </a:p>
        </p:txBody>
      </p:sp>
    </p:spTree>
    <p:extLst>
      <p:ext uri="{BB962C8B-B14F-4D97-AF65-F5344CB8AC3E}">
        <p14:creationId xmlns:p14="http://schemas.microsoft.com/office/powerpoint/2010/main" val="42084837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D34BC3-95EB-823B-60D9-52B0D3A54951}"/>
              </a:ext>
            </a:extLst>
          </p:cNvPr>
          <p:cNvPicPr>
            <a:picLocks noGrp="1" noChangeAspect="1"/>
          </p:cNvPicPr>
          <p:nvPr>
            <p:ph idx="1"/>
          </p:nvPr>
        </p:nvPicPr>
        <p:blipFill>
          <a:blip r:embed="rId2"/>
          <a:stretch>
            <a:fillRect/>
          </a:stretch>
        </p:blipFill>
        <p:spPr>
          <a:xfrm>
            <a:off x="766482" y="2265955"/>
            <a:ext cx="3158876" cy="1797734"/>
          </a:xfrm>
          <a:prstGeom prst="rect">
            <a:avLst/>
          </a:prstGeom>
        </p:spPr>
      </p:pic>
      <p:pic>
        <p:nvPicPr>
          <p:cNvPr id="3" name="Picture 2">
            <a:extLst>
              <a:ext uri="{FF2B5EF4-FFF2-40B4-BE49-F238E27FC236}">
                <a16:creationId xmlns:a16="http://schemas.microsoft.com/office/drawing/2014/main" id="{DC698A80-B7B5-E0A9-0A7A-7A2716699F8C}"/>
              </a:ext>
            </a:extLst>
          </p:cNvPr>
          <p:cNvPicPr>
            <a:picLocks noChangeAspect="1"/>
          </p:cNvPicPr>
          <p:nvPr/>
        </p:nvPicPr>
        <p:blipFill>
          <a:blip r:embed="rId3"/>
          <a:stretch>
            <a:fillRect/>
          </a:stretch>
        </p:blipFill>
        <p:spPr>
          <a:xfrm>
            <a:off x="1329795" y="156436"/>
            <a:ext cx="6675507" cy="1827005"/>
          </a:xfrm>
          <a:prstGeom prst="rect">
            <a:avLst/>
          </a:prstGeom>
        </p:spPr>
      </p:pic>
      <p:pic>
        <p:nvPicPr>
          <p:cNvPr id="5" name="Picture 4">
            <a:extLst>
              <a:ext uri="{FF2B5EF4-FFF2-40B4-BE49-F238E27FC236}">
                <a16:creationId xmlns:a16="http://schemas.microsoft.com/office/drawing/2014/main" id="{96035FEE-49E6-5927-3D2D-DF1A548559FB}"/>
              </a:ext>
            </a:extLst>
          </p:cNvPr>
          <p:cNvPicPr>
            <a:picLocks noChangeAspect="1"/>
          </p:cNvPicPr>
          <p:nvPr/>
        </p:nvPicPr>
        <p:blipFill>
          <a:blip r:embed="rId4"/>
          <a:stretch>
            <a:fillRect/>
          </a:stretch>
        </p:blipFill>
        <p:spPr>
          <a:xfrm>
            <a:off x="4667548" y="2303576"/>
            <a:ext cx="2920505" cy="1664783"/>
          </a:xfrm>
          <a:prstGeom prst="rect">
            <a:avLst/>
          </a:prstGeom>
        </p:spPr>
      </p:pic>
      <p:pic>
        <p:nvPicPr>
          <p:cNvPr id="6" name="Picture 5">
            <a:extLst>
              <a:ext uri="{FF2B5EF4-FFF2-40B4-BE49-F238E27FC236}">
                <a16:creationId xmlns:a16="http://schemas.microsoft.com/office/drawing/2014/main" id="{406A7EAA-FE08-0E6E-A4D2-D099EFF15F8D}"/>
              </a:ext>
            </a:extLst>
          </p:cNvPr>
          <p:cNvPicPr>
            <a:picLocks noChangeAspect="1"/>
          </p:cNvPicPr>
          <p:nvPr/>
        </p:nvPicPr>
        <p:blipFill>
          <a:blip r:embed="rId5"/>
          <a:stretch>
            <a:fillRect/>
          </a:stretch>
        </p:blipFill>
        <p:spPr>
          <a:xfrm>
            <a:off x="3730642" y="4063689"/>
            <a:ext cx="7126039" cy="377670"/>
          </a:xfrm>
          <a:prstGeom prst="rect">
            <a:avLst/>
          </a:prstGeom>
        </p:spPr>
      </p:pic>
    </p:spTree>
    <p:extLst>
      <p:ext uri="{BB962C8B-B14F-4D97-AF65-F5344CB8AC3E}">
        <p14:creationId xmlns:p14="http://schemas.microsoft.com/office/powerpoint/2010/main" val="2294898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C5F40E-F8BC-5067-9520-9D8343B17603}"/>
              </a:ext>
            </a:extLst>
          </p:cNvPr>
          <p:cNvPicPr>
            <a:picLocks noChangeAspect="1"/>
          </p:cNvPicPr>
          <p:nvPr/>
        </p:nvPicPr>
        <p:blipFill>
          <a:blip r:embed="rId2"/>
          <a:stretch>
            <a:fillRect/>
          </a:stretch>
        </p:blipFill>
        <p:spPr>
          <a:xfrm>
            <a:off x="1855996" y="891489"/>
            <a:ext cx="5432007" cy="3365284"/>
          </a:xfrm>
          <a:prstGeom prst="rect">
            <a:avLst/>
          </a:prstGeom>
        </p:spPr>
      </p:pic>
      <p:sp>
        <p:nvSpPr>
          <p:cNvPr id="3" name="Title 2">
            <a:extLst>
              <a:ext uri="{FF2B5EF4-FFF2-40B4-BE49-F238E27FC236}">
                <a16:creationId xmlns:a16="http://schemas.microsoft.com/office/drawing/2014/main" id="{14EE7CEA-4D51-01C1-2938-CD2B05ED1AAE}"/>
              </a:ext>
            </a:extLst>
          </p:cNvPr>
          <p:cNvSpPr>
            <a:spLocks noGrp="1"/>
          </p:cNvSpPr>
          <p:nvPr>
            <p:ph type="title"/>
          </p:nvPr>
        </p:nvSpPr>
        <p:spPr>
          <a:xfrm>
            <a:off x="-188259" y="132080"/>
            <a:ext cx="9332259" cy="1006507"/>
          </a:xfrm>
        </p:spPr>
        <p:txBody>
          <a:bodyPr/>
          <a:lstStyle/>
          <a:p>
            <a:r>
              <a:rPr lang="en-US" sz="2000" b="1" dirty="0">
                <a:solidFill>
                  <a:srgbClr val="002060"/>
                </a:solidFill>
                <a:latin typeface="Arial Narrow" panose="020B0606020202030204" pitchFamily="34" charset="0"/>
              </a:rPr>
              <a:t>Circulating tumor DNA in neoadjuvant-treated breast cancer reflects response and survival</a:t>
            </a:r>
            <a:br>
              <a:rPr lang="en-US" sz="2000" b="1" dirty="0">
                <a:solidFill>
                  <a:srgbClr val="002060"/>
                </a:solidFill>
                <a:latin typeface="Arial Narrow" panose="020B0606020202030204" pitchFamily="34" charset="0"/>
              </a:rPr>
            </a:br>
            <a:endParaRPr lang="en-US" sz="2000" dirty="0">
              <a:solidFill>
                <a:srgbClr val="002060"/>
              </a:solidFill>
            </a:endParaRPr>
          </a:p>
        </p:txBody>
      </p:sp>
      <p:pic>
        <p:nvPicPr>
          <p:cNvPr id="5" name="Picture 4">
            <a:extLst>
              <a:ext uri="{FF2B5EF4-FFF2-40B4-BE49-F238E27FC236}">
                <a16:creationId xmlns:a16="http://schemas.microsoft.com/office/drawing/2014/main" id="{5D84AE5E-8F90-A164-96D7-42A02EF2640E}"/>
              </a:ext>
            </a:extLst>
          </p:cNvPr>
          <p:cNvPicPr>
            <a:picLocks noChangeAspect="1"/>
          </p:cNvPicPr>
          <p:nvPr/>
        </p:nvPicPr>
        <p:blipFill>
          <a:blip r:embed="rId3"/>
          <a:stretch>
            <a:fillRect/>
          </a:stretch>
        </p:blipFill>
        <p:spPr>
          <a:xfrm>
            <a:off x="5422728" y="4098263"/>
            <a:ext cx="4645555" cy="158510"/>
          </a:xfrm>
          <a:prstGeom prst="rect">
            <a:avLst/>
          </a:prstGeom>
        </p:spPr>
      </p:pic>
    </p:spTree>
    <p:extLst>
      <p:ext uri="{BB962C8B-B14F-4D97-AF65-F5344CB8AC3E}">
        <p14:creationId xmlns:p14="http://schemas.microsoft.com/office/powerpoint/2010/main" val="14413365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C5AD060-E9A0-4817-E018-1B54AB6E20AE}"/>
              </a:ext>
            </a:extLst>
          </p:cNvPr>
          <p:cNvPicPr>
            <a:picLocks noGrp="1" noChangeAspect="1"/>
          </p:cNvPicPr>
          <p:nvPr>
            <p:ph sz="half" idx="1"/>
          </p:nvPr>
        </p:nvPicPr>
        <p:blipFill>
          <a:blip r:embed="rId2"/>
          <a:stretch>
            <a:fillRect/>
          </a:stretch>
        </p:blipFill>
        <p:spPr>
          <a:xfrm>
            <a:off x="1037719" y="1123324"/>
            <a:ext cx="2877561" cy="2804403"/>
          </a:xfrm>
          <a:prstGeom prst="rect">
            <a:avLst/>
          </a:prstGeom>
        </p:spPr>
      </p:pic>
      <p:pic>
        <p:nvPicPr>
          <p:cNvPr id="5" name="Content Placeholder 4">
            <a:extLst>
              <a:ext uri="{FF2B5EF4-FFF2-40B4-BE49-F238E27FC236}">
                <a16:creationId xmlns:a16="http://schemas.microsoft.com/office/drawing/2014/main" id="{2DE0C0EF-10C1-4447-1E5E-75E913470CB0}"/>
              </a:ext>
            </a:extLst>
          </p:cNvPr>
          <p:cNvPicPr>
            <a:picLocks noGrp="1" noChangeAspect="1"/>
          </p:cNvPicPr>
          <p:nvPr>
            <p:ph sz="half" idx="2"/>
          </p:nvPr>
        </p:nvPicPr>
        <p:blipFill>
          <a:blip r:embed="rId3"/>
          <a:stretch>
            <a:fillRect/>
          </a:stretch>
        </p:blipFill>
        <p:spPr>
          <a:xfrm>
            <a:off x="4715435" y="1237502"/>
            <a:ext cx="3810000" cy="2453716"/>
          </a:xfrm>
          <a:prstGeom prst="rect">
            <a:avLst/>
          </a:prstGeom>
        </p:spPr>
      </p:pic>
      <p:sp>
        <p:nvSpPr>
          <p:cNvPr id="4" name="Title 3">
            <a:extLst>
              <a:ext uri="{FF2B5EF4-FFF2-40B4-BE49-F238E27FC236}">
                <a16:creationId xmlns:a16="http://schemas.microsoft.com/office/drawing/2014/main" id="{66DBC573-DBFC-D5E0-B0ED-A4C8E86DF727}"/>
              </a:ext>
            </a:extLst>
          </p:cNvPr>
          <p:cNvSpPr>
            <a:spLocks noGrp="1"/>
          </p:cNvSpPr>
          <p:nvPr>
            <p:ph type="title"/>
          </p:nvPr>
        </p:nvSpPr>
        <p:spPr>
          <a:xfrm>
            <a:off x="-221876" y="127465"/>
            <a:ext cx="9365876" cy="695496"/>
          </a:xfrm>
        </p:spPr>
        <p:txBody>
          <a:bodyPr/>
          <a:lstStyle/>
          <a:p>
            <a:r>
              <a:rPr lang="en-US" sz="2000" b="1" dirty="0">
                <a:solidFill>
                  <a:srgbClr val="002060"/>
                </a:solidFill>
                <a:latin typeface="Arial Narrow" panose="020B0606020202030204" pitchFamily="34" charset="0"/>
              </a:rPr>
              <a:t>Circulating tumor DNA in neoadjuvant-treated breast cancer reflects response and survival</a:t>
            </a:r>
            <a:endParaRPr lang="en-US" sz="2000" dirty="0"/>
          </a:p>
        </p:txBody>
      </p:sp>
      <p:pic>
        <p:nvPicPr>
          <p:cNvPr id="7" name="Picture 6">
            <a:extLst>
              <a:ext uri="{FF2B5EF4-FFF2-40B4-BE49-F238E27FC236}">
                <a16:creationId xmlns:a16="http://schemas.microsoft.com/office/drawing/2014/main" id="{5B1E908E-C904-5F5C-2D55-0B8FD79CD392}"/>
              </a:ext>
            </a:extLst>
          </p:cNvPr>
          <p:cNvPicPr>
            <a:picLocks noChangeAspect="1"/>
          </p:cNvPicPr>
          <p:nvPr/>
        </p:nvPicPr>
        <p:blipFill>
          <a:blip r:embed="rId4"/>
          <a:stretch>
            <a:fillRect/>
          </a:stretch>
        </p:blipFill>
        <p:spPr>
          <a:xfrm>
            <a:off x="5173958" y="4119653"/>
            <a:ext cx="4645555" cy="158510"/>
          </a:xfrm>
          <a:prstGeom prst="rect">
            <a:avLst/>
          </a:prstGeom>
        </p:spPr>
      </p:pic>
    </p:spTree>
    <p:extLst>
      <p:ext uri="{BB962C8B-B14F-4D97-AF65-F5344CB8AC3E}">
        <p14:creationId xmlns:p14="http://schemas.microsoft.com/office/powerpoint/2010/main" val="15932772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92E1932-22DC-68A4-070D-2576BAF928E8}"/>
              </a:ext>
            </a:extLst>
          </p:cNvPr>
          <p:cNvPicPr>
            <a:picLocks noGrp="1" noChangeAspect="1"/>
          </p:cNvPicPr>
          <p:nvPr>
            <p:ph idx="1"/>
          </p:nvPr>
        </p:nvPicPr>
        <p:blipFill>
          <a:blip r:embed="rId2"/>
          <a:stretch>
            <a:fillRect/>
          </a:stretch>
        </p:blipFill>
        <p:spPr>
          <a:xfrm>
            <a:off x="658905" y="0"/>
            <a:ext cx="7671548" cy="4236082"/>
          </a:xfrm>
          <a:prstGeom prst="rect">
            <a:avLst/>
          </a:prstGeom>
        </p:spPr>
      </p:pic>
      <p:sp>
        <p:nvSpPr>
          <p:cNvPr id="2" name="Rectangle 1">
            <a:extLst>
              <a:ext uri="{FF2B5EF4-FFF2-40B4-BE49-F238E27FC236}">
                <a16:creationId xmlns:a16="http://schemas.microsoft.com/office/drawing/2014/main" id="{145B6AF8-7D9A-1A7B-6075-E624AA3E8724}"/>
              </a:ext>
            </a:extLst>
          </p:cNvPr>
          <p:cNvSpPr/>
          <p:nvPr/>
        </p:nvSpPr>
        <p:spPr bwMode="auto">
          <a:xfrm>
            <a:off x="748232" y="55983"/>
            <a:ext cx="7350739" cy="578497"/>
          </a:xfrm>
          <a:prstGeom prst="rec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2060"/>
                </a:solidFill>
                <a:effectLst/>
                <a:latin typeface="Arial Narrow" panose="020B0606020202030204" pitchFamily="34" charset="0"/>
                <a:ea typeface="ＭＳ Ｐゴシック" pitchFamily="-72" charset="-128"/>
                <a:cs typeface="ＭＳ Ｐゴシック" pitchFamily="-72" charset="-128"/>
              </a:rPr>
              <a:t>The lead time to recurrent (symptomatic) disease</a:t>
            </a:r>
          </a:p>
        </p:txBody>
      </p:sp>
    </p:spTree>
    <p:extLst>
      <p:ext uri="{BB962C8B-B14F-4D97-AF65-F5344CB8AC3E}">
        <p14:creationId xmlns:p14="http://schemas.microsoft.com/office/powerpoint/2010/main" val="26362244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D05AC-9B8A-9551-DC2D-7725BE2E6D7D}"/>
              </a:ext>
            </a:extLst>
          </p:cNvPr>
          <p:cNvPicPr>
            <a:picLocks noChangeAspect="1"/>
          </p:cNvPicPr>
          <p:nvPr/>
        </p:nvPicPr>
        <p:blipFill>
          <a:blip r:embed="rId2"/>
          <a:stretch>
            <a:fillRect/>
          </a:stretch>
        </p:blipFill>
        <p:spPr>
          <a:xfrm>
            <a:off x="0" y="127464"/>
            <a:ext cx="9144000" cy="762000"/>
          </a:xfrm>
          <a:prstGeom prst="rect">
            <a:avLst/>
          </a:prstGeom>
        </p:spPr>
      </p:pic>
      <p:pic>
        <p:nvPicPr>
          <p:cNvPr id="4" name="Picture 3">
            <a:extLst>
              <a:ext uri="{FF2B5EF4-FFF2-40B4-BE49-F238E27FC236}">
                <a16:creationId xmlns:a16="http://schemas.microsoft.com/office/drawing/2014/main" id="{8EE33F36-F25D-9016-7644-2BF210FA6F3D}"/>
              </a:ext>
            </a:extLst>
          </p:cNvPr>
          <p:cNvPicPr>
            <a:picLocks noChangeAspect="1"/>
          </p:cNvPicPr>
          <p:nvPr/>
        </p:nvPicPr>
        <p:blipFill>
          <a:blip r:embed="rId3"/>
          <a:stretch>
            <a:fillRect/>
          </a:stretch>
        </p:blipFill>
        <p:spPr>
          <a:xfrm>
            <a:off x="205004" y="1056095"/>
            <a:ext cx="3340898" cy="3036071"/>
          </a:xfrm>
          <a:prstGeom prst="rect">
            <a:avLst/>
          </a:prstGeom>
        </p:spPr>
      </p:pic>
      <p:pic>
        <p:nvPicPr>
          <p:cNvPr id="5" name="Picture 4">
            <a:extLst>
              <a:ext uri="{FF2B5EF4-FFF2-40B4-BE49-F238E27FC236}">
                <a16:creationId xmlns:a16="http://schemas.microsoft.com/office/drawing/2014/main" id="{F61A056F-F6C1-9404-8BB8-7A898460A49A}"/>
              </a:ext>
            </a:extLst>
          </p:cNvPr>
          <p:cNvPicPr>
            <a:picLocks noChangeAspect="1"/>
          </p:cNvPicPr>
          <p:nvPr/>
        </p:nvPicPr>
        <p:blipFill>
          <a:blip r:embed="rId4"/>
          <a:stretch>
            <a:fillRect/>
          </a:stretch>
        </p:blipFill>
        <p:spPr>
          <a:xfrm>
            <a:off x="4851280" y="1007009"/>
            <a:ext cx="2996034" cy="1828959"/>
          </a:xfrm>
          <a:prstGeom prst="rect">
            <a:avLst/>
          </a:prstGeom>
        </p:spPr>
      </p:pic>
      <p:pic>
        <p:nvPicPr>
          <p:cNvPr id="6" name="Picture 5">
            <a:extLst>
              <a:ext uri="{FF2B5EF4-FFF2-40B4-BE49-F238E27FC236}">
                <a16:creationId xmlns:a16="http://schemas.microsoft.com/office/drawing/2014/main" id="{2263C314-A3E7-A45D-A22A-B4FE65385C2A}"/>
              </a:ext>
            </a:extLst>
          </p:cNvPr>
          <p:cNvPicPr>
            <a:picLocks noChangeAspect="1"/>
          </p:cNvPicPr>
          <p:nvPr/>
        </p:nvPicPr>
        <p:blipFill>
          <a:blip r:embed="rId5"/>
          <a:stretch>
            <a:fillRect/>
          </a:stretch>
        </p:blipFill>
        <p:spPr>
          <a:xfrm>
            <a:off x="5312670" y="2835968"/>
            <a:ext cx="3743268" cy="2194750"/>
          </a:xfrm>
          <a:prstGeom prst="rect">
            <a:avLst/>
          </a:prstGeom>
        </p:spPr>
      </p:pic>
      <p:pic>
        <p:nvPicPr>
          <p:cNvPr id="7" name="Picture 6">
            <a:extLst>
              <a:ext uri="{FF2B5EF4-FFF2-40B4-BE49-F238E27FC236}">
                <a16:creationId xmlns:a16="http://schemas.microsoft.com/office/drawing/2014/main" id="{A03723B1-B180-D45C-285A-CB4561B8C691}"/>
              </a:ext>
            </a:extLst>
          </p:cNvPr>
          <p:cNvPicPr>
            <a:picLocks noChangeAspect="1"/>
          </p:cNvPicPr>
          <p:nvPr/>
        </p:nvPicPr>
        <p:blipFill>
          <a:blip r:embed="rId6"/>
          <a:stretch>
            <a:fillRect/>
          </a:stretch>
        </p:blipFill>
        <p:spPr>
          <a:xfrm>
            <a:off x="540902" y="4354557"/>
            <a:ext cx="4871126" cy="262151"/>
          </a:xfrm>
          <a:prstGeom prst="rect">
            <a:avLst/>
          </a:prstGeom>
        </p:spPr>
      </p:pic>
    </p:spTree>
    <p:extLst>
      <p:ext uri="{BB962C8B-B14F-4D97-AF65-F5344CB8AC3E}">
        <p14:creationId xmlns:p14="http://schemas.microsoft.com/office/powerpoint/2010/main" val="19570260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DF18-DEE8-B1C2-E085-AD4C366130D8}"/>
              </a:ext>
            </a:extLst>
          </p:cNvPr>
          <p:cNvSpPr>
            <a:spLocks noGrp="1"/>
          </p:cNvSpPr>
          <p:nvPr>
            <p:ph type="title"/>
          </p:nvPr>
        </p:nvSpPr>
        <p:spPr>
          <a:xfrm>
            <a:off x="289249" y="1806974"/>
            <a:ext cx="9144000" cy="1006507"/>
          </a:xfrm>
        </p:spPr>
        <p:txBody>
          <a:bodyPr/>
          <a:lstStyle/>
          <a:p>
            <a:r>
              <a:rPr lang="en-US" sz="2800" b="1" i="1" dirty="0">
                <a:latin typeface="Arial Narrow" panose="020B0606020202030204" pitchFamily="34" charset="0"/>
              </a:rPr>
              <a:t>Real-world </a:t>
            </a:r>
            <a:r>
              <a:rPr lang="en-US" sz="2800" b="1" dirty="0">
                <a:latin typeface="Arial Narrow" panose="020B0606020202030204" pitchFamily="34" charset="0"/>
              </a:rPr>
              <a:t>use of tumor-informed MRD assay</a:t>
            </a:r>
          </a:p>
        </p:txBody>
      </p:sp>
    </p:spTree>
    <p:extLst>
      <p:ext uri="{BB962C8B-B14F-4D97-AF65-F5344CB8AC3E}">
        <p14:creationId xmlns:p14="http://schemas.microsoft.com/office/powerpoint/2010/main" val="7184391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680DD-7017-0BD6-3B07-9D8BE7DDA0B0}"/>
              </a:ext>
            </a:extLst>
          </p:cNvPr>
          <p:cNvPicPr>
            <a:picLocks noChangeAspect="1"/>
          </p:cNvPicPr>
          <p:nvPr/>
        </p:nvPicPr>
        <p:blipFill>
          <a:blip r:embed="rId2"/>
          <a:stretch>
            <a:fillRect/>
          </a:stretch>
        </p:blipFill>
        <p:spPr>
          <a:xfrm>
            <a:off x="-111968" y="9643"/>
            <a:ext cx="9144000" cy="1383792"/>
          </a:xfrm>
          <a:prstGeom prst="rect">
            <a:avLst/>
          </a:prstGeom>
        </p:spPr>
      </p:pic>
      <p:pic>
        <p:nvPicPr>
          <p:cNvPr id="4" name="Picture 3">
            <a:extLst>
              <a:ext uri="{FF2B5EF4-FFF2-40B4-BE49-F238E27FC236}">
                <a16:creationId xmlns:a16="http://schemas.microsoft.com/office/drawing/2014/main" id="{A68C85FB-B761-543A-52DE-D4B1DFB5F8D4}"/>
              </a:ext>
            </a:extLst>
          </p:cNvPr>
          <p:cNvPicPr>
            <a:picLocks noChangeAspect="1"/>
          </p:cNvPicPr>
          <p:nvPr/>
        </p:nvPicPr>
        <p:blipFill>
          <a:blip r:embed="rId3"/>
          <a:stretch>
            <a:fillRect/>
          </a:stretch>
        </p:blipFill>
        <p:spPr>
          <a:xfrm>
            <a:off x="111968" y="1458750"/>
            <a:ext cx="3603048" cy="2817614"/>
          </a:xfrm>
          <a:prstGeom prst="rect">
            <a:avLst/>
          </a:prstGeom>
        </p:spPr>
      </p:pic>
      <p:pic>
        <p:nvPicPr>
          <p:cNvPr id="5" name="Picture 4">
            <a:extLst>
              <a:ext uri="{FF2B5EF4-FFF2-40B4-BE49-F238E27FC236}">
                <a16:creationId xmlns:a16="http://schemas.microsoft.com/office/drawing/2014/main" id="{EC3A7976-D65C-FA5B-588B-443A9E37B271}"/>
              </a:ext>
            </a:extLst>
          </p:cNvPr>
          <p:cNvPicPr>
            <a:picLocks noChangeAspect="1"/>
          </p:cNvPicPr>
          <p:nvPr/>
        </p:nvPicPr>
        <p:blipFill>
          <a:blip r:embed="rId4"/>
          <a:stretch>
            <a:fillRect/>
          </a:stretch>
        </p:blipFill>
        <p:spPr>
          <a:xfrm>
            <a:off x="4202595" y="1299510"/>
            <a:ext cx="3743268" cy="2810500"/>
          </a:xfrm>
          <a:prstGeom prst="rect">
            <a:avLst/>
          </a:prstGeom>
        </p:spPr>
      </p:pic>
      <p:pic>
        <p:nvPicPr>
          <p:cNvPr id="6" name="Picture 5">
            <a:extLst>
              <a:ext uri="{FF2B5EF4-FFF2-40B4-BE49-F238E27FC236}">
                <a16:creationId xmlns:a16="http://schemas.microsoft.com/office/drawing/2014/main" id="{92D975FB-BF83-F4F3-EE71-7D08EB6E7CB1}"/>
              </a:ext>
            </a:extLst>
          </p:cNvPr>
          <p:cNvPicPr>
            <a:picLocks noChangeAspect="1"/>
          </p:cNvPicPr>
          <p:nvPr/>
        </p:nvPicPr>
        <p:blipFill>
          <a:blip r:embed="rId5"/>
          <a:stretch>
            <a:fillRect/>
          </a:stretch>
        </p:blipFill>
        <p:spPr>
          <a:xfrm>
            <a:off x="3787955" y="4110010"/>
            <a:ext cx="4871126" cy="262151"/>
          </a:xfrm>
          <a:prstGeom prst="rect">
            <a:avLst/>
          </a:prstGeom>
        </p:spPr>
      </p:pic>
    </p:spTree>
    <p:extLst>
      <p:ext uri="{BB962C8B-B14F-4D97-AF65-F5344CB8AC3E}">
        <p14:creationId xmlns:p14="http://schemas.microsoft.com/office/powerpoint/2010/main" val="5720369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40CB702-890C-32A4-4E9A-76B6B5FF3447}"/>
              </a:ext>
            </a:extLst>
          </p:cNvPr>
          <p:cNvSpPr>
            <a:spLocks noGrp="1"/>
          </p:cNvSpPr>
          <p:nvPr>
            <p:ph type="subTitle" idx="1"/>
          </p:nvPr>
        </p:nvSpPr>
        <p:spPr>
          <a:xfrm>
            <a:off x="1306286" y="1501608"/>
            <a:ext cx="6400800" cy="2651759"/>
          </a:xfrm>
        </p:spPr>
        <p:txBody>
          <a:bodyPr/>
          <a:lstStyle/>
          <a:p>
            <a:endParaRPr lang="en-US" dirty="0"/>
          </a:p>
        </p:txBody>
      </p:sp>
      <p:sp>
        <p:nvSpPr>
          <p:cNvPr id="3" name="Title 2">
            <a:extLst>
              <a:ext uri="{FF2B5EF4-FFF2-40B4-BE49-F238E27FC236}">
                <a16:creationId xmlns:a16="http://schemas.microsoft.com/office/drawing/2014/main" id="{50949B5C-D339-D9C8-ADDB-08DE90CE794F}"/>
              </a:ext>
            </a:extLst>
          </p:cNvPr>
          <p:cNvSpPr>
            <a:spLocks noGrp="1"/>
          </p:cNvSpPr>
          <p:nvPr>
            <p:ph type="title"/>
          </p:nvPr>
        </p:nvSpPr>
        <p:spPr>
          <a:xfrm>
            <a:off x="0" y="76096"/>
            <a:ext cx="9144000" cy="1006507"/>
          </a:xfrm>
        </p:spPr>
        <p:txBody>
          <a:bodyPr/>
          <a:lstStyle/>
          <a:p>
            <a:r>
              <a:rPr lang="en-US" sz="2800" b="1" dirty="0">
                <a:latin typeface="Arial Narrow" panose="020B0606020202030204" pitchFamily="34" charset="0"/>
              </a:rPr>
              <a:t>Case Presentation</a:t>
            </a:r>
          </a:p>
        </p:txBody>
      </p:sp>
      <p:pic>
        <p:nvPicPr>
          <p:cNvPr id="8" name="Picture 7">
            <a:extLst>
              <a:ext uri="{FF2B5EF4-FFF2-40B4-BE49-F238E27FC236}">
                <a16:creationId xmlns:a16="http://schemas.microsoft.com/office/drawing/2014/main" id="{97DDB691-F072-C27E-848F-41A6D8210996}"/>
              </a:ext>
            </a:extLst>
          </p:cNvPr>
          <p:cNvPicPr>
            <a:picLocks noChangeAspect="1"/>
          </p:cNvPicPr>
          <p:nvPr/>
        </p:nvPicPr>
        <p:blipFill>
          <a:blip r:embed="rId2"/>
          <a:stretch>
            <a:fillRect/>
          </a:stretch>
        </p:blipFill>
        <p:spPr>
          <a:xfrm>
            <a:off x="130402" y="752299"/>
            <a:ext cx="8883196" cy="3254005"/>
          </a:xfrm>
          <a:prstGeom prst="rect">
            <a:avLst/>
          </a:prstGeom>
        </p:spPr>
      </p:pic>
    </p:spTree>
    <p:extLst>
      <p:ext uri="{BB962C8B-B14F-4D97-AF65-F5344CB8AC3E}">
        <p14:creationId xmlns:p14="http://schemas.microsoft.com/office/powerpoint/2010/main" val="10583242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D518483-C56C-9705-B29C-8C34489278E4}"/>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7EB3992A-0056-E24A-CF7F-4BF79F9F190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4D2C1D2-70B0-0AF6-18A4-698B0F326D01}"/>
              </a:ext>
            </a:extLst>
          </p:cNvPr>
          <p:cNvPicPr>
            <a:picLocks noChangeAspect="1"/>
          </p:cNvPicPr>
          <p:nvPr/>
        </p:nvPicPr>
        <p:blipFill>
          <a:blip r:embed="rId2"/>
          <a:stretch>
            <a:fillRect/>
          </a:stretch>
        </p:blipFill>
        <p:spPr>
          <a:xfrm>
            <a:off x="317241" y="0"/>
            <a:ext cx="8714792" cy="4159509"/>
          </a:xfrm>
          <a:prstGeom prst="rect">
            <a:avLst/>
          </a:prstGeom>
        </p:spPr>
      </p:pic>
      <p:sp>
        <p:nvSpPr>
          <p:cNvPr id="6" name="Rectangle 5">
            <a:extLst>
              <a:ext uri="{FF2B5EF4-FFF2-40B4-BE49-F238E27FC236}">
                <a16:creationId xmlns:a16="http://schemas.microsoft.com/office/drawing/2014/main" id="{4F11DF8C-B840-86EC-BCF2-CBED15046401}"/>
              </a:ext>
            </a:extLst>
          </p:cNvPr>
          <p:cNvSpPr/>
          <p:nvPr/>
        </p:nvSpPr>
        <p:spPr>
          <a:xfrm>
            <a:off x="6110689" y="3020908"/>
            <a:ext cx="2604388" cy="9916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rgbClr val="FF3300"/>
                </a:solidFill>
                <a:latin typeface="Arial Narrow" panose="020B0606020202030204" pitchFamily="34" charset="0"/>
              </a:rPr>
              <a:t>Asymptomatic MBC </a:t>
            </a:r>
          </a:p>
        </p:txBody>
      </p:sp>
      <p:sp>
        <p:nvSpPr>
          <p:cNvPr id="7" name="Right Brace 6">
            <a:extLst>
              <a:ext uri="{FF2B5EF4-FFF2-40B4-BE49-F238E27FC236}">
                <a16:creationId xmlns:a16="http://schemas.microsoft.com/office/drawing/2014/main" id="{02664FDF-F10A-9C7E-C12B-07AC41A0E127}"/>
              </a:ext>
            </a:extLst>
          </p:cNvPr>
          <p:cNvSpPr/>
          <p:nvPr/>
        </p:nvSpPr>
        <p:spPr bwMode="auto">
          <a:xfrm rot="5400000">
            <a:off x="3247346" y="3011264"/>
            <a:ext cx="242009" cy="2276669"/>
          </a:xfrm>
          <a:prstGeom prst="rightBrace">
            <a:avLst>
              <a:gd name="adj1" fmla="val 8333"/>
              <a:gd name="adj2" fmla="val 51121"/>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Star: 5 Points 9">
            <a:extLst>
              <a:ext uri="{FF2B5EF4-FFF2-40B4-BE49-F238E27FC236}">
                <a16:creationId xmlns:a16="http://schemas.microsoft.com/office/drawing/2014/main" id="{8A66D074-7333-5910-2B33-75B0FACED38D}"/>
              </a:ext>
            </a:extLst>
          </p:cNvPr>
          <p:cNvSpPr/>
          <p:nvPr/>
        </p:nvSpPr>
        <p:spPr bwMode="auto">
          <a:xfrm>
            <a:off x="4250526" y="3181738"/>
            <a:ext cx="181515" cy="326572"/>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74930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8"/>
          <p:cNvSpPr txBox="1">
            <a:spLocks noGrp="1"/>
          </p:cNvSpPr>
          <p:nvPr>
            <p:ph type="body" idx="2"/>
          </p:nvPr>
        </p:nvSpPr>
        <p:spPr>
          <a:xfrm>
            <a:off x="-1" y="927207"/>
            <a:ext cx="9143999" cy="3342714"/>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2E51"/>
              </a:buClr>
              <a:buSzPts val="2800"/>
              <a:buFont typeface="Arial"/>
              <a:buNone/>
            </a:pPr>
            <a:r>
              <a:rPr lang="en-US" b="1">
                <a:solidFill>
                  <a:srgbClr val="002E51"/>
                </a:solidFill>
              </a:rPr>
              <a:t>Lisa A. Newman, MD, MPH, FACS, FASCO, FSSO</a:t>
            </a:r>
            <a:endParaRPr/>
          </a:p>
          <a:p>
            <a:pPr marL="0" lvl="0" indent="0" algn="ctr" rtl="0">
              <a:spcBef>
                <a:spcPts val="400"/>
              </a:spcBef>
              <a:spcAft>
                <a:spcPts val="0"/>
              </a:spcAft>
              <a:buClr>
                <a:srgbClr val="002E51"/>
              </a:buClr>
              <a:buSzPts val="2000"/>
              <a:buFont typeface="Arial"/>
              <a:buNone/>
            </a:pPr>
            <a:r>
              <a:rPr lang="en-US" sz="2000">
                <a:solidFill>
                  <a:srgbClr val="002E51"/>
                </a:solidFill>
              </a:rPr>
              <a:t>Professor of Chief of Breast Surgery, Weill Cornell Medicine</a:t>
            </a:r>
            <a:endParaRPr/>
          </a:p>
          <a:p>
            <a:pPr marL="0" lvl="0" indent="0" algn="ctr" rtl="0">
              <a:spcBef>
                <a:spcPts val="400"/>
              </a:spcBef>
              <a:spcAft>
                <a:spcPts val="0"/>
              </a:spcAft>
              <a:buClr>
                <a:srgbClr val="002E51"/>
              </a:buClr>
              <a:buSzPts val="2000"/>
              <a:buFont typeface="Arial"/>
              <a:buNone/>
            </a:pPr>
            <a:r>
              <a:rPr lang="en-US" sz="2000">
                <a:solidFill>
                  <a:srgbClr val="002E51"/>
                </a:solidFill>
              </a:rPr>
              <a:t>Director, Interdisciplinary Breast Oncology Program, New York Presbyterian Hospital Network</a:t>
            </a:r>
            <a:endParaRPr/>
          </a:p>
          <a:p>
            <a:pPr marL="0" lvl="0" indent="0" algn="ctr" rtl="0">
              <a:spcBef>
                <a:spcPts val="400"/>
              </a:spcBef>
              <a:spcAft>
                <a:spcPts val="0"/>
              </a:spcAft>
              <a:buClr>
                <a:srgbClr val="002E51"/>
              </a:buClr>
              <a:buSzPts val="2000"/>
              <a:buFont typeface="Arial"/>
              <a:buNone/>
            </a:pPr>
            <a:r>
              <a:rPr lang="en-US" sz="2000">
                <a:solidFill>
                  <a:srgbClr val="002E51"/>
                </a:solidFill>
              </a:rPr>
              <a:t>Executive Director and Founder, International Center for the Study of Breast Cancer Subtypes</a:t>
            </a:r>
            <a:endParaRPr/>
          </a:p>
          <a:p>
            <a:pPr marL="0" lvl="0" indent="0" algn="ctr" rtl="0">
              <a:spcBef>
                <a:spcPts val="400"/>
              </a:spcBef>
              <a:spcAft>
                <a:spcPts val="0"/>
              </a:spcAft>
              <a:buClr>
                <a:srgbClr val="002E51"/>
              </a:buClr>
              <a:buSzPts val="2000"/>
              <a:buFont typeface="Arial"/>
              <a:buNone/>
            </a:pPr>
            <a:r>
              <a:rPr lang="en-US" sz="2000">
                <a:solidFill>
                  <a:srgbClr val="002E51"/>
                </a:solidFill>
              </a:rPr>
              <a:t>Adjunct Professor, M.D. Anderson Cancer Center</a:t>
            </a:r>
            <a:endParaRPr/>
          </a:p>
          <a:p>
            <a:pPr marL="0" lvl="0" indent="0" algn="ctr" rtl="0">
              <a:spcBef>
                <a:spcPts val="400"/>
              </a:spcBef>
              <a:spcAft>
                <a:spcPts val="0"/>
              </a:spcAft>
              <a:buClr>
                <a:srgbClr val="002E51"/>
              </a:buClr>
              <a:buSzPts val="2000"/>
              <a:buFont typeface="Arial"/>
              <a:buNone/>
            </a:pPr>
            <a:r>
              <a:rPr lang="en-US" sz="2000">
                <a:solidFill>
                  <a:srgbClr val="002E51"/>
                </a:solidFill>
              </a:rPr>
              <a:t>Komen Scholar Alumnus</a:t>
            </a:r>
            <a:endParaRPr/>
          </a:p>
        </p:txBody>
      </p:sp>
      <p:sp>
        <p:nvSpPr>
          <p:cNvPr id="373" name="Google Shape;373;p8"/>
          <p:cNvSpPr txBox="1">
            <a:spLocks noGrp="1"/>
          </p:cNvSpPr>
          <p:nvPr>
            <p:ph type="title"/>
          </p:nvPr>
        </p:nvSpPr>
        <p:spPr>
          <a:xfrm>
            <a:off x="0" y="127465"/>
            <a:ext cx="9144000" cy="69549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Program Chair</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A2049C9-25A0-519D-421A-B56A561F8C88}"/>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090314A7-8750-24C2-42BA-5E5E0C3EF38C}"/>
              </a:ext>
            </a:extLst>
          </p:cNvPr>
          <p:cNvSpPr>
            <a:spLocks noGrp="1"/>
          </p:cNvSpPr>
          <p:nvPr>
            <p:ph type="title"/>
          </p:nvPr>
        </p:nvSpPr>
        <p:spPr/>
        <p:txBody>
          <a:bodyPr/>
          <a:lstStyle/>
          <a:p>
            <a:r>
              <a:rPr lang="en-US" sz="3600" b="1" dirty="0">
                <a:latin typeface="Arial Narrow" panose="020B0606020202030204" pitchFamily="34" charset="0"/>
              </a:rPr>
              <a:t>Case Presentation</a:t>
            </a:r>
            <a:endParaRPr lang="en-US" dirty="0"/>
          </a:p>
        </p:txBody>
      </p:sp>
      <p:pic>
        <p:nvPicPr>
          <p:cNvPr id="5" name="Picture 4">
            <a:extLst>
              <a:ext uri="{FF2B5EF4-FFF2-40B4-BE49-F238E27FC236}">
                <a16:creationId xmlns:a16="http://schemas.microsoft.com/office/drawing/2014/main" id="{98F422F9-393B-93F5-AA43-13BA739B0BE5}"/>
              </a:ext>
            </a:extLst>
          </p:cNvPr>
          <p:cNvPicPr>
            <a:picLocks noChangeAspect="1"/>
          </p:cNvPicPr>
          <p:nvPr/>
        </p:nvPicPr>
        <p:blipFill>
          <a:blip r:embed="rId2"/>
          <a:stretch>
            <a:fillRect/>
          </a:stretch>
        </p:blipFill>
        <p:spPr>
          <a:xfrm>
            <a:off x="197681" y="876171"/>
            <a:ext cx="8748638" cy="3395920"/>
          </a:xfrm>
          <a:prstGeom prst="rect">
            <a:avLst/>
          </a:prstGeom>
        </p:spPr>
      </p:pic>
    </p:spTree>
    <p:extLst>
      <p:ext uri="{BB962C8B-B14F-4D97-AF65-F5344CB8AC3E}">
        <p14:creationId xmlns:p14="http://schemas.microsoft.com/office/powerpoint/2010/main" val="5845234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7C6623D5-E388-4B7D-AEA0-2A6EF7C904C5}"/>
              </a:ext>
            </a:extLst>
          </p:cNvPr>
          <p:cNvPicPr>
            <a:picLocks noGrp="1" noChangeAspect="1"/>
          </p:cNvPicPr>
          <p:nvPr>
            <p:ph idx="1"/>
          </p:nvPr>
        </p:nvPicPr>
        <p:blipFill>
          <a:blip r:embed="rId2"/>
          <a:stretch>
            <a:fillRect/>
          </a:stretch>
        </p:blipFill>
        <p:spPr>
          <a:xfrm>
            <a:off x="174106" y="387894"/>
            <a:ext cx="5274972" cy="3090940"/>
          </a:xfrm>
          <a:prstGeom prst="rect">
            <a:avLst/>
          </a:prstGeom>
        </p:spPr>
      </p:pic>
      <p:pic>
        <p:nvPicPr>
          <p:cNvPr id="4" name="Picture 3">
            <a:extLst>
              <a:ext uri="{FF2B5EF4-FFF2-40B4-BE49-F238E27FC236}">
                <a16:creationId xmlns:a16="http://schemas.microsoft.com/office/drawing/2014/main" id="{6CADE1DA-09D5-24A3-9D4F-608A08BE9635}"/>
              </a:ext>
            </a:extLst>
          </p:cNvPr>
          <p:cNvPicPr>
            <a:picLocks noChangeAspect="1"/>
          </p:cNvPicPr>
          <p:nvPr/>
        </p:nvPicPr>
        <p:blipFill>
          <a:blip r:embed="rId3"/>
          <a:stretch>
            <a:fillRect/>
          </a:stretch>
        </p:blipFill>
        <p:spPr>
          <a:xfrm>
            <a:off x="6251364" y="89871"/>
            <a:ext cx="2438611" cy="2334970"/>
          </a:xfrm>
          <a:prstGeom prst="rect">
            <a:avLst/>
          </a:prstGeom>
        </p:spPr>
      </p:pic>
      <p:pic>
        <p:nvPicPr>
          <p:cNvPr id="5" name="Picture 4">
            <a:extLst>
              <a:ext uri="{FF2B5EF4-FFF2-40B4-BE49-F238E27FC236}">
                <a16:creationId xmlns:a16="http://schemas.microsoft.com/office/drawing/2014/main" id="{5DF318C4-9D84-A096-3A48-A738C25325D1}"/>
              </a:ext>
            </a:extLst>
          </p:cNvPr>
          <p:cNvPicPr>
            <a:picLocks noChangeAspect="1"/>
          </p:cNvPicPr>
          <p:nvPr/>
        </p:nvPicPr>
        <p:blipFill>
          <a:blip r:embed="rId4"/>
          <a:stretch>
            <a:fillRect/>
          </a:stretch>
        </p:blipFill>
        <p:spPr>
          <a:xfrm>
            <a:off x="6504369" y="2942294"/>
            <a:ext cx="1932599" cy="1950889"/>
          </a:xfrm>
          <a:prstGeom prst="rect">
            <a:avLst/>
          </a:prstGeom>
        </p:spPr>
      </p:pic>
      <p:pic>
        <p:nvPicPr>
          <p:cNvPr id="6" name="Picture 5">
            <a:extLst>
              <a:ext uri="{FF2B5EF4-FFF2-40B4-BE49-F238E27FC236}">
                <a16:creationId xmlns:a16="http://schemas.microsoft.com/office/drawing/2014/main" id="{73979617-F01B-8B3D-6F38-5E9B004AA210}"/>
              </a:ext>
            </a:extLst>
          </p:cNvPr>
          <p:cNvPicPr>
            <a:picLocks noChangeAspect="1"/>
          </p:cNvPicPr>
          <p:nvPr/>
        </p:nvPicPr>
        <p:blipFill>
          <a:blip r:embed="rId5"/>
          <a:stretch>
            <a:fillRect/>
          </a:stretch>
        </p:blipFill>
        <p:spPr>
          <a:xfrm>
            <a:off x="4332184" y="1772891"/>
            <a:ext cx="1932599" cy="1319445"/>
          </a:xfrm>
          <a:prstGeom prst="rect">
            <a:avLst/>
          </a:prstGeom>
        </p:spPr>
      </p:pic>
    </p:spTree>
    <p:extLst>
      <p:ext uri="{BB962C8B-B14F-4D97-AF65-F5344CB8AC3E}">
        <p14:creationId xmlns:p14="http://schemas.microsoft.com/office/powerpoint/2010/main" val="1017689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F4FB1-933B-DFDF-E6D5-75865CE96F3B}"/>
              </a:ext>
            </a:extLst>
          </p:cNvPr>
          <p:cNvSpPr>
            <a:spLocks noGrp="1"/>
          </p:cNvSpPr>
          <p:nvPr>
            <p:ph type="title"/>
          </p:nvPr>
        </p:nvSpPr>
        <p:spPr>
          <a:xfrm>
            <a:off x="0" y="1713668"/>
            <a:ext cx="9144000" cy="1006507"/>
          </a:xfrm>
        </p:spPr>
        <p:txBody>
          <a:bodyPr/>
          <a:lstStyle/>
          <a:p>
            <a:r>
              <a:rPr lang="en-US" sz="2800" b="1" i="1" dirty="0">
                <a:latin typeface="Arial Narrow" panose="020B0606020202030204" pitchFamily="34" charset="0"/>
              </a:rPr>
              <a:t>Real-world </a:t>
            </a:r>
            <a:r>
              <a:rPr lang="en-US" sz="2800" b="1" dirty="0">
                <a:latin typeface="Arial Narrow" panose="020B0606020202030204" pitchFamily="34" charset="0"/>
              </a:rPr>
              <a:t>use of non-tumor-informed MRD assay</a:t>
            </a:r>
          </a:p>
        </p:txBody>
      </p:sp>
    </p:spTree>
    <p:extLst>
      <p:ext uri="{BB962C8B-B14F-4D97-AF65-F5344CB8AC3E}">
        <p14:creationId xmlns:p14="http://schemas.microsoft.com/office/powerpoint/2010/main" val="36488058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9B3344-8180-B091-FB38-F0F82EB83763}"/>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FB58D8B5-2882-4AD6-0DF6-6867D4FCFE0D}"/>
              </a:ext>
            </a:extLst>
          </p:cNvPr>
          <p:cNvPicPr>
            <a:picLocks noChangeAspect="1"/>
          </p:cNvPicPr>
          <p:nvPr/>
        </p:nvPicPr>
        <p:blipFill>
          <a:blip r:embed="rId2"/>
          <a:stretch>
            <a:fillRect/>
          </a:stretch>
        </p:blipFill>
        <p:spPr>
          <a:xfrm>
            <a:off x="681134" y="904448"/>
            <a:ext cx="7620000" cy="3099987"/>
          </a:xfrm>
          <a:prstGeom prst="rect">
            <a:avLst/>
          </a:prstGeom>
        </p:spPr>
      </p:pic>
    </p:spTree>
    <p:extLst>
      <p:ext uri="{BB962C8B-B14F-4D97-AF65-F5344CB8AC3E}">
        <p14:creationId xmlns:p14="http://schemas.microsoft.com/office/powerpoint/2010/main" val="31391785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6ED9A-CFD2-3F86-9F6E-B9397DA9938E}"/>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8B194D1B-B5C9-C69D-6051-44B8F218D5A9}"/>
              </a:ext>
            </a:extLst>
          </p:cNvPr>
          <p:cNvSpPr>
            <a:spLocks noGrp="1"/>
          </p:cNvSpPr>
          <p:nvPr>
            <p:ph type="title"/>
          </p:nvPr>
        </p:nvSpPr>
        <p:spPr/>
        <p:txBody>
          <a:bodyPr/>
          <a:lstStyle/>
          <a:p>
            <a:r>
              <a:rPr lang="en-US" dirty="0"/>
              <a:t>Case Presentation</a:t>
            </a:r>
          </a:p>
        </p:txBody>
      </p:sp>
      <p:pic>
        <p:nvPicPr>
          <p:cNvPr id="5" name="Picture 4">
            <a:extLst>
              <a:ext uri="{FF2B5EF4-FFF2-40B4-BE49-F238E27FC236}">
                <a16:creationId xmlns:a16="http://schemas.microsoft.com/office/drawing/2014/main" id="{6F3EDC01-A648-DD3F-70EC-3438A142874A}"/>
              </a:ext>
            </a:extLst>
          </p:cNvPr>
          <p:cNvPicPr>
            <a:picLocks noChangeAspect="1"/>
          </p:cNvPicPr>
          <p:nvPr/>
        </p:nvPicPr>
        <p:blipFill>
          <a:blip r:embed="rId2"/>
          <a:stretch>
            <a:fillRect/>
          </a:stretch>
        </p:blipFill>
        <p:spPr>
          <a:xfrm>
            <a:off x="65315" y="1138587"/>
            <a:ext cx="8837607" cy="3172670"/>
          </a:xfrm>
          <a:prstGeom prst="rect">
            <a:avLst/>
          </a:prstGeom>
        </p:spPr>
      </p:pic>
    </p:spTree>
    <p:extLst>
      <p:ext uri="{BB962C8B-B14F-4D97-AF65-F5344CB8AC3E}">
        <p14:creationId xmlns:p14="http://schemas.microsoft.com/office/powerpoint/2010/main" val="23857652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19267B-637D-1883-CAF8-3CA5C4CAC48C}"/>
              </a:ext>
            </a:extLst>
          </p:cNvPr>
          <p:cNvPicPr>
            <a:picLocks noChangeAspect="1"/>
          </p:cNvPicPr>
          <p:nvPr/>
        </p:nvPicPr>
        <p:blipFill>
          <a:blip r:embed="rId2"/>
          <a:stretch>
            <a:fillRect/>
          </a:stretch>
        </p:blipFill>
        <p:spPr>
          <a:xfrm>
            <a:off x="153109" y="208678"/>
            <a:ext cx="3743268" cy="2365453"/>
          </a:xfrm>
          <a:prstGeom prst="rect">
            <a:avLst/>
          </a:prstGeom>
        </p:spPr>
      </p:pic>
      <p:pic>
        <p:nvPicPr>
          <p:cNvPr id="3" name="Picture 2">
            <a:extLst>
              <a:ext uri="{FF2B5EF4-FFF2-40B4-BE49-F238E27FC236}">
                <a16:creationId xmlns:a16="http://schemas.microsoft.com/office/drawing/2014/main" id="{F6108636-DA16-96D1-DA5B-67C85DC64C0E}"/>
              </a:ext>
            </a:extLst>
          </p:cNvPr>
          <p:cNvPicPr>
            <a:picLocks noChangeAspect="1"/>
          </p:cNvPicPr>
          <p:nvPr/>
        </p:nvPicPr>
        <p:blipFill>
          <a:blip r:embed="rId3"/>
          <a:stretch>
            <a:fillRect/>
          </a:stretch>
        </p:blipFill>
        <p:spPr>
          <a:xfrm>
            <a:off x="5247625" y="265804"/>
            <a:ext cx="3444539" cy="3036071"/>
          </a:xfrm>
          <a:prstGeom prst="rect">
            <a:avLst/>
          </a:prstGeom>
        </p:spPr>
      </p:pic>
      <p:pic>
        <p:nvPicPr>
          <p:cNvPr id="4" name="Picture 3">
            <a:extLst>
              <a:ext uri="{FF2B5EF4-FFF2-40B4-BE49-F238E27FC236}">
                <a16:creationId xmlns:a16="http://schemas.microsoft.com/office/drawing/2014/main" id="{EFA2EF31-2329-FB50-3103-70D6A34277A6}"/>
              </a:ext>
            </a:extLst>
          </p:cNvPr>
          <p:cNvPicPr>
            <a:picLocks noChangeAspect="1"/>
          </p:cNvPicPr>
          <p:nvPr/>
        </p:nvPicPr>
        <p:blipFill>
          <a:blip r:embed="rId4"/>
          <a:stretch>
            <a:fillRect/>
          </a:stretch>
        </p:blipFill>
        <p:spPr>
          <a:xfrm>
            <a:off x="676319" y="2811445"/>
            <a:ext cx="3895682" cy="1316850"/>
          </a:xfrm>
          <a:prstGeom prst="rect">
            <a:avLst/>
          </a:prstGeom>
        </p:spPr>
      </p:pic>
    </p:spTree>
    <p:extLst>
      <p:ext uri="{BB962C8B-B14F-4D97-AF65-F5344CB8AC3E}">
        <p14:creationId xmlns:p14="http://schemas.microsoft.com/office/powerpoint/2010/main" val="13266313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EF83AA-275C-D225-B802-F35461B28235}"/>
              </a:ext>
            </a:extLst>
          </p:cNvPr>
          <p:cNvPicPr>
            <a:picLocks noChangeAspect="1"/>
          </p:cNvPicPr>
          <p:nvPr/>
        </p:nvPicPr>
        <p:blipFill>
          <a:blip r:embed="rId2"/>
          <a:stretch>
            <a:fillRect/>
          </a:stretch>
        </p:blipFill>
        <p:spPr>
          <a:xfrm>
            <a:off x="-41988" y="635333"/>
            <a:ext cx="9227976" cy="3884414"/>
          </a:xfrm>
          <a:prstGeom prst="rect">
            <a:avLst/>
          </a:prstGeom>
        </p:spPr>
      </p:pic>
      <p:sp>
        <p:nvSpPr>
          <p:cNvPr id="3" name="Title 2">
            <a:extLst>
              <a:ext uri="{FF2B5EF4-FFF2-40B4-BE49-F238E27FC236}">
                <a16:creationId xmlns:a16="http://schemas.microsoft.com/office/drawing/2014/main" id="{C97A245A-B971-3D9E-B702-C12D291BB8E3}"/>
              </a:ext>
            </a:extLst>
          </p:cNvPr>
          <p:cNvSpPr>
            <a:spLocks noGrp="1"/>
          </p:cNvSpPr>
          <p:nvPr>
            <p:ph type="title"/>
          </p:nvPr>
        </p:nvSpPr>
        <p:spPr/>
        <p:txBody>
          <a:bodyPr/>
          <a:lstStyle/>
          <a:p>
            <a:r>
              <a:rPr lang="en-US" sz="2800" b="1" dirty="0">
                <a:latin typeface="Arial Narrow" panose="020B0606020202030204" pitchFamily="34" charset="0"/>
              </a:rPr>
              <a:t>MRD in primary breast cancer</a:t>
            </a:r>
            <a:endParaRPr lang="en-US" sz="2800" dirty="0">
              <a:latin typeface="Arial Narrow" panose="020B0606020202030204" pitchFamily="34" charset="0"/>
            </a:endParaRPr>
          </a:p>
        </p:txBody>
      </p:sp>
    </p:spTree>
    <p:extLst>
      <p:ext uri="{BB962C8B-B14F-4D97-AF65-F5344CB8AC3E}">
        <p14:creationId xmlns:p14="http://schemas.microsoft.com/office/powerpoint/2010/main" val="2972311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FC025-3A9E-315F-63DD-17BB76E0EE76}"/>
              </a:ext>
            </a:extLst>
          </p:cNvPr>
          <p:cNvPicPr>
            <a:picLocks noChangeAspect="1"/>
          </p:cNvPicPr>
          <p:nvPr/>
        </p:nvPicPr>
        <p:blipFill>
          <a:blip r:embed="rId2"/>
          <a:stretch>
            <a:fillRect/>
          </a:stretch>
        </p:blipFill>
        <p:spPr>
          <a:xfrm>
            <a:off x="0" y="543225"/>
            <a:ext cx="8069142" cy="3799090"/>
          </a:xfrm>
          <a:prstGeom prst="rect">
            <a:avLst/>
          </a:prstGeom>
        </p:spPr>
      </p:pic>
      <p:sp>
        <p:nvSpPr>
          <p:cNvPr id="3" name="Title 2">
            <a:extLst>
              <a:ext uri="{FF2B5EF4-FFF2-40B4-BE49-F238E27FC236}">
                <a16:creationId xmlns:a16="http://schemas.microsoft.com/office/drawing/2014/main" id="{9FBED02A-695C-2CB8-7C2E-DB53AB92152A}"/>
              </a:ext>
            </a:extLst>
          </p:cNvPr>
          <p:cNvSpPr>
            <a:spLocks noGrp="1"/>
          </p:cNvSpPr>
          <p:nvPr>
            <p:ph type="title"/>
          </p:nvPr>
        </p:nvSpPr>
        <p:spPr>
          <a:xfrm>
            <a:off x="0" y="39971"/>
            <a:ext cx="9144000" cy="1006507"/>
          </a:xfrm>
        </p:spPr>
        <p:txBody>
          <a:bodyPr/>
          <a:lstStyle/>
          <a:p>
            <a:r>
              <a:rPr lang="en-US" sz="2800" b="1" dirty="0">
                <a:latin typeface="Arial Narrow" panose="020B0606020202030204" pitchFamily="34" charset="0"/>
              </a:rPr>
              <a:t>MRD testing approach </a:t>
            </a:r>
            <a:endParaRPr lang="en-US" sz="2800" dirty="0"/>
          </a:p>
        </p:txBody>
      </p:sp>
    </p:spTree>
    <p:extLst>
      <p:ext uri="{BB962C8B-B14F-4D97-AF65-F5344CB8AC3E}">
        <p14:creationId xmlns:p14="http://schemas.microsoft.com/office/powerpoint/2010/main" val="18387834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14A242-4540-B696-CB73-6CAD4ECE9419}"/>
              </a:ext>
            </a:extLst>
          </p:cNvPr>
          <p:cNvPicPr>
            <a:picLocks noChangeAspect="1"/>
          </p:cNvPicPr>
          <p:nvPr/>
        </p:nvPicPr>
        <p:blipFill>
          <a:blip r:embed="rId2"/>
          <a:stretch>
            <a:fillRect/>
          </a:stretch>
        </p:blipFill>
        <p:spPr>
          <a:xfrm>
            <a:off x="0" y="252999"/>
            <a:ext cx="9004572" cy="1133954"/>
          </a:xfrm>
          <a:prstGeom prst="rect">
            <a:avLst/>
          </a:prstGeom>
        </p:spPr>
      </p:pic>
      <p:pic>
        <p:nvPicPr>
          <p:cNvPr id="3" name="Picture 2">
            <a:extLst>
              <a:ext uri="{FF2B5EF4-FFF2-40B4-BE49-F238E27FC236}">
                <a16:creationId xmlns:a16="http://schemas.microsoft.com/office/drawing/2014/main" id="{EBD7A359-5FDB-300F-ECCE-DAA06EAA548A}"/>
              </a:ext>
            </a:extLst>
          </p:cNvPr>
          <p:cNvPicPr>
            <a:picLocks noChangeAspect="1"/>
          </p:cNvPicPr>
          <p:nvPr/>
        </p:nvPicPr>
        <p:blipFill>
          <a:blip r:embed="rId3"/>
          <a:stretch>
            <a:fillRect/>
          </a:stretch>
        </p:blipFill>
        <p:spPr>
          <a:xfrm>
            <a:off x="807295" y="1100107"/>
            <a:ext cx="2621507" cy="2800088"/>
          </a:xfrm>
          <a:prstGeom prst="rect">
            <a:avLst/>
          </a:prstGeom>
        </p:spPr>
      </p:pic>
      <p:pic>
        <p:nvPicPr>
          <p:cNvPr id="4" name="Picture 3">
            <a:extLst>
              <a:ext uri="{FF2B5EF4-FFF2-40B4-BE49-F238E27FC236}">
                <a16:creationId xmlns:a16="http://schemas.microsoft.com/office/drawing/2014/main" id="{711D7622-3862-90C9-BFC9-A7844E1F5041}"/>
              </a:ext>
            </a:extLst>
          </p:cNvPr>
          <p:cNvPicPr>
            <a:picLocks noChangeAspect="1"/>
          </p:cNvPicPr>
          <p:nvPr/>
        </p:nvPicPr>
        <p:blipFill>
          <a:blip r:embed="rId4"/>
          <a:stretch>
            <a:fillRect/>
          </a:stretch>
        </p:blipFill>
        <p:spPr>
          <a:xfrm>
            <a:off x="5078408" y="981305"/>
            <a:ext cx="3926164" cy="2103302"/>
          </a:xfrm>
          <a:prstGeom prst="rect">
            <a:avLst/>
          </a:prstGeom>
        </p:spPr>
      </p:pic>
      <p:pic>
        <p:nvPicPr>
          <p:cNvPr id="5" name="Picture 4">
            <a:extLst>
              <a:ext uri="{FF2B5EF4-FFF2-40B4-BE49-F238E27FC236}">
                <a16:creationId xmlns:a16="http://schemas.microsoft.com/office/drawing/2014/main" id="{4BF90F16-5236-D73C-00CE-4B220D50692E}"/>
              </a:ext>
            </a:extLst>
          </p:cNvPr>
          <p:cNvPicPr>
            <a:picLocks noChangeAspect="1"/>
          </p:cNvPicPr>
          <p:nvPr/>
        </p:nvPicPr>
        <p:blipFill>
          <a:blip r:embed="rId5"/>
          <a:stretch>
            <a:fillRect/>
          </a:stretch>
        </p:blipFill>
        <p:spPr>
          <a:xfrm>
            <a:off x="4090770" y="1083530"/>
            <a:ext cx="987638" cy="1192482"/>
          </a:xfrm>
          <a:prstGeom prst="rect">
            <a:avLst/>
          </a:prstGeom>
        </p:spPr>
      </p:pic>
    </p:spTree>
    <p:extLst>
      <p:ext uri="{BB962C8B-B14F-4D97-AF65-F5344CB8AC3E}">
        <p14:creationId xmlns:p14="http://schemas.microsoft.com/office/powerpoint/2010/main" val="29126799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982C3B1-B489-9FE7-0C87-CB6C37089BE3}"/>
              </a:ext>
            </a:extLst>
          </p:cNvPr>
          <p:cNvSpPr>
            <a:spLocks noGrp="1"/>
          </p:cNvSpPr>
          <p:nvPr>
            <p:ph type="subTitle" idx="1"/>
          </p:nvPr>
        </p:nvSpPr>
        <p:spPr>
          <a:xfrm>
            <a:off x="-233265" y="1082351"/>
            <a:ext cx="9377265" cy="2696547"/>
          </a:xfrm>
        </p:spPr>
        <p:txBody>
          <a:bodyPr/>
          <a:lstStyle/>
          <a:p>
            <a:pPr marL="342900" indent="-342900" algn="l">
              <a:buFont typeface="Arial" panose="020B0604020202020204" pitchFamily="34" charset="0"/>
              <a:buChar char="•"/>
            </a:pPr>
            <a:r>
              <a:rPr lang="en-US" dirty="0"/>
              <a:t>Use of liquid biopsy (NGS-</a:t>
            </a:r>
            <a:r>
              <a:rPr lang="en-US" dirty="0" err="1"/>
              <a:t>ctDNA</a:t>
            </a:r>
            <a:r>
              <a:rPr lang="en-US" dirty="0"/>
              <a:t>) is standard of care in advanced solid tumors. In metastatic breast cancer allows for molecular targets detection, monitoring and longitudinal evolution</a:t>
            </a:r>
          </a:p>
          <a:p>
            <a:pPr marL="342900" indent="-342900" algn="l">
              <a:buFont typeface="Arial" panose="020B0604020202020204" pitchFamily="34" charset="0"/>
              <a:buChar char="•"/>
            </a:pPr>
            <a:r>
              <a:rPr lang="en-US" dirty="0"/>
              <a:t>In primary disease MRD monitoring in neoadjuvant and adjuvant settings can detect molecular recurrence with/without anatomical “asymptomatic” progression</a:t>
            </a:r>
          </a:p>
          <a:p>
            <a:pPr marL="342900" indent="-342900" algn="l">
              <a:buFont typeface="Arial" panose="020B0604020202020204" pitchFamily="34" charset="0"/>
              <a:buChar char="•"/>
            </a:pPr>
            <a:r>
              <a:rPr lang="en-US" dirty="0"/>
              <a:t>Early interventions could impact long term outcome.</a:t>
            </a:r>
          </a:p>
          <a:p>
            <a:endParaRPr lang="en-US" dirty="0"/>
          </a:p>
        </p:txBody>
      </p:sp>
      <p:sp>
        <p:nvSpPr>
          <p:cNvPr id="3" name="Title 2">
            <a:extLst>
              <a:ext uri="{FF2B5EF4-FFF2-40B4-BE49-F238E27FC236}">
                <a16:creationId xmlns:a16="http://schemas.microsoft.com/office/drawing/2014/main" id="{545BD813-B086-3817-0C83-5201C7D92D62}"/>
              </a:ext>
            </a:extLst>
          </p:cNvPr>
          <p:cNvSpPr>
            <a:spLocks noGrp="1"/>
          </p:cNvSpPr>
          <p:nvPr>
            <p:ph type="title"/>
          </p:nvPr>
        </p:nvSpPr>
        <p:spPr>
          <a:xfrm>
            <a:off x="0" y="243174"/>
            <a:ext cx="9144000" cy="1006507"/>
          </a:xfrm>
        </p:spPr>
        <p:txBody>
          <a:bodyPr/>
          <a:lstStyle/>
          <a:p>
            <a:r>
              <a:rPr lang="en-US" sz="3600" b="1" dirty="0">
                <a:latin typeface="Arial Narrow" panose="020B0606020202030204" pitchFamily="34" charset="0"/>
              </a:rPr>
              <a:t>Conclusions</a:t>
            </a:r>
            <a:endParaRPr lang="en-US" dirty="0"/>
          </a:p>
        </p:txBody>
      </p:sp>
    </p:spTree>
    <p:extLst>
      <p:ext uri="{BB962C8B-B14F-4D97-AF65-F5344CB8AC3E}">
        <p14:creationId xmlns:p14="http://schemas.microsoft.com/office/powerpoint/2010/main" val="123377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049141-41F0-DA62-F352-84982CEEBA1B}"/>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MALIGNANCIES</a:t>
            </a:r>
          </a:p>
        </p:txBody>
      </p:sp>
      <p:sp>
        <p:nvSpPr>
          <p:cNvPr id="3" name="Rectangle 2">
            <a:extLst>
              <a:ext uri="{FF2B5EF4-FFF2-40B4-BE49-F238E27FC236}">
                <a16:creationId xmlns:a16="http://schemas.microsoft.com/office/drawing/2014/main" id="{BBC1CF0A-25A5-07EC-FF39-833108B675DB}"/>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29</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36757033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EAAD4E-AB9C-1673-907B-CF53BE8AD68E}"/>
              </a:ext>
            </a:extLst>
          </p:cNvPr>
          <p:cNvPicPr>
            <a:picLocks noChangeAspect="1"/>
          </p:cNvPicPr>
          <p:nvPr/>
        </p:nvPicPr>
        <p:blipFill>
          <a:blip r:embed="rId2"/>
          <a:stretch>
            <a:fillRect/>
          </a:stretch>
        </p:blipFill>
        <p:spPr>
          <a:xfrm>
            <a:off x="0" y="31598"/>
            <a:ext cx="9144000" cy="5085067"/>
          </a:xfrm>
          <a:prstGeom prst="rect">
            <a:avLst/>
          </a:prstGeom>
        </p:spPr>
      </p:pic>
    </p:spTree>
    <p:extLst>
      <p:ext uri="{BB962C8B-B14F-4D97-AF65-F5344CB8AC3E}">
        <p14:creationId xmlns:p14="http://schemas.microsoft.com/office/powerpoint/2010/main" val="22898722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049141-41F0-DA62-F352-84982CEEBA1B}"/>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MALIGNANCIES</a:t>
            </a:r>
          </a:p>
        </p:txBody>
      </p:sp>
      <p:sp>
        <p:nvSpPr>
          <p:cNvPr id="3" name="Rectangle 2">
            <a:extLst>
              <a:ext uri="{FF2B5EF4-FFF2-40B4-BE49-F238E27FC236}">
                <a16:creationId xmlns:a16="http://schemas.microsoft.com/office/drawing/2014/main" id="{BBC1CF0A-25A5-07EC-FF39-833108B675DB}"/>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April 29</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4170363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Ashley Schreier, DO</a:t>
            </a:r>
          </a:p>
          <a:p>
            <a:r>
              <a:rPr lang="en-US" dirty="0">
                <a:solidFill>
                  <a:srgbClr val="002E51"/>
                </a:solidFill>
              </a:rPr>
              <a:t>Assistant Professor of Medicine </a:t>
            </a:r>
          </a:p>
          <a:p>
            <a:r>
              <a:rPr lang="en-US" dirty="0">
                <a:solidFill>
                  <a:srgbClr val="002E51"/>
                </a:solidFill>
              </a:rPr>
              <a:t>Weill Cornell Medicine </a:t>
            </a:r>
          </a:p>
          <a:p>
            <a:r>
              <a:rPr lang="en-US" dirty="0">
                <a:solidFill>
                  <a:srgbClr val="002E51"/>
                </a:solidFill>
              </a:rPr>
              <a:t>New York, N.Y.</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Immunotherapy for Triple Negative Breast Cancer</a:t>
            </a:r>
          </a:p>
        </p:txBody>
      </p:sp>
    </p:spTree>
    <p:extLst>
      <p:ext uri="{BB962C8B-B14F-4D97-AF65-F5344CB8AC3E}">
        <p14:creationId xmlns:p14="http://schemas.microsoft.com/office/powerpoint/2010/main" val="2841479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Immune Checkpoint Blockade</a:t>
            </a:r>
          </a:p>
        </p:txBody>
      </p:sp>
      <p:pic>
        <p:nvPicPr>
          <p:cNvPr id="6" name="Picture 2" descr="Science Celebrates Cancer Immunotherapy and More in Annual Top 10 List |  American Association for the Advancement of Science">
            <a:extLst>
              <a:ext uri="{FF2B5EF4-FFF2-40B4-BE49-F238E27FC236}">
                <a16:creationId xmlns:a16="http://schemas.microsoft.com/office/drawing/2014/main" id="{68DA4533-D32F-6F5B-7D09-A3D101098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64173">
            <a:off x="557807" y="1005718"/>
            <a:ext cx="2610667" cy="33259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munotherapy - Illinois CancerCare">
            <a:extLst>
              <a:ext uri="{FF2B5EF4-FFF2-40B4-BE49-F238E27FC236}">
                <a16:creationId xmlns:a16="http://schemas.microsoft.com/office/drawing/2014/main" id="{ED730B8A-4359-FD4F-A454-051150FB1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259" y="1396242"/>
            <a:ext cx="5155992" cy="235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65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250" y="38991"/>
            <a:ext cx="9144000" cy="695496"/>
          </a:xfrm>
        </p:spPr>
        <p:txBody>
          <a:bodyPr/>
          <a:lstStyle/>
          <a:p>
            <a:r>
              <a:rPr lang="en-US" b="1" dirty="0">
                <a:solidFill>
                  <a:srgbClr val="002E51"/>
                </a:solidFill>
              </a:rPr>
              <a:t>Cancer’s great Escape</a:t>
            </a:r>
          </a:p>
        </p:txBody>
      </p:sp>
      <p:pic>
        <p:nvPicPr>
          <p:cNvPr id="5" name="Picture 2">
            <a:extLst>
              <a:ext uri="{FF2B5EF4-FFF2-40B4-BE49-F238E27FC236}">
                <a16:creationId xmlns:a16="http://schemas.microsoft.com/office/drawing/2014/main" id="{691EDB3B-3FB5-77FA-CB38-851A1E172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65" y="1197141"/>
            <a:ext cx="4254435" cy="24435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7EFA37-02F4-DD52-60D1-326CFFFEED8A}"/>
              </a:ext>
            </a:extLst>
          </p:cNvPr>
          <p:cNvPicPr>
            <a:picLocks noChangeAspect="1"/>
          </p:cNvPicPr>
          <p:nvPr/>
        </p:nvPicPr>
        <p:blipFill rotWithShape="1">
          <a:blip r:embed="rId3"/>
          <a:srcRect t="8527"/>
          <a:stretch/>
        </p:blipFill>
        <p:spPr>
          <a:xfrm>
            <a:off x="4646137" y="1507567"/>
            <a:ext cx="4131506" cy="2626887"/>
          </a:xfrm>
          <a:prstGeom prst="rect">
            <a:avLst/>
          </a:prstGeom>
        </p:spPr>
      </p:pic>
      <p:sp>
        <p:nvSpPr>
          <p:cNvPr id="7" name="TextBox 6">
            <a:extLst>
              <a:ext uri="{FF2B5EF4-FFF2-40B4-BE49-F238E27FC236}">
                <a16:creationId xmlns:a16="http://schemas.microsoft.com/office/drawing/2014/main" id="{276401EE-88F1-AFF9-F340-47772693FF3D}"/>
              </a:ext>
            </a:extLst>
          </p:cNvPr>
          <p:cNvSpPr txBox="1"/>
          <p:nvPr/>
        </p:nvSpPr>
        <p:spPr>
          <a:xfrm>
            <a:off x="526476" y="3640695"/>
            <a:ext cx="4254435" cy="646331"/>
          </a:xfrm>
          <a:prstGeom prst="rect">
            <a:avLst/>
          </a:prstGeom>
          <a:solidFill>
            <a:schemeClr val="tx1">
              <a:lumMod val="95000"/>
              <a:lumOff val="5000"/>
            </a:schemeClr>
          </a:solidFill>
        </p:spPr>
        <p:txBody>
          <a:bodyPr wrap="square" rtlCol="0">
            <a:spAutoFit/>
          </a:bodyPr>
          <a:lstStyle/>
          <a:p>
            <a:pPr algn="ctr"/>
            <a:r>
              <a:rPr lang="en-US" sz="1800" b="1" dirty="0">
                <a:solidFill>
                  <a:schemeClr val="bg1"/>
                </a:solidFill>
                <a:effectLst/>
                <a:latin typeface="Arial" panose="020B0604020202020204" pitchFamily="34" charset="0"/>
                <a:ea typeface="Times New Roman" panose="02020603050405020304" pitchFamily="18" charset="0"/>
              </a:rPr>
              <a:t>In order to progress, tumors </a:t>
            </a:r>
            <a:r>
              <a:rPr lang="en-US" sz="1800" b="1" dirty="0">
                <a:solidFill>
                  <a:schemeClr val="bg1"/>
                </a:solidFill>
                <a:latin typeface="Arial" panose="020B0604020202020204" pitchFamily="34" charset="0"/>
                <a:ea typeface="Times New Roman" panose="02020603050405020304" pitchFamily="18" charset="0"/>
              </a:rPr>
              <a:t>must </a:t>
            </a:r>
            <a:r>
              <a:rPr lang="en-US" sz="1800" b="1" dirty="0">
                <a:solidFill>
                  <a:schemeClr val="bg1"/>
                </a:solidFill>
                <a:effectLst/>
                <a:latin typeface="Arial" panose="020B0604020202020204" pitchFamily="34" charset="0"/>
                <a:ea typeface="Times New Roman" panose="02020603050405020304" pitchFamily="18" charset="0"/>
              </a:rPr>
              <a:t>escape immune-mediated control. </a:t>
            </a:r>
            <a:endParaRPr lang="en-US" sz="1800" b="1" dirty="0">
              <a:solidFill>
                <a:schemeClr val="bg1"/>
              </a:solidFill>
            </a:endParaRPr>
          </a:p>
        </p:txBody>
      </p:sp>
      <p:pic>
        <p:nvPicPr>
          <p:cNvPr id="8" name="Picture 7">
            <a:extLst>
              <a:ext uri="{FF2B5EF4-FFF2-40B4-BE49-F238E27FC236}">
                <a16:creationId xmlns:a16="http://schemas.microsoft.com/office/drawing/2014/main" id="{D430DBA5-2592-961C-A93E-56BEC7926772}"/>
              </a:ext>
            </a:extLst>
          </p:cNvPr>
          <p:cNvPicPr>
            <a:picLocks noChangeAspect="1"/>
          </p:cNvPicPr>
          <p:nvPr/>
        </p:nvPicPr>
        <p:blipFill rotWithShape="1">
          <a:blip r:embed="rId4"/>
          <a:srcRect r="4459"/>
          <a:stretch/>
        </p:blipFill>
        <p:spPr>
          <a:xfrm>
            <a:off x="4857750" y="686226"/>
            <a:ext cx="3919893" cy="894830"/>
          </a:xfrm>
          <a:prstGeom prst="rect">
            <a:avLst/>
          </a:prstGeom>
        </p:spPr>
      </p:pic>
    </p:spTree>
    <p:extLst>
      <p:ext uri="{BB962C8B-B14F-4D97-AF65-F5344CB8AC3E}">
        <p14:creationId xmlns:p14="http://schemas.microsoft.com/office/powerpoint/2010/main" val="37089522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T cell inhibitory receptors</a:t>
            </a:r>
          </a:p>
        </p:txBody>
      </p:sp>
      <p:grpSp>
        <p:nvGrpSpPr>
          <p:cNvPr id="2" name="Group 1">
            <a:extLst>
              <a:ext uri="{FF2B5EF4-FFF2-40B4-BE49-F238E27FC236}">
                <a16:creationId xmlns:a16="http://schemas.microsoft.com/office/drawing/2014/main" id="{F6DDC6CD-4702-C3D0-7C4E-249789D4E728}"/>
              </a:ext>
            </a:extLst>
          </p:cNvPr>
          <p:cNvGrpSpPr/>
          <p:nvPr/>
        </p:nvGrpSpPr>
        <p:grpSpPr>
          <a:xfrm>
            <a:off x="1253325" y="1071459"/>
            <a:ext cx="6637349" cy="3147076"/>
            <a:chOff x="381000" y="1838145"/>
            <a:chExt cx="8458200" cy="4207056"/>
          </a:xfrm>
        </p:grpSpPr>
        <p:pic>
          <p:nvPicPr>
            <p:cNvPr id="3" name="Picture 2" descr="Screen Shot 2015-07-06 at 11.33.45 PM.png">
              <a:extLst>
                <a:ext uri="{FF2B5EF4-FFF2-40B4-BE49-F238E27FC236}">
                  <a16:creationId xmlns:a16="http://schemas.microsoft.com/office/drawing/2014/main" id="{8FB49400-081E-34EF-563B-5DDBBA9FECCA}"/>
                </a:ext>
              </a:extLst>
            </p:cNvPr>
            <p:cNvPicPr>
              <a:picLocks noChangeAspect="1"/>
            </p:cNvPicPr>
            <p:nvPr/>
          </p:nvPicPr>
          <p:blipFill rotWithShape="1">
            <a:blip r:embed="rId2">
              <a:extLst>
                <a:ext uri="{28A0092B-C50C-407E-A947-70E740481C1C}">
                  <a14:useLocalDpi xmlns:a14="http://schemas.microsoft.com/office/drawing/2010/main" val="0"/>
                </a:ext>
              </a:extLst>
            </a:blip>
            <a:srcRect t="4593" b="14209"/>
            <a:stretch/>
          </p:blipFill>
          <p:spPr>
            <a:xfrm>
              <a:off x="381000" y="1838145"/>
              <a:ext cx="8458200" cy="4207056"/>
            </a:xfrm>
            <a:prstGeom prst="rect">
              <a:avLst/>
            </a:prstGeom>
          </p:spPr>
        </p:pic>
        <p:sp>
          <p:nvSpPr>
            <p:cNvPr id="5" name="TextBox 4">
              <a:extLst>
                <a:ext uri="{FF2B5EF4-FFF2-40B4-BE49-F238E27FC236}">
                  <a16:creationId xmlns:a16="http://schemas.microsoft.com/office/drawing/2014/main" id="{17B70F5D-9E50-FED5-DB67-8AC9B9B7D728}"/>
                </a:ext>
              </a:extLst>
            </p:cNvPr>
            <p:cNvSpPr txBox="1"/>
            <p:nvPr/>
          </p:nvSpPr>
          <p:spPr>
            <a:xfrm>
              <a:off x="3810000" y="5486400"/>
              <a:ext cx="914400" cy="369332"/>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A40147AF-CE6D-FE2A-9580-0F66D5B58B36}"/>
                </a:ext>
              </a:extLst>
            </p:cNvPr>
            <p:cNvSpPr txBox="1"/>
            <p:nvPr/>
          </p:nvSpPr>
          <p:spPr>
            <a:xfrm>
              <a:off x="7162800" y="5410200"/>
              <a:ext cx="914400" cy="369332"/>
            </a:xfrm>
            <a:prstGeom prst="rect">
              <a:avLst/>
            </a:prstGeom>
            <a:solidFill>
              <a:schemeClr val="bg1"/>
            </a:solidFill>
          </p:spPr>
          <p:txBody>
            <a:bodyPr wrap="square" rtlCol="0">
              <a:spAutoFit/>
            </a:bodyPr>
            <a:lstStyle/>
            <a:p>
              <a:endParaRPr lang="en-US" dirty="0"/>
            </a:p>
          </p:txBody>
        </p:sp>
      </p:grpSp>
      <p:grpSp>
        <p:nvGrpSpPr>
          <p:cNvPr id="7" name="Group 6">
            <a:extLst>
              <a:ext uri="{FF2B5EF4-FFF2-40B4-BE49-F238E27FC236}">
                <a16:creationId xmlns:a16="http://schemas.microsoft.com/office/drawing/2014/main" id="{1DA7041B-94AD-EBC9-96A0-29E59F3A5749}"/>
              </a:ext>
            </a:extLst>
          </p:cNvPr>
          <p:cNvGrpSpPr/>
          <p:nvPr/>
        </p:nvGrpSpPr>
        <p:grpSpPr>
          <a:xfrm>
            <a:off x="4571999" y="1670049"/>
            <a:ext cx="845228" cy="856109"/>
            <a:chOff x="5809572" y="2633305"/>
            <a:chExt cx="1006865" cy="1054904"/>
          </a:xfrm>
        </p:grpSpPr>
        <p:sp>
          <p:nvSpPr>
            <p:cNvPr id="8" name="Star: 5 Points 7">
              <a:extLst>
                <a:ext uri="{FF2B5EF4-FFF2-40B4-BE49-F238E27FC236}">
                  <a16:creationId xmlns:a16="http://schemas.microsoft.com/office/drawing/2014/main" id="{C082ADB0-A788-E8C9-6D72-58B0908E5E2D}"/>
                </a:ext>
              </a:extLst>
            </p:cNvPr>
            <p:cNvSpPr/>
            <p:nvPr/>
          </p:nvSpPr>
          <p:spPr>
            <a:xfrm>
              <a:off x="5809572" y="2633305"/>
              <a:ext cx="1006865" cy="1054904"/>
            </a:xfrm>
            <a:prstGeom prst="star5">
              <a:avLst/>
            </a:prstGeom>
            <a:noFill/>
            <a:ln w="38100">
              <a:solidFill>
                <a:schemeClr val="tx1">
                  <a:lumMod val="95000"/>
                  <a:lumOff val="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6857A91D-AE59-115F-C926-2E0E315DAF82}"/>
                </a:ext>
              </a:extLst>
            </p:cNvPr>
            <p:cNvSpPr/>
            <p:nvPr/>
          </p:nvSpPr>
          <p:spPr>
            <a:xfrm>
              <a:off x="6096000" y="2973272"/>
              <a:ext cx="450481" cy="411609"/>
            </a:xfrm>
            <a:prstGeom prst="star5">
              <a:avLst/>
            </a:prstGeom>
            <a:solidFill>
              <a:schemeClr val="tx1"/>
            </a:solidFill>
            <a:ln w="38100">
              <a:solidFill>
                <a:schemeClr val="tx1">
                  <a:lumMod val="95000"/>
                  <a:lumOff val="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Arrow: U-Turn 9">
            <a:extLst>
              <a:ext uri="{FF2B5EF4-FFF2-40B4-BE49-F238E27FC236}">
                <a16:creationId xmlns:a16="http://schemas.microsoft.com/office/drawing/2014/main" id="{09BF3C2A-1631-8DAF-E534-3B9B5B00BA30}"/>
              </a:ext>
            </a:extLst>
          </p:cNvPr>
          <p:cNvSpPr/>
          <p:nvPr/>
        </p:nvSpPr>
        <p:spPr>
          <a:xfrm rot="11026617" flipV="1">
            <a:off x="560826" y="895474"/>
            <a:ext cx="4488284" cy="561674"/>
          </a:xfrm>
          <a:prstGeom prst="uturnArrow">
            <a:avLst>
              <a:gd name="adj1" fmla="val 15169"/>
              <a:gd name="adj2" fmla="val 25000"/>
              <a:gd name="adj3" fmla="val 64645"/>
              <a:gd name="adj4" fmla="val 34285"/>
              <a:gd name="adj5" fmla="val 100000"/>
            </a:avLst>
          </a:prstGeom>
          <a:solidFill>
            <a:schemeClr val="tx1">
              <a:lumMod val="95000"/>
              <a:lumOff val="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674556C9-6367-B1CD-FBD6-8A210E305622}"/>
              </a:ext>
            </a:extLst>
          </p:cNvPr>
          <p:cNvSpPr txBox="1"/>
          <p:nvPr/>
        </p:nvSpPr>
        <p:spPr>
          <a:xfrm>
            <a:off x="96574" y="1316944"/>
            <a:ext cx="1877392" cy="523220"/>
          </a:xfrm>
          <a:prstGeom prst="rect">
            <a:avLst/>
          </a:prstGeom>
          <a:noFill/>
        </p:spPr>
        <p:txBody>
          <a:bodyPr wrap="square" rtlCol="0">
            <a:spAutoFit/>
          </a:bodyPr>
          <a:lstStyle/>
          <a:p>
            <a:r>
              <a:rPr lang="en-US" sz="2800" b="1" dirty="0"/>
              <a:t>Attack! </a:t>
            </a:r>
          </a:p>
        </p:txBody>
      </p:sp>
    </p:spTree>
    <p:extLst>
      <p:ext uri="{BB962C8B-B14F-4D97-AF65-F5344CB8AC3E}">
        <p14:creationId xmlns:p14="http://schemas.microsoft.com/office/powerpoint/2010/main" val="32472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917D370-F7F8-111F-F1FC-88DBCF7E7689}"/>
              </a:ext>
            </a:extLst>
          </p:cNvPr>
          <p:cNvSpPr>
            <a:spLocks noGrp="1"/>
          </p:cNvSpPr>
          <p:nvPr>
            <p:ph type="title"/>
          </p:nvPr>
        </p:nvSpPr>
        <p:spPr>
          <a:xfrm>
            <a:off x="0" y="127000"/>
            <a:ext cx="9144000" cy="695325"/>
          </a:xfrm>
        </p:spPr>
        <p:txBody>
          <a:bodyPr/>
          <a:lstStyle/>
          <a:p>
            <a:r>
              <a:rPr lang="en-US" b="1" dirty="0"/>
              <a:t>Immune Checkpoint Blockade</a:t>
            </a:r>
          </a:p>
        </p:txBody>
      </p:sp>
      <p:sp>
        <p:nvSpPr>
          <p:cNvPr id="6" name="Text Placeholder 2">
            <a:extLst>
              <a:ext uri="{FF2B5EF4-FFF2-40B4-BE49-F238E27FC236}">
                <a16:creationId xmlns:a16="http://schemas.microsoft.com/office/drawing/2014/main" id="{618D692F-B362-425B-67F2-C1213890ECBD}"/>
              </a:ext>
            </a:extLst>
          </p:cNvPr>
          <p:cNvSpPr txBox="1">
            <a:spLocks/>
          </p:cNvSpPr>
          <p:nvPr/>
        </p:nvSpPr>
        <p:spPr bwMode="auto">
          <a:xfrm>
            <a:off x="250646" y="943151"/>
            <a:ext cx="8388341" cy="305792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r>
              <a:rPr lang="en-US" sz="2400" kern="0" dirty="0"/>
              <a:t>However, </a:t>
            </a:r>
            <a:r>
              <a:rPr lang="en-US" sz="2400" b="1" kern="0" dirty="0"/>
              <a:t>less success </a:t>
            </a:r>
            <a:r>
              <a:rPr lang="en-US" sz="2400" kern="0" dirty="0"/>
              <a:t>has been seen in </a:t>
            </a:r>
            <a:r>
              <a:rPr lang="en-US" sz="2400" b="1" kern="0" dirty="0"/>
              <a:t>breast cancer </a:t>
            </a:r>
          </a:p>
          <a:p>
            <a:r>
              <a:rPr lang="en-US" sz="2400" kern="0" dirty="0"/>
              <a:t>Traditionally thought to not be a highly immunogenic tumor</a:t>
            </a:r>
          </a:p>
          <a:p>
            <a:r>
              <a:rPr lang="en-US" sz="2400" b="1" kern="0" dirty="0"/>
              <a:t>Immunosuppressive</a:t>
            </a:r>
            <a:r>
              <a:rPr lang="en-US" sz="2400" kern="0" dirty="0"/>
              <a:t> tumor microenvironment</a:t>
            </a:r>
          </a:p>
          <a:p>
            <a:r>
              <a:rPr lang="en-US" sz="2400" kern="0" dirty="0"/>
              <a:t>Benefit from ICIs is most appreciated in tumors with an</a:t>
            </a:r>
            <a:r>
              <a:rPr lang="en-US" sz="2400" b="1" kern="0" dirty="0"/>
              <a:t> immunogenic microenvironment </a:t>
            </a:r>
            <a:r>
              <a:rPr lang="en-US" sz="2400" kern="0" dirty="0"/>
              <a:t>infiltrated by anti-tumor T cells  </a:t>
            </a:r>
          </a:p>
          <a:p>
            <a:endParaRPr lang="en-US" sz="2400" kern="0" dirty="0"/>
          </a:p>
          <a:p>
            <a:pPr marL="114300" indent="0">
              <a:buFontTx/>
              <a:buNone/>
            </a:pPr>
            <a:endParaRPr lang="en-US" kern="0" dirty="0"/>
          </a:p>
        </p:txBody>
      </p:sp>
    </p:spTree>
    <p:extLst>
      <p:ext uri="{BB962C8B-B14F-4D97-AF65-F5344CB8AC3E}">
        <p14:creationId xmlns:p14="http://schemas.microsoft.com/office/powerpoint/2010/main" val="14144330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TNBC: an immunogenic subtype</a:t>
            </a:r>
          </a:p>
        </p:txBody>
      </p:sp>
      <p:sp>
        <p:nvSpPr>
          <p:cNvPr id="2" name="Text Placeholder 2">
            <a:extLst>
              <a:ext uri="{FF2B5EF4-FFF2-40B4-BE49-F238E27FC236}">
                <a16:creationId xmlns:a16="http://schemas.microsoft.com/office/drawing/2014/main" id="{6F7AABF2-39D0-9535-D356-DE646518A238}"/>
              </a:ext>
            </a:extLst>
          </p:cNvPr>
          <p:cNvSpPr txBox="1">
            <a:spLocks/>
          </p:cNvSpPr>
          <p:nvPr/>
        </p:nvSpPr>
        <p:spPr bwMode="auto">
          <a:xfrm>
            <a:off x="241365" y="1021159"/>
            <a:ext cx="8066959" cy="290576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r>
              <a:rPr lang="en-US" sz="2400" kern="0" dirty="0"/>
              <a:t>Within breast cancer, immune checkpoint blockade has been most studied in the </a:t>
            </a:r>
            <a:r>
              <a:rPr lang="en-US" sz="2400" b="1" kern="0" dirty="0"/>
              <a:t>triple negative </a:t>
            </a:r>
            <a:r>
              <a:rPr lang="en-US" sz="2400" kern="0" dirty="0"/>
              <a:t>setting, which is thought to be the</a:t>
            </a:r>
            <a:r>
              <a:rPr lang="en-US" sz="2400" b="1" kern="0" dirty="0"/>
              <a:t> most immunogenic breast cancer subtype</a:t>
            </a:r>
            <a:r>
              <a:rPr lang="en-US" sz="2400" kern="0" dirty="0"/>
              <a:t>-- highest </a:t>
            </a:r>
            <a:r>
              <a:rPr lang="en-US" sz="2400" b="1" kern="0" dirty="0"/>
              <a:t>mutational burden </a:t>
            </a:r>
            <a:r>
              <a:rPr lang="en-US" sz="2400" kern="0" dirty="0"/>
              <a:t>and increased </a:t>
            </a:r>
            <a:r>
              <a:rPr lang="en-US" sz="2400" b="1" kern="0" dirty="0"/>
              <a:t>TILs </a:t>
            </a:r>
            <a:r>
              <a:rPr lang="en-US" sz="2400" kern="0" dirty="0"/>
              <a:t>compared to hormone receptor positive tumors; higher prevalence of </a:t>
            </a:r>
            <a:r>
              <a:rPr lang="en-US" sz="2400" b="1" kern="0" dirty="0"/>
              <a:t>PD-L1 expression</a:t>
            </a:r>
          </a:p>
          <a:p>
            <a:r>
              <a:rPr lang="en-US" sz="2400" kern="0" dirty="0"/>
              <a:t>HER2+ tumors have also been shown to have high levels of immune infiltrate in the tumor microenvironment</a:t>
            </a:r>
          </a:p>
          <a:p>
            <a:endParaRPr lang="en-US" kern="0" dirty="0"/>
          </a:p>
        </p:txBody>
      </p:sp>
    </p:spTree>
    <p:extLst>
      <p:ext uri="{BB962C8B-B14F-4D97-AF65-F5344CB8AC3E}">
        <p14:creationId xmlns:p14="http://schemas.microsoft.com/office/powerpoint/2010/main" val="17569021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Advanced TNBC</a:t>
            </a:r>
          </a:p>
        </p:txBody>
      </p:sp>
      <p:pic>
        <p:nvPicPr>
          <p:cNvPr id="2" name="Picture 1">
            <a:extLst>
              <a:ext uri="{FF2B5EF4-FFF2-40B4-BE49-F238E27FC236}">
                <a16:creationId xmlns:a16="http://schemas.microsoft.com/office/drawing/2014/main" id="{A3A9B855-FE53-1969-BC52-ED3BFEA1A3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449" r="2168" b="11099"/>
          <a:stretch/>
        </p:blipFill>
        <p:spPr bwMode="auto">
          <a:xfrm>
            <a:off x="326004" y="1075175"/>
            <a:ext cx="8356494" cy="25682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Oval 2">
            <a:extLst>
              <a:ext uri="{FF2B5EF4-FFF2-40B4-BE49-F238E27FC236}">
                <a16:creationId xmlns:a16="http://schemas.microsoft.com/office/drawing/2014/main" id="{5214978B-9E50-36DD-22BD-FC33966B8565}"/>
              </a:ext>
            </a:extLst>
          </p:cNvPr>
          <p:cNvSpPr/>
          <p:nvPr/>
        </p:nvSpPr>
        <p:spPr>
          <a:xfrm>
            <a:off x="3741361" y="2121300"/>
            <a:ext cx="676405" cy="4759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7DC4253-B5DC-88E6-1524-7957E60469E6}"/>
              </a:ext>
            </a:extLst>
          </p:cNvPr>
          <p:cNvSpPr/>
          <p:nvPr/>
        </p:nvSpPr>
        <p:spPr>
          <a:xfrm>
            <a:off x="3741361" y="3043824"/>
            <a:ext cx="676405" cy="4759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04951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CDEBA-E929-F6B4-C8C0-11983188C262}"/>
              </a:ext>
            </a:extLst>
          </p:cNvPr>
          <p:cNvSpPr>
            <a:spLocks noGrp="1"/>
          </p:cNvSpPr>
          <p:nvPr>
            <p:ph type="title"/>
          </p:nvPr>
        </p:nvSpPr>
        <p:spPr/>
        <p:txBody>
          <a:bodyPr/>
          <a:lstStyle/>
          <a:p>
            <a:r>
              <a:rPr lang="en-US" sz="2800" dirty="0"/>
              <a:t>Atezolizumab </a:t>
            </a:r>
            <a:r>
              <a:rPr lang="en-US" sz="2800" b="1" dirty="0"/>
              <a:t>Monotherapy</a:t>
            </a:r>
            <a:r>
              <a:rPr lang="en-US" sz="2800" dirty="0"/>
              <a:t> in metastatic triple negative breast cancer</a:t>
            </a:r>
          </a:p>
        </p:txBody>
      </p:sp>
      <p:pic>
        <p:nvPicPr>
          <p:cNvPr id="5" name="Picture 4">
            <a:extLst>
              <a:ext uri="{FF2B5EF4-FFF2-40B4-BE49-F238E27FC236}">
                <a16:creationId xmlns:a16="http://schemas.microsoft.com/office/drawing/2014/main" id="{1E05DC39-BA2D-BC79-CA49-095E1A175A72}"/>
              </a:ext>
            </a:extLst>
          </p:cNvPr>
          <p:cNvPicPr>
            <a:picLocks noChangeAspect="1"/>
          </p:cNvPicPr>
          <p:nvPr/>
        </p:nvPicPr>
        <p:blipFill>
          <a:blip r:embed="rId2"/>
          <a:stretch>
            <a:fillRect/>
          </a:stretch>
        </p:blipFill>
        <p:spPr>
          <a:xfrm>
            <a:off x="119270" y="1350714"/>
            <a:ext cx="5136810" cy="2905613"/>
          </a:xfrm>
          <a:prstGeom prst="rect">
            <a:avLst/>
          </a:prstGeom>
        </p:spPr>
      </p:pic>
      <p:sp>
        <p:nvSpPr>
          <p:cNvPr id="6" name="TextBox 5">
            <a:extLst>
              <a:ext uri="{FF2B5EF4-FFF2-40B4-BE49-F238E27FC236}">
                <a16:creationId xmlns:a16="http://schemas.microsoft.com/office/drawing/2014/main" id="{7B457216-7633-8753-46F0-F0681A9E7DD6}"/>
              </a:ext>
            </a:extLst>
          </p:cNvPr>
          <p:cNvSpPr txBox="1"/>
          <p:nvPr/>
        </p:nvSpPr>
        <p:spPr>
          <a:xfrm>
            <a:off x="5256080" y="1252539"/>
            <a:ext cx="3761193" cy="1107996"/>
          </a:xfrm>
          <a:prstGeom prst="rect">
            <a:avLst/>
          </a:prstGeom>
          <a:solidFill>
            <a:schemeClr val="bg1"/>
          </a:solidFill>
        </p:spPr>
        <p:txBody>
          <a:bodyPr wrap="square" rtlCol="0">
            <a:spAutoFit/>
          </a:bodyPr>
          <a:lstStyle/>
          <a:p>
            <a:r>
              <a:rPr lang="en-US" sz="1100" dirty="0">
                <a:solidFill>
                  <a:schemeClr val="tx1"/>
                </a:solidFill>
              </a:rPr>
              <a:t>-Heavily pre-treated </a:t>
            </a:r>
          </a:p>
          <a:p>
            <a:r>
              <a:rPr lang="en-US" sz="1100" b="1" dirty="0">
                <a:solidFill>
                  <a:schemeClr val="tx1"/>
                </a:solidFill>
              </a:rPr>
              <a:t>-ORR = 10%</a:t>
            </a:r>
          </a:p>
          <a:p>
            <a:r>
              <a:rPr lang="en-US" sz="1100" dirty="0">
                <a:solidFill>
                  <a:schemeClr val="tx1"/>
                </a:solidFill>
              </a:rPr>
              <a:t>-2 </a:t>
            </a:r>
            <a:r>
              <a:rPr lang="en-US" sz="1100" dirty="0" err="1">
                <a:solidFill>
                  <a:schemeClr val="tx1"/>
                </a:solidFill>
              </a:rPr>
              <a:t>yr</a:t>
            </a:r>
            <a:r>
              <a:rPr lang="en-US" sz="1100" dirty="0">
                <a:solidFill>
                  <a:schemeClr val="tx1"/>
                </a:solidFill>
              </a:rPr>
              <a:t> OS in responders = 100%</a:t>
            </a:r>
          </a:p>
          <a:p>
            <a:r>
              <a:rPr lang="en-US" sz="1100" dirty="0">
                <a:solidFill>
                  <a:schemeClr val="tx1"/>
                </a:solidFill>
              </a:rPr>
              <a:t>-Higher ORR in </a:t>
            </a:r>
            <a:r>
              <a:rPr lang="en-US" sz="1100" b="1" dirty="0">
                <a:solidFill>
                  <a:schemeClr val="tx1"/>
                </a:solidFill>
              </a:rPr>
              <a:t>PDL1+ patients </a:t>
            </a:r>
            <a:r>
              <a:rPr lang="en-US" sz="1100" dirty="0">
                <a:solidFill>
                  <a:schemeClr val="tx1"/>
                </a:solidFill>
              </a:rPr>
              <a:t>and </a:t>
            </a:r>
            <a:r>
              <a:rPr lang="en-US" sz="1100" b="1" dirty="0">
                <a:solidFill>
                  <a:schemeClr val="tx1"/>
                </a:solidFill>
              </a:rPr>
              <a:t>first line </a:t>
            </a:r>
            <a:r>
              <a:rPr lang="en-US" sz="1100" dirty="0">
                <a:solidFill>
                  <a:schemeClr val="tx1"/>
                </a:solidFill>
              </a:rPr>
              <a:t>setting; higher OS </a:t>
            </a:r>
            <a:r>
              <a:rPr lang="en-US" sz="1100" dirty="0" err="1">
                <a:solidFill>
                  <a:schemeClr val="tx1"/>
                </a:solidFill>
              </a:rPr>
              <a:t>a/w</a:t>
            </a:r>
            <a:r>
              <a:rPr lang="en-US" sz="1100" dirty="0">
                <a:solidFill>
                  <a:schemeClr val="tx1"/>
                </a:solidFill>
              </a:rPr>
              <a:t> </a:t>
            </a:r>
            <a:r>
              <a:rPr lang="en-US" sz="1100" b="1" dirty="0">
                <a:solidFill>
                  <a:schemeClr val="tx1"/>
                </a:solidFill>
              </a:rPr>
              <a:t>higher TILs </a:t>
            </a:r>
            <a:r>
              <a:rPr lang="en-US" sz="1100" dirty="0">
                <a:solidFill>
                  <a:schemeClr val="tx1"/>
                </a:solidFill>
              </a:rPr>
              <a:t>(OS </a:t>
            </a:r>
            <a:r>
              <a:rPr lang="en-US" sz="1100" b="1" dirty="0">
                <a:solidFill>
                  <a:schemeClr val="tx1"/>
                </a:solidFill>
              </a:rPr>
              <a:t>6 vs. 12 months</a:t>
            </a:r>
            <a:r>
              <a:rPr lang="en-US" sz="1100" dirty="0">
                <a:solidFill>
                  <a:schemeClr val="tx1"/>
                </a:solidFill>
              </a:rPr>
              <a:t> in low vs high TILS)</a:t>
            </a:r>
          </a:p>
        </p:txBody>
      </p:sp>
      <p:pic>
        <p:nvPicPr>
          <p:cNvPr id="7" name="Picture 6">
            <a:extLst>
              <a:ext uri="{FF2B5EF4-FFF2-40B4-BE49-F238E27FC236}">
                <a16:creationId xmlns:a16="http://schemas.microsoft.com/office/drawing/2014/main" id="{D38CB21F-8D1B-3573-010D-47CF9C340764}"/>
              </a:ext>
            </a:extLst>
          </p:cNvPr>
          <p:cNvPicPr>
            <a:picLocks noChangeAspect="1"/>
          </p:cNvPicPr>
          <p:nvPr/>
        </p:nvPicPr>
        <p:blipFill rotWithShape="1">
          <a:blip r:embed="rId3"/>
          <a:srcRect l="3802" t="3804" r="856" b="6695"/>
          <a:stretch/>
        </p:blipFill>
        <p:spPr>
          <a:xfrm>
            <a:off x="4905034" y="2442733"/>
            <a:ext cx="3968586" cy="1787574"/>
          </a:xfrm>
          <a:prstGeom prst="rect">
            <a:avLst/>
          </a:prstGeom>
        </p:spPr>
      </p:pic>
    </p:spTree>
    <p:extLst>
      <p:ext uri="{BB962C8B-B14F-4D97-AF65-F5344CB8AC3E}">
        <p14:creationId xmlns:p14="http://schemas.microsoft.com/office/powerpoint/2010/main" val="23244957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3"/>
</p:tagLst>
</file>

<file path=ppt/tags/tag10.xml><?xml version="1.0" encoding="utf-8"?>
<p:tagLst xmlns:a="http://schemas.openxmlformats.org/drawingml/2006/main" xmlns:r="http://schemas.openxmlformats.org/officeDocument/2006/relationships" xmlns:p="http://schemas.openxmlformats.org/presentationml/2006/main">
  <p:tag name="AS_UNIQUEID" val="562"/>
</p:tagLst>
</file>

<file path=ppt/tags/tag11.xml><?xml version="1.0" encoding="utf-8"?>
<p:tagLst xmlns:a="http://schemas.openxmlformats.org/drawingml/2006/main" xmlns:r="http://schemas.openxmlformats.org/officeDocument/2006/relationships" xmlns:p="http://schemas.openxmlformats.org/presentationml/2006/main">
  <p:tag name="AS_UNIQUEID" val="563"/>
</p:tagLst>
</file>

<file path=ppt/tags/tag12.xml><?xml version="1.0" encoding="utf-8"?>
<p:tagLst xmlns:a="http://schemas.openxmlformats.org/drawingml/2006/main" xmlns:r="http://schemas.openxmlformats.org/officeDocument/2006/relationships" xmlns:p="http://schemas.openxmlformats.org/presentationml/2006/main">
  <p:tag name="AS_UNIQUEID" val="544"/>
</p:tagLst>
</file>

<file path=ppt/tags/tag13.xml><?xml version="1.0" encoding="utf-8"?>
<p:tagLst xmlns:a="http://schemas.openxmlformats.org/drawingml/2006/main" xmlns:r="http://schemas.openxmlformats.org/officeDocument/2006/relationships" xmlns:p="http://schemas.openxmlformats.org/presentationml/2006/main">
  <p:tag name="AS_UNIQUEID" val="545"/>
</p:tagLst>
</file>

<file path=ppt/tags/tag14.xml><?xml version="1.0" encoding="utf-8"?>
<p:tagLst xmlns:a="http://schemas.openxmlformats.org/drawingml/2006/main" xmlns:r="http://schemas.openxmlformats.org/officeDocument/2006/relationships" xmlns:p="http://schemas.openxmlformats.org/presentationml/2006/main">
  <p:tag name="AS_UNIQUEID" val="546"/>
</p:tagLst>
</file>

<file path=ppt/tags/tag15.xml><?xml version="1.0" encoding="utf-8"?>
<p:tagLst xmlns:a="http://schemas.openxmlformats.org/drawingml/2006/main" xmlns:r="http://schemas.openxmlformats.org/officeDocument/2006/relationships" xmlns:p="http://schemas.openxmlformats.org/presentationml/2006/main">
  <p:tag name="AS_UNIQUEID" val="547"/>
</p:tagLst>
</file>

<file path=ppt/tags/tag16.xml><?xml version="1.0" encoding="utf-8"?>
<p:tagLst xmlns:a="http://schemas.openxmlformats.org/drawingml/2006/main" xmlns:r="http://schemas.openxmlformats.org/officeDocument/2006/relationships" xmlns:p="http://schemas.openxmlformats.org/presentationml/2006/main">
  <p:tag name="AS_UNIQUEID" val="548"/>
</p:tagLst>
</file>

<file path=ppt/tags/tag17.xml><?xml version="1.0" encoding="utf-8"?>
<p:tagLst xmlns:a="http://schemas.openxmlformats.org/drawingml/2006/main" xmlns:r="http://schemas.openxmlformats.org/officeDocument/2006/relationships" xmlns:p="http://schemas.openxmlformats.org/presentationml/2006/main">
  <p:tag name="AS_UNIQUEID" val="549"/>
</p:tagLst>
</file>

<file path=ppt/tags/tag18.xml><?xml version="1.0" encoding="utf-8"?>
<p:tagLst xmlns:a="http://schemas.openxmlformats.org/drawingml/2006/main" xmlns:r="http://schemas.openxmlformats.org/officeDocument/2006/relationships" xmlns:p="http://schemas.openxmlformats.org/presentationml/2006/main">
  <p:tag name="AS_UNIQUEID" val="550"/>
</p:tagLst>
</file>

<file path=ppt/tags/tag19.xml><?xml version="1.0" encoding="utf-8"?>
<p:tagLst xmlns:a="http://schemas.openxmlformats.org/drawingml/2006/main" xmlns:r="http://schemas.openxmlformats.org/officeDocument/2006/relationships" xmlns:p="http://schemas.openxmlformats.org/presentationml/2006/main">
  <p:tag name="AS_UNIQUEID" val="561"/>
</p:tagLst>
</file>

<file path=ppt/tags/tag2.xml><?xml version="1.0" encoding="utf-8"?>
<p:tagLst xmlns:a="http://schemas.openxmlformats.org/drawingml/2006/main" xmlns:r="http://schemas.openxmlformats.org/officeDocument/2006/relationships" xmlns:p="http://schemas.openxmlformats.org/presentationml/2006/main">
  <p:tag name="AS_UNIQUEID" val="544"/>
</p:tagLst>
</file>

<file path=ppt/tags/tag20.xml><?xml version="1.0" encoding="utf-8"?>
<p:tagLst xmlns:a="http://schemas.openxmlformats.org/drawingml/2006/main" xmlns:r="http://schemas.openxmlformats.org/officeDocument/2006/relationships" xmlns:p="http://schemas.openxmlformats.org/presentationml/2006/main">
  <p:tag name="AS_UNIQUEID" val="562"/>
</p:tagLst>
</file>

<file path=ppt/tags/tag21.xml><?xml version="1.0" encoding="utf-8"?>
<p:tagLst xmlns:a="http://schemas.openxmlformats.org/drawingml/2006/main" xmlns:r="http://schemas.openxmlformats.org/officeDocument/2006/relationships" xmlns:p="http://schemas.openxmlformats.org/presentationml/2006/main">
  <p:tag name="AS_UNIQUEID" val="563"/>
</p:tagLst>
</file>

<file path=ppt/tags/tag22.xml><?xml version="1.0" encoding="utf-8"?>
<p:tagLst xmlns:a="http://schemas.openxmlformats.org/drawingml/2006/main" xmlns:r="http://schemas.openxmlformats.org/officeDocument/2006/relationships" xmlns:p="http://schemas.openxmlformats.org/presentationml/2006/main">
  <p:tag name="AS_UNIQUEID" val="544"/>
</p:tagLst>
</file>

<file path=ppt/tags/tag23.xml><?xml version="1.0" encoding="utf-8"?>
<p:tagLst xmlns:a="http://schemas.openxmlformats.org/drawingml/2006/main" xmlns:r="http://schemas.openxmlformats.org/officeDocument/2006/relationships" xmlns:p="http://schemas.openxmlformats.org/presentationml/2006/main">
  <p:tag name="AS_UNIQUEID" val="545"/>
</p:tagLst>
</file>

<file path=ppt/tags/tag24.xml><?xml version="1.0" encoding="utf-8"?>
<p:tagLst xmlns:a="http://schemas.openxmlformats.org/drawingml/2006/main" xmlns:r="http://schemas.openxmlformats.org/officeDocument/2006/relationships" xmlns:p="http://schemas.openxmlformats.org/presentationml/2006/main">
  <p:tag name="AS_UNIQUEID" val="546"/>
</p:tagLst>
</file>

<file path=ppt/tags/tag25.xml><?xml version="1.0" encoding="utf-8"?>
<p:tagLst xmlns:a="http://schemas.openxmlformats.org/drawingml/2006/main" xmlns:r="http://schemas.openxmlformats.org/officeDocument/2006/relationships" xmlns:p="http://schemas.openxmlformats.org/presentationml/2006/main">
  <p:tag name="AS_UNIQUEID" val="547"/>
</p:tagLst>
</file>

<file path=ppt/tags/tag26.xml><?xml version="1.0" encoding="utf-8"?>
<p:tagLst xmlns:a="http://schemas.openxmlformats.org/drawingml/2006/main" xmlns:r="http://schemas.openxmlformats.org/officeDocument/2006/relationships" xmlns:p="http://schemas.openxmlformats.org/presentationml/2006/main">
  <p:tag name="AS_UNIQUEID" val="548"/>
</p:tagLst>
</file>

<file path=ppt/tags/tag27.xml><?xml version="1.0" encoding="utf-8"?>
<p:tagLst xmlns:a="http://schemas.openxmlformats.org/drawingml/2006/main" xmlns:r="http://schemas.openxmlformats.org/officeDocument/2006/relationships" xmlns:p="http://schemas.openxmlformats.org/presentationml/2006/main">
  <p:tag name="AS_UNIQUEID" val="549"/>
</p:tagLst>
</file>

<file path=ppt/tags/tag28.xml><?xml version="1.0" encoding="utf-8"?>
<p:tagLst xmlns:a="http://schemas.openxmlformats.org/drawingml/2006/main" xmlns:r="http://schemas.openxmlformats.org/officeDocument/2006/relationships" xmlns:p="http://schemas.openxmlformats.org/presentationml/2006/main">
  <p:tag name="AS_UNIQUEID" val="561"/>
</p:tagLst>
</file>

<file path=ppt/tags/tag29.xml><?xml version="1.0" encoding="utf-8"?>
<p:tagLst xmlns:a="http://schemas.openxmlformats.org/drawingml/2006/main" xmlns:r="http://schemas.openxmlformats.org/officeDocument/2006/relationships" xmlns:p="http://schemas.openxmlformats.org/presentationml/2006/main">
  <p:tag name="AS_UNIQUEID" val="562"/>
</p:tagLst>
</file>

<file path=ppt/tags/tag3.xml><?xml version="1.0" encoding="utf-8"?>
<p:tagLst xmlns:a="http://schemas.openxmlformats.org/drawingml/2006/main" xmlns:r="http://schemas.openxmlformats.org/officeDocument/2006/relationships" xmlns:p="http://schemas.openxmlformats.org/presentationml/2006/main">
  <p:tag name="AS_UNIQUEID" val="545"/>
</p:tagLst>
</file>

<file path=ppt/tags/tag30.xml><?xml version="1.0" encoding="utf-8"?>
<p:tagLst xmlns:a="http://schemas.openxmlformats.org/drawingml/2006/main" xmlns:r="http://schemas.openxmlformats.org/officeDocument/2006/relationships" xmlns:p="http://schemas.openxmlformats.org/presentationml/2006/main">
  <p:tag name="AS_UNIQUEID" val="563"/>
</p:tagLst>
</file>

<file path=ppt/tags/tag31.xml><?xml version="1.0" encoding="utf-8"?>
<p:tagLst xmlns:a="http://schemas.openxmlformats.org/drawingml/2006/main" xmlns:r="http://schemas.openxmlformats.org/officeDocument/2006/relationships" xmlns:p="http://schemas.openxmlformats.org/presentationml/2006/main">
  <p:tag name="AS_UNIQUEID" val="544"/>
</p:tagLst>
</file>

<file path=ppt/tags/tag32.xml><?xml version="1.0" encoding="utf-8"?>
<p:tagLst xmlns:a="http://schemas.openxmlformats.org/drawingml/2006/main" xmlns:r="http://schemas.openxmlformats.org/officeDocument/2006/relationships" xmlns:p="http://schemas.openxmlformats.org/presentationml/2006/main">
  <p:tag name="AS_UNIQUEID" val="545"/>
</p:tagLst>
</file>

<file path=ppt/tags/tag33.xml><?xml version="1.0" encoding="utf-8"?>
<p:tagLst xmlns:a="http://schemas.openxmlformats.org/drawingml/2006/main" xmlns:r="http://schemas.openxmlformats.org/officeDocument/2006/relationships" xmlns:p="http://schemas.openxmlformats.org/presentationml/2006/main">
  <p:tag name="AS_UNIQUEID" val="546"/>
</p:tagLst>
</file>

<file path=ppt/tags/tag34.xml><?xml version="1.0" encoding="utf-8"?>
<p:tagLst xmlns:a="http://schemas.openxmlformats.org/drawingml/2006/main" xmlns:r="http://schemas.openxmlformats.org/officeDocument/2006/relationships" xmlns:p="http://schemas.openxmlformats.org/presentationml/2006/main">
  <p:tag name="AS_UNIQUEID" val="547"/>
</p:tagLst>
</file>

<file path=ppt/tags/tag35.xml><?xml version="1.0" encoding="utf-8"?>
<p:tagLst xmlns:a="http://schemas.openxmlformats.org/drawingml/2006/main" xmlns:r="http://schemas.openxmlformats.org/officeDocument/2006/relationships" xmlns:p="http://schemas.openxmlformats.org/presentationml/2006/main">
  <p:tag name="AS_UNIQUEID" val="548"/>
</p:tagLst>
</file>

<file path=ppt/tags/tag36.xml><?xml version="1.0" encoding="utf-8"?>
<p:tagLst xmlns:a="http://schemas.openxmlformats.org/drawingml/2006/main" xmlns:r="http://schemas.openxmlformats.org/officeDocument/2006/relationships" xmlns:p="http://schemas.openxmlformats.org/presentationml/2006/main">
  <p:tag name="AS_UNIQUEID" val="549"/>
</p:tagLst>
</file>

<file path=ppt/tags/tag37.xml><?xml version="1.0" encoding="utf-8"?>
<p:tagLst xmlns:a="http://schemas.openxmlformats.org/drawingml/2006/main" xmlns:r="http://schemas.openxmlformats.org/officeDocument/2006/relationships" xmlns:p="http://schemas.openxmlformats.org/presentationml/2006/main">
  <p:tag name="AS_UNIQUEID" val="561"/>
</p:tagLst>
</file>

<file path=ppt/tags/tag38.xml><?xml version="1.0" encoding="utf-8"?>
<p:tagLst xmlns:a="http://schemas.openxmlformats.org/drawingml/2006/main" xmlns:r="http://schemas.openxmlformats.org/officeDocument/2006/relationships" xmlns:p="http://schemas.openxmlformats.org/presentationml/2006/main">
  <p:tag name="AS_UNIQUEID" val="562"/>
</p:tagLst>
</file>

<file path=ppt/tags/tag39.xml><?xml version="1.0" encoding="utf-8"?>
<p:tagLst xmlns:a="http://schemas.openxmlformats.org/drawingml/2006/main" xmlns:r="http://schemas.openxmlformats.org/officeDocument/2006/relationships" xmlns:p="http://schemas.openxmlformats.org/presentationml/2006/main">
  <p:tag name="AS_UNIQUEID" val="563"/>
</p:tagLst>
</file>

<file path=ppt/tags/tag4.xml><?xml version="1.0" encoding="utf-8"?>
<p:tagLst xmlns:a="http://schemas.openxmlformats.org/drawingml/2006/main" xmlns:r="http://schemas.openxmlformats.org/officeDocument/2006/relationships" xmlns:p="http://schemas.openxmlformats.org/presentationml/2006/main">
  <p:tag name="AS_UNIQUEID" val="546"/>
</p:tagLst>
</file>

<file path=ppt/tags/tag40.xml><?xml version="1.0" encoding="utf-8"?>
<p:tagLst xmlns:a="http://schemas.openxmlformats.org/drawingml/2006/main" xmlns:r="http://schemas.openxmlformats.org/officeDocument/2006/relationships" xmlns:p="http://schemas.openxmlformats.org/presentationml/2006/main">
  <p:tag name="AS_UNIQUEID" val="544"/>
</p:tagLst>
</file>

<file path=ppt/tags/tag41.xml><?xml version="1.0" encoding="utf-8"?>
<p:tagLst xmlns:a="http://schemas.openxmlformats.org/drawingml/2006/main" xmlns:r="http://schemas.openxmlformats.org/officeDocument/2006/relationships" xmlns:p="http://schemas.openxmlformats.org/presentationml/2006/main">
  <p:tag name="AS_UNIQUEID" val="545"/>
</p:tagLst>
</file>

<file path=ppt/tags/tag42.xml><?xml version="1.0" encoding="utf-8"?>
<p:tagLst xmlns:a="http://schemas.openxmlformats.org/drawingml/2006/main" xmlns:r="http://schemas.openxmlformats.org/officeDocument/2006/relationships" xmlns:p="http://schemas.openxmlformats.org/presentationml/2006/main">
  <p:tag name="AS_UNIQUEID" val="546"/>
</p:tagLst>
</file>

<file path=ppt/tags/tag43.xml><?xml version="1.0" encoding="utf-8"?>
<p:tagLst xmlns:a="http://schemas.openxmlformats.org/drawingml/2006/main" xmlns:r="http://schemas.openxmlformats.org/officeDocument/2006/relationships" xmlns:p="http://schemas.openxmlformats.org/presentationml/2006/main">
  <p:tag name="AS_UNIQUEID" val="547"/>
</p:tagLst>
</file>

<file path=ppt/tags/tag44.xml><?xml version="1.0" encoding="utf-8"?>
<p:tagLst xmlns:a="http://schemas.openxmlformats.org/drawingml/2006/main" xmlns:r="http://schemas.openxmlformats.org/officeDocument/2006/relationships" xmlns:p="http://schemas.openxmlformats.org/presentationml/2006/main">
  <p:tag name="AS_UNIQUEID" val="548"/>
</p:tagLst>
</file>

<file path=ppt/tags/tag45.xml><?xml version="1.0" encoding="utf-8"?>
<p:tagLst xmlns:a="http://schemas.openxmlformats.org/drawingml/2006/main" xmlns:r="http://schemas.openxmlformats.org/officeDocument/2006/relationships" xmlns:p="http://schemas.openxmlformats.org/presentationml/2006/main">
  <p:tag name="AS_UNIQUEID" val="549"/>
</p:tagLst>
</file>

<file path=ppt/tags/tag46.xml><?xml version="1.0" encoding="utf-8"?>
<p:tagLst xmlns:a="http://schemas.openxmlformats.org/drawingml/2006/main" xmlns:r="http://schemas.openxmlformats.org/officeDocument/2006/relationships" xmlns:p="http://schemas.openxmlformats.org/presentationml/2006/main">
  <p:tag name="AS_UNIQUEID" val="561"/>
</p:tagLst>
</file>

<file path=ppt/tags/tag47.xml><?xml version="1.0" encoding="utf-8"?>
<p:tagLst xmlns:a="http://schemas.openxmlformats.org/drawingml/2006/main" xmlns:r="http://schemas.openxmlformats.org/officeDocument/2006/relationships" xmlns:p="http://schemas.openxmlformats.org/presentationml/2006/main">
  <p:tag name="AS_UNIQUEID" val="562"/>
</p:tagLst>
</file>

<file path=ppt/tags/tag48.xml><?xml version="1.0" encoding="utf-8"?>
<p:tagLst xmlns:a="http://schemas.openxmlformats.org/drawingml/2006/main" xmlns:r="http://schemas.openxmlformats.org/officeDocument/2006/relationships" xmlns:p="http://schemas.openxmlformats.org/presentationml/2006/main">
  <p:tag name="AS_UNIQUEID" val="563"/>
</p:tagLst>
</file>

<file path=ppt/tags/tag5.xml><?xml version="1.0" encoding="utf-8"?>
<p:tagLst xmlns:a="http://schemas.openxmlformats.org/drawingml/2006/main" xmlns:r="http://schemas.openxmlformats.org/officeDocument/2006/relationships" xmlns:p="http://schemas.openxmlformats.org/presentationml/2006/main">
  <p:tag name="AS_UNIQUEID" val="547"/>
</p:tagLst>
</file>

<file path=ppt/tags/tag6.xml><?xml version="1.0" encoding="utf-8"?>
<p:tagLst xmlns:a="http://schemas.openxmlformats.org/drawingml/2006/main" xmlns:r="http://schemas.openxmlformats.org/officeDocument/2006/relationships" xmlns:p="http://schemas.openxmlformats.org/presentationml/2006/main">
  <p:tag name="AS_UNIQUEID" val="548"/>
</p:tagLst>
</file>

<file path=ppt/tags/tag7.xml><?xml version="1.0" encoding="utf-8"?>
<p:tagLst xmlns:a="http://schemas.openxmlformats.org/drawingml/2006/main" xmlns:r="http://schemas.openxmlformats.org/officeDocument/2006/relationships" xmlns:p="http://schemas.openxmlformats.org/presentationml/2006/main">
  <p:tag name="AS_UNIQUEID" val="549"/>
</p:tagLst>
</file>

<file path=ppt/tags/tag8.xml><?xml version="1.0" encoding="utf-8"?>
<p:tagLst xmlns:a="http://schemas.openxmlformats.org/drawingml/2006/main" xmlns:r="http://schemas.openxmlformats.org/officeDocument/2006/relationships" xmlns:p="http://schemas.openxmlformats.org/presentationml/2006/main">
  <p:tag name="AS_UNIQUEID" val="550"/>
</p:tagLst>
</file>

<file path=ppt/tags/tag9.xml><?xml version="1.0" encoding="utf-8"?>
<p:tagLst xmlns:a="http://schemas.openxmlformats.org/drawingml/2006/main" xmlns:r="http://schemas.openxmlformats.org/officeDocument/2006/relationships" xmlns:p="http://schemas.openxmlformats.org/presentationml/2006/main">
  <p:tag name="AS_UNIQUEID" val="561"/>
</p:tagLst>
</file>

<file path=ppt/theme/theme1.xml><?xml version="1.0" encoding="utf-8"?>
<a:theme xmlns:a="http://schemas.openxmlformats.org/drawingml/2006/main" name="6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CM_Template_Masterbrand PPT_White">
  <a:themeElements>
    <a:clrScheme name="Weill Cornell Medicine">
      <a:dk1>
        <a:srgbClr val="2D2E2D"/>
      </a:dk1>
      <a:lt1>
        <a:sysClr val="window" lastClr="FFFFFF"/>
      </a:lt1>
      <a:dk2>
        <a:srgbClr val="A20815"/>
      </a:dk2>
      <a:lt2>
        <a:srgbClr val="EFEEED"/>
      </a:lt2>
      <a:accent1>
        <a:srgbClr val="A20815"/>
      </a:accent1>
      <a:accent2>
        <a:srgbClr val="C23019"/>
      </a:accent2>
      <a:accent3>
        <a:srgbClr val="E0621B"/>
      </a:accent3>
      <a:accent4>
        <a:srgbClr val="FEBD22"/>
      </a:accent4>
      <a:accent5>
        <a:srgbClr val="8D8E8D"/>
      </a:accent5>
      <a:accent6>
        <a:srgbClr val="CECFCD"/>
      </a:accent6>
      <a:hlink>
        <a:srgbClr val="272727"/>
      </a:hlink>
      <a:folHlink>
        <a:srgbClr val="2727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56075E3-AE42-0D46-B299-2AFCCDDD5BB6}" vid="{12D489F3-4B18-9842-8CC5-433ACA3BB3F7}"/>
    </a:ext>
  </a:ext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WCM_Template_Cobranded PPT_Gray">
  <a:themeElements>
    <a:clrScheme name="Weill Cornell Medicine">
      <a:dk1>
        <a:srgbClr val="2D2E2D"/>
      </a:dk1>
      <a:lt1>
        <a:sysClr val="window" lastClr="FFFFFF"/>
      </a:lt1>
      <a:dk2>
        <a:srgbClr val="A20815"/>
      </a:dk2>
      <a:lt2>
        <a:srgbClr val="EFEEED"/>
      </a:lt2>
      <a:accent1>
        <a:srgbClr val="A20815"/>
      </a:accent1>
      <a:accent2>
        <a:srgbClr val="C23019"/>
      </a:accent2>
      <a:accent3>
        <a:srgbClr val="E0621B"/>
      </a:accent3>
      <a:accent4>
        <a:srgbClr val="FEBD22"/>
      </a:accent4>
      <a:accent5>
        <a:srgbClr val="8D8E8D"/>
      </a:accent5>
      <a:accent6>
        <a:srgbClr val="CECFCD"/>
      </a:accent6>
      <a:hlink>
        <a:srgbClr val="272727"/>
      </a:hlink>
      <a:folHlink>
        <a:srgbClr val="2727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cm_template_cobranded_ppt_gray [Read-Only]" id="{9346206F-338B-43F8-9DAE-65F0F5E3FFEC}" vid="{B205022B-C4BF-4D43-BEF7-9040EA57FB9B}"/>
    </a:ext>
  </a:ext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6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ontoso v2">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oso RP Presentation Template - v4" id="{5A1D21B0-D8D6-48EB-A1CE-18C04FEC275C}" vid="{BD22CA7A-23A4-4CDD-A8BF-32478AEAA1DD}"/>
    </a:ext>
  </a:extLst>
</a:theme>
</file>

<file path=ppt/theme/theme2.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WCM_Template_Cobranded PPT_Gray">
  <a:themeElements>
    <a:clrScheme name="Weill Cornell Medicine">
      <a:dk1>
        <a:srgbClr val="2D2E2D"/>
      </a:dk1>
      <a:lt1>
        <a:sysClr val="window" lastClr="FFFFFF"/>
      </a:lt1>
      <a:dk2>
        <a:srgbClr val="A20815"/>
      </a:dk2>
      <a:lt2>
        <a:srgbClr val="EFEEED"/>
      </a:lt2>
      <a:accent1>
        <a:srgbClr val="A20815"/>
      </a:accent1>
      <a:accent2>
        <a:srgbClr val="C23019"/>
      </a:accent2>
      <a:accent3>
        <a:srgbClr val="E0621B"/>
      </a:accent3>
      <a:accent4>
        <a:srgbClr val="FEBD22"/>
      </a:accent4>
      <a:accent5>
        <a:srgbClr val="8D8E8D"/>
      </a:accent5>
      <a:accent6>
        <a:srgbClr val="CECFCD"/>
      </a:accent6>
      <a:hlink>
        <a:srgbClr val="272727"/>
      </a:hlink>
      <a:folHlink>
        <a:srgbClr val="2727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cm_template_cobranded_ppt_gray [Read-Only]" id="{9346206F-338B-43F8-9DAE-65F0F5E3FFEC}" vid="{B205022B-C4BF-4D43-BEF7-9040EA57FB9B}"/>
    </a:ext>
  </a:extLst>
</a:theme>
</file>

<file path=ppt/theme/theme2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CM_Template_Cobranded PPT_Gray">
  <a:themeElements>
    <a:clrScheme name="Weill Cornell Medicine">
      <a:dk1>
        <a:srgbClr val="2D2E2D"/>
      </a:dk1>
      <a:lt1>
        <a:sysClr val="window" lastClr="FFFFFF"/>
      </a:lt1>
      <a:dk2>
        <a:srgbClr val="A20815"/>
      </a:dk2>
      <a:lt2>
        <a:srgbClr val="EFEEED"/>
      </a:lt2>
      <a:accent1>
        <a:srgbClr val="A20815"/>
      </a:accent1>
      <a:accent2>
        <a:srgbClr val="C23019"/>
      </a:accent2>
      <a:accent3>
        <a:srgbClr val="E0621B"/>
      </a:accent3>
      <a:accent4>
        <a:srgbClr val="FEBD22"/>
      </a:accent4>
      <a:accent5>
        <a:srgbClr val="8D8E8D"/>
      </a:accent5>
      <a:accent6>
        <a:srgbClr val="CECFCD"/>
      </a:accent6>
      <a:hlink>
        <a:srgbClr val="272727"/>
      </a:hlink>
      <a:folHlink>
        <a:srgbClr val="2727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cm_template_cobranded_ppt_gray [Read-Only]" id="{9346206F-338B-43F8-9DAE-65F0F5E3FFEC}" vid="{B205022B-C4BF-4D43-BEF7-9040EA57FB9B}"/>
    </a:ext>
  </a:ext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Weill Cornell Medicine">
    <a:dk1>
      <a:srgbClr val="2D2E2D"/>
    </a:dk1>
    <a:lt1>
      <a:sysClr val="window" lastClr="FFFFFF"/>
    </a:lt1>
    <a:dk2>
      <a:srgbClr val="A20815"/>
    </a:dk2>
    <a:lt2>
      <a:srgbClr val="EFEEED"/>
    </a:lt2>
    <a:accent1>
      <a:srgbClr val="A20815"/>
    </a:accent1>
    <a:accent2>
      <a:srgbClr val="C23019"/>
    </a:accent2>
    <a:accent3>
      <a:srgbClr val="E0621B"/>
    </a:accent3>
    <a:accent4>
      <a:srgbClr val="FEBD22"/>
    </a:accent4>
    <a:accent5>
      <a:srgbClr val="8D8E8D"/>
    </a:accent5>
    <a:accent6>
      <a:srgbClr val="CECFCD"/>
    </a:accent6>
    <a:hlink>
      <a:srgbClr val="272727"/>
    </a:hlink>
    <a:folHlink>
      <a:srgbClr val="2727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7847</Words>
  <Application>Microsoft Office PowerPoint</Application>
  <PresentationFormat>Custom</PresentationFormat>
  <Paragraphs>934</Paragraphs>
  <Slides>163</Slides>
  <Notes>66</Notes>
  <HiddenSlides>0</HiddenSlides>
  <MMClips>0</MMClips>
  <ScaleCrop>false</ScaleCrop>
  <HeadingPairs>
    <vt:vector size="8" baseType="variant">
      <vt:variant>
        <vt:lpstr>Fonts Used</vt:lpstr>
      </vt:variant>
      <vt:variant>
        <vt:i4>27</vt:i4>
      </vt:variant>
      <vt:variant>
        <vt:lpstr>Theme</vt:lpstr>
      </vt:variant>
      <vt:variant>
        <vt:i4>21</vt:i4>
      </vt:variant>
      <vt:variant>
        <vt:lpstr>Embedded OLE Servers</vt:lpstr>
      </vt:variant>
      <vt:variant>
        <vt:i4>1</vt:i4>
      </vt:variant>
      <vt:variant>
        <vt:lpstr>Slide Titles</vt:lpstr>
      </vt:variant>
      <vt:variant>
        <vt:i4>163</vt:i4>
      </vt:variant>
    </vt:vector>
  </HeadingPairs>
  <TitlesOfParts>
    <vt:vector size="212" baseType="lpstr">
      <vt:lpstr>-apple-system</vt:lpstr>
      <vt:lpstr>Aptos</vt:lpstr>
      <vt:lpstr>Arial</vt:lpstr>
      <vt:lpstr>Arial Narrow</vt:lpstr>
      <vt:lpstr>Arial Rounded MT Bold</vt:lpstr>
      <vt:lpstr>BlinkMacSystemFont</vt:lpstr>
      <vt:lpstr>Calibri</vt:lpstr>
      <vt:lpstr>Cambria</vt:lpstr>
      <vt:lpstr>Corbel</vt:lpstr>
      <vt:lpstr>Corporate A Medium</vt:lpstr>
      <vt:lpstr>Corporate S Demi</vt:lpstr>
      <vt:lpstr>Courier New</vt:lpstr>
      <vt:lpstr>ff-quadraat-web-pro</vt:lpstr>
      <vt:lpstr>ff-scala-sans-pro</vt:lpstr>
      <vt:lpstr>Georgia</vt:lpstr>
      <vt:lpstr>Helvetica</vt:lpstr>
      <vt:lpstr>Helvetica Neue</vt:lpstr>
      <vt:lpstr>Lato</vt:lpstr>
      <vt:lpstr>Lucida Grande</vt:lpstr>
      <vt:lpstr>OTNEJMScalaSansLF</vt:lpstr>
      <vt:lpstr>Roboto</vt:lpstr>
      <vt:lpstr>Segoe UI</vt:lpstr>
      <vt:lpstr>Segoe UI Symbol</vt:lpstr>
      <vt:lpstr>Times New Roman</vt:lpstr>
      <vt:lpstr>Wingdings</vt:lpstr>
      <vt:lpstr>WordVisi_MSFontService</vt:lpstr>
      <vt:lpstr>WordVisiPilcrow_MSFontService</vt:lpstr>
      <vt:lpstr>6_Custom Design</vt:lpstr>
      <vt:lpstr>MLC2015_PPT_Slides</vt:lpstr>
      <vt:lpstr>Office Theme</vt:lpstr>
      <vt:lpstr>MLC2015_PPT_Slides</vt:lpstr>
      <vt:lpstr>Custom Design</vt:lpstr>
      <vt:lpstr>1_Custom Design</vt:lpstr>
      <vt:lpstr>2_Custom Design</vt:lpstr>
      <vt:lpstr>WCM_Template_Cobranded PPT_Gray</vt:lpstr>
      <vt:lpstr>Blank Presentation</vt:lpstr>
      <vt:lpstr>1_Office Theme</vt:lpstr>
      <vt:lpstr>WCM_Template_Masterbrand PPT_White</vt:lpstr>
      <vt:lpstr>1_Blank Presentation</vt:lpstr>
      <vt:lpstr>7_Blank Presentation</vt:lpstr>
      <vt:lpstr>2_Blank Presentation</vt:lpstr>
      <vt:lpstr>5_WCM_Template_Cobranded PPT_Gray</vt:lpstr>
      <vt:lpstr>4_Blank Presentation</vt:lpstr>
      <vt:lpstr>3_Office Theme</vt:lpstr>
      <vt:lpstr>8_Blank Presentation</vt:lpstr>
      <vt:lpstr>6_Office Theme</vt:lpstr>
      <vt:lpstr>3_Custom Design</vt:lpstr>
      <vt:lpstr>8_WCM_Template_Cobranded PPT_Gray</vt:lpstr>
      <vt:lpstr>Chart</vt:lpstr>
      <vt:lpstr>PowerPoint Presentation</vt:lpstr>
      <vt:lpstr>Welcome</vt:lpstr>
      <vt:lpstr>Thank You to Our Supporters:</vt:lpstr>
      <vt:lpstr>PowerPoint Presentation</vt:lpstr>
      <vt:lpstr>PowerPoint Presentation</vt:lpstr>
      <vt:lpstr>PowerPoint Presentation</vt:lpstr>
      <vt:lpstr>PowerPoint Presentation</vt:lpstr>
      <vt:lpstr>Program Chair</vt:lpstr>
      <vt:lpstr>PowerPoint Presentation</vt:lpstr>
      <vt:lpstr>Frontline CDK4/6 + ET in Patients with HR+/HER2- Breast Cancer</vt:lpstr>
      <vt:lpstr>Cyclin Dependent Kinase 4/6 Inhibitors</vt:lpstr>
      <vt:lpstr>PowerPoint Presentation</vt:lpstr>
      <vt:lpstr>PowerPoint Presentation</vt:lpstr>
      <vt:lpstr>PALOMA-2 Final OS Analysis: Baseline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Paloma-3</vt:lpstr>
      <vt:lpstr>PowerPoint Presentation</vt:lpstr>
      <vt:lpstr>CDK 4/6 Inhibitors, Side Effects and Management</vt:lpstr>
      <vt:lpstr>What are the agents</vt:lpstr>
      <vt:lpstr>PowerPoint Presentation</vt:lpstr>
      <vt:lpstr>PowerPoint Presentation</vt:lpstr>
      <vt:lpstr>PowerPoint Presentation</vt:lpstr>
      <vt:lpstr>PowerPoint Presentation</vt:lpstr>
      <vt:lpstr>PowerPoint Presentation</vt:lpstr>
      <vt:lpstr>Side effects &amp; Management</vt:lpstr>
      <vt:lpstr>Side effects &amp; Management</vt:lpstr>
      <vt:lpstr>Side effects &amp; Management</vt:lpstr>
      <vt:lpstr>Side effects &amp; Management</vt:lpstr>
      <vt:lpstr>References</vt:lpstr>
      <vt:lpstr>Thanks to . . .  </vt:lpstr>
      <vt:lpstr>PowerPoint Presentation</vt:lpstr>
      <vt:lpstr>Treatment Crossroads: Second Line Therapies for ER+/HER2- Advanced or Metastatic Breast Cancer (mBC)</vt:lpstr>
      <vt:lpstr>PowerPoint Presentation</vt:lpstr>
      <vt:lpstr>Resistance Mechanisms Lead to New Therapeutic Targets</vt:lpstr>
      <vt:lpstr>EMERALD Trial  Elacestrant vs Standard Endocrine Monotherapy for Advanced Breast Cancer After CDK4/6 Inhibition </vt:lpstr>
      <vt:lpstr>EMERALD Results Primary Endpoint: PFS by BICR in all patients</vt:lpstr>
      <vt:lpstr>EMERALD Results Primary Endpoint: PFS in patients with ESR1m</vt:lpstr>
      <vt:lpstr>PowerPoint Presentation</vt:lpstr>
      <vt:lpstr>EMERALD Results Clinically meaningful improvement in PFS favoring elacestrant for ESR1m tumors with prior CDK 4/6i for ≥ 12 months, across all subgroups </vt:lpstr>
      <vt:lpstr>EMERALD Results Secondary Endpoint: Interim OS Analysis</vt:lpstr>
      <vt:lpstr>Elacestrant Safety</vt:lpstr>
      <vt:lpstr>EMERALD Conclusions</vt:lpstr>
      <vt:lpstr>EMERALD Limitations</vt:lpstr>
      <vt:lpstr>CAPItello-291 Trial</vt:lpstr>
      <vt:lpstr>Capivasertib Mechanism of Action</vt:lpstr>
      <vt:lpstr>CAPItello-291: Results PFS in the Overall Population</vt:lpstr>
      <vt:lpstr>CAPItello-291: Results PFS in Patients with AKT Pathway-Altered Tumors</vt:lpstr>
      <vt:lpstr>CAPItello-291 Results: PFS by Alteration Type</vt:lpstr>
      <vt:lpstr>CAPItello-291 Safety</vt:lpstr>
      <vt:lpstr>CAPItello-291: Treatment Tolerability by Patient Reported Outcomes </vt:lpstr>
      <vt:lpstr>CAPItello-291 Conclusions</vt:lpstr>
      <vt:lpstr>Takeaways </vt:lpstr>
      <vt:lpstr>PowerPoint Presentation</vt:lpstr>
      <vt:lpstr>ctDNA and MRD Detection in Breast Cancer Screening and Treatment</vt:lpstr>
      <vt:lpstr>Early Breast Cancer Monitoring: ASCO and ESMO Guidelines</vt:lpstr>
      <vt:lpstr>Molecular Residual Disease (MRD) detection opportunity</vt:lpstr>
      <vt:lpstr>PowerPoint Presentation</vt:lpstr>
      <vt:lpstr>Circulating tumor DNA in neoadjuvant-treated breast cancer reflects response and survival </vt:lpstr>
      <vt:lpstr>Circulating tumor DNA in neoadjuvant-treated breast cancer reflects response and survival</vt:lpstr>
      <vt:lpstr>PowerPoint Presentation</vt:lpstr>
      <vt:lpstr>PowerPoint Presentation</vt:lpstr>
      <vt:lpstr>Real-world use of tumor-informed MRD assay</vt:lpstr>
      <vt:lpstr>PowerPoint Presentation</vt:lpstr>
      <vt:lpstr>Case Presentation</vt:lpstr>
      <vt:lpstr>PowerPoint Presentation</vt:lpstr>
      <vt:lpstr>Case Presentation</vt:lpstr>
      <vt:lpstr>PowerPoint Presentation</vt:lpstr>
      <vt:lpstr>Real-world use of non-tumor-informed MRD assay</vt:lpstr>
      <vt:lpstr>PowerPoint Presentation</vt:lpstr>
      <vt:lpstr>Case Presentation</vt:lpstr>
      <vt:lpstr>PowerPoint Presentation</vt:lpstr>
      <vt:lpstr>MRD in primary breast cancer</vt:lpstr>
      <vt:lpstr>MRD testing approach </vt:lpstr>
      <vt:lpstr>PowerPoint Presentation</vt:lpstr>
      <vt:lpstr>Conclusions</vt:lpstr>
      <vt:lpstr>PowerPoint Presentation</vt:lpstr>
      <vt:lpstr>PowerPoint Presentation</vt:lpstr>
      <vt:lpstr>Immunotherapy for Triple Negative Breast Cancer</vt:lpstr>
      <vt:lpstr>Immune Checkpoint Blockade</vt:lpstr>
      <vt:lpstr>Cancer’s great Escape</vt:lpstr>
      <vt:lpstr>T cell inhibitory receptors</vt:lpstr>
      <vt:lpstr>Immune Checkpoint Blockade</vt:lpstr>
      <vt:lpstr>TNBC: an immunogenic subtype</vt:lpstr>
      <vt:lpstr>Advanced TNBC</vt:lpstr>
      <vt:lpstr>Atezolizumab Monotherapy in metastatic triple negative breast cancer</vt:lpstr>
      <vt:lpstr>PD-L1 expression and the Role of TILs</vt:lpstr>
      <vt:lpstr>Importance of TILs</vt:lpstr>
      <vt:lpstr>First FDA approval in Breast Cancer</vt:lpstr>
      <vt:lpstr>IMpassion130</vt:lpstr>
      <vt:lpstr>IMpassion130</vt:lpstr>
      <vt:lpstr>PowerPoint Presentation</vt:lpstr>
      <vt:lpstr>IMpassion131</vt:lpstr>
      <vt:lpstr>Keynote 355</vt:lpstr>
      <vt:lpstr>Keynote 355</vt:lpstr>
      <vt:lpstr>Keynote 355</vt:lpstr>
      <vt:lpstr>ICIs in Advanced TNBC: Summary</vt:lpstr>
      <vt:lpstr>ATRACTIB</vt:lpstr>
      <vt:lpstr>Neoadjuvant TNBC</vt:lpstr>
      <vt:lpstr>Keynote 173</vt:lpstr>
      <vt:lpstr>Impassion 031</vt:lpstr>
      <vt:lpstr>Keynote 522 </vt:lpstr>
      <vt:lpstr>Keynote 522 </vt:lpstr>
      <vt:lpstr>neoMono</vt:lpstr>
      <vt:lpstr>Unanswered questions</vt:lpstr>
      <vt:lpstr>Areas of Research Focus</vt:lpstr>
      <vt:lpstr>Future Directions </vt:lpstr>
      <vt:lpstr>Thank you!</vt:lpstr>
      <vt:lpstr>PowerPoint Presentation</vt:lpstr>
      <vt:lpstr>Oncologic Anthropology:  Understanding the Link between African Ancestry and Triple Negative Breast Cancer</vt:lpstr>
      <vt:lpstr>Oncologic Anthropology: Genetic Ancestry, Population Migration Patterns, Residential Racial Segregation, and Cancer Risk</vt:lpstr>
      <vt:lpstr>Social Determinants of Health World Health Organization</vt:lpstr>
      <vt:lpstr>PowerPoint Presentation</vt:lpstr>
      <vt:lpstr>Selected U.S. Health Data, by Race/Ethnicity</vt:lpstr>
      <vt:lpstr>PowerPoint Presentation</vt:lpstr>
      <vt:lpstr>Breast Cancer Burden of  African Americans </vt:lpstr>
      <vt:lpstr>Frequently-Asked Question in United States:</vt:lpstr>
      <vt:lpstr>Answer:</vt:lpstr>
      <vt:lpstr>SES-Adjusted Meta-Analysis, 2006 &gt;13K AA &amp; 75K WA Breast CA Pts; 19 Studies</vt:lpstr>
      <vt:lpstr>Breast Cancer Burden of  African Americans Compared to White Americans </vt:lpstr>
      <vt:lpstr>PowerPoint Presentation</vt:lpstr>
      <vt:lpstr>PowerPoint Presentation</vt:lpstr>
      <vt:lpstr>“Breast cancer statistics, 2015: Convergence of incidence rates between black and white women”</vt:lpstr>
      <vt:lpstr>Henry Ford Health System, Metro Detroit MI Benign Breast Disease Cohort</vt:lpstr>
      <vt:lpstr>Screening Mammography Mitigates Disparities Related to TNBC: WCM (NYC) + HFHS (Detroit)</vt:lpstr>
      <vt:lpstr>Five-Year Relative Survival Rates by  Race and Tumor Phenotype</vt:lpstr>
      <vt:lpstr>TAILORx: 21-Gene Recurrence Score Albain et al, SABCS 2018 and JNCI 2021</vt:lpstr>
      <vt:lpstr>ER-Negative and Triple Negative Breast Cancer and  African Ancestry Population Subsets: England, Switzerland and Brazil</vt:lpstr>
      <vt:lpstr>High-Risk Breast Cancer and  African Ancestry </vt:lpstr>
      <vt:lpstr>TNBC in WA, AA, Ghanaians and Ethiopians Plenary Presentation, Society of Surgical Oncology  Ann Surg Onc 2016</vt:lpstr>
      <vt:lpstr>Breast Cancer Phenotypes and  East/West African Ancestry in USA</vt:lpstr>
      <vt:lpstr>Biologic Plausibility: “Oncologic Anthropology” African Diaspora/ Patterns of Forced Population Migration</vt:lpstr>
      <vt:lpstr>PowerPoint Presentation</vt:lpstr>
      <vt:lpstr>“Genetic ancestry and population differences in levels of inflammatory cytokines in women: Role for evolutionary selection and environmental factors”, Yao et al 2018</vt:lpstr>
      <vt:lpstr>“The Missing Diversity in Human Genetic Studies” Sirugo et al CELL, 2019</vt:lpstr>
      <vt:lpstr>Genetic Variants Associated with  Breast Cancer Risk + Duffy Null Allele</vt:lpstr>
      <vt:lpstr>PowerPoint Presentation</vt:lpstr>
      <vt:lpstr>Global Distribution of Locally Adaptive Traits Tishkoff, Science 2015; 349:1282</vt:lpstr>
      <vt:lpstr>Duffy Antigen Receptor for Chemokines (DARC, Duffy)</vt:lpstr>
      <vt:lpstr>PowerPoint Presentation</vt:lpstr>
      <vt:lpstr>Distinct Tumor Microenvironment Signature in AA Women Yao et al, JNCI 2021</vt:lpstr>
      <vt:lpstr>Tumor-Associated Lymphocytes and  Breast Cancer Survival: TCGA (JAMA Surg, 2024)</vt:lpstr>
      <vt:lpstr>PowerPoint Presentation</vt:lpstr>
      <vt:lpstr>ICS BCS Collaborations: Capacity-Building Through Teaching/Training</vt:lpstr>
      <vt:lpstr>PowerPoint Presentation</vt:lpstr>
      <vt:lpstr>SURVIVAL RATES</vt:lpstr>
      <vt:lpstr>R.M.S. TITANIC</vt:lpstr>
      <vt:lpstr>PowerPoint Presentation</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1</cp:revision>
  <dcterms:modified xsi:type="dcterms:W3CDTF">2024-05-01T16:47:46Z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