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7" r:id="rId10"/>
    <p:sldMasterId id="2147483776" r:id="rId11"/>
    <p:sldMasterId id="2147483787" r:id="rId12"/>
    <p:sldMasterId id="2147483798" r:id="rId13"/>
    <p:sldMasterId id="2147483807" r:id="rId14"/>
    <p:sldMasterId id="2147483818" r:id="rId15"/>
  </p:sldMasterIdLst>
  <p:notesMasterIdLst>
    <p:notesMasterId r:id="rId141"/>
  </p:notesMasterIdLst>
  <p:handoutMasterIdLst>
    <p:handoutMasterId r:id="rId142"/>
  </p:handoutMasterIdLst>
  <p:sldIdLst>
    <p:sldId id="2134958657" r:id="rId16"/>
    <p:sldId id="2134958656" r:id="rId17"/>
    <p:sldId id="2134958655" r:id="rId18"/>
    <p:sldId id="2134958654" r:id="rId19"/>
    <p:sldId id="2134958652" r:id="rId20"/>
    <p:sldId id="2134958646" r:id="rId21"/>
    <p:sldId id="2134958650" r:id="rId22"/>
    <p:sldId id="2134958649" r:id="rId23"/>
    <p:sldId id="281" r:id="rId24"/>
    <p:sldId id="265" r:id="rId25"/>
    <p:sldId id="284" r:id="rId26"/>
    <p:sldId id="283" r:id="rId27"/>
    <p:sldId id="270" r:id="rId28"/>
    <p:sldId id="285" r:id="rId29"/>
    <p:sldId id="288" r:id="rId30"/>
    <p:sldId id="286" r:id="rId31"/>
    <p:sldId id="289" r:id="rId32"/>
    <p:sldId id="293" r:id="rId33"/>
    <p:sldId id="291" r:id="rId34"/>
    <p:sldId id="290" r:id="rId35"/>
    <p:sldId id="292" r:id="rId36"/>
    <p:sldId id="294" r:id="rId37"/>
    <p:sldId id="287" r:id="rId38"/>
    <p:sldId id="300" r:id="rId39"/>
    <p:sldId id="295" r:id="rId40"/>
    <p:sldId id="296" r:id="rId41"/>
    <p:sldId id="297" r:id="rId42"/>
    <p:sldId id="298" r:id="rId43"/>
    <p:sldId id="299" r:id="rId44"/>
    <p:sldId id="301" r:id="rId45"/>
    <p:sldId id="2134958658" r:id="rId46"/>
    <p:sldId id="2134958659" r:id="rId47"/>
    <p:sldId id="282" r:id="rId48"/>
    <p:sldId id="317" r:id="rId49"/>
    <p:sldId id="2134958660" r:id="rId50"/>
    <p:sldId id="2134958661" r:id="rId51"/>
    <p:sldId id="2134958662" r:id="rId52"/>
    <p:sldId id="2134958663" r:id="rId53"/>
    <p:sldId id="2134958664" r:id="rId54"/>
    <p:sldId id="2134958665" r:id="rId55"/>
    <p:sldId id="2134958666" r:id="rId56"/>
    <p:sldId id="2134958667" r:id="rId57"/>
    <p:sldId id="2134958668" r:id="rId58"/>
    <p:sldId id="2134958669" r:id="rId59"/>
    <p:sldId id="2134958670" r:id="rId60"/>
    <p:sldId id="2134958671" r:id="rId61"/>
    <p:sldId id="2134958672" r:id="rId62"/>
    <p:sldId id="2134958673" r:id="rId63"/>
    <p:sldId id="302" r:id="rId64"/>
    <p:sldId id="303" r:id="rId65"/>
    <p:sldId id="304" r:id="rId66"/>
    <p:sldId id="305" r:id="rId67"/>
    <p:sldId id="2134958674" r:id="rId68"/>
    <p:sldId id="306" r:id="rId69"/>
    <p:sldId id="307" r:id="rId70"/>
    <p:sldId id="308" r:id="rId71"/>
    <p:sldId id="309" r:id="rId72"/>
    <p:sldId id="310" r:id="rId73"/>
    <p:sldId id="311" r:id="rId74"/>
    <p:sldId id="312" r:id="rId75"/>
    <p:sldId id="313" r:id="rId76"/>
    <p:sldId id="314" r:id="rId77"/>
    <p:sldId id="315" r:id="rId78"/>
    <p:sldId id="316" r:id="rId79"/>
    <p:sldId id="318" r:id="rId80"/>
    <p:sldId id="2134958675" r:id="rId81"/>
    <p:sldId id="2134958676" r:id="rId82"/>
    <p:sldId id="2134958677" r:id="rId83"/>
    <p:sldId id="2134958678" r:id="rId84"/>
    <p:sldId id="2134958679" r:id="rId85"/>
    <p:sldId id="2134958680" r:id="rId86"/>
    <p:sldId id="2134958681" r:id="rId87"/>
    <p:sldId id="2134958682" r:id="rId88"/>
    <p:sldId id="2134958683" r:id="rId89"/>
    <p:sldId id="2134958684" r:id="rId90"/>
    <p:sldId id="2134958685" r:id="rId91"/>
    <p:sldId id="2134958686" r:id="rId92"/>
    <p:sldId id="2134958687" r:id="rId93"/>
    <p:sldId id="2134958688" r:id="rId94"/>
    <p:sldId id="266" r:id="rId95"/>
    <p:sldId id="2134958689" r:id="rId96"/>
    <p:sldId id="2134958690" r:id="rId97"/>
    <p:sldId id="2134958691" r:id="rId98"/>
    <p:sldId id="2134958692" r:id="rId99"/>
    <p:sldId id="2134958693" r:id="rId100"/>
    <p:sldId id="2134958694" r:id="rId101"/>
    <p:sldId id="2134958695" r:id="rId102"/>
    <p:sldId id="2134958696" r:id="rId103"/>
    <p:sldId id="2134958697" r:id="rId104"/>
    <p:sldId id="2134958698" r:id="rId105"/>
    <p:sldId id="2134958699" r:id="rId106"/>
    <p:sldId id="2134958700" r:id="rId107"/>
    <p:sldId id="2134958701" r:id="rId108"/>
    <p:sldId id="2134958702" r:id="rId109"/>
    <p:sldId id="2134958703" r:id="rId110"/>
    <p:sldId id="2134958704" r:id="rId111"/>
    <p:sldId id="2134958705" r:id="rId112"/>
    <p:sldId id="2134958706" r:id="rId113"/>
    <p:sldId id="2134958707" r:id="rId114"/>
    <p:sldId id="2134958708" r:id="rId115"/>
    <p:sldId id="2134958709" r:id="rId116"/>
    <p:sldId id="2134958710" r:id="rId117"/>
    <p:sldId id="2134958711" r:id="rId118"/>
    <p:sldId id="2134958712" r:id="rId119"/>
    <p:sldId id="2134958713" r:id="rId120"/>
    <p:sldId id="2134958714" r:id="rId121"/>
    <p:sldId id="2134958715" r:id="rId122"/>
    <p:sldId id="2134958716" r:id="rId123"/>
    <p:sldId id="2134958717" r:id="rId124"/>
    <p:sldId id="2134958718" r:id="rId125"/>
    <p:sldId id="2134958719" r:id="rId126"/>
    <p:sldId id="2134958720" r:id="rId127"/>
    <p:sldId id="2134958721" r:id="rId128"/>
    <p:sldId id="2134958722" r:id="rId129"/>
    <p:sldId id="2134958723" r:id="rId130"/>
    <p:sldId id="2134958724" r:id="rId131"/>
    <p:sldId id="2134958725" r:id="rId132"/>
    <p:sldId id="2134958726" r:id="rId133"/>
    <p:sldId id="2134958727" r:id="rId134"/>
    <p:sldId id="2134958728" r:id="rId135"/>
    <p:sldId id="2134958729" r:id="rId136"/>
    <p:sldId id="2134958730" r:id="rId137"/>
    <p:sldId id="2134958731" r:id="rId138"/>
    <p:sldId id="2134958732" r:id="rId139"/>
    <p:sldId id="2134958733" r:id="rId140"/>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2A"/>
    <a:srgbClr val="FFC82C"/>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40AD8-AE4D-4DA1-BFD6-015157225C6D}" v="5" dt="2024-04-18T19:29:11.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78" d="100"/>
          <a:sy n="78" d="100"/>
        </p:scale>
        <p:origin x="792" y="3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ACC44D45-7AAF-4F89-AE4D-9E5BDA7FB0C9}"/>
    <pc:docChg chg="custSel addSld delSld modSld sldOrd modMainMaster">
      <pc:chgData name="Sean Gallagher" userId="577446c3-45ae-4097-b8f0-9d862fa3a0df" providerId="ADAL" clId="{ACC44D45-7AAF-4F89-AE4D-9E5BDA7FB0C9}" dt="2023-11-30T15:15:15.114" v="118" actId="1076"/>
      <pc:docMkLst>
        <pc:docMk/>
      </pc:docMkLst>
      <pc:sldChg chg="add del ord">
        <pc:chgData name="Sean Gallagher" userId="577446c3-45ae-4097-b8f0-9d862fa3a0df" providerId="ADAL" clId="{ACC44D45-7AAF-4F89-AE4D-9E5BDA7FB0C9}" dt="2023-11-30T14:40:46.572" v="3"/>
        <pc:sldMkLst>
          <pc:docMk/>
          <pc:sldMk cId="1770905082" sldId="269"/>
        </pc:sldMkLst>
      </pc:sldChg>
      <pc:sldChg chg="modSp mod">
        <pc:chgData name="Sean Gallagher" userId="577446c3-45ae-4097-b8f0-9d862fa3a0df" providerId="ADAL" clId="{ACC44D45-7AAF-4F89-AE4D-9E5BDA7FB0C9}" dt="2023-11-30T15:13:15.778" v="107" actId="20577"/>
        <pc:sldMkLst>
          <pc:docMk/>
          <pc:sldMk cId="3111996064" sldId="2134958649"/>
        </pc:sldMkLst>
        <pc:spChg chg="mod">
          <ac:chgData name="Sean Gallagher" userId="577446c3-45ae-4097-b8f0-9d862fa3a0df" providerId="ADAL" clId="{ACC44D45-7AAF-4F89-AE4D-9E5BDA7FB0C9}" dt="2023-11-30T15:13:15.778" v="107" actId="20577"/>
          <ac:spMkLst>
            <pc:docMk/>
            <pc:sldMk cId="3111996064" sldId="2134958649"/>
            <ac:spMk id="3" creationId="{AE7567E0-9FB4-E2D0-F57B-56251EA6FA1C}"/>
          </ac:spMkLst>
        </pc:spChg>
      </pc:sldChg>
      <pc:sldChg chg="modSp mod">
        <pc:chgData name="Sean Gallagher" userId="577446c3-45ae-4097-b8f0-9d862fa3a0df" providerId="ADAL" clId="{ACC44D45-7AAF-4F89-AE4D-9E5BDA7FB0C9}" dt="2023-11-30T15:15:15.114" v="118" actId="1076"/>
        <pc:sldMkLst>
          <pc:docMk/>
          <pc:sldMk cId="548871033" sldId="2134958650"/>
        </pc:sldMkLst>
        <pc:picChg chg="mod">
          <ac:chgData name="Sean Gallagher" userId="577446c3-45ae-4097-b8f0-9d862fa3a0df" providerId="ADAL" clId="{ACC44D45-7AAF-4F89-AE4D-9E5BDA7FB0C9}" dt="2023-11-30T15:15:15.114" v="118" actId="1076"/>
          <ac:picMkLst>
            <pc:docMk/>
            <pc:sldMk cId="548871033" sldId="2134958650"/>
            <ac:picMk id="5" creationId="{B7E43BC3-672D-24DC-CC75-0B51AD1CD7C1}"/>
          </ac:picMkLst>
        </pc:picChg>
      </pc:sldChg>
      <pc:sldChg chg="addSp delSp modSp mod">
        <pc:chgData name="Sean Gallagher" userId="577446c3-45ae-4097-b8f0-9d862fa3a0df" providerId="ADAL" clId="{ACC44D45-7AAF-4F89-AE4D-9E5BDA7FB0C9}" dt="2023-11-30T14:59:30.605" v="23" actId="1076"/>
        <pc:sldMkLst>
          <pc:docMk/>
          <pc:sldMk cId="4281471524" sldId="2134958655"/>
        </pc:sldMkLst>
        <pc:picChg chg="add mod">
          <ac:chgData name="Sean Gallagher" userId="577446c3-45ae-4097-b8f0-9d862fa3a0df" providerId="ADAL" clId="{ACC44D45-7AAF-4F89-AE4D-9E5BDA7FB0C9}" dt="2023-11-30T14:59:30.605" v="23" actId="1076"/>
          <ac:picMkLst>
            <pc:docMk/>
            <pc:sldMk cId="4281471524" sldId="2134958655"/>
            <ac:picMk id="3" creationId="{68693916-6A76-8EAB-BCA1-29D906795EE4}"/>
          </ac:picMkLst>
        </pc:picChg>
        <pc:picChg chg="del">
          <ac:chgData name="Sean Gallagher" userId="577446c3-45ae-4097-b8f0-9d862fa3a0df" providerId="ADAL" clId="{ACC44D45-7AAF-4F89-AE4D-9E5BDA7FB0C9}" dt="2023-11-30T14:53:05.804" v="7" actId="478"/>
          <ac:picMkLst>
            <pc:docMk/>
            <pc:sldMk cId="4281471524" sldId="2134958655"/>
            <ac:picMk id="5" creationId="{B9E12EA1-AA94-8202-2181-843995F10958}"/>
          </ac:picMkLst>
        </pc:picChg>
        <pc:picChg chg="add mod">
          <ac:chgData name="Sean Gallagher" userId="577446c3-45ae-4097-b8f0-9d862fa3a0df" providerId="ADAL" clId="{ACC44D45-7AAF-4F89-AE4D-9E5BDA7FB0C9}" dt="2023-11-30T14:59:22.471" v="22" actId="1076"/>
          <ac:picMkLst>
            <pc:docMk/>
            <pc:sldMk cId="4281471524" sldId="2134958655"/>
            <ac:picMk id="7" creationId="{5F418658-5493-A8A1-F75E-D85E2C5FFE8D}"/>
          </ac:picMkLst>
        </pc:picChg>
        <pc:picChg chg="mod">
          <ac:chgData name="Sean Gallagher" userId="577446c3-45ae-4097-b8f0-9d862fa3a0df" providerId="ADAL" clId="{ACC44D45-7AAF-4F89-AE4D-9E5BDA7FB0C9}" dt="2023-11-30T14:59:19.328" v="21" actId="1076"/>
          <ac:picMkLst>
            <pc:docMk/>
            <pc:sldMk cId="4281471524" sldId="2134958655"/>
            <ac:picMk id="8" creationId="{77AF75E9-8743-794D-5E44-1F4C34773734}"/>
          </ac:picMkLst>
        </pc:picChg>
        <pc:picChg chg="del">
          <ac:chgData name="Sean Gallagher" userId="577446c3-45ae-4097-b8f0-9d862fa3a0df" providerId="ADAL" clId="{ACC44D45-7AAF-4F89-AE4D-9E5BDA7FB0C9}" dt="2023-11-30T14:53:06.239" v="8" actId="478"/>
          <ac:picMkLst>
            <pc:docMk/>
            <pc:sldMk cId="4281471524" sldId="2134958655"/>
            <ac:picMk id="12" creationId="{DDC78594-340B-F41F-2625-5EB7230C08D9}"/>
          </ac:picMkLst>
        </pc:picChg>
      </pc:sldChg>
      <pc:sldChg chg="modSp mod">
        <pc:chgData name="Sean Gallagher" userId="577446c3-45ae-4097-b8f0-9d862fa3a0df" providerId="ADAL" clId="{ACC44D45-7AAF-4F89-AE4D-9E5BDA7FB0C9}" dt="2023-11-30T14:51:57.433" v="6" actId="113"/>
        <pc:sldMkLst>
          <pc:docMk/>
          <pc:sldMk cId="1250068653" sldId="2134958656"/>
        </pc:sldMkLst>
        <pc:spChg chg="mod">
          <ac:chgData name="Sean Gallagher" userId="577446c3-45ae-4097-b8f0-9d862fa3a0df" providerId="ADAL" clId="{ACC44D45-7AAF-4F89-AE4D-9E5BDA7FB0C9}" dt="2023-11-30T14:51:57.433" v="6" actId="113"/>
          <ac:spMkLst>
            <pc:docMk/>
            <pc:sldMk cId="1250068653" sldId="2134958656"/>
            <ac:spMk id="2" creationId="{00000000-0000-0000-0000-000000000000}"/>
          </ac:spMkLst>
        </pc:spChg>
      </pc:sldChg>
      <pc:sldMasterChg chg="addSp delSp modSp mod">
        <pc:chgData name="Sean Gallagher" userId="577446c3-45ae-4097-b8f0-9d862fa3a0df" providerId="ADAL" clId="{ACC44D45-7AAF-4F89-AE4D-9E5BDA7FB0C9}" dt="2023-11-30T15:14:49.902" v="115" actId="1076"/>
        <pc:sldMasterMkLst>
          <pc:docMk/>
          <pc:sldMasterMk cId="1070809925" sldId="2147483692"/>
        </pc:sldMasterMkLst>
        <pc:picChg chg="add mod">
          <ac:chgData name="Sean Gallagher" userId="577446c3-45ae-4097-b8f0-9d862fa3a0df" providerId="ADAL" clId="{ACC44D45-7AAF-4F89-AE4D-9E5BDA7FB0C9}" dt="2023-11-30T15:14:49.902" v="115" actId="1076"/>
          <ac:picMkLst>
            <pc:docMk/>
            <pc:sldMasterMk cId="1070809925" sldId="2147483692"/>
            <ac:picMk id="3" creationId="{C10087DA-64A1-8C98-2319-2B5DF551EDB3}"/>
          </ac:picMkLst>
        </pc:picChg>
        <pc:picChg chg="del">
          <ac:chgData name="Sean Gallagher" userId="577446c3-45ae-4097-b8f0-9d862fa3a0df" providerId="ADAL" clId="{ACC44D45-7AAF-4F89-AE4D-9E5BDA7FB0C9}" dt="2023-11-30T15:14:30.341" v="108" actId="478"/>
          <ac:picMkLst>
            <pc:docMk/>
            <pc:sldMasterMk cId="1070809925" sldId="2147483692"/>
            <ac:picMk id="4" creationId="{52CCD6C4-9F58-3616-2E9B-9119F46CD5E5}"/>
          </ac:picMkLst>
        </pc:picChg>
      </pc:sldMasterChg>
    </pc:docChg>
  </pc:docChgLst>
  <pc:doc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00068A9}" dt="2024-01-16T14:42:27.196" v="58" actId="1076"/>
      <pc:docMkLst>
        <pc:docMk/>
      </pc:docMkLst>
      <pc:sldChg chg="modSp mod">
        <pc:chgData name="Sean Gallagher" userId="577446c3-45ae-4097-b8f0-9d862fa3a0df" providerId="ADAL" clId="{AFD0D102-3039-4C55-8F09-0E8DA00068A9}" dt="2024-01-16T14:36:18.063" v="1" actId="20577"/>
        <pc:sldMkLst>
          <pc:docMk/>
          <pc:sldMk cId="1433664020" sldId="275"/>
        </pc:sldMkLst>
        <pc:spChg chg="mod">
          <ac:chgData name="Sean Gallagher" userId="577446c3-45ae-4097-b8f0-9d862fa3a0df" providerId="ADAL" clId="{AFD0D102-3039-4C55-8F09-0E8DA00068A9}" dt="2024-01-16T14:36:18.063" v="1" actId="20577"/>
          <ac:spMkLst>
            <pc:docMk/>
            <pc:sldMk cId="1433664020" sldId="275"/>
            <ac:spMk id="3" creationId="{04D0B3D4-A1F3-CD14-3D64-A9979ABF7E26}"/>
          </ac:spMkLst>
        </pc:spChg>
      </pc:sldChg>
      <pc:sldChg chg="modSp mod">
        <pc:chgData name="Sean Gallagher" userId="577446c3-45ae-4097-b8f0-9d862fa3a0df" providerId="ADAL" clId="{AFD0D102-3039-4C55-8F09-0E8DA00068A9}" dt="2024-01-16T14:40:06.654" v="27" actId="113"/>
        <pc:sldMkLst>
          <pc:docMk/>
          <pc:sldMk cId="3111996064" sldId="2134958649"/>
        </pc:sldMkLst>
        <pc:spChg chg="mod">
          <ac:chgData name="Sean Gallagher" userId="577446c3-45ae-4097-b8f0-9d862fa3a0df" providerId="ADAL" clId="{AFD0D102-3039-4C55-8F09-0E8DA00068A9}" dt="2024-01-16T14:40:06.654" v="27" actId="113"/>
          <ac:spMkLst>
            <pc:docMk/>
            <pc:sldMk cId="3111996064" sldId="2134958649"/>
            <ac:spMk id="3" creationId="{AE7567E0-9FB4-E2D0-F57B-56251EA6FA1C}"/>
          </ac:spMkLst>
        </pc:spChg>
      </pc:sldChg>
      <pc:sldChg chg="addSp delSp modSp mod">
        <pc:chgData name="Sean Gallagher" userId="577446c3-45ae-4097-b8f0-9d862fa3a0df" providerId="ADAL" clId="{AFD0D102-3039-4C55-8F09-0E8DA00068A9}" dt="2024-01-16T14:42:27.196" v="58" actId="1076"/>
        <pc:sldMkLst>
          <pc:docMk/>
          <pc:sldMk cId="548871033" sldId="2134958650"/>
        </pc:sldMkLst>
        <pc:picChg chg="mod">
          <ac:chgData name="Sean Gallagher" userId="577446c3-45ae-4097-b8f0-9d862fa3a0df" providerId="ADAL" clId="{AFD0D102-3039-4C55-8F09-0E8DA00068A9}" dt="2024-01-16T14:42:20.646" v="56" actId="14100"/>
          <ac:picMkLst>
            <pc:docMk/>
            <pc:sldMk cId="548871033" sldId="2134958650"/>
            <ac:picMk id="5" creationId="{B7E43BC3-672D-24DC-CC75-0B51AD1CD7C1}"/>
          </ac:picMkLst>
        </pc:picChg>
        <pc:picChg chg="add del mod">
          <ac:chgData name="Sean Gallagher" userId="577446c3-45ae-4097-b8f0-9d862fa3a0df" providerId="ADAL" clId="{AFD0D102-3039-4C55-8F09-0E8DA00068A9}" dt="2024-01-16T14:38:20.918" v="13"/>
          <ac:picMkLst>
            <pc:docMk/>
            <pc:sldMk cId="548871033" sldId="2134958650"/>
            <ac:picMk id="1026" creationId="{DCAB2A1B-7F07-91CF-309C-45563789BF21}"/>
          </ac:picMkLst>
        </pc:picChg>
        <pc:picChg chg="add mod">
          <ac:chgData name="Sean Gallagher" userId="577446c3-45ae-4097-b8f0-9d862fa3a0df" providerId="ADAL" clId="{AFD0D102-3039-4C55-8F09-0E8DA00068A9}" dt="2024-01-16T14:42:27.196" v="58" actId="1076"/>
          <ac:picMkLst>
            <pc:docMk/>
            <pc:sldMk cId="548871033" sldId="2134958650"/>
            <ac:picMk id="1028" creationId="{26612A1E-FB08-1432-7096-8BABF27E9FEA}"/>
          </ac:picMkLst>
        </pc:picChg>
      </pc:sldChg>
      <pc:sldChg chg="modSp mod">
        <pc:chgData name="Sean Gallagher" userId="577446c3-45ae-4097-b8f0-9d862fa3a0df" providerId="ADAL" clId="{AFD0D102-3039-4C55-8F09-0E8DA00068A9}" dt="2024-01-16T14:36:36.146" v="4" actId="113"/>
        <pc:sldMkLst>
          <pc:docMk/>
          <pc:sldMk cId="1250068653" sldId="2134958656"/>
        </pc:sldMkLst>
        <pc:spChg chg="mod">
          <ac:chgData name="Sean Gallagher" userId="577446c3-45ae-4097-b8f0-9d862fa3a0df" providerId="ADAL" clId="{AFD0D102-3039-4C55-8F09-0E8DA00068A9}" dt="2024-01-16T14:36:36.146" v="4" actId="113"/>
          <ac:spMkLst>
            <pc:docMk/>
            <pc:sldMk cId="1250068653" sldId="2134958656"/>
            <ac:spMk id="2" creationId="{00000000-0000-0000-0000-000000000000}"/>
          </ac:spMkLst>
        </pc:spChg>
      </pc:sldChg>
      <pc:sldMasterChg chg="addSp delSp modSp mod">
        <pc:chgData name="Sean Gallagher" userId="577446c3-45ae-4097-b8f0-9d862fa3a0df" providerId="ADAL" clId="{AFD0D102-3039-4C55-8F09-0E8DA00068A9}" dt="2024-01-16T14:41:19.259" v="44" actId="1076"/>
        <pc:sldMasterMkLst>
          <pc:docMk/>
          <pc:sldMasterMk cId="1070809925" sldId="2147483659"/>
        </pc:sldMasterMkLst>
        <pc:picChg chg="add mod">
          <ac:chgData name="Sean Gallagher" userId="577446c3-45ae-4097-b8f0-9d862fa3a0df" providerId="ADAL" clId="{AFD0D102-3039-4C55-8F09-0E8DA00068A9}" dt="2024-01-16T14:41:19.259" v="44" actId="1076"/>
          <ac:picMkLst>
            <pc:docMk/>
            <pc:sldMasterMk cId="1070809925" sldId="2147483659"/>
            <ac:picMk id="4" creationId="{DC3CBACE-134A-763B-B21D-A44705880125}"/>
          </ac:picMkLst>
        </pc:picChg>
        <pc:picChg chg="del">
          <ac:chgData name="Sean Gallagher" userId="577446c3-45ae-4097-b8f0-9d862fa3a0df" providerId="ADAL" clId="{AFD0D102-3039-4C55-8F09-0E8DA00068A9}" dt="2024-01-16T14:41:04.679" v="35" actId="478"/>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AFD0D102-3039-4C55-8F09-0E8DA00068A9}" dt="2024-01-16T14:41:58.399" v="53" actId="1076"/>
        <pc:sldMasterMkLst>
          <pc:docMk/>
          <pc:sldMasterMk cId="1070809925" sldId="2147483692"/>
        </pc:sldMasterMkLst>
        <pc:picChg chg="add mod">
          <ac:chgData name="Sean Gallagher" userId="577446c3-45ae-4097-b8f0-9d862fa3a0df" providerId="ADAL" clId="{AFD0D102-3039-4C55-8F09-0E8DA00068A9}" dt="2024-01-16T14:41:58.399" v="53" actId="1076"/>
          <ac:picMkLst>
            <pc:docMk/>
            <pc:sldMasterMk cId="1070809925" sldId="2147483692"/>
            <ac:picMk id="3" creationId="{280EC375-AE20-E274-8582-152A8C42E8D8}"/>
          </ac:picMkLst>
        </pc:picChg>
        <pc:picChg chg="del">
          <ac:chgData name="Sean Gallagher" userId="577446c3-45ae-4097-b8f0-9d862fa3a0df" providerId="ADAL" clId="{AFD0D102-3039-4C55-8F09-0E8DA00068A9}" dt="2024-01-16T14:41:48.285" v="45" actId="478"/>
          <ac:picMkLst>
            <pc:docMk/>
            <pc:sldMasterMk cId="1070809925" sldId="2147483692"/>
            <ac:picMk id="4" creationId="{0806B83A-681A-B58E-034F-AB89BFBCA8A3}"/>
          </ac:picMkLst>
        </pc:picChg>
      </pc:sldMasterChg>
      <pc:sldMasterChg chg="modSldLayout">
        <pc:chgData name="Sean Gallagher" userId="577446c3-45ae-4097-b8f0-9d862fa3a0df" providerId="ADAL" clId="{AFD0D102-3039-4C55-8F09-0E8DA00068A9}" dt="2024-01-16T14:40:50.433" v="34" actId="1076"/>
        <pc:sldMasterMkLst>
          <pc:docMk/>
          <pc:sldMasterMk cId="1997465741" sldId="2147483776"/>
        </pc:sldMasterMkLst>
        <pc:sldLayoutChg chg="addSp delSp modSp mod">
          <pc:chgData name="Sean Gallagher" userId="577446c3-45ae-4097-b8f0-9d862fa3a0df" providerId="ADAL" clId="{AFD0D102-3039-4C55-8F09-0E8DA00068A9}" dt="2024-01-16T14:40:50.433" v="34" actId="1076"/>
          <pc:sldLayoutMkLst>
            <pc:docMk/>
            <pc:sldMasterMk cId="1997465741" sldId="2147483776"/>
            <pc:sldLayoutMk cId="1963082139" sldId="2147483780"/>
          </pc:sldLayoutMkLst>
          <pc:picChg chg="del">
            <ac:chgData name="Sean Gallagher" userId="577446c3-45ae-4097-b8f0-9d862fa3a0df" providerId="ADAL" clId="{AFD0D102-3039-4C55-8F09-0E8DA00068A9}" dt="2024-01-16T14:40:24.189" v="28" actId="478"/>
            <ac:picMkLst>
              <pc:docMk/>
              <pc:sldMasterMk cId="1997465741" sldId="2147483776"/>
              <pc:sldLayoutMk cId="1963082139" sldId="2147483780"/>
              <ac:picMk id="4" creationId="{DCFE2DB8-969D-B04C-BDB8-1B77C55F48DB}"/>
            </ac:picMkLst>
          </pc:picChg>
          <pc:picChg chg="add mod">
            <ac:chgData name="Sean Gallagher" userId="577446c3-45ae-4097-b8f0-9d862fa3a0df" providerId="ADAL" clId="{AFD0D102-3039-4C55-8F09-0E8DA00068A9}" dt="2024-01-16T14:40:50.433" v="34" actId="1076"/>
            <ac:picMkLst>
              <pc:docMk/>
              <pc:sldMasterMk cId="1997465741" sldId="2147483776"/>
              <pc:sldLayoutMk cId="1963082139" sldId="2147483780"/>
              <ac:picMk id="5" creationId="{AE94042B-A304-F0FE-5414-32D1EDAE8064}"/>
            </ac:picMkLst>
          </pc:picChg>
        </pc:sldLayoutChg>
      </pc:sldMasterChg>
    </pc:docChg>
  </pc:docChgLst>
  <pc:docChgLst>
    <pc:chgData name="Sean Gallagher" userId="577446c3-45ae-4097-b8f0-9d862fa3a0df" providerId="ADAL" clId="{FDE066EC-6FFF-4A69-86A0-78197006CF91}"/>
    <pc:docChg chg="undo redo custSel addSld delSld modSld sldOrd modMainMaster">
      <pc:chgData name="Sean Gallagher" userId="577446c3-45ae-4097-b8f0-9d862fa3a0df" providerId="ADAL" clId="{FDE066EC-6FFF-4A69-86A0-78197006CF91}" dt="2024-02-20T16:22:15.407" v="111" actId="14100"/>
      <pc:docMkLst>
        <pc:docMk/>
      </pc:docMkLst>
      <pc:sldChg chg="add ord">
        <pc:chgData name="Sean Gallagher" userId="577446c3-45ae-4097-b8f0-9d862fa3a0df" providerId="ADAL" clId="{FDE066EC-6FFF-4A69-86A0-78197006CF91}" dt="2024-02-20T15:30:00.729" v="3"/>
        <pc:sldMkLst>
          <pc:docMk/>
          <pc:sldMk cId="1770905082" sldId="269"/>
        </pc:sldMkLst>
      </pc:sldChg>
      <pc:sldChg chg="del">
        <pc:chgData name="Sean Gallagher" userId="577446c3-45ae-4097-b8f0-9d862fa3a0df" providerId="ADAL" clId="{FDE066EC-6FFF-4A69-86A0-78197006CF91}" dt="2024-02-20T15:29:43.045" v="0" actId="47"/>
        <pc:sldMkLst>
          <pc:docMk/>
          <pc:sldMk cId="264567940" sldId="272"/>
        </pc:sldMkLst>
      </pc:sldChg>
      <pc:sldChg chg="modSp mod">
        <pc:chgData name="Sean Gallagher" userId="577446c3-45ae-4097-b8f0-9d862fa3a0df" providerId="ADAL" clId="{FDE066EC-6FFF-4A69-86A0-78197006CF91}" dt="2024-02-20T16:15:50.037" v="107"/>
        <pc:sldMkLst>
          <pc:docMk/>
          <pc:sldMk cId="3111996064" sldId="2134958649"/>
        </pc:sldMkLst>
        <pc:spChg chg="mod">
          <ac:chgData name="Sean Gallagher" userId="577446c3-45ae-4097-b8f0-9d862fa3a0df" providerId="ADAL" clId="{FDE066EC-6FFF-4A69-86A0-78197006CF91}" dt="2024-02-20T16:15:50.037" v="107"/>
          <ac:spMkLst>
            <pc:docMk/>
            <pc:sldMk cId="3111996064" sldId="2134958649"/>
            <ac:spMk id="3" creationId="{AE7567E0-9FB4-E2D0-F57B-56251EA6FA1C}"/>
          </ac:spMkLst>
        </pc:spChg>
      </pc:sldChg>
      <pc:sldChg chg="addSp modSp">
        <pc:chgData name="Sean Gallagher" userId="577446c3-45ae-4097-b8f0-9d862fa3a0df" providerId="ADAL" clId="{FDE066EC-6FFF-4A69-86A0-78197006CF91}" dt="2024-02-20T16:14:56.776" v="106" actId="1076"/>
        <pc:sldMkLst>
          <pc:docMk/>
          <pc:sldMk cId="548871033" sldId="2134958650"/>
        </pc:sldMkLst>
        <pc:picChg chg="mod">
          <ac:chgData name="Sean Gallagher" userId="577446c3-45ae-4097-b8f0-9d862fa3a0df" providerId="ADAL" clId="{FDE066EC-6FFF-4A69-86A0-78197006CF91}" dt="2024-02-20T16:14:26.961" v="89" actId="14100"/>
          <ac:picMkLst>
            <pc:docMk/>
            <pc:sldMk cId="548871033" sldId="2134958650"/>
            <ac:picMk id="5" creationId="{B7E43BC3-672D-24DC-CC75-0B51AD1CD7C1}"/>
          </ac:picMkLst>
        </pc:picChg>
        <pc:picChg chg="add mod">
          <ac:chgData name="Sean Gallagher" userId="577446c3-45ae-4097-b8f0-9d862fa3a0df" providerId="ADAL" clId="{FDE066EC-6FFF-4A69-86A0-78197006CF91}" dt="2024-02-20T16:14:26.961" v="89" actId="14100"/>
          <ac:picMkLst>
            <pc:docMk/>
            <pc:sldMk cId="548871033" sldId="2134958650"/>
            <ac:picMk id="2050" creationId="{9756C9CE-1AC2-F609-C9B6-15C4E3145A07}"/>
          </ac:picMkLst>
        </pc:picChg>
        <pc:picChg chg="add mod">
          <ac:chgData name="Sean Gallagher" userId="577446c3-45ae-4097-b8f0-9d862fa3a0df" providerId="ADAL" clId="{FDE066EC-6FFF-4A69-86A0-78197006CF91}" dt="2024-02-20T16:14:56.776" v="106" actId="1076"/>
          <ac:picMkLst>
            <pc:docMk/>
            <pc:sldMk cId="548871033" sldId="2134958650"/>
            <ac:picMk id="2052" creationId="{A7D50CAB-5A38-179D-23A2-F59E16144F92}"/>
          </ac:picMkLst>
        </pc:picChg>
      </pc:sldChg>
      <pc:sldChg chg="addSp delSp modSp mod">
        <pc:chgData name="Sean Gallagher" userId="577446c3-45ae-4097-b8f0-9d862fa3a0df" providerId="ADAL" clId="{FDE066EC-6FFF-4A69-86A0-78197006CF91}" dt="2024-02-20T16:14:37.493" v="101" actId="14100"/>
        <pc:sldMkLst>
          <pc:docMk/>
          <pc:sldMk cId="2710295584" sldId="2134958652"/>
        </pc:sldMkLst>
        <pc:picChg chg="add mod">
          <ac:chgData name="Sean Gallagher" userId="577446c3-45ae-4097-b8f0-9d862fa3a0df" providerId="ADAL" clId="{FDE066EC-6FFF-4A69-86A0-78197006CF91}" dt="2024-02-20T16:14:37.493" v="101" actId="14100"/>
          <ac:picMkLst>
            <pc:docMk/>
            <pc:sldMk cId="2710295584" sldId="2134958652"/>
            <ac:picMk id="2" creationId="{D217094E-6D7E-8183-B308-B129ABEEE0A4}"/>
          </ac:picMkLst>
        </pc:picChg>
        <pc:picChg chg="del">
          <ac:chgData name="Sean Gallagher" userId="577446c3-45ae-4097-b8f0-9d862fa3a0df" providerId="ADAL" clId="{FDE066EC-6FFF-4A69-86A0-78197006CF91}" dt="2024-02-20T16:10:07.586" v="69" actId="478"/>
          <ac:picMkLst>
            <pc:docMk/>
            <pc:sldMk cId="2710295584" sldId="2134958652"/>
            <ac:picMk id="3" creationId="{E4F9D7D5-AB92-4A40-B4B8-01770603E10A}"/>
          </ac:picMkLst>
        </pc:picChg>
      </pc:sldChg>
      <pc:sldChg chg="addSp delSp modSp mod">
        <pc:chgData name="Sean Gallagher" userId="577446c3-45ae-4097-b8f0-9d862fa3a0df" providerId="ADAL" clId="{FDE066EC-6FFF-4A69-86A0-78197006CF91}" dt="2024-02-20T16:20:52.717" v="108" actId="1076"/>
        <pc:sldMkLst>
          <pc:docMk/>
          <pc:sldMk cId="4281471524" sldId="2134958655"/>
        </pc:sldMkLst>
        <pc:spChg chg="add del mod">
          <ac:chgData name="Sean Gallagher" userId="577446c3-45ae-4097-b8f0-9d862fa3a0df" providerId="ADAL" clId="{FDE066EC-6FFF-4A69-86A0-78197006CF91}" dt="2024-02-20T15:41:57.101" v="17" actId="478"/>
          <ac:spMkLst>
            <pc:docMk/>
            <pc:sldMk cId="4281471524" sldId="2134958655"/>
            <ac:spMk id="6" creationId="{6A55A15D-0DFA-2A69-C0A9-95EEFB651729}"/>
          </ac:spMkLst>
        </pc:spChg>
        <pc:spChg chg="add del">
          <ac:chgData name="Sean Gallagher" userId="577446c3-45ae-4097-b8f0-9d862fa3a0df" providerId="ADAL" clId="{FDE066EC-6FFF-4A69-86A0-78197006CF91}" dt="2024-02-20T15:42:09.475" v="19" actId="478"/>
          <ac:spMkLst>
            <pc:docMk/>
            <pc:sldMk cId="4281471524" sldId="2134958655"/>
            <ac:spMk id="8" creationId="{333B0552-EA88-B99F-8209-64707D714119}"/>
          </ac:spMkLst>
        </pc:spChg>
        <pc:picChg chg="del">
          <ac:chgData name="Sean Gallagher" userId="577446c3-45ae-4097-b8f0-9d862fa3a0df" providerId="ADAL" clId="{FDE066EC-6FFF-4A69-86A0-78197006CF91}" dt="2024-02-20T15:39:02.075" v="7" actId="478"/>
          <ac:picMkLst>
            <pc:docMk/>
            <pc:sldMk cId="4281471524" sldId="2134958655"/>
            <ac:picMk id="3" creationId="{C3560543-53B0-A2A1-EE15-E4251B7A2AF1}"/>
          </ac:picMkLst>
        </pc:picChg>
        <pc:picChg chg="add del mod">
          <ac:chgData name="Sean Gallagher" userId="577446c3-45ae-4097-b8f0-9d862fa3a0df" providerId="ADAL" clId="{FDE066EC-6FFF-4A69-86A0-78197006CF91}" dt="2024-02-20T15:39:24.190" v="14" actId="478"/>
          <ac:picMkLst>
            <pc:docMk/>
            <pc:sldMk cId="4281471524" sldId="2134958655"/>
            <ac:picMk id="5" creationId="{20C7492D-5002-B4AA-7BF3-5EE8FAAE8050}"/>
          </ac:picMkLst>
        </pc:picChg>
        <pc:picChg chg="del">
          <ac:chgData name="Sean Gallagher" userId="577446c3-45ae-4097-b8f0-9d862fa3a0df" providerId="ADAL" clId="{FDE066EC-6FFF-4A69-86A0-78197006CF91}" dt="2024-02-20T15:39:02.711" v="8" actId="478"/>
          <ac:picMkLst>
            <pc:docMk/>
            <pc:sldMk cId="4281471524" sldId="2134958655"/>
            <ac:picMk id="7" creationId="{1C1423AC-48BF-7C0A-8C6E-4BD69C6E5D4D}"/>
          </ac:picMkLst>
        </pc:picChg>
        <pc:picChg chg="del">
          <ac:chgData name="Sean Gallagher" userId="577446c3-45ae-4097-b8f0-9d862fa3a0df" providerId="ADAL" clId="{FDE066EC-6FFF-4A69-86A0-78197006CF91}" dt="2024-02-20T15:39:03.681" v="9" actId="478"/>
          <ac:picMkLst>
            <pc:docMk/>
            <pc:sldMk cId="4281471524" sldId="2134958655"/>
            <ac:picMk id="10" creationId="{647CC2C8-B3D4-99E7-692B-6BB77515E38C}"/>
          </ac:picMkLst>
        </pc:picChg>
        <pc:picChg chg="add mod">
          <ac:chgData name="Sean Gallagher" userId="577446c3-45ae-4097-b8f0-9d862fa3a0df" providerId="ADAL" clId="{FDE066EC-6FFF-4A69-86A0-78197006CF91}" dt="2024-02-20T16:09:06.317" v="66" actId="1076"/>
          <ac:picMkLst>
            <pc:docMk/>
            <pc:sldMk cId="4281471524" sldId="2134958655"/>
            <ac:picMk id="11" creationId="{E0F10B58-07F8-9E0D-0589-4628F277CBD8}"/>
          </ac:picMkLst>
        </pc:picChg>
        <pc:picChg chg="del">
          <ac:chgData name="Sean Gallagher" userId="577446c3-45ae-4097-b8f0-9d862fa3a0df" providerId="ADAL" clId="{FDE066EC-6FFF-4A69-86A0-78197006CF91}" dt="2024-02-20T15:39:04.393" v="10" actId="478"/>
          <ac:picMkLst>
            <pc:docMk/>
            <pc:sldMk cId="4281471524" sldId="2134958655"/>
            <ac:picMk id="13" creationId="{D9A4DF02-66D9-4DCB-52B4-F7F35A9448BC}"/>
          </ac:picMkLst>
        </pc:picChg>
        <pc:picChg chg="add mod">
          <ac:chgData name="Sean Gallagher" userId="577446c3-45ae-4097-b8f0-9d862fa3a0df" providerId="ADAL" clId="{FDE066EC-6FFF-4A69-86A0-78197006CF91}" dt="2024-02-20T16:09:17.597" v="68" actId="1076"/>
          <ac:picMkLst>
            <pc:docMk/>
            <pc:sldMk cId="4281471524" sldId="2134958655"/>
            <ac:picMk id="14" creationId="{BBD86A75-F533-BD75-1E41-126CA07C4D57}"/>
          </ac:picMkLst>
        </pc:picChg>
        <pc:picChg chg="add mod">
          <ac:chgData name="Sean Gallagher" userId="577446c3-45ae-4097-b8f0-9d862fa3a0df" providerId="ADAL" clId="{FDE066EC-6FFF-4A69-86A0-78197006CF91}" dt="2024-02-20T16:20:52.717" v="108" actId="1076"/>
          <ac:picMkLst>
            <pc:docMk/>
            <pc:sldMk cId="4281471524" sldId="2134958655"/>
            <ac:picMk id="16" creationId="{3B8CB5F8-C4DB-5BC5-3E23-E47CE30CA9BF}"/>
          </ac:picMkLst>
        </pc:picChg>
        <pc:picChg chg="add mod">
          <ac:chgData name="Sean Gallagher" userId="577446c3-45ae-4097-b8f0-9d862fa3a0df" providerId="ADAL" clId="{FDE066EC-6FFF-4A69-86A0-78197006CF91}" dt="2024-02-20T16:08:40.091" v="61" actId="1076"/>
          <ac:picMkLst>
            <pc:docMk/>
            <pc:sldMk cId="4281471524" sldId="2134958655"/>
            <ac:picMk id="18" creationId="{792037F7-604F-4AD1-04CE-72F454A9617C}"/>
          </ac:picMkLst>
        </pc:picChg>
      </pc:sldChg>
      <pc:sldChg chg="modSp mod">
        <pc:chgData name="Sean Gallagher" userId="577446c3-45ae-4097-b8f0-9d862fa3a0df" providerId="ADAL" clId="{FDE066EC-6FFF-4A69-86A0-78197006CF91}" dt="2024-02-20T15:37:21.322" v="6" actId="113"/>
        <pc:sldMkLst>
          <pc:docMk/>
          <pc:sldMk cId="1250068653" sldId="2134958656"/>
        </pc:sldMkLst>
        <pc:spChg chg="mod">
          <ac:chgData name="Sean Gallagher" userId="577446c3-45ae-4097-b8f0-9d862fa3a0df" providerId="ADAL" clId="{FDE066EC-6FFF-4A69-86A0-78197006CF91}" dt="2024-02-20T15:37:21.322" v="6" actId="113"/>
          <ac:spMkLst>
            <pc:docMk/>
            <pc:sldMk cId="1250068653" sldId="2134958656"/>
            <ac:spMk id="2" creationId="{00000000-0000-0000-0000-000000000000}"/>
          </ac:spMkLst>
        </pc:spChg>
      </pc:sldChg>
      <pc:sldMasterChg chg="addSp delSp modSp mod">
        <pc:chgData name="Sean Gallagher" userId="577446c3-45ae-4097-b8f0-9d862fa3a0df" providerId="ADAL" clId="{FDE066EC-6FFF-4A69-86A0-78197006CF91}" dt="2024-02-20T16:22:15.407" v="111" actId="14100"/>
        <pc:sldMasterMkLst>
          <pc:docMk/>
          <pc:sldMasterMk cId="1070809925" sldId="2147483692"/>
        </pc:sldMasterMkLst>
        <pc:picChg chg="add mod">
          <ac:chgData name="Sean Gallagher" userId="577446c3-45ae-4097-b8f0-9d862fa3a0df" providerId="ADAL" clId="{FDE066EC-6FFF-4A69-86A0-78197006CF91}" dt="2024-02-20T16:22:15.407" v="111" actId="14100"/>
          <ac:picMkLst>
            <pc:docMk/>
            <pc:sldMasterMk cId="1070809925" sldId="2147483692"/>
            <ac:picMk id="2" creationId="{F376F353-A65A-00F4-DA4F-B7D786E92E94}"/>
          </ac:picMkLst>
        </pc:picChg>
        <pc:picChg chg="del">
          <ac:chgData name="Sean Gallagher" userId="577446c3-45ae-4097-b8f0-9d862fa3a0df" providerId="ADAL" clId="{FDE066EC-6FFF-4A69-86A0-78197006CF91}" dt="2024-02-20T16:22:12.930" v="109" actId="478"/>
          <ac:picMkLst>
            <pc:docMk/>
            <pc:sldMasterMk cId="1070809925" sldId="2147483692"/>
            <ac:picMk id="4" creationId="{7665FEAA-0E40-A946-651F-3736EF2A71F3}"/>
          </ac:picMkLst>
        </pc:picChg>
      </pc:sldMasterChg>
    </pc:docChg>
  </pc:docChgLst>
  <pc:docChgLst>
    <pc:chgData name="Sean Gallagher" userId="577446c3-45ae-4097-b8f0-9d862fa3a0df" providerId="ADAL" clId="{A073752B-14C6-4830-86DF-8C7B5E6D5C28}"/>
    <pc:docChg chg="custSel addSld delSld modSld modMainMaster">
      <pc:chgData name="Sean Gallagher" userId="577446c3-45ae-4097-b8f0-9d862fa3a0df" providerId="ADAL" clId="{A073752B-14C6-4830-86DF-8C7B5E6D5C28}" dt="2024-04-16T20:44:15.130" v="90" actId="1076"/>
      <pc:docMkLst>
        <pc:docMk/>
      </pc:docMkLst>
      <pc:sldChg chg="del">
        <pc:chgData name="Sean Gallagher" userId="577446c3-45ae-4097-b8f0-9d862fa3a0df" providerId="ADAL" clId="{A073752B-14C6-4830-86DF-8C7B5E6D5C28}" dt="2024-04-16T20:36:22.228" v="1" actId="47"/>
        <pc:sldMkLst>
          <pc:docMk/>
          <pc:sldMk cId="3675703319" sldId="279"/>
        </pc:sldMkLst>
      </pc:sldChg>
      <pc:sldChg chg="add del">
        <pc:chgData name="Sean Gallagher" userId="577446c3-45ae-4097-b8f0-9d862fa3a0df" providerId="ADAL" clId="{A073752B-14C6-4830-86DF-8C7B5E6D5C28}" dt="2024-04-16T20:36:44.341" v="5" actId="47"/>
        <pc:sldMkLst>
          <pc:docMk/>
          <pc:sldMk cId="3465688576" sldId="281"/>
        </pc:sldMkLst>
      </pc:sldChg>
      <pc:sldChg chg="modSp mod">
        <pc:chgData name="Sean Gallagher" userId="577446c3-45ae-4097-b8f0-9d862fa3a0df" providerId="ADAL" clId="{A073752B-14C6-4830-86DF-8C7B5E6D5C28}" dt="2024-04-16T20:40:34.314" v="31" actId="20577"/>
        <pc:sldMkLst>
          <pc:docMk/>
          <pc:sldMk cId="838486706" sldId="2134958646"/>
        </pc:sldMkLst>
        <pc:spChg chg="mod">
          <ac:chgData name="Sean Gallagher" userId="577446c3-45ae-4097-b8f0-9d862fa3a0df" providerId="ADAL" clId="{A073752B-14C6-4830-86DF-8C7B5E6D5C28}" dt="2024-04-16T20:40:34.314" v="31" actId="20577"/>
          <ac:spMkLst>
            <pc:docMk/>
            <pc:sldMk cId="838486706" sldId="2134958646"/>
            <ac:spMk id="4" creationId="{6848280A-52CF-14A2-72C8-A76D653B1539}"/>
          </ac:spMkLst>
        </pc:spChg>
      </pc:sldChg>
      <pc:sldChg chg="modSp mod">
        <pc:chgData name="Sean Gallagher" userId="577446c3-45ae-4097-b8f0-9d862fa3a0df" providerId="ADAL" clId="{A073752B-14C6-4830-86DF-8C7B5E6D5C28}" dt="2024-04-16T20:42:53.724" v="87" actId="20577"/>
        <pc:sldMkLst>
          <pc:docMk/>
          <pc:sldMk cId="3111996064" sldId="2134958649"/>
        </pc:sldMkLst>
        <pc:spChg chg="mod">
          <ac:chgData name="Sean Gallagher" userId="577446c3-45ae-4097-b8f0-9d862fa3a0df" providerId="ADAL" clId="{A073752B-14C6-4830-86DF-8C7B5E6D5C28}" dt="2024-04-16T20:42:53.724" v="87" actId="20577"/>
          <ac:spMkLst>
            <pc:docMk/>
            <pc:sldMk cId="3111996064" sldId="2134958649"/>
            <ac:spMk id="3" creationId="{AE7567E0-9FB4-E2D0-F57B-56251EA6FA1C}"/>
          </ac:spMkLst>
        </pc:spChg>
      </pc:sldChg>
      <pc:sldChg chg="delSp">
        <pc:chgData name="Sean Gallagher" userId="577446c3-45ae-4097-b8f0-9d862fa3a0df" providerId="ADAL" clId="{A073752B-14C6-4830-86DF-8C7B5E6D5C28}" dt="2024-04-16T20:40:54.462" v="32" actId="478"/>
        <pc:sldMkLst>
          <pc:docMk/>
          <pc:sldMk cId="548871033" sldId="2134958650"/>
        </pc:sldMkLst>
        <pc:picChg chg="del">
          <ac:chgData name="Sean Gallagher" userId="577446c3-45ae-4097-b8f0-9d862fa3a0df" providerId="ADAL" clId="{A073752B-14C6-4830-86DF-8C7B5E6D5C28}" dt="2024-04-16T20:40:54.462" v="32" actId="478"/>
          <ac:picMkLst>
            <pc:docMk/>
            <pc:sldMk cId="548871033" sldId="2134958650"/>
            <ac:picMk id="2052" creationId="{2E9E0A24-1B05-8845-9DC4-63AD3E61AB42}"/>
          </ac:picMkLst>
        </pc:picChg>
      </pc:sldChg>
      <pc:sldChg chg="addSp delSp modSp mod">
        <pc:chgData name="Sean Gallagher" userId="577446c3-45ae-4097-b8f0-9d862fa3a0df" providerId="ADAL" clId="{A073752B-14C6-4830-86DF-8C7B5E6D5C28}" dt="2024-04-16T20:40:17.101" v="30" actId="1076"/>
        <pc:sldMkLst>
          <pc:docMk/>
          <pc:sldMk cId="4281471524" sldId="2134958655"/>
        </pc:sldMkLst>
        <pc:picChg chg="add mod">
          <ac:chgData name="Sean Gallagher" userId="577446c3-45ae-4097-b8f0-9d862fa3a0df" providerId="ADAL" clId="{A073752B-14C6-4830-86DF-8C7B5E6D5C28}" dt="2024-04-16T20:40:07.115" v="24" actId="962"/>
          <ac:picMkLst>
            <pc:docMk/>
            <pc:sldMk cId="4281471524" sldId="2134958655"/>
            <ac:picMk id="3" creationId="{1BA441CF-99FA-7699-7CE0-AA67F3F87641}"/>
          </ac:picMkLst>
        </pc:picChg>
        <pc:picChg chg="del">
          <ac:chgData name="Sean Gallagher" userId="577446c3-45ae-4097-b8f0-9d862fa3a0df" providerId="ADAL" clId="{A073752B-14C6-4830-86DF-8C7B5E6D5C28}" dt="2024-04-16T20:39:54.568" v="17" actId="478"/>
          <ac:picMkLst>
            <pc:docMk/>
            <pc:sldMk cId="4281471524" sldId="2134958655"/>
            <ac:picMk id="5" creationId="{2B89204E-12D1-ED0E-3408-4EC5E36325D8}"/>
          </ac:picMkLst>
        </pc:picChg>
        <pc:picChg chg="del">
          <ac:chgData name="Sean Gallagher" userId="577446c3-45ae-4097-b8f0-9d862fa3a0df" providerId="ADAL" clId="{A073752B-14C6-4830-86DF-8C7B5E6D5C28}" dt="2024-04-16T20:39:55.796" v="18" actId="478"/>
          <ac:picMkLst>
            <pc:docMk/>
            <pc:sldMk cId="4281471524" sldId="2134958655"/>
            <ac:picMk id="7" creationId="{321B2E6E-60FF-5DA1-AC6C-400AC4140B66}"/>
          </ac:picMkLst>
        </pc:picChg>
        <pc:picChg chg="add mod">
          <ac:chgData name="Sean Gallagher" userId="577446c3-45ae-4097-b8f0-9d862fa3a0df" providerId="ADAL" clId="{A073752B-14C6-4830-86DF-8C7B5E6D5C28}" dt="2024-04-16T20:40:17.101" v="30" actId="1076"/>
          <ac:picMkLst>
            <pc:docMk/>
            <pc:sldMk cId="4281471524" sldId="2134958655"/>
            <ac:picMk id="8" creationId="{2A7B5F43-046B-98A2-C57F-97B570E2A648}"/>
          </ac:picMkLst>
        </pc:picChg>
        <pc:picChg chg="del">
          <ac:chgData name="Sean Gallagher" userId="577446c3-45ae-4097-b8f0-9d862fa3a0df" providerId="ADAL" clId="{A073752B-14C6-4830-86DF-8C7B5E6D5C28}" dt="2024-04-16T20:39:56.732" v="19" actId="478"/>
          <ac:picMkLst>
            <pc:docMk/>
            <pc:sldMk cId="4281471524" sldId="2134958655"/>
            <ac:picMk id="9" creationId="{EB7F5C48-9CFB-DC7E-3A64-D5F838844210}"/>
          </ac:picMkLst>
        </pc:picChg>
      </pc:sldChg>
      <pc:sldChg chg="modSp mod">
        <pc:chgData name="Sean Gallagher" userId="577446c3-45ae-4097-b8f0-9d862fa3a0df" providerId="ADAL" clId="{A073752B-14C6-4830-86DF-8C7B5E6D5C28}" dt="2024-04-16T20:38:53.663" v="16" actId="113"/>
        <pc:sldMkLst>
          <pc:docMk/>
          <pc:sldMk cId="1250068653" sldId="2134958656"/>
        </pc:sldMkLst>
        <pc:spChg chg="mod">
          <ac:chgData name="Sean Gallagher" userId="577446c3-45ae-4097-b8f0-9d862fa3a0df" providerId="ADAL" clId="{A073752B-14C6-4830-86DF-8C7B5E6D5C28}" dt="2024-04-16T20:38:53.663" v="16" actId="113"/>
          <ac:spMkLst>
            <pc:docMk/>
            <pc:sldMk cId="1250068653" sldId="2134958656"/>
            <ac:spMk id="2" creationId="{00000000-0000-0000-0000-000000000000}"/>
          </ac:spMkLst>
        </pc:spChg>
      </pc:sldChg>
      <pc:sldChg chg="add del">
        <pc:chgData name="Sean Gallagher" userId="577446c3-45ae-4097-b8f0-9d862fa3a0df" providerId="ADAL" clId="{A073752B-14C6-4830-86DF-8C7B5E6D5C28}" dt="2024-04-16T20:36:40.242" v="3"/>
        <pc:sldMkLst>
          <pc:docMk/>
          <pc:sldMk cId="818607027" sldId="2134958657"/>
        </pc:sldMkLst>
      </pc:sldChg>
      <pc:sldChg chg="add">
        <pc:chgData name="Sean Gallagher" userId="577446c3-45ae-4097-b8f0-9d862fa3a0df" providerId="ADAL" clId="{A073752B-14C6-4830-86DF-8C7B5E6D5C28}" dt="2024-04-16T20:36:41.981" v="4"/>
        <pc:sldMkLst>
          <pc:docMk/>
          <pc:sldMk cId="2985246975" sldId="2134958657"/>
        </pc:sldMkLst>
      </pc:sldChg>
      <pc:sldMasterChg chg="addSp delSp modSp mod">
        <pc:chgData name="Sean Gallagher" userId="577446c3-45ae-4097-b8f0-9d862fa3a0df" providerId="ADAL" clId="{A073752B-14C6-4830-86DF-8C7B5E6D5C28}" dt="2024-04-16T20:44:15.130" v="90" actId="1076"/>
        <pc:sldMasterMkLst>
          <pc:docMk/>
          <pc:sldMasterMk cId="1070809925" sldId="2147483692"/>
        </pc:sldMasterMkLst>
        <pc:picChg chg="add mod">
          <ac:chgData name="Sean Gallagher" userId="577446c3-45ae-4097-b8f0-9d862fa3a0df" providerId="ADAL" clId="{A073752B-14C6-4830-86DF-8C7B5E6D5C28}" dt="2024-04-16T20:44:15.130" v="90" actId="1076"/>
          <ac:picMkLst>
            <pc:docMk/>
            <pc:sldMasterMk cId="1070809925" sldId="2147483692"/>
            <ac:picMk id="2" creationId="{6A841786-8702-2303-BAA8-F90E99CC7294}"/>
          </ac:picMkLst>
        </pc:picChg>
        <pc:picChg chg="del">
          <ac:chgData name="Sean Gallagher" userId="577446c3-45ae-4097-b8f0-9d862fa3a0df" providerId="ADAL" clId="{A073752B-14C6-4830-86DF-8C7B5E6D5C28}" dt="2024-04-16T20:44:12.107" v="88" actId="478"/>
          <ac:picMkLst>
            <pc:docMk/>
            <pc:sldMasterMk cId="1070809925" sldId="2147483692"/>
            <ac:picMk id="3" creationId="{96A031EF-3603-DAE8-633F-BF6DF1E95DFD}"/>
          </ac:picMkLst>
        </pc:picChg>
      </pc:sldMasterChg>
      <pc:sldMasterChg chg="modSldLayout">
        <pc:chgData name="Sean Gallagher" userId="577446c3-45ae-4097-b8f0-9d862fa3a0df" providerId="ADAL" clId="{A073752B-14C6-4830-86DF-8C7B5E6D5C28}" dt="2024-04-16T20:37:55.874" v="14" actId="1076"/>
        <pc:sldMasterMkLst>
          <pc:docMk/>
          <pc:sldMasterMk cId="3560819068" sldId="2147483818"/>
        </pc:sldMasterMkLst>
        <pc:sldLayoutChg chg="addSp modSp mod">
          <pc:chgData name="Sean Gallagher" userId="577446c3-45ae-4097-b8f0-9d862fa3a0df" providerId="ADAL" clId="{A073752B-14C6-4830-86DF-8C7B5E6D5C28}" dt="2024-04-16T20:37:55.874" v="14" actId="1076"/>
          <pc:sldLayoutMkLst>
            <pc:docMk/>
            <pc:sldMasterMk cId="3560819068" sldId="2147483818"/>
            <pc:sldLayoutMk cId="3710431470" sldId="2147483828"/>
          </pc:sldLayoutMkLst>
          <pc:spChg chg="add mod">
            <ac:chgData name="Sean Gallagher" userId="577446c3-45ae-4097-b8f0-9d862fa3a0df" providerId="ADAL" clId="{A073752B-14C6-4830-86DF-8C7B5E6D5C28}" dt="2024-04-16T20:37:09.264" v="7" actId="767"/>
            <ac:spMkLst>
              <pc:docMk/>
              <pc:sldMasterMk cId="3560819068" sldId="2147483818"/>
              <pc:sldLayoutMk cId="3710431470" sldId="2147483828"/>
              <ac:spMk id="3" creationId="{222FB8D3-CF1A-384F-D119-3B2EDE6E31DE}"/>
            </ac:spMkLst>
          </pc:spChg>
          <pc:spChg chg="add mod">
            <ac:chgData name="Sean Gallagher" userId="577446c3-45ae-4097-b8f0-9d862fa3a0df" providerId="ADAL" clId="{A073752B-14C6-4830-86DF-8C7B5E6D5C28}" dt="2024-04-16T20:37:55.874" v="14" actId="1076"/>
            <ac:spMkLst>
              <pc:docMk/>
              <pc:sldMasterMk cId="3560819068" sldId="2147483818"/>
              <pc:sldLayoutMk cId="3710431470" sldId="2147483828"/>
              <ac:spMk id="4" creationId="{F3E03340-8900-0829-5EFA-D58EA75D5A5C}"/>
            </ac:spMkLst>
          </pc:spChg>
        </pc:sldLayoutChg>
      </pc:sldMasterChg>
    </pc:docChg>
  </pc:docChgLst>
  <pc:docChgLst>
    <pc:chgData name="Sean Gallagher" userId="577446c3-45ae-4097-b8f0-9d862fa3a0df" providerId="ADAL" clId="{89259BCA-14FC-4CC8-8207-62C69D785593}"/>
    <pc:docChg chg="modSld">
      <pc:chgData name="Sean Gallagher" userId="577446c3-45ae-4097-b8f0-9d862fa3a0df" providerId="ADAL" clId="{89259BCA-14FC-4CC8-8207-62C69D785593}" dt="2024-03-08T20:13:01.797" v="0" actId="478"/>
      <pc:docMkLst>
        <pc:docMk/>
      </pc:docMkLst>
      <pc:sldChg chg="delSp">
        <pc:chgData name="Sean Gallagher" userId="577446c3-45ae-4097-b8f0-9d862fa3a0df" providerId="ADAL" clId="{89259BCA-14FC-4CC8-8207-62C69D785593}" dt="2024-03-08T20:13:01.797" v="0" actId="478"/>
        <pc:sldMkLst>
          <pc:docMk/>
          <pc:sldMk cId="548871033" sldId="2134958650"/>
        </pc:sldMkLst>
        <pc:picChg chg="del">
          <ac:chgData name="Sean Gallagher" userId="577446c3-45ae-4097-b8f0-9d862fa3a0df" providerId="ADAL" clId="{89259BCA-14FC-4CC8-8207-62C69D785593}" dt="2024-03-08T20:13:01.797" v="0" actId="478"/>
          <ac:picMkLst>
            <pc:docMk/>
            <pc:sldMk cId="548871033" sldId="2134958650"/>
            <ac:picMk id="2052" creationId="{A7D50CAB-5A38-179D-23A2-F59E16144F92}"/>
          </ac:picMkLst>
        </pc:picChg>
      </pc:sldChg>
    </pc:docChg>
  </pc:docChgLst>
  <pc:docChgLst>
    <pc:chgData name="Sean Gallagher" userId="577446c3-45ae-4097-b8f0-9d862fa3a0df" providerId="ADAL" clId="{DAFDA841-9028-4C06-AD0D-BD3CBFFB1AEA}"/>
    <pc:docChg chg="custSel addSld delSld modSld sldOrd modMainMaster">
      <pc:chgData name="Sean Gallagher" userId="577446c3-45ae-4097-b8f0-9d862fa3a0df" providerId="ADAL" clId="{DAFDA841-9028-4C06-AD0D-BD3CBFFB1AEA}" dt="2023-11-16T14:28:44.375" v="26" actId="113"/>
      <pc:docMkLst>
        <pc:docMk/>
      </pc:docMkLst>
      <pc:sldChg chg="add del ord">
        <pc:chgData name="Sean Gallagher" userId="577446c3-45ae-4097-b8f0-9d862fa3a0df" providerId="ADAL" clId="{DAFDA841-9028-4C06-AD0D-BD3CBFFB1AEA}" dt="2023-11-16T14:23:52.785" v="3"/>
        <pc:sldMkLst>
          <pc:docMk/>
          <pc:sldMk cId="1770905082" sldId="269"/>
        </pc:sldMkLst>
      </pc:sldChg>
      <pc:sldChg chg="modSp mod">
        <pc:chgData name="Sean Gallagher" userId="577446c3-45ae-4097-b8f0-9d862fa3a0df" providerId="ADAL" clId="{DAFDA841-9028-4C06-AD0D-BD3CBFFB1AEA}" dt="2023-11-16T14:28:44.375" v="26" actId="113"/>
        <pc:sldMkLst>
          <pc:docMk/>
          <pc:sldMk cId="3111996064" sldId="2134958649"/>
        </pc:sldMkLst>
        <pc:spChg chg="mod">
          <ac:chgData name="Sean Gallagher" userId="577446c3-45ae-4097-b8f0-9d862fa3a0df" providerId="ADAL" clId="{DAFDA841-9028-4C06-AD0D-BD3CBFFB1AEA}" dt="2023-11-16T14:28:44.375" v="26" actId="113"/>
          <ac:spMkLst>
            <pc:docMk/>
            <pc:sldMk cId="3111996064" sldId="2134958649"/>
            <ac:spMk id="3" creationId="{AE7567E0-9FB4-E2D0-F57B-56251EA6FA1C}"/>
          </ac:spMkLst>
        </pc:spChg>
      </pc:sldChg>
      <pc:sldChg chg="del">
        <pc:chgData name="Sean Gallagher" userId="577446c3-45ae-4097-b8f0-9d862fa3a0df" providerId="ADAL" clId="{DAFDA841-9028-4C06-AD0D-BD3CBFFB1AEA}" dt="2023-11-16T14:27:40.243" v="23" actId="2696"/>
        <pc:sldMkLst>
          <pc:docMk/>
          <pc:sldMk cId="486879857" sldId="2134958653"/>
        </pc:sldMkLst>
      </pc:sldChg>
      <pc:sldChg chg="addSp delSp modSp mod">
        <pc:chgData name="Sean Gallagher" userId="577446c3-45ae-4097-b8f0-9d862fa3a0df" providerId="ADAL" clId="{DAFDA841-9028-4C06-AD0D-BD3CBFFB1AEA}" dt="2023-11-16T14:27:32.858" v="22" actId="1076"/>
        <pc:sldMkLst>
          <pc:docMk/>
          <pc:sldMk cId="4281471524" sldId="2134958655"/>
        </pc:sldMkLst>
        <pc:picChg chg="add mod">
          <ac:chgData name="Sean Gallagher" userId="577446c3-45ae-4097-b8f0-9d862fa3a0df" providerId="ADAL" clId="{DAFDA841-9028-4C06-AD0D-BD3CBFFB1AEA}" dt="2023-11-16T14:27:08.568" v="20" actId="1076"/>
          <ac:picMkLst>
            <pc:docMk/>
            <pc:sldMk cId="4281471524" sldId="2134958655"/>
            <ac:picMk id="3" creationId="{ED02AC07-F3D1-86B8-DC81-70A99996243D}"/>
          </ac:picMkLst>
        </pc:picChg>
        <pc:picChg chg="del">
          <ac:chgData name="Sean Gallagher" userId="577446c3-45ae-4097-b8f0-9d862fa3a0df" providerId="ADAL" clId="{DAFDA841-9028-4C06-AD0D-BD3CBFFB1AEA}" dt="2023-11-16T14:26:03.347" v="13" actId="478"/>
          <ac:picMkLst>
            <pc:docMk/>
            <pc:sldMk cId="4281471524" sldId="2134958655"/>
            <ac:picMk id="5" creationId="{B6DC9DF2-A34A-6251-9DEF-C03E95784EC0}"/>
          </ac:picMkLst>
        </pc:picChg>
        <pc:picChg chg="add mod">
          <ac:chgData name="Sean Gallagher" userId="577446c3-45ae-4097-b8f0-9d862fa3a0df" providerId="ADAL" clId="{DAFDA841-9028-4C06-AD0D-BD3CBFFB1AEA}" dt="2023-11-16T14:27:32.858" v="22" actId="1076"/>
          <ac:picMkLst>
            <pc:docMk/>
            <pc:sldMk cId="4281471524" sldId="2134958655"/>
            <ac:picMk id="7" creationId="{8CD9A6B2-6DCE-B52D-867E-9F515BD2D776}"/>
          </ac:picMkLst>
        </pc:picChg>
        <pc:picChg chg="del">
          <ac:chgData name="Sean Gallagher" userId="577446c3-45ae-4097-b8f0-9d862fa3a0df" providerId="ADAL" clId="{DAFDA841-9028-4C06-AD0D-BD3CBFFB1AEA}" dt="2023-11-16T14:26:03.973" v="14" actId="478"/>
          <ac:picMkLst>
            <pc:docMk/>
            <pc:sldMk cId="4281471524" sldId="2134958655"/>
            <ac:picMk id="10" creationId="{FF1CA5D2-3F0F-4E39-8E73-66DAA69BC1A7}"/>
          </ac:picMkLst>
        </pc:picChg>
      </pc:sldChg>
      <pc:sldChg chg="modSp mod">
        <pc:chgData name="Sean Gallagher" userId="577446c3-45ae-4097-b8f0-9d862fa3a0df" providerId="ADAL" clId="{DAFDA841-9028-4C06-AD0D-BD3CBFFB1AEA}" dt="2023-11-16T14:25:52.359" v="12" actId="113"/>
        <pc:sldMkLst>
          <pc:docMk/>
          <pc:sldMk cId="1250068653" sldId="2134958656"/>
        </pc:sldMkLst>
        <pc:spChg chg="mod">
          <ac:chgData name="Sean Gallagher" userId="577446c3-45ae-4097-b8f0-9d862fa3a0df" providerId="ADAL" clId="{DAFDA841-9028-4C06-AD0D-BD3CBFFB1AEA}" dt="2023-11-16T14:25:52.359" v="12" actId="113"/>
          <ac:spMkLst>
            <pc:docMk/>
            <pc:sldMk cId="1250068653" sldId="2134958656"/>
            <ac:spMk id="2" creationId="{00000000-0000-0000-0000-000000000000}"/>
          </ac:spMkLst>
        </pc:spChg>
      </pc:sldChg>
      <pc:sldChg chg="del">
        <pc:chgData name="Sean Gallagher" userId="577446c3-45ae-4097-b8f0-9d862fa3a0df" providerId="ADAL" clId="{DAFDA841-9028-4C06-AD0D-BD3CBFFB1AEA}" dt="2023-11-16T14:28:04.556" v="24" actId="2696"/>
        <pc:sldMkLst>
          <pc:docMk/>
          <pc:sldMk cId="343432579" sldId="2134958657"/>
        </pc:sldMkLst>
      </pc:sldChg>
      <pc:sldMasterChg chg="addSp delSp modSp mod">
        <pc:chgData name="Sean Gallagher" userId="577446c3-45ae-4097-b8f0-9d862fa3a0df" providerId="ADAL" clId="{DAFDA841-9028-4C06-AD0D-BD3CBFFB1AEA}" dt="2023-11-16T14:24:19.413" v="6" actId="1076"/>
        <pc:sldMasterMkLst>
          <pc:docMk/>
          <pc:sldMasterMk cId="1070809925" sldId="2147483659"/>
        </pc:sldMasterMkLst>
        <pc:picChg chg="del">
          <ac:chgData name="Sean Gallagher" userId="577446c3-45ae-4097-b8f0-9d862fa3a0df" providerId="ADAL" clId="{DAFDA841-9028-4C06-AD0D-BD3CBFFB1AEA}" dt="2023-11-16T14:24:15.227" v="4" actId="478"/>
          <ac:picMkLst>
            <pc:docMk/>
            <pc:sldMasterMk cId="1070809925" sldId="2147483659"/>
            <ac:picMk id="3" creationId="{91B8ACD5-476B-7D03-6800-A38AD0397A1E}"/>
          </ac:picMkLst>
        </pc:picChg>
        <pc:picChg chg="add mod">
          <ac:chgData name="Sean Gallagher" userId="577446c3-45ae-4097-b8f0-9d862fa3a0df" providerId="ADAL" clId="{DAFDA841-9028-4C06-AD0D-BD3CBFFB1AEA}" dt="2023-11-16T14:24:19.413" v="6" actId="1076"/>
          <ac:picMkLst>
            <pc:docMk/>
            <pc:sldMasterMk cId="1070809925" sldId="2147483659"/>
            <ac:picMk id="4" creationId="{86B9C6DC-7D9A-1CAB-01C5-ADEBD58AD97B}"/>
          </ac:picMkLst>
        </pc:picChg>
      </pc:sldMasterChg>
      <pc:sldMasterChg chg="addSp delSp modSp mod">
        <pc:chgData name="Sean Gallagher" userId="577446c3-45ae-4097-b8f0-9d862fa3a0df" providerId="ADAL" clId="{DAFDA841-9028-4C06-AD0D-BD3CBFFB1AEA}" dt="2023-11-16T14:24:44.328" v="9" actId="1076"/>
        <pc:sldMasterMkLst>
          <pc:docMk/>
          <pc:sldMasterMk cId="1070809925" sldId="2147483692"/>
        </pc:sldMasterMkLst>
        <pc:picChg chg="add mod">
          <ac:chgData name="Sean Gallagher" userId="577446c3-45ae-4097-b8f0-9d862fa3a0df" providerId="ADAL" clId="{DAFDA841-9028-4C06-AD0D-BD3CBFFB1AEA}" dt="2023-11-16T14:24:44.328" v="9" actId="1076"/>
          <ac:picMkLst>
            <pc:docMk/>
            <pc:sldMasterMk cId="1070809925" sldId="2147483692"/>
            <ac:picMk id="2" creationId="{79B93425-7BC3-2C35-A2EE-03F7007D943E}"/>
          </ac:picMkLst>
        </pc:picChg>
        <pc:picChg chg="del">
          <ac:chgData name="Sean Gallagher" userId="577446c3-45ae-4097-b8f0-9d862fa3a0df" providerId="ADAL" clId="{DAFDA841-9028-4C06-AD0D-BD3CBFFB1AEA}" dt="2023-11-16T14:24:37.067" v="7" actId="478"/>
          <ac:picMkLst>
            <pc:docMk/>
            <pc:sldMasterMk cId="1070809925" sldId="2147483692"/>
            <ac:picMk id="3" creationId="{C17D2D5C-E70F-05D9-F55F-B1ADCD95241D}"/>
          </ac:picMkLst>
        </pc:picChg>
      </pc:sldMasterChg>
    </pc:docChg>
  </pc:docChgLst>
  <pc:docChgLst>
    <pc:chgData name="Sean Gallagher" userId="577446c3-45ae-4097-b8f0-9d862fa3a0df" providerId="ADAL" clId="{9530ACC8-2DC6-4010-9AB3-5AD5E9E17FF6}"/>
    <pc:docChg chg="undo custSel addSld delSld modSld sldOrd modMainMaster">
      <pc:chgData name="Sean Gallagher" userId="577446c3-45ae-4097-b8f0-9d862fa3a0df" providerId="ADAL" clId="{9530ACC8-2DC6-4010-9AB3-5AD5E9E17FF6}" dt="2023-11-28T14:59:15.875" v="235" actId="20577"/>
      <pc:docMkLst>
        <pc:docMk/>
      </pc:docMkLst>
      <pc:sldChg chg="add del ord">
        <pc:chgData name="Sean Gallagher" userId="577446c3-45ae-4097-b8f0-9d862fa3a0df" providerId="ADAL" clId="{9530ACC8-2DC6-4010-9AB3-5AD5E9E17FF6}" dt="2023-11-28T14:50:47.386" v="3"/>
        <pc:sldMkLst>
          <pc:docMk/>
          <pc:sldMk cId="1770905082" sldId="269"/>
        </pc:sldMkLst>
      </pc:sldChg>
      <pc:sldChg chg="modSp mod">
        <pc:chgData name="Sean Gallagher" userId="577446c3-45ae-4097-b8f0-9d862fa3a0df" providerId="ADAL" clId="{9530ACC8-2DC6-4010-9AB3-5AD5E9E17FF6}" dt="2023-11-28T14:59:15.875" v="235" actId="20577"/>
        <pc:sldMkLst>
          <pc:docMk/>
          <pc:sldMk cId="3111996064" sldId="2134958649"/>
        </pc:sldMkLst>
        <pc:spChg chg="mod">
          <ac:chgData name="Sean Gallagher" userId="577446c3-45ae-4097-b8f0-9d862fa3a0df" providerId="ADAL" clId="{9530ACC8-2DC6-4010-9AB3-5AD5E9E17FF6}" dt="2023-11-28T14:59:15.875" v="235" actId="20577"/>
          <ac:spMkLst>
            <pc:docMk/>
            <pc:sldMk cId="3111996064" sldId="2134958649"/>
            <ac:spMk id="3" creationId="{AE7567E0-9FB4-E2D0-F57B-56251EA6FA1C}"/>
          </ac:spMkLst>
        </pc:spChg>
      </pc:sldChg>
      <pc:sldChg chg="addSp delSp modSp mod">
        <pc:chgData name="Sean Gallagher" userId="577446c3-45ae-4097-b8f0-9d862fa3a0df" providerId="ADAL" clId="{9530ACC8-2DC6-4010-9AB3-5AD5E9E17FF6}" dt="2023-11-28T14:56:10.341" v="46" actId="1076"/>
        <pc:sldMkLst>
          <pc:docMk/>
          <pc:sldMk cId="4281471524" sldId="2134958655"/>
        </pc:sldMkLst>
        <pc:picChg chg="del">
          <ac:chgData name="Sean Gallagher" userId="577446c3-45ae-4097-b8f0-9d862fa3a0df" providerId="ADAL" clId="{9530ACC8-2DC6-4010-9AB3-5AD5E9E17FF6}" dt="2023-11-28T14:54:38.558" v="19" actId="478"/>
          <ac:picMkLst>
            <pc:docMk/>
            <pc:sldMk cId="4281471524" sldId="2134958655"/>
            <ac:picMk id="3" creationId="{ED02AC07-F3D1-86B8-DC81-70A99996243D}"/>
          </ac:picMkLst>
        </pc:picChg>
        <pc:picChg chg="add mod">
          <ac:chgData name="Sean Gallagher" userId="577446c3-45ae-4097-b8f0-9d862fa3a0df" providerId="ADAL" clId="{9530ACC8-2DC6-4010-9AB3-5AD5E9E17FF6}" dt="2023-11-28T14:55:48.585" v="37" actId="1076"/>
          <ac:picMkLst>
            <pc:docMk/>
            <pc:sldMk cId="4281471524" sldId="2134958655"/>
            <ac:picMk id="5" creationId="{B9E12EA1-AA94-8202-2181-843995F10958}"/>
          </ac:picMkLst>
        </pc:picChg>
        <pc:picChg chg="del">
          <ac:chgData name="Sean Gallagher" userId="577446c3-45ae-4097-b8f0-9d862fa3a0df" providerId="ADAL" clId="{9530ACC8-2DC6-4010-9AB3-5AD5E9E17FF6}" dt="2023-11-28T14:54:39.179" v="20" actId="478"/>
          <ac:picMkLst>
            <pc:docMk/>
            <pc:sldMk cId="4281471524" sldId="2134958655"/>
            <ac:picMk id="7" creationId="{8CD9A6B2-6DCE-B52D-867E-9F515BD2D776}"/>
          </ac:picMkLst>
        </pc:picChg>
        <pc:picChg chg="add mod">
          <ac:chgData name="Sean Gallagher" userId="577446c3-45ae-4097-b8f0-9d862fa3a0df" providerId="ADAL" clId="{9530ACC8-2DC6-4010-9AB3-5AD5E9E17FF6}" dt="2023-11-28T14:55:50.549" v="38" actId="1076"/>
          <ac:picMkLst>
            <pc:docMk/>
            <pc:sldMk cId="4281471524" sldId="2134958655"/>
            <ac:picMk id="8" creationId="{77AF75E9-8743-794D-5E44-1F4C34773734}"/>
          </ac:picMkLst>
        </pc:picChg>
        <pc:picChg chg="add mod">
          <ac:chgData name="Sean Gallagher" userId="577446c3-45ae-4097-b8f0-9d862fa3a0df" providerId="ADAL" clId="{9530ACC8-2DC6-4010-9AB3-5AD5E9E17FF6}" dt="2023-11-28T14:55:55.668" v="41" actId="1076"/>
          <ac:picMkLst>
            <pc:docMk/>
            <pc:sldMk cId="4281471524" sldId="2134958655"/>
            <ac:picMk id="10" creationId="{63D11F7A-DE07-20D9-96AF-583F552F7304}"/>
          </ac:picMkLst>
        </pc:picChg>
        <pc:picChg chg="add mod">
          <ac:chgData name="Sean Gallagher" userId="577446c3-45ae-4097-b8f0-9d862fa3a0df" providerId="ADAL" clId="{9530ACC8-2DC6-4010-9AB3-5AD5E9E17FF6}" dt="2023-11-28T14:56:10.341" v="46" actId="1076"/>
          <ac:picMkLst>
            <pc:docMk/>
            <pc:sldMk cId="4281471524" sldId="2134958655"/>
            <ac:picMk id="12" creationId="{DDC78594-340B-F41F-2625-5EB7230C08D9}"/>
          </ac:picMkLst>
        </pc:picChg>
      </pc:sldChg>
      <pc:sldChg chg="addSp delSp modSp mod">
        <pc:chgData name="Sean Gallagher" userId="577446c3-45ae-4097-b8f0-9d862fa3a0df" providerId="ADAL" clId="{9530ACC8-2DC6-4010-9AB3-5AD5E9E17FF6}" dt="2023-11-28T14:54:23.574" v="18" actId="113"/>
        <pc:sldMkLst>
          <pc:docMk/>
          <pc:sldMk cId="1250068653" sldId="2134958656"/>
        </pc:sldMkLst>
        <pc:spChg chg="mod">
          <ac:chgData name="Sean Gallagher" userId="577446c3-45ae-4097-b8f0-9d862fa3a0df" providerId="ADAL" clId="{9530ACC8-2DC6-4010-9AB3-5AD5E9E17FF6}" dt="2023-11-28T14:54:23.574" v="18" actId="113"/>
          <ac:spMkLst>
            <pc:docMk/>
            <pc:sldMk cId="1250068653" sldId="2134958656"/>
            <ac:spMk id="2" creationId="{00000000-0000-0000-0000-000000000000}"/>
          </ac:spMkLst>
        </pc:spChg>
        <pc:picChg chg="add del">
          <ac:chgData name="Sean Gallagher" userId="577446c3-45ae-4097-b8f0-9d862fa3a0df" providerId="ADAL" clId="{9530ACC8-2DC6-4010-9AB3-5AD5E9E17FF6}" dt="2023-11-28T14:54:06.003" v="12" actId="478"/>
          <ac:picMkLst>
            <pc:docMk/>
            <pc:sldMk cId="1250068653" sldId="2134958656"/>
            <ac:picMk id="5" creationId="{97D53134-939C-3BAC-2272-4B84189D1896}"/>
          </ac:picMkLst>
        </pc:picChg>
      </pc:sldChg>
      <pc:sldMasterChg chg="addSp delSp modSp mod">
        <pc:chgData name="Sean Gallagher" userId="577446c3-45ae-4097-b8f0-9d862fa3a0df" providerId="ADAL" clId="{9530ACC8-2DC6-4010-9AB3-5AD5E9E17FF6}" dt="2023-11-28T14:51:35.112" v="8" actId="1076"/>
        <pc:sldMasterMkLst>
          <pc:docMk/>
          <pc:sldMasterMk cId="1070809925" sldId="2147483692"/>
        </pc:sldMasterMkLst>
        <pc:picChg chg="del">
          <ac:chgData name="Sean Gallagher" userId="577446c3-45ae-4097-b8f0-9d862fa3a0df" providerId="ADAL" clId="{9530ACC8-2DC6-4010-9AB3-5AD5E9E17FF6}" dt="2023-11-28T14:51:25.637" v="4" actId="478"/>
          <ac:picMkLst>
            <pc:docMk/>
            <pc:sldMasterMk cId="1070809925" sldId="2147483692"/>
            <ac:picMk id="2" creationId="{79B93425-7BC3-2C35-A2EE-03F7007D943E}"/>
          </ac:picMkLst>
        </pc:picChg>
        <pc:picChg chg="add mod">
          <ac:chgData name="Sean Gallagher" userId="577446c3-45ae-4097-b8f0-9d862fa3a0df" providerId="ADAL" clId="{9530ACC8-2DC6-4010-9AB3-5AD5E9E17FF6}" dt="2023-11-28T14:51:35.112" v="8" actId="1076"/>
          <ac:picMkLst>
            <pc:docMk/>
            <pc:sldMasterMk cId="1070809925" sldId="2147483692"/>
            <ac:picMk id="4" creationId="{52CCD6C4-9F58-3616-2E9B-9119F46CD5E5}"/>
          </ac:picMkLst>
        </pc:picChg>
      </pc:sldMasterChg>
    </pc:docChg>
  </pc:docChgLst>
  <pc:docChgLst>
    <pc:chgData name="Sean Gallagher" userId="577446c3-45ae-4097-b8f0-9d862fa3a0df" providerId="ADAL" clId="{867E4846-6E6F-43F1-B485-23EACE05B714}"/>
    <pc:docChg chg="custSel addSld delSld modSld sldOrd modMainMaster">
      <pc:chgData name="Sean Gallagher" userId="577446c3-45ae-4097-b8f0-9d862fa3a0df" providerId="ADAL" clId="{867E4846-6E6F-43F1-B485-23EACE05B714}" dt="2024-01-18T13:52:20.108" v="43" actId="1076"/>
      <pc:docMkLst>
        <pc:docMk/>
      </pc:docMkLst>
      <pc:sldChg chg="add ord">
        <pc:chgData name="Sean Gallagher" userId="577446c3-45ae-4097-b8f0-9d862fa3a0df" providerId="ADAL" clId="{867E4846-6E6F-43F1-B485-23EACE05B714}" dt="2024-01-18T13:29:56.728" v="3"/>
        <pc:sldMkLst>
          <pc:docMk/>
          <pc:sldMk cId="264567940" sldId="272"/>
        </pc:sldMkLst>
      </pc:sldChg>
      <pc:sldChg chg="del">
        <pc:chgData name="Sean Gallagher" userId="577446c3-45ae-4097-b8f0-9d862fa3a0df" providerId="ADAL" clId="{867E4846-6E6F-43F1-B485-23EACE05B714}" dt="2024-01-18T13:29:48.164" v="0" actId="47"/>
        <pc:sldMkLst>
          <pc:docMk/>
          <pc:sldMk cId="1433664020" sldId="275"/>
        </pc:sldMkLst>
      </pc:sldChg>
      <pc:sldChg chg="modSp mod">
        <pc:chgData name="Sean Gallagher" userId="577446c3-45ae-4097-b8f0-9d862fa3a0df" providerId="ADAL" clId="{867E4846-6E6F-43F1-B485-23EACE05B714}" dt="2024-01-18T13:50:42.580" v="36" actId="113"/>
        <pc:sldMkLst>
          <pc:docMk/>
          <pc:sldMk cId="3111996064" sldId="2134958649"/>
        </pc:sldMkLst>
        <pc:spChg chg="mod">
          <ac:chgData name="Sean Gallagher" userId="577446c3-45ae-4097-b8f0-9d862fa3a0df" providerId="ADAL" clId="{867E4846-6E6F-43F1-B485-23EACE05B714}" dt="2024-01-18T13:50:42.580" v="36" actId="113"/>
          <ac:spMkLst>
            <pc:docMk/>
            <pc:sldMk cId="3111996064" sldId="2134958649"/>
            <ac:spMk id="3" creationId="{AE7567E0-9FB4-E2D0-F57B-56251EA6FA1C}"/>
          </ac:spMkLst>
        </pc:spChg>
      </pc:sldChg>
      <pc:sldChg chg="delSp">
        <pc:chgData name="Sean Gallagher" userId="577446c3-45ae-4097-b8f0-9d862fa3a0df" providerId="ADAL" clId="{867E4846-6E6F-43F1-B485-23EACE05B714}" dt="2024-01-18T13:34:09.040" v="34" actId="478"/>
        <pc:sldMkLst>
          <pc:docMk/>
          <pc:sldMk cId="548871033" sldId="2134958650"/>
        </pc:sldMkLst>
        <pc:picChg chg="del">
          <ac:chgData name="Sean Gallagher" userId="577446c3-45ae-4097-b8f0-9d862fa3a0df" providerId="ADAL" clId="{867E4846-6E6F-43F1-B485-23EACE05B714}" dt="2024-01-18T13:34:09.040" v="34" actId="478"/>
          <ac:picMkLst>
            <pc:docMk/>
            <pc:sldMk cId="548871033" sldId="2134958650"/>
            <ac:picMk id="1028" creationId="{26612A1E-FB08-1432-7096-8BABF27E9FEA}"/>
          </ac:picMkLst>
        </pc:picChg>
      </pc:sldChg>
      <pc:sldChg chg="addSp delSp modSp mod">
        <pc:chgData name="Sean Gallagher" userId="577446c3-45ae-4097-b8f0-9d862fa3a0df" providerId="ADAL" clId="{867E4846-6E6F-43F1-B485-23EACE05B714}" dt="2024-01-18T13:33:46.929" v="33" actId="14100"/>
        <pc:sldMkLst>
          <pc:docMk/>
          <pc:sldMk cId="4281471524" sldId="2134958655"/>
        </pc:sldMkLst>
        <pc:picChg chg="add mod">
          <ac:chgData name="Sean Gallagher" userId="577446c3-45ae-4097-b8f0-9d862fa3a0df" providerId="ADAL" clId="{867E4846-6E6F-43F1-B485-23EACE05B714}" dt="2024-01-18T13:33:13.132" v="27" actId="1076"/>
          <ac:picMkLst>
            <pc:docMk/>
            <pc:sldMk cId="4281471524" sldId="2134958655"/>
            <ac:picMk id="3" creationId="{C3560543-53B0-A2A1-EE15-E4251B7A2AF1}"/>
          </ac:picMkLst>
        </pc:picChg>
        <pc:picChg chg="del">
          <ac:chgData name="Sean Gallagher" userId="577446c3-45ae-4097-b8f0-9d862fa3a0df" providerId="ADAL" clId="{867E4846-6E6F-43F1-B485-23EACE05B714}" dt="2024-01-18T13:32:13.917" v="4" actId="478"/>
          <ac:picMkLst>
            <pc:docMk/>
            <pc:sldMk cId="4281471524" sldId="2134958655"/>
            <ac:picMk id="5" creationId="{62188F98-DBE7-0829-C1F9-297CAE3F3583}"/>
          </ac:picMkLst>
        </pc:picChg>
        <pc:picChg chg="add mod">
          <ac:chgData name="Sean Gallagher" userId="577446c3-45ae-4097-b8f0-9d862fa3a0df" providerId="ADAL" clId="{867E4846-6E6F-43F1-B485-23EACE05B714}" dt="2024-01-18T13:33:24.185" v="29" actId="1076"/>
          <ac:picMkLst>
            <pc:docMk/>
            <pc:sldMk cId="4281471524" sldId="2134958655"/>
            <ac:picMk id="7" creationId="{1C1423AC-48BF-7C0A-8C6E-4BD69C6E5D4D}"/>
          </ac:picMkLst>
        </pc:picChg>
        <pc:picChg chg="del">
          <ac:chgData name="Sean Gallagher" userId="577446c3-45ae-4097-b8f0-9d862fa3a0df" providerId="ADAL" clId="{867E4846-6E6F-43F1-B485-23EACE05B714}" dt="2024-01-18T13:32:15.013" v="5" actId="478"/>
          <ac:picMkLst>
            <pc:docMk/>
            <pc:sldMk cId="4281471524" sldId="2134958655"/>
            <ac:picMk id="9" creationId="{EE1C309A-1686-BBB7-A4DC-5C2886596D86}"/>
          </ac:picMkLst>
        </pc:picChg>
        <pc:picChg chg="add mod">
          <ac:chgData name="Sean Gallagher" userId="577446c3-45ae-4097-b8f0-9d862fa3a0df" providerId="ADAL" clId="{867E4846-6E6F-43F1-B485-23EACE05B714}" dt="2024-01-18T13:33:43.281" v="32" actId="1076"/>
          <ac:picMkLst>
            <pc:docMk/>
            <pc:sldMk cId="4281471524" sldId="2134958655"/>
            <ac:picMk id="10" creationId="{647CC2C8-B3D4-99E7-692B-6BB77515E38C}"/>
          </ac:picMkLst>
        </pc:picChg>
        <pc:picChg chg="del">
          <ac:chgData name="Sean Gallagher" userId="577446c3-45ae-4097-b8f0-9d862fa3a0df" providerId="ADAL" clId="{867E4846-6E6F-43F1-B485-23EACE05B714}" dt="2024-01-18T13:32:15.981" v="6" actId="478"/>
          <ac:picMkLst>
            <pc:docMk/>
            <pc:sldMk cId="4281471524" sldId="2134958655"/>
            <ac:picMk id="12" creationId="{A61DDC87-C2B3-CF17-EF76-BC4BD29D1714}"/>
          </ac:picMkLst>
        </pc:picChg>
        <pc:picChg chg="add mod">
          <ac:chgData name="Sean Gallagher" userId="577446c3-45ae-4097-b8f0-9d862fa3a0df" providerId="ADAL" clId="{867E4846-6E6F-43F1-B485-23EACE05B714}" dt="2024-01-18T13:33:46.929" v="33" actId="14100"/>
          <ac:picMkLst>
            <pc:docMk/>
            <pc:sldMk cId="4281471524" sldId="2134958655"/>
            <ac:picMk id="13" creationId="{D9A4DF02-66D9-4DCB-52B4-F7F35A9448BC}"/>
          </ac:picMkLst>
        </pc:picChg>
      </pc:sldChg>
      <pc:sldMasterChg chg="addSp delSp modSp mod">
        <pc:chgData name="Sean Gallagher" userId="577446c3-45ae-4097-b8f0-9d862fa3a0df" providerId="ADAL" clId="{867E4846-6E6F-43F1-B485-23EACE05B714}" dt="2024-01-18T13:52:20.108" v="43" actId="1076"/>
        <pc:sldMasterMkLst>
          <pc:docMk/>
          <pc:sldMasterMk cId="1070809925" sldId="2147483692"/>
        </pc:sldMasterMkLst>
        <pc:picChg chg="del">
          <ac:chgData name="Sean Gallagher" userId="577446c3-45ae-4097-b8f0-9d862fa3a0df" providerId="ADAL" clId="{867E4846-6E6F-43F1-B485-23EACE05B714}" dt="2024-01-18T13:52:07.450" v="37" actId="478"/>
          <ac:picMkLst>
            <pc:docMk/>
            <pc:sldMasterMk cId="1070809925" sldId="2147483692"/>
            <ac:picMk id="3" creationId="{280EC375-AE20-E274-8582-152A8C42E8D8}"/>
          </ac:picMkLst>
        </pc:picChg>
        <pc:picChg chg="add mod">
          <ac:chgData name="Sean Gallagher" userId="577446c3-45ae-4097-b8f0-9d862fa3a0df" providerId="ADAL" clId="{867E4846-6E6F-43F1-B485-23EACE05B714}" dt="2024-01-18T13:52:20.108" v="43" actId="1076"/>
          <ac:picMkLst>
            <pc:docMk/>
            <pc:sldMasterMk cId="1070809925" sldId="2147483692"/>
            <ac:picMk id="4" creationId="{7665FEAA-0E40-A946-651F-3736EF2A71F3}"/>
          </ac:picMkLst>
        </pc:picChg>
      </pc:sldMasterChg>
    </pc:docChg>
  </pc:docChgLst>
  <pc:docChgLst>
    <pc:chgData name="Sean Gallagher" userId="577446c3-45ae-4097-b8f0-9d862fa3a0df" providerId="ADAL" clId="{13740AD8-AE4D-4DA1-BFD6-015157225C6D}"/>
    <pc:docChg chg="addSld modSld">
      <pc:chgData name="Sean Gallagher" userId="577446c3-45ae-4097-b8f0-9d862fa3a0df" providerId="ADAL" clId="{13740AD8-AE4D-4DA1-BFD6-015157225C6D}" dt="2024-04-18T19:29:11.638" v="4"/>
      <pc:docMkLst>
        <pc:docMk/>
      </pc:docMkLst>
      <pc:sldChg chg="add">
        <pc:chgData name="Sean Gallagher" userId="577446c3-45ae-4097-b8f0-9d862fa3a0df" providerId="ADAL" clId="{13740AD8-AE4D-4DA1-BFD6-015157225C6D}" dt="2024-04-18T19:27:32.808" v="0"/>
        <pc:sldMkLst>
          <pc:docMk/>
          <pc:sldMk cId="1643160523" sldId="265"/>
        </pc:sldMkLst>
      </pc:sldChg>
      <pc:sldChg chg="add">
        <pc:chgData name="Sean Gallagher" userId="577446c3-45ae-4097-b8f0-9d862fa3a0df" providerId="ADAL" clId="{13740AD8-AE4D-4DA1-BFD6-015157225C6D}" dt="2024-04-18T19:28:38.207" v="2"/>
        <pc:sldMkLst>
          <pc:docMk/>
          <pc:sldMk cId="1249712676" sldId="266"/>
        </pc:sldMkLst>
      </pc:sldChg>
      <pc:sldChg chg="add">
        <pc:chgData name="Sean Gallagher" userId="577446c3-45ae-4097-b8f0-9d862fa3a0df" providerId="ADAL" clId="{13740AD8-AE4D-4DA1-BFD6-015157225C6D}" dt="2024-04-18T19:27:32.808" v="0"/>
        <pc:sldMkLst>
          <pc:docMk/>
          <pc:sldMk cId="1037678653" sldId="270"/>
        </pc:sldMkLst>
      </pc:sldChg>
      <pc:sldChg chg="add">
        <pc:chgData name="Sean Gallagher" userId="577446c3-45ae-4097-b8f0-9d862fa3a0df" providerId="ADAL" clId="{13740AD8-AE4D-4DA1-BFD6-015157225C6D}" dt="2024-04-18T19:27:32.808" v="0"/>
        <pc:sldMkLst>
          <pc:docMk/>
          <pc:sldMk cId="3465688576" sldId="281"/>
        </pc:sldMkLst>
      </pc:sldChg>
      <pc:sldChg chg="add">
        <pc:chgData name="Sean Gallagher" userId="577446c3-45ae-4097-b8f0-9d862fa3a0df" providerId="ADAL" clId="{13740AD8-AE4D-4DA1-BFD6-015157225C6D}" dt="2024-04-18T19:28:13.125" v="1"/>
        <pc:sldMkLst>
          <pc:docMk/>
          <pc:sldMk cId="319080500" sldId="282"/>
        </pc:sldMkLst>
      </pc:sldChg>
      <pc:sldChg chg="add">
        <pc:chgData name="Sean Gallagher" userId="577446c3-45ae-4097-b8f0-9d862fa3a0df" providerId="ADAL" clId="{13740AD8-AE4D-4DA1-BFD6-015157225C6D}" dt="2024-04-18T19:27:32.808" v="0"/>
        <pc:sldMkLst>
          <pc:docMk/>
          <pc:sldMk cId="2528204050" sldId="283"/>
        </pc:sldMkLst>
      </pc:sldChg>
      <pc:sldChg chg="add">
        <pc:chgData name="Sean Gallagher" userId="577446c3-45ae-4097-b8f0-9d862fa3a0df" providerId="ADAL" clId="{13740AD8-AE4D-4DA1-BFD6-015157225C6D}" dt="2024-04-18T19:27:32.808" v="0"/>
        <pc:sldMkLst>
          <pc:docMk/>
          <pc:sldMk cId="2209606354" sldId="284"/>
        </pc:sldMkLst>
      </pc:sldChg>
      <pc:sldChg chg="add">
        <pc:chgData name="Sean Gallagher" userId="577446c3-45ae-4097-b8f0-9d862fa3a0df" providerId="ADAL" clId="{13740AD8-AE4D-4DA1-BFD6-015157225C6D}" dt="2024-04-18T19:27:32.808" v="0"/>
        <pc:sldMkLst>
          <pc:docMk/>
          <pc:sldMk cId="2742838789" sldId="285"/>
        </pc:sldMkLst>
      </pc:sldChg>
      <pc:sldChg chg="add">
        <pc:chgData name="Sean Gallagher" userId="577446c3-45ae-4097-b8f0-9d862fa3a0df" providerId="ADAL" clId="{13740AD8-AE4D-4DA1-BFD6-015157225C6D}" dt="2024-04-18T19:27:32.808" v="0"/>
        <pc:sldMkLst>
          <pc:docMk/>
          <pc:sldMk cId="1156553215" sldId="286"/>
        </pc:sldMkLst>
      </pc:sldChg>
      <pc:sldChg chg="add">
        <pc:chgData name="Sean Gallagher" userId="577446c3-45ae-4097-b8f0-9d862fa3a0df" providerId="ADAL" clId="{13740AD8-AE4D-4DA1-BFD6-015157225C6D}" dt="2024-04-18T19:27:32.808" v="0"/>
        <pc:sldMkLst>
          <pc:docMk/>
          <pc:sldMk cId="3715296893" sldId="287"/>
        </pc:sldMkLst>
      </pc:sldChg>
      <pc:sldChg chg="add">
        <pc:chgData name="Sean Gallagher" userId="577446c3-45ae-4097-b8f0-9d862fa3a0df" providerId="ADAL" clId="{13740AD8-AE4D-4DA1-BFD6-015157225C6D}" dt="2024-04-18T19:27:32.808" v="0"/>
        <pc:sldMkLst>
          <pc:docMk/>
          <pc:sldMk cId="2499671922" sldId="288"/>
        </pc:sldMkLst>
      </pc:sldChg>
      <pc:sldChg chg="add">
        <pc:chgData name="Sean Gallagher" userId="577446c3-45ae-4097-b8f0-9d862fa3a0df" providerId="ADAL" clId="{13740AD8-AE4D-4DA1-BFD6-015157225C6D}" dt="2024-04-18T19:27:32.808" v="0"/>
        <pc:sldMkLst>
          <pc:docMk/>
          <pc:sldMk cId="3598646366" sldId="289"/>
        </pc:sldMkLst>
      </pc:sldChg>
      <pc:sldChg chg="add">
        <pc:chgData name="Sean Gallagher" userId="577446c3-45ae-4097-b8f0-9d862fa3a0df" providerId="ADAL" clId="{13740AD8-AE4D-4DA1-BFD6-015157225C6D}" dt="2024-04-18T19:27:32.808" v="0"/>
        <pc:sldMkLst>
          <pc:docMk/>
          <pc:sldMk cId="2751670577" sldId="290"/>
        </pc:sldMkLst>
      </pc:sldChg>
      <pc:sldChg chg="add">
        <pc:chgData name="Sean Gallagher" userId="577446c3-45ae-4097-b8f0-9d862fa3a0df" providerId="ADAL" clId="{13740AD8-AE4D-4DA1-BFD6-015157225C6D}" dt="2024-04-18T19:27:32.808" v="0"/>
        <pc:sldMkLst>
          <pc:docMk/>
          <pc:sldMk cId="1132936376" sldId="291"/>
        </pc:sldMkLst>
      </pc:sldChg>
      <pc:sldChg chg="add">
        <pc:chgData name="Sean Gallagher" userId="577446c3-45ae-4097-b8f0-9d862fa3a0df" providerId="ADAL" clId="{13740AD8-AE4D-4DA1-BFD6-015157225C6D}" dt="2024-04-18T19:27:32.808" v="0"/>
        <pc:sldMkLst>
          <pc:docMk/>
          <pc:sldMk cId="62084393" sldId="292"/>
        </pc:sldMkLst>
      </pc:sldChg>
      <pc:sldChg chg="add">
        <pc:chgData name="Sean Gallagher" userId="577446c3-45ae-4097-b8f0-9d862fa3a0df" providerId="ADAL" clId="{13740AD8-AE4D-4DA1-BFD6-015157225C6D}" dt="2024-04-18T19:27:32.808" v="0"/>
        <pc:sldMkLst>
          <pc:docMk/>
          <pc:sldMk cId="1505226657" sldId="293"/>
        </pc:sldMkLst>
      </pc:sldChg>
      <pc:sldChg chg="add">
        <pc:chgData name="Sean Gallagher" userId="577446c3-45ae-4097-b8f0-9d862fa3a0df" providerId="ADAL" clId="{13740AD8-AE4D-4DA1-BFD6-015157225C6D}" dt="2024-04-18T19:27:32.808" v="0"/>
        <pc:sldMkLst>
          <pc:docMk/>
          <pc:sldMk cId="489349667" sldId="294"/>
        </pc:sldMkLst>
      </pc:sldChg>
      <pc:sldChg chg="add">
        <pc:chgData name="Sean Gallagher" userId="577446c3-45ae-4097-b8f0-9d862fa3a0df" providerId="ADAL" clId="{13740AD8-AE4D-4DA1-BFD6-015157225C6D}" dt="2024-04-18T19:27:32.808" v="0"/>
        <pc:sldMkLst>
          <pc:docMk/>
          <pc:sldMk cId="2319410100" sldId="295"/>
        </pc:sldMkLst>
      </pc:sldChg>
      <pc:sldChg chg="add">
        <pc:chgData name="Sean Gallagher" userId="577446c3-45ae-4097-b8f0-9d862fa3a0df" providerId="ADAL" clId="{13740AD8-AE4D-4DA1-BFD6-015157225C6D}" dt="2024-04-18T19:27:32.808" v="0"/>
        <pc:sldMkLst>
          <pc:docMk/>
          <pc:sldMk cId="4231112029" sldId="296"/>
        </pc:sldMkLst>
      </pc:sldChg>
      <pc:sldChg chg="add">
        <pc:chgData name="Sean Gallagher" userId="577446c3-45ae-4097-b8f0-9d862fa3a0df" providerId="ADAL" clId="{13740AD8-AE4D-4DA1-BFD6-015157225C6D}" dt="2024-04-18T19:27:32.808" v="0"/>
        <pc:sldMkLst>
          <pc:docMk/>
          <pc:sldMk cId="1707753677" sldId="297"/>
        </pc:sldMkLst>
      </pc:sldChg>
      <pc:sldChg chg="add">
        <pc:chgData name="Sean Gallagher" userId="577446c3-45ae-4097-b8f0-9d862fa3a0df" providerId="ADAL" clId="{13740AD8-AE4D-4DA1-BFD6-015157225C6D}" dt="2024-04-18T19:27:32.808" v="0"/>
        <pc:sldMkLst>
          <pc:docMk/>
          <pc:sldMk cId="1881698661" sldId="298"/>
        </pc:sldMkLst>
      </pc:sldChg>
      <pc:sldChg chg="add">
        <pc:chgData name="Sean Gallagher" userId="577446c3-45ae-4097-b8f0-9d862fa3a0df" providerId="ADAL" clId="{13740AD8-AE4D-4DA1-BFD6-015157225C6D}" dt="2024-04-18T19:27:32.808" v="0"/>
        <pc:sldMkLst>
          <pc:docMk/>
          <pc:sldMk cId="3052623802" sldId="299"/>
        </pc:sldMkLst>
      </pc:sldChg>
      <pc:sldChg chg="add">
        <pc:chgData name="Sean Gallagher" userId="577446c3-45ae-4097-b8f0-9d862fa3a0df" providerId="ADAL" clId="{13740AD8-AE4D-4DA1-BFD6-015157225C6D}" dt="2024-04-18T19:27:32.808" v="0"/>
        <pc:sldMkLst>
          <pc:docMk/>
          <pc:sldMk cId="1736362211" sldId="300"/>
        </pc:sldMkLst>
      </pc:sldChg>
      <pc:sldChg chg="add">
        <pc:chgData name="Sean Gallagher" userId="577446c3-45ae-4097-b8f0-9d862fa3a0df" providerId="ADAL" clId="{13740AD8-AE4D-4DA1-BFD6-015157225C6D}" dt="2024-04-18T19:27:32.808" v="0"/>
        <pc:sldMkLst>
          <pc:docMk/>
          <pc:sldMk cId="519628653" sldId="301"/>
        </pc:sldMkLst>
      </pc:sldChg>
      <pc:sldChg chg="add">
        <pc:chgData name="Sean Gallagher" userId="577446c3-45ae-4097-b8f0-9d862fa3a0df" providerId="ADAL" clId="{13740AD8-AE4D-4DA1-BFD6-015157225C6D}" dt="2024-04-18T19:28:13.125" v="1"/>
        <pc:sldMkLst>
          <pc:docMk/>
          <pc:sldMk cId="3562944155" sldId="302"/>
        </pc:sldMkLst>
      </pc:sldChg>
      <pc:sldChg chg="add">
        <pc:chgData name="Sean Gallagher" userId="577446c3-45ae-4097-b8f0-9d862fa3a0df" providerId="ADAL" clId="{13740AD8-AE4D-4DA1-BFD6-015157225C6D}" dt="2024-04-18T19:28:13.125" v="1"/>
        <pc:sldMkLst>
          <pc:docMk/>
          <pc:sldMk cId="239522416" sldId="303"/>
        </pc:sldMkLst>
      </pc:sldChg>
      <pc:sldChg chg="add">
        <pc:chgData name="Sean Gallagher" userId="577446c3-45ae-4097-b8f0-9d862fa3a0df" providerId="ADAL" clId="{13740AD8-AE4D-4DA1-BFD6-015157225C6D}" dt="2024-04-18T19:28:13.125" v="1"/>
        <pc:sldMkLst>
          <pc:docMk/>
          <pc:sldMk cId="2569280574" sldId="304"/>
        </pc:sldMkLst>
      </pc:sldChg>
      <pc:sldChg chg="add">
        <pc:chgData name="Sean Gallagher" userId="577446c3-45ae-4097-b8f0-9d862fa3a0df" providerId="ADAL" clId="{13740AD8-AE4D-4DA1-BFD6-015157225C6D}" dt="2024-04-18T19:28:13.125" v="1"/>
        <pc:sldMkLst>
          <pc:docMk/>
          <pc:sldMk cId="1960173871" sldId="305"/>
        </pc:sldMkLst>
      </pc:sldChg>
      <pc:sldChg chg="add">
        <pc:chgData name="Sean Gallagher" userId="577446c3-45ae-4097-b8f0-9d862fa3a0df" providerId="ADAL" clId="{13740AD8-AE4D-4DA1-BFD6-015157225C6D}" dt="2024-04-18T19:28:13.125" v="1"/>
        <pc:sldMkLst>
          <pc:docMk/>
          <pc:sldMk cId="208475004" sldId="306"/>
        </pc:sldMkLst>
      </pc:sldChg>
      <pc:sldChg chg="add">
        <pc:chgData name="Sean Gallagher" userId="577446c3-45ae-4097-b8f0-9d862fa3a0df" providerId="ADAL" clId="{13740AD8-AE4D-4DA1-BFD6-015157225C6D}" dt="2024-04-18T19:28:13.125" v="1"/>
        <pc:sldMkLst>
          <pc:docMk/>
          <pc:sldMk cId="2107980662" sldId="307"/>
        </pc:sldMkLst>
      </pc:sldChg>
      <pc:sldChg chg="add">
        <pc:chgData name="Sean Gallagher" userId="577446c3-45ae-4097-b8f0-9d862fa3a0df" providerId="ADAL" clId="{13740AD8-AE4D-4DA1-BFD6-015157225C6D}" dt="2024-04-18T19:28:13.125" v="1"/>
        <pc:sldMkLst>
          <pc:docMk/>
          <pc:sldMk cId="1396073612" sldId="308"/>
        </pc:sldMkLst>
      </pc:sldChg>
      <pc:sldChg chg="add">
        <pc:chgData name="Sean Gallagher" userId="577446c3-45ae-4097-b8f0-9d862fa3a0df" providerId="ADAL" clId="{13740AD8-AE4D-4DA1-BFD6-015157225C6D}" dt="2024-04-18T19:28:13.125" v="1"/>
        <pc:sldMkLst>
          <pc:docMk/>
          <pc:sldMk cId="2941055308" sldId="309"/>
        </pc:sldMkLst>
      </pc:sldChg>
      <pc:sldChg chg="add">
        <pc:chgData name="Sean Gallagher" userId="577446c3-45ae-4097-b8f0-9d862fa3a0df" providerId="ADAL" clId="{13740AD8-AE4D-4DA1-BFD6-015157225C6D}" dt="2024-04-18T19:28:13.125" v="1"/>
        <pc:sldMkLst>
          <pc:docMk/>
          <pc:sldMk cId="1786903329" sldId="310"/>
        </pc:sldMkLst>
      </pc:sldChg>
      <pc:sldChg chg="add">
        <pc:chgData name="Sean Gallagher" userId="577446c3-45ae-4097-b8f0-9d862fa3a0df" providerId="ADAL" clId="{13740AD8-AE4D-4DA1-BFD6-015157225C6D}" dt="2024-04-18T19:28:13.125" v="1"/>
        <pc:sldMkLst>
          <pc:docMk/>
          <pc:sldMk cId="3072184504" sldId="311"/>
        </pc:sldMkLst>
      </pc:sldChg>
      <pc:sldChg chg="add">
        <pc:chgData name="Sean Gallagher" userId="577446c3-45ae-4097-b8f0-9d862fa3a0df" providerId="ADAL" clId="{13740AD8-AE4D-4DA1-BFD6-015157225C6D}" dt="2024-04-18T19:28:13.125" v="1"/>
        <pc:sldMkLst>
          <pc:docMk/>
          <pc:sldMk cId="1936699814" sldId="312"/>
        </pc:sldMkLst>
      </pc:sldChg>
      <pc:sldChg chg="add">
        <pc:chgData name="Sean Gallagher" userId="577446c3-45ae-4097-b8f0-9d862fa3a0df" providerId="ADAL" clId="{13740AD8-AE4D-4DA1-BFD6-015157225C6D}" dt="2024-04-18T19:28:13.125" v="1"/>
        <pc:sldMkLst>
          <pc:docMk/>
          <pc:sldMk cId="1503690397" sldId="313"/>
        </pc:sldMkLst>
      </pc:sldChg>
      <pc:sldChg chg="add">
        <pc:chgData name="Sean Gallagher" userId="577446c3-45ae-4097-b8f0-9d862fa3a0df" providerId="ADAL" clId="{13740AD8-AE4D-4DA1-BFD6-015157225C6D}" dt="2024-04-18T19:28:13.125" v="1"/>
        <pc:sldMkLst>
          <pc:docMk/>
          <pc:sldMk cId="174976843" sldId="314"/>
        </pc:sldMkLst>
      </pc:sldChg>
      <pc:sldChg chg="add">
        <pc:chgData name="Sean Gallagher" userId="577446c3-45ae-4097-b8f0-9d862fa3a0df" providerId="ADAL" clId="{13740AD8-AE4D-4DA1-BFD6-015157225C6D}" dt="2024-04-18T19:28:13.125" v="1"/>
        <pc:sldMkLst>
          <pc:docMk/>
          <pc:sldMk cId="4097195724" sldId="315"/>
        </pc:sldMkLst>
      </pc:sldChg>
      <pc:sldChg chg="add">
        <pc:chgData name="Sean Gallagher" userId="577446c3-45ae-4097-b8f0-9d862fa3a0df" providerId="ADAL" clId="{13740AD8-AE4D-4DA1-BFD6-015157225C6D}" dt="2024-04-18T19:28:13.125" v="1"/>
        <pc:sldMkLst>
          <pc:docMk/>
          <pc:sldMk cId="2514473469" sldId="316"/>
        </pc:sldMkLst>
      </pc:sldChg>
      <pc:sldChg chg="add">
        <pc:chgData name="Sean Gallagher" userId="577446c3-45ae-4097-b8f0-9d862fa3a0df" providerId="ADAL" clId="{13740AD8-AE4D-4DA1-BFD6-015157225C6D}" dt="2024-04-18T19:28:13.125" v="1"/>
        <pc:sldMkLst>
          <pc:docMk/>
          <pc:sldMk cId="3005206451" sldId="317"/>
        </pc:sldMkLst>
      </pc:sldChg>
      <pc:sldChg chg="add">
        <pc:chgData name="Sean Gallagher" userId="577446c3-45ae-4097-b8f0-9d862fa3a0df" providerId="ADAL" clId="{13740AD8-AE4D-4DA1-BFD6-015157225C6D}" dt="2024-04-18T19:28:13.125" v="1"/>
        <pc:sldMkLst>
          <pc:docMk/>
          <pc:sldMk cId="2394473977" sldId="318"/>
        </pc:sldMkLst>
      </pc:sldChg>
      <pc:sldChg chg="add">
        <pc:chgData name="Sean Gallagher" userId="577446c3-45ae-4097-b8f0-9d862fa3a0df" providerId="ADAL" clId="{13740AD8-AE4D-4DA1-BFD6-015157225C6D}" dt="2024-04-18T19:28:13.125" v="1"/>
        <pc:sldMkLst>
          <pc:docMk/>
          <pc:sldMk cId="3936613020" sldId="2134958658"/>
        </pc:sldMkLst>
      </pc:sldChg>
      <pc:sldChg chg="add">
        <pc:chgData name="Sean Gallagher" userId="577446c3-45ae-4097-b8f0-9d862fa3a0df" providerId="ADAL" clId="{13740AD8-AE4D-4DA1-BFD6-015157225C6D}" dt="2024-04-18T19:28:13.125" v="1"/>
        <pc:sldMkLst>
          <pc:docMk/>
          <pc:sldMk cId="1647460850" sldId="2134958659"/>
        </pc:sldMkLst>
      </pc:sldChg>
      <pc:sldChg chg="add">
        <pc:chgData name="Sean Gallagher" userId="577446c3-45ae-4097-b8f0-9d862fa3a0df" providerId="ADAL" clId="{13740AD8-AE4D-4DA1-BFD6-015157225C6D}" dt="2024-04-18T19:28:13.125" v="1"/>
        <pc:sldMkLst>
          <pc:docMk/>
          <pc:sldMk cId="2233815714" sldId="2134958660"/>
        </pc:sldMkLst>
      </pc:sldChg>
      <pc:sldChg chg="add">
        <pc:chgData name="Sean Gallagher" userId="577446c3-45ae-4097-b8f0-9d862fa3a0df" providerId="ADAL" clId="{13740AD8-AE4D-4DA1-BFD6-015157225C6D}" dt="2024-04-18T19:28:13.125" v="1"/>
        <pc:sldMkLst>
          <pc:docMk/>
          <pc:sldMk cId="18930601" sldId="2134958661"/>
        </pc:sldMkLst>
      </pc:sldChg>
      <pc:sldChg chg="add">
        <pc:chgData name="Sean Gallagher" userId="577446c3-45ae-4097-b8f0-9d862fa3a0df" providerId="ADAL" clId="{13740AD8-AE4D-4DA1-BFD6-015157225C6D}" dt="2024-04-18T19:28:13.125" v="1"/>
        <pc:sldMkLst>
          <pc:docMk/>
          <pc:sldMk cId="2527759629" sldId="2134958662"/>
        </pc:sldMkLst>
      </pc:sldChg>
      <pc:sldChg chg="add">
        <pc:chgData name="Sean Gallagher" userId="577446c3-45ae-4097-b8f0-9d862fa3a0df" providerId="ADAL" clId="{13740AD8-AE4D-4DA1-BFD6-015157225C6D}" dt="2024-04-18T19:28:13.125" v="1"/>
        <pc:sldMkLst>
          <pc:docMk/>
          <pc:sldMk cId="1926179678" sldId="2134958663"/>
        </pc:sldMkLst>
      </pc:sldChg>
      <pc:sldChg chg="add">
        <pc:chgData name="Sean Gallagher" userId="577446c3-45ae-4097-b8f0-9d862fa3a0df" providerId="ADAL" clId="{13740AD8-AE4D-4DA1-BFD6-015157225C6D}" dt="2024-04-18T19:28:13.125" v="1"/>
        <pc:sldMkLst>
          <pc:docMk/>
          <pc:sldMk cId="282327709" sldId="2134958664"/>
        </pc:sldMkLst>
      </pc:sldChg>
      <pc:sldChg chg="add">
        <pc:chgData name="Sean Gallagher" userId="577446c3-45ae-4097-b8f0-9d862fa3a0df" providerId="ADAL" clId="{13740AD8-AE4D-4DA1-BFD6-015157225C6D}" dt="2024-04-18T19:28:13.125" v="1"/>
        <pc:sldMkLst>
          <pc:docMk/>
          <pc:sldMk cId="3642327374" sldId="2134958665"/>
        </pc:sldMkLst>
      </pc:sldChg>
      <pc:sldChg chg="add">
        <pc:chgData name="Sean Gallagher" userId="577446c3-45ae-4097-b8f0-9d862fa3a0df" providerId="ADAL" clId="{13740AD8-AE4D-4DA1-BFD6-015157225C6D}" dt="2024-04-18T19:28:13.125" v="1"/>
        <pc:sldMkLst>
          <pc:docMk/>
          <pc:sldMk cId="4056466917" sldId="2134958666"/>
        </pc:sldMkLst>
      </pc:sldChg>
      <pc:sldChg chg="add">
        <pc:chgData name="Sean Gallagher" userId="577446c3-45ae-4097-b8f0-9d862fa3a0df" providerId="ADAL" clId="{13740AD8-AE4D-4DA1-BFD6-015157225C6D}" dt="2024-04-18T19:28:13.125" v="1"/>
        <pc:sldMkLst>
          <pc:docMk/>
          <pc:sldMk cId="194302494" sldId="2134958667"/>
        </pc:sldMkLst>
      </pc:sldChg>
      <pc:sldChg chg="add">
        <pc:chgData name="Sean Gallagher" userId="577446c3-45ae-4097-b8f0-9d862fa3a0df" providerId="ADAL" clId="{13740AD8-AE4D-4DA1-BFD6-015157225C6D}" dt="2024-04-18T19:28:13.125" v="1"/>
        <pc:sldMkLst>
          <pc:docMk/>
          <pc:sldMk cId="194381568" sldId="2134958668"/>
        </pc:sldMkLst>
      </pc:sldChg>
      <pc:sldChg chg="add">
        <pc:chgData name="Sean Gallagher" userId="577446c3-45ae-4097-b8f0-9d862fa3a0df" providerId="ADAL" clId="{13740AD8-AE4D-4DA1-BFD6-015157225C6D}" dt="2024-04-18T19:28:13.125" v="1"/>
        <pc:sldMkLst>
          <pc:docMk/>
          <pc:sldMk cId="2835828696" sldId="2134958669"/>
        </pc:sldMkLst>
      </pc:sldChg>
      <pc:sldChg chg="add">
        <pc:chgData name="Sean Gallagher" userId="577446c3-45ae-4097-b8f0-9d862fa3a0df" providerId="ADAL" clId="{13740AD8-AE4D-4DA1-BFD6-015157225C6D}" dt="2024-04-18T19:28:13.125" v="1"/>
        <pc:sldMkLst>
          <pc:docMk/>
          <pc:sldMk cId="473020751" sldId="2134958670"/>
        </pc:sldMkLst>
      </pc:sldChg>
      <pc:sldChg chg="add">
        <pc:chgData name="Sean Gallagher" userId="577446c3-45ae-4097-b8f0-9d862fa3a0df" providerId="ADAL" clId="{13740AD8-AE4D-4DA1-BFD6-015157225C6D}" dt="2024-04-18T19:28:13.125" v="1"/>
        <pc:sldMkLst>
          <pc:docMk/>
          <pc:sldMk cId="1971571131" sldId="2134958671"/>
        </pc:sldMkLst>
      </pc:sldChg>
      <pc:sldChg chg="add">
        <pc:chgData name="Sean Gallagher" userId="577446c3-45ae-4097-b8f0-9d862fa3a0df" providerId="ADAL" clId="{13740AD8-AE4D-4DA1-BFD6-015157225C6D}" dt="2024-04-18T19:28:13.125" v="1"/>
        <pc:sldMkLst>
          <pc:docMk/>
          <pc:sldMk cId="2663170655" sldId="2134958672"/>
        </pc:sldMkLst>
      </pc:sldChg>
      <pc:sldChg chg="add">
        <pc:chgData name="Sean Gallagher" userId="577446c3-45ae-4097-b8f0-9d862fa3a0df" providerId="ADAL" clId="{13740AD8-AE4D-4DA1-BFD6-015157225C6D}" dt="2024-04-18T19:28:13.125" v="1"/>
        <pc:sldMkLst>
          <pc:docMk/>
          <pc:sldMk cId="3799063078" sldId="2134958673"/>
        </pc:sldMkLst>
      </pc:sldChg>
      <pc:sldChg chg="add">
        <pc:chgData name="Sean Gallagher" userId="577446c3-45ae-4097-b8f0-9d862fa3a0df" providerId="ADAL" clId="{13740AD8-AE4D-4DA1-BFD6-015157225C6D}" dt="2024-04-18T19:28:13.125" v="1"/>
        <pc:sldMkLst>
          <pc:docMk/>
          <pc:sldMk cId="3741187828" sldId="2134958674"/>
        </pc:sldMkLst>
      </pc:sldChg>
      <pc:sldChg chg="add">
        <pc:chgData name="Sean Gallagher" userId="577446c3-45ae-4097-b8f0-9d862fa3a0df" providerId="ADAL" clId="{13740AD8-AE4D-4DA1-BFD6-015157225C6D}" dt="2024-04-18T19:28:13.125" v="1"/>
        <pc:sldMkLst>
          <pc:docMk/>
          <pc:sldMk cId="3351734909" sldId="2134958675"/>
        </pc:sldMkLst>
      </pc:sldChg>
      <pc:sldChg chg="add">
        <pc:chgData name="Sean Gallagher" userId="577446c3-45ae-4097-b8f0-9d862fa3a0df" providerId="ADAL" clId="{13740AD8-AE4D-4DA1-BFD6-015157225C6D}" dt="2024-04-18T19:28:38.207" v="2"/>
        <pc:sldMkLst>
          <pc:docMk/>
          <pc:sldMk cId="1914570399" sldId="2134958676"/>
        </pc:sldMkLst>
      </pc:sldChg>
      <pc:sldChg chg="add">
        <pc:chgData name="Sean Gallagher" userId="577446c3-45ae-4097-b8f0-9d862fa3a0df" providerId="ADAL" clId="{13740AD8-AE4D-4DA1-BFD6-015157225C6D}" dt="2024-04-18T19:28:38.207" v="2"/>
        <pc:sldMkLst>
          <pc:docMk/>
          <pc:sldMk cId="877437887" sldId="2134958677"/>
        </pc:sldMkLst>
      </pc:sldChg>
      <pc:sldChg chg="add">
        <pc:chgData name="Sean Gallagher" userId="577446c3-45ae-4097-b8f0-9d862fa3a0df" providerId="ADAL" clId="{13740AD8-AE4D-4DA1-BFD6-015157225C6D}" dt="2024-04-18T19:28:38.207" v="2"/>
        <pc:sldMkLst>
          <pc:docMk/>
          <pc:sldMk cId="3682590907" sldId="2134958678"/>
        </pc:sldMkLst>
      </pc:sldChg>
      <pc:sldChg chg="add">
        <pc:chgData name="Sean Gallagher" userId="577446c3-45ae-4097-b8f0-9d862fa3a0df" providerId="ADAL" clId="{13740AD8-AE4D-4DA1-BFD6-015157225C6D}" dt="2024-04-18T19:28:38.207" v="2"/>
        <pc:sldMkLst>
          <pc:docMk/>
          <pc:sldMk cId="3998847503" sldId="2134958679"/>
        </pc:sldMkLst>
      </pc:sldChg>
      <pc:sldChg chg="add">
        <pc:chgData name="Sean Gallagher" userId="577446c3-45ae-4097-b8f0-9d862fa3a0df" providerId="ADAL" clId="{13740AD8-AE4D-4DA1-BFD6-015157225C6D}" dt="2024-04-18T19:28:38.207" v="2"/>
        <pc:sldMkLst>
          <pc:docMk/>
          <pc:sldMk cId="4209110072" sldId="2134958680"/>
        </pc:sldMkLst>
      </pc:sldChg>
      <pc:sldChg chg="add">
        <pc:chgData name="Sean Gallagher" userId="577446c3-45ae-4097-b8f0-9d862fa3a0df" providerId="ADAL" clId="{13740AD8-AE4D-4DA1-BFD6-015157225C6D}" dt="2024-04-18T19:28:38.207" v="2"/>
        <pc:sldMkLst>
          <pc:docMk/>
          <pc:sldMk cId="3900555286" sldId="2134958681"/>
        </pc:sldMkLst>
      </pc:sldChg>
      <pc:sldChg chg="add">
        <pc:chgData name="Sean Gallagher" userId="577446c3-45ae-4097-b8f0-9d862fa3a0df" providerId="ADAL" clId="{13740AD8-AE4D-4DA1-BFD6-015157225C6D}" dt="2024-04-18T19:28:38.207" v="2"/>
        <pc:sldMkLst>
          <pc:docMk/>
          <pc:sldMk cId="3007726763" sldId="2134958682"/>
        </pc:sldMkLst>
      </pc:sldChg>
      <pc:sldChg chg="add">
        <pc:chgData name="Sean Gallagher" userId="577446c3-45ae-4097-b8f0-9d862fa3a0df" providerId="ADAL" clId="{13740AD8-AE4D-4DA1-BFD6-015157225C6D}" dt="2024-04-18T19:28:38.207" v="2"/>
        <pc:sldMkLst>
          <pc:docMk/>
          <pc:sldMk cId="2143871071" sldId="2134958683"/>
        </pc:sldMkLst>
      </pc:sldChg>
      <pc:sldChg chg="add">
        <pc:chgData name="Sean Gallagher" userId="577446c3-45ae-4097-b8f0-9d862fa3a0df" providerId="ADAL" clId="{13740AD8-AE4D-4DA1-BFD6-015157225C6D}" dt="2024-04-18T19:28:38.207" v="2"/>
        <pc:sldMkLst>
          <pc:docMk/>
          <pc:sldMk cId="3480542192" sldId="2134958684"/>
        </pc:sldMkLst>
      </pc:sldChg>
      <pc:sldChg chg="add">
        <pc:chgData name="Sean Gallagher" userId="577446c3-45ae-4097-b8f0-9d862fa3a0df" providerId="ADAL" clId="{13740AD8-AE4D-4DA1-BFD6-015157225C6D}" dt="2024-04-18T19:28:38.207" v="2"/>
        <pc:sldMkLst>
          <pc:docMk/>
          <pc:sldMk cId="506169339" sldId="2134958685"/>
        </pc:sldMkLst>
      </pc:sldChg>
      <pc:sldChg chg="add">
        <pc:chgData name="Sean Gallagher" userId="577446c3-45ae-4097-b8f0-9d862fa3a0df" providerId="ADAL" clId="{13740AD8-AE4D-4DA1-BFD6-015157225C6D}" dt="2024-04-18T19:28:38.207" v="2"/>
        <pc:sldMkLst>
          <pc:docMk/>
          <pc:sldMk cId="3091382889" sldId="2134958686"/>
        </pc:sldMkLst>
      </pc:sldChg>
      <pc:sldChg chg="add">
        <pc:chgData name="Sean Gallagher" userId="577446c3-45ae-4097-b8f0-9d862fa3a0df" providerId="ADAL" clId="{13740AD8-AE4D-4DA1-BFD6-015157225C6D}" dt="2024-04-18T19:28:38.207" v="2"/>
        <pc:sldMkLst>
          <pc:docMk/>
          <pc:sldMk cId="451611063" sldId="2134958687"/>
        </pc:sldMkLst>
      </pc:sldChg>
      <pc:sldChg chg="add">
        <pc:chgData name="Sean Gallagher" userId="577446c3-45ae-4097-b8f0-9d862fa3a0df" providerId="ADAL" clId="{13740AD8-AE4D-4DA1-BFD6-015157225C6D}" dt="2024-04-18T19:28:38.207" v="2"/>
        <pc:sldMkLst>
          <pc:docMk/>
          <pc:sldMk cId="2116788699" sldId="2134958688"/>
        </pc:sldMkLst>
      </pc:sldChg>
      <pc:sldChg chg="add">
        <pc:chgData name="Sean Gallagher" userId="577446c3-45ae-4097-b8f0-9d862fa3a0df" providerId="ADAL" clId="{13740AD8-AE4D-4DA1-BFD6-015157225C6D}" dt="2024-04-18T19:28:38.207" v="2"/>
        <pc:sldMkLst>
          <pc:docMk/>
          <pc:sldMk cId="1310200696" sldId="2134958689"/>
        </pc:sldMkLst>
      </pc:sldChg>
      <pc:sldChg chg="add">
        <pc:chgData name="Sean Gallagher" userId="577446c3-45ae-4097-b8f0-9d862fa3a0df" providerId="ADAL" clId="{13740AD8-AE4D-4DA1-BFD6-015157225C6D}" dt="2024-04-18T19:28:38.207" v="2"/>
        <pc:sldMkLst>
          <pc:docMk/>
          <pc:sldMk cId="1535543338" sldId="2134958690"/>
        </pc:sldMkLst>
      </pc:sldChg>
      <pc:sldChg chg="add">
        <pc:chgData name="Sean Gallagher" userId="577446c3-45ae-4097-b8f0-9d862fa3a0df" providerId="ADAL" clId="{13740AD8-AE4D-4DA1-BFD6-015157225C6D}" dt="2024-04-18T19:28:55.240" v="3"/>
        <pc:sldMkLst>
          <pc:docMk/>
          <pc:sldMk cId="3385054240" sldId="2134958691"/>
        </pc:sldMkLst>
      </pc:sldChg>
      <pc:sldChg chg="add">
        <pc:chgData name="Sean Gallagher" userId="577446c3-45ae-4097-b8f0-9d862fa3a0df" providerId="ADAL" clId="{13740AD8-AE4D-4DA1-BFD6-015157225C6D}" dt="2024-04-18T19:28:55.240" v="3"/>
        <pc:sldMkLst>
          <pc:docMk/>
          <pc:sldMk cId="4048394037" sldId="2134958692"/>
        </pc:sldMkLst>
      </pc:sldChg>
      <pc:sldChg chg="add">
        <pc:chgData name="Sean Gallagher" userId="577446c3-45ae-4097-b8f0-9d862fa3a0df" providerId="ADAL" clId="{13740AD8-AE4D-4DA1-BFD6-015157225C6D}" dt="2024-04-18T19:28:55.240" v="3"/>
        <pc:sldMkLst>
          <pc:docMk/>
          <pc:sldMk cId="1612886724" sldId="2134958693"/>
        </pc:sldMkLst>
      </pc:sldChg>
      <pc:sldChg chg="add">
        <pc:chgData name="Sean Gallagher" userId="577446c3-45ae-4097-b8f0-9d862fa3a0df" providerId="ADAL" clId="{13740AD8-AE4D-4DA1-BFD6-015157225C6D}" dt="2024-04-18T19:28:55.240" v="3"/>
        <pc:sldMkLst>
          <pc:docMk/>
          <pc:sldMk cId="2900894542" sldId="2134958694"/>
        </pc:sldMkLst>
      </pc:sldChg>
      <pc:sldChg chg="add">
        <pc:chgData name="Sean Gallagher" userId="577446c3-45ae-4097-b8f0-9d862fa3a0df" providerId="ADAL" clId="{13740AD8-AE4D-4DA1-BFD6-015157225C6D}" dt="2024-04-18T19:28:55.240" v="3"/>
        <pc:sldMkLst>
          <pc:docMk/>
          <pc:sldMk cId="1661855399" sldId="2134958695"/>
        </pc:sldMkLst>
      </pc:sldChg>
      <pc:sldChg chg="add">
        <pc:chgData name="Sean Gallagher" userId="577446c3-45ae-4097-b8f0-9d862fa3a0df" providerId="ADAL" clId="{13740AD8-AE4D-4DA1-BFD6-015157225C6D}" dt="2024-04-18T19:28:55.240" v="3"/>
        <pc:sldMkLst>
          <pc:docMk/>
          <pc:sldMk cId="3842512903" sldId="2134958696"/>
        </pc:sldMkLst>
      </pc:sldChg>
      <pc:sldChg chg="add">
        <pc:chgData name="Sean Gallagher" userId="577446c3-45ae-4097-b8f0-9d862fa3a0df" providerId="ADAL" clId="{13740AD8-AE4D-4DA1-BFD6-015157225C6D}" dt="2024-04-18T19:28:55.240" v="3"/>
        <pc:sldMkLst>
          <pc:docMk/>
          <pc:sldMk cId="4085301705" sldId="2134958697"/>
        </pc:sldMkLst>
      </pc:sldChg>
      <pc:sldChg chg="add">
        <pc:chgData name="Sean Gallagher" userId="577446c3-45ae-4097-b8f0-9d862fa3a0df" providerId="ADAL" clId="{13740AD8-AE4D-4DA1-BFD6-015157225C6D}" dt="2024-04-18T19:28:55.240" v="3"/>
        <pc:sldMkLst>
          <pc:docMk/>
          <pc:sldMk cId="4163696687" sldId="2134958698"/>
        </pc:sldMkLst>
      </pc:sldChg>
      <pc:sldChg chg="add">
        <pc:chgData name="Sean Gallagher" userId="577446c3-45ae-4097-b8f0-9d862fa3a0df" providerId="ADAL" clId="{13740AD8-AE4D-4DA1-BFD6-015157225C6D}" dt="2024-04-18T19:28:55.240" v="3"/>
        <pc:sldMkLst>
          <pc:docMk/>
          <pc:sldMk cId="1383832966" sldId="2134958699"/>
        </pc:sldMkLst>
      </pc:sldChg>
      <pc:sldChg chg="add">
        <pc:chgData name="Sean Gallagher" userId="577446c3-45ae-4097-b8f0-9d862fa3a0df" providerId="ADAL" clId="{13740AD8-AE4D-4DA1-BFD6-015157225C6D}" dt="2024-04-18T19:28:55.240" v="3"/>
        <pc:sldMkLst>
          <pc:docMk/>
          <pc:sldMk cId="1807485323" sldId="2134958700"/>
        </pc:sldMkLst>
      </pc:sldChg>
      <pc:sldChg chg="add">
        <pc:chgData name="Sean Gallagher" userId="577446c3-45ae-4097-b8f0-9d862fa3a0df" providerId="ADAL" clId="{13740AD8-AE4D-4DA1-BFD6-015157225C6D}" dt="2024-04-18T19:28:55.240" v="3"/>
        <pc:sldMkLst>
          <pc:docMk/>
          <pc:sldMk cId="3086579243" sldId="2134958701"/>
        </pc:sldMkLst>
      </pc:sldChg>
      <pc:sldChg chg="add">
        <pc:chgData name="Sean Gallagher" userId="577446c3-45ae-4097-b8f0-9d862fa3a0df" providerId="ADAL" clId="{13740AD8-AE4D-4DA1-BFD6-015157225C6D}" dt="2024-04-18T19:28:55.240" v="3"/>
        <pc:sldMkLst>
          <pc:docMk/>
          <pc:sldMk cId="2285821829" sldId="2134958702"/>
        </pc:sldMkLst>
      </pc:sldChg>
      <pc:sldChg chg="add">
        <pc:chgData name="Sean Gallagher" userId="577446c3-45ae-4097-b8f0-9d862fa3a0df" providerId="ADAL" clId="{13740AD8-AE4D-4DA1-BFD6-015157225C6D}" dt="2024-04-18T19:28:55.240" v="3"/>
        <pc:sldMkLst>
          <pc:docMk/>
          <pc:sldMk cId="897852737" sldId="2134958703"/>
        </pc:sldMkLst>
      </pc:sldChg>
      <pc:sldChg chg="add">
        <pc:chgData name="Sean Gallagher" userId="577446c3-45ae-4097-b8f0-9d862fa3a0df" providerId="ADAL" clId="{13740AD8-AE4D-4DA1-BFD6-015157225C6D}" dt="2024-04-18T19:28:55.240" v="3"/>
        <pc:sldMkLst>
          <pc:docMk/>
          <pc:sldMk cId="3323212631" sldId="2134958704"/>
        </pc:sldMkLst>
      </pc:sldChg>
      <pc:sldChg chg="add">
        <pc:chgData name="Sean Gallagher" userId="577446c3-45ae-4097-b8f0-9d862fa3a0df" providerId="ADAL" clId="{13740AD8-AE4D-4DA1-BFD6-015157225C6D}" dt="2024-04-18T19:28:55.240" v="3"/>
        <pc:sldMkLst>
          <pc:docMk/>
          <pc:sldMk cId="649909483" sldId="2134958705"/>
        </pc:sldMkLst>
      </pc:sldChg>
      <pc:sldChg chg="add">
        <pc:chgData name="Sean Gallagher" userId="577446c3-45ae-4097-b8f0-9d862fa3a0df" providerId="ADAL" clId="{13740AD8-AE4D-4DA1-BFD6-015157225C6D}" dt="2024-04-18T19:28:55.240" v="3"/>
        <pc:sldMkLst>
          <pc:docMk/>
          <pc:sldMk cId="22513437" sldId="2134958706"/>
        </pc:sldMkLst>
      </pc:sldChg>
      <pc:sldChg chg="add">
        <pc:chgData name="Sean Gallagher" userId="577446c3-45ae-4097-b8f0-9d862fa3a0df" providerId="ADAL" clId="{13740AD8-AE4D-4DA1-BFD6-015157225C6D}" dt="2024-04-18T19:28:55.240" v="3"/>
        <pc:sldMkLst>
          <pc:docMk/>
          <pc:sldMk cId="3115826438" sldId="2134958707"/>
        </pc:sldMkLst>
      </pc:sldChg>
      <pc:sldChg chg="add">
        <pc:chgData name="Sean Gallagher" userId="577446c3-45ae-4097-b8f0-9d862fa3a0df" providerId="ADAL" clId="{13740AD8-AE4D-4DA1-BFD6-015157225C6D}" dt="2024-04-18T19:28:55.240" v="3"/>
        <pc:sldMkLst>
          <pc:docMk/>
          <pc:sldMk cId="3060276835" sldId="2134958708"/>
        </pc:sldMkLst>
      </pc:sldChg>
      <pc:sldChg chg="add">
        <pc:chgData name="Sean Gallagher" userId="577446c3-45ae-4097-b8f0-9d862fa3a0df" providerId="ADAL" clId="{13740AD8-AE4D-4DA1-BFD6-015157225C6D}" dt="2024-04-18T19:28:55.240" v="3"/>
        <pc:sldMkLst>
          <pc:docMk/>
          <pc:sldMk cId="2579517199" sldId="2134958709"/>
        </pc:sldMkLst>
      </pc:sldChg>
      <pc:sldChg chg="add">
        <pc:chgData name="Sean Gallagher" userId="577446c3-45ae-4097-b8f0-9d862fa3a0df" providerId="ADAL" clId="{13740AD8-AE4D-4DA1-BFD6-015157225C6D}" dt="2024-04-18T19:28:55.240" v="3"/>
        <pc:sldMkLst>
          <pc:docMk/>
          <pc:sldMk cId="1039082411" sldId="2134958710"/>
        </pc:sldMkLst>
      </pc:sldChg>
      <pc:sldChg chg="add">
        <pc:chgData name="Sean Gallagher" userId="577446c3-45ae-4097-b8f0-9d862fa3a0df" providerId="ADAL" clId="{13740AD8-AE4D-4DA1-BFD6-015157225C6D}" dt="2024-04-18T19:28:55.240" v="3"/>
        <pc:sldMkLst>
          <pc:docMk/>
          <pc:sldMk cId="1605305374" sldId="2134958711"/>
        </pc:sldMkLst>
      </pc:sldChg>
      <pc:sldChg chg="add">
        <pc:chgData name="Sean Gallagher" userId="577446c3-45ae-4097-b8f0-9d862fa3a0df" providerId="ADAL" clId="{13740AD8-AE4D-4DA1-BFD6-015157225C6D}" dt="2024-04-18T19:28:55.240" v="3"/>
        <pc:sldMkLst>
          <pc:docMk/>
          <pc:sldMk cId="3326400325" sldId="2134958712"/>
        </pc:sldMkLst>
      </pc:sldChg>
      <pc:sldChg chg="add">
        <pc:chgData name="Sean Gallagher" userId="577446c3-45ae-4097-b8f0-9d862fa3a0df" providerId="ADAL" clId="{13740AD8-AE4D-4DA1-BFD6-015157225C6D}" dt="2024-04-18T19:28:55.240" v="3"/>
        <pc:sldMkLst>
          <pc:docMk/>
          <pc:sldMk cId="1316534488" sldId="2134958713"/>
        </pc:sldMkLst>
      </pc:sldChg>
      <pc:sldChg chg="add">
        <pc:chgData name="Sean Gallagher" userId="577446c3-45ae-4097-b8f0-9d862fa3a0df" providerId="ADAL" clId="{13740AD8-AE4D-4DA1-BFD6-015157225C6D}" dt="2024-04-18T19:28:55.240" v="3"/>
        <pc:sldMkLst>
          <pc:docMk/>
          <pc:sldMk cId="508818661" sldId="2134958714"/>
        </pc:sldMkLst>
      </pc:sldChg>
      <pc:sldChg chg="add">
        <pc:chgData name="Sean Gallagher" userId="577446c3-45ae-4097-b8f0-9d862fa3a0df" providerId="ADAL" clId="{13740AD8-AE4D-4DA1-BFD6-015157225C6D}" dt="2024-04-18T19:28:55.240" v="3"/>
        <pc:sldMkLst>
          <pc:docMk/>
          <pc:sldMk cId="4036670024" sldId="2134958715"/>
        </pc:sldMkLst>
      </pc:sldChg>
      <pc:sldChg chg="add">
        <pc:chgData name="Sean Gallagher" userId="577446c3-45ae-4097-b8f0-9d862fa3a0df" providerId="ADAL" clId="{13740AD8-AE4D-4DA1-BFD6-015157225C6D}" dt="2024-04-18T19:28:55.240" v="3"/>
        <pc:sldMkLst>
          <pc:docMk/>
          <pc:sldMk cId="1398837635" sldId="2134958716"/>
        </pc:sldMkLst>
      </pc:sldChg>
      <pc:sldChg chg="add">
        <pc:chgData name="Sean Gallagher" userId="577446c3-45ae-4097-b8f0-9d862fa3a0df" providerId="ADAL" clId="{13740AD8-AE4D-4DA1-BFD6-015157225C6D}" dt="2024-04-18T19:28:55.240" v="3"/>
        <pc:sldMkLst>
          <pc:docMk/>
          <pc:sldMk cId="2343540016" sldId="2134958717"/>
        </pc:sldMkLst>
      </pc:sldChg>
      <pc:sldChg chg="add">
        <pc:chgData name="Sean Gallagher" userId="577446c3-45ae-4097-b8f0-9d862fa3a0df" providerId="ADAL" clId="{13740AD8-AE4D-4DA1-BFD6-015157225C6D}" dt="2024-04-18T19:28:55.240" v="3"/>
        <pc:sldMkLst>
          <pc:docMk/>
          <pc:sldMk cId="2671895690" sldId="2134958718"/>
        </pc:sldMkLst>
      </pc:sldChg>
      <pc:sldChg chg="add">
        <pc:chgData name="Sean Gallagher" userId="577446c3-45ae-4097-b8f0-9d862fa3a0df" providerId="ADAL" clId="{13740AD8-AE4D-4DA1-BFD6-015157225C6D}" dt="2024-04-18T19:29:11.638" v="4"/>
        <pc:sldMkLst>
          <pc:docMk/>
          <pc:sldMk cId="3505607514" sldId="2134958719"/>
        </pc:sldMkLst>
      </pc:sldChg>
      <pc:sldChg chg="add">
        <pc:chgData name="Sean Gallagher" userId="577446c3-45ae-4097-b8f0-9d862fa3a0df" providerId="ADAL" clId="{13740AD8-AE4D-4DA1-BFD6-015157225C6D}" dt="2024-04-18T19:29:11.638" v="4"/>
        <pc:sldMkLst>
          <pc:docMk/>
          <pc:sldMk cId="2175704978" sldId="2134958720"/>
        </pc:sldMkLst>
      </pc:sldChg>
      <pc:sldChg chg="add">
        <pc:chgData name="Sean Gallagher" userId="577446c3-45ae-4097-b8f0-9d862fa3a0df" providerId="ADAL" clId="{13740AD8-AE4D-4DA1-BFD6-015157225C6D}" dt="2024-04-18T19:29:11.638" v="4"/>
        <pc:sldMkLst>
          <pc:docMk/>
          <pc:sldMk cId="3043448542" sldId="2134958721"/>
        </pc:sldMkLst>
      </pc:sldChg>
      <pc:sldChg chg="add">
        <pc:chgData name="Sean Gallagher" userId="577446c3-45ae-4097-b8f0-9d862fa3a0df" providerId="ADAL" clId="{13740AD8-AE4D-4DA1-BFD6-015157225C6D}" dt="2024-04-18T19:29:11.638" v="4"/>
        <pc:sldMkLst>
          <pc:docMk/>
          <pc:sldMk cId="272534965" sldId="2134958722"/>
        </pc:sldMkLst>
      </pc:sldChg>
      <pc:sldChg chg="add">
        <pc:chgData name="Sean Gallagher" userId="577446c3-45ae-4097-b8f0-9d862fa3a0df" providerId="ADAL" clId="{13740AD8-AE4D-4DA1-BFD6-015157225C6D}" dt="2024-04-18T19:29:11.638" v="4"/>
        <pc:sldMkLst>
          <pc:docMk/>
          <pc:sldMk cId="1948331355" sldId="2134958723"/>
        </pc:sldMkLst>
      </pc:sldChg>
      <pc:sldChg chg="add">
        <pc:chgData name="Sean Gallagher" userId="577446c3-45ae-4097-b8f0-9d862fa3a0df" providerId="ADAL" clId="{13740AD8-AE4D-4DA1-BFD6-015157225C6D}" dt="2024-04-18T19:29:11.638" v="4"/>
        <pc:sldMkLst>
          <pc:docMk/>
          <pc:sldMk cId="789599039" sldId="2134958724"/>
        </pc:sldMkLst>
      </pc:sldChg>
      <pc:sldChg chg="add">
        <pc:chgData name="Sean Gallagher" userId="577446c3-45ae-4097-b8f0-9d862fa3a0df" providerId="ADAL" clId="{13740AD8-AE4D-4DA1-BFD6-015157225C6D}" dt="2024-04-18T19:29:11.638" v="4"/>
        <pc:sldMkLst>
          <pc:docMk/>
          <pc:sldMk cId="1814502696" sldId="2134958725"/>
        </pc:sldMkLst>
      </pc:sldChg>
      <pc:sldChg chg="add">
        <pc:chgData name="Sean Gallagher" userId="577446c3-45ae-4097-b8f0-9d862fa3a0df" providerId="ADAL" clId="{13740AD8-AE4D-4DA1-BFD6-015157225C6D}" dt="2024-04-18T19:29:11.638" v="4"/>
        <pc:sldMkLst>
          <pc:docMk/>
          <pc:sldMk cId="2819349799" sldId="2134958726"/>
        </pc:sldMkLst>
      </pc:sldChg>
      <pc:sldChg chg="add">
        <pc:chgData name="Sean Gallagher" userId="577446c3-45ae-4097-b8f0-9d862fa3a0df" providerId="ADAL" clId="{13740AD8-AE4D-4DA1-BFD6-015157225C6D}" dt="2024-04-18T19:29:11.638" v="4"/>
        <pc:sldMkLst>
          <pc:docMk/>
          <pc:sldMk cId="679393884" sldId="2134958727"/>
        </pc:sldMkLst>
      </pc:sldChg>
      <pc:sldChg chg="add">
        <pc:chgData name="Sean Gallagher" userId="577446c3-45ae-4097-b8f0-9d862fa3a0df" providerId="ADAL" clId="{13740AD8-AE4D-4DA1-BFD6-015157225C6D}" dt="2024-04-18T19:29:11.638" v="4"/>
        <pc:sldMkLst>
          <pc:docMk/>
          <pc:sldMk cId="3239195169" sldId="2134958728"/>
        </pc:sldMkLst>
      </pc:sldChg>
      <pc:sldChg chg="add">
        <pc:chgData name="Sean Gallagher" userId="577446c3-45ae-4097-b8f0-9d862fa3a0df" providerId="ADAL" clId="{13740AD8-AE4D-4DA1-BFD6-015157225C6D}" dt="2024-04-18T19:29:11.638" v="4"/>
        <pc:sldMkLst>
          <pc:docMk/>
          <pc:sldMk cId="3209697986" sldId="2134958729"/>
        </pc:sldMkLst>
      </pc:sldChg>
      <pc:sldChg chg="add">
        <pc:chgData name="Sean Gallagher" userId="577446c3-45ae-4097-b8f0-9d862fa3a0df" providerId="ADAL" clId="{13740AD8-AE4D-4DA1-BFD6-015157225C6D}" dt="2024-04-18T19:29:11.638" v="4"/>
        <pc:sldMkLst>
          <pc:docMk/>
          <pc:sldMk cId="4077304380" sldId="2134958730"/>
        </pc:sldMkLst>
      </pc:sldChg>
      <pc:sldChg chg="add">
        <pc:chgData name="Sean Gallagher" userId="577446c3-45ae-4097-b8f0-9d862fa3a0df" providerId="ADAL" clId="{13740AD8-AE4D-4DA1-BFD6-015157225C6D}" dt="2024-04-18T19:29:11.638" v="4"/>
        <pc:sldMkLst>
          <pc:docMk/>
          <pc:sldMk cId="2857518688" sldId="2134958731"/>
        </pc:sldMkLst>
      </pc:sldChg>
      <pc:sldChg chg="add">
        <pc:chgData name="Sean Gallagher" userId="577446c3-45ae-4097-b8f0-9d862fa3a0df" providerId="ADAL" clId="{13740AD8-AE4D-4DA1-BFD6-015157225C6D}" dt="2024-04-18T19:29:11.638" v="4"/>
        <pc:sldMkLst>
          <pc:docMk/>
          <pc:sldMk cId="2067933875" sldId="2134958732"/>
        </pc:sldMkLst>
      </pc:sldChg>
      <pc:sldChg chg="add">
        <pc:chgData name="Sean Gallagher" userId="577446c3-45ae-4097-b8f0-9d862fa3a0df" providerId="ADAL" clId="{13740AD8-AE4D-4DA1-BFD6-015157225C6D}" dt="2024-04-18T19:29:11.638" v="4"/>
        <pc:sldMkLst>
          <pc:docMk/>
          <pc:sldMk cId="1799991716" sldId="2134958733"/>
        </pc:sldMkLst>
      </pc:sldChg>
    </pc:docChg>
  </pc:docChgLst>
  <pc:docChgLst>
    <pc:chgData name="Sean Gallagher" userId="577446c3-45ae-4097-b8f0-9d862fa3a0df" providerId="ADAL" clId="{8888101E-3966-4D89-A871-2ED119CB2E7A}"/>
    <pc:docChg chg="undo redo custSel addSld delSld modSld sldOrd modMainMaster">
      <pc:chgData name="Sean Gallagher" userId="577446c3-45ae-4097-b8f0-9d862fa3a0df" providerId="ADAL" clId="{8888101E-3966-4D89-A871-2ED119CB2E7A}" dt="2024-03-21T14:34:21.187" v="235" actId="14100"/>
      <pc:docMkLst>
        <pc:docMk/>
      </pc:docMkLst>
      <pc:sldChg chg="del">
        <pc:chgData name="Sean Gallagher" userId="577446c3-45ae-4097-b8f0-9d862fa3a0df" providerId="ADAL" clId="{8888101E-3966-4D89-A871-2ED119CB2E7A}" dt="2024-03-21T14:23:53.070" v="0" actId="47"/>
        <pc:sldMkLst>
          <pc:docMk/>
          <pc:sldMk cId="1770905082" sldId="269"/>
        </pc:sldMkLst>
      </pc:sldChg>
      <pc:sldChg chg="add ord">
        <pc:chgData name="Sean Gallagher" userId="577446c3-45ae-4097-b8f0-9d862fa3a0df" providerId="ADAL" clId="{8888101E-3966-4D89-A871-2ED119CB2E7A}" dt="2024-03-21T14:24:06.038" v="5"/>
        <pc:sldMkLst>
          <pc:docMk/>
          <pc:sldMk cId="3675703319" sldId="279"/>
        </pc:sldMkLst>
      </pc:sldChg>
      <pc:sldChg chg="addSp delSp modSp mod">
        <pc:chgData name="Sean Gallagher" userId="577446c3-45ae-4097-b8f0-9d862fa3a0df" providerId="ADAL" clId="{8888101E-3966-4D89-A871-2ED119CB2E7A}" dt="2024-03-21T14:24:48.752" v="10" actId="6549"/>
        <pc:sldMkLst>
          <pc:docMk/>
          <pc:sldMk cId="838486706" sldId="2134958646"/>
        </pc:sldMkLst>
        <pc:spChg chg="del mod">
          <ac:chgData name="Sean Gallagher" userId="577446c3-45ae-4097-b8f0-9d862fa3a0df" providerId="ADAL" clId="{8888101E-3966-4D89-A871-2ED119CB2E7A}" dt="2024-03-21T14:24:35.717" v="7" actId="478"/>
          <ac:spMkLst>
            <pc:docMk/>
            <pc:sldMk cId="838486706" sldId="2134958646"/>
            <ac:spMk id="3" creationId="{99BB1F4D-133C-13AB-85EA-C2EE54362900}"/>
          </ac:spMkLst>
        </pc:spChg>
        <pc:spChg chg="mod">
          <ac:chgData name="Sean Gallagher" userId="577446c3-45ae-4097-b8f0-9d862fa3a0df" providerId="ADAL" clId="{8888101E-3966-4D89-A871-2ED119CB2E7A}" dt="2024-03-21T14:24:48.752" v="10" actId="6549"/>
          <ac:spMkLst>
            <pc:docMk/>
            <pc:sldMk cId="838486706" sldId="2134958646"/>
            <ac:spMk id="4" creationId="{6848280A-52CF-14A2-72C8-A76D653B1539}"/>
          </ac:spMkLst>
        </pc:spChg>
        <pc:spChg chg="add del mod">
          <ac:chgData name="Sean Gallagher" userId="577446c3-45ae-4097-b8f0-9d862fa3a0df" providerId="ADAL" clId="{8888101E-3966-4D89-A871-2ED119CB2E7A}" dt="2024-03-21T14:24:41.518" v="9" actId="478"/>
          <ac:spMkLst>
            <pc:docMk/>
            <pc:sldMk cId="838486706" sldId="2134958646"/>
            <ac:spMk id="5" creationId="{A52F727E-2093-424E-470B-FE7004650FFE}"/>
          </ac:spMkLst>
        </pc:spChg>
      </pc:sldChg>
      <pc:sldChg chg="modSp mod">
        <pc:chgData name="Sean Gallagher" userId="577446c3-45ae-4097-b8f0-9d862fa3a0df" providerId="ADAL" clId="{8888101E-3966-4D89-A871-2ED119CB2E7A}" dt="2024-03-21T14:33:14.213" v="227" actId="20577"/>
        <pc:sldMkLst>
          <pc:docMk/>
          <pc:sldMk cId="3111996064" sldId="2134958649"/>
        </pc:sldMkLst>
        <pc:spChg chg="mod">
          <ac:chgData name="Sean Gallagher" userId="577446c3-45ae-4097-b8f0-9d862fa3a0df" providerId="ADAL" clId="{8888101E-3966-4D89-A871-2ED119CB2E7A}" dt="2024-03-21T14:33:14.213" v="227" actId="20577"/>
          <ac:spMkLst>
            <pc:docMk/>
            <pc:sldMk cId="3111996064" sldId="2134958649"/>
            <ac:spMk id="3" creationId="{AE7567E0-9FB4-E2D0-F57B-56251EA6FA1C}"/>
          </ac:spMkLst>
        </pc:spChg>
      </pc:sldChg>
      <pc:sldChg chg="addSp delSp modSp">
        <pc:chgData name="Sean Gallagher" userId="577446c3-45ae-4097-b8f0-9d862fa3a0df" providerId="ADAL" clId="{8888101E-3966-4D89-A871-2ED119CB2E7A}" dt="2024-03-21T14:31:50.377" v="176" actId="1076"/>
        <pc:sldMkLst>
          <pc:docMk/>
          <pc:sldMk cId="548871033" sldId="2134958650"/>
        </pc:sldMkLst>
        <pc:picChg chg="add del mod">
          <ac:chgData name="Sean Gallagher" userId="577446c3-45ae-4097-b8f0-9d862fa3a0df" providerId="ADAL" clId="{8888101E-3966-4D89-A871-2ED119CB2E7A}" dt="2024-03-21T14:31:21.518" v="171" actId="1076"/>
          <ac:picMkLst>
            <pc:docMk/>
            <pc:sldMk cId="548871033" sldId="2134958650"/>
            <ac:picMk id="5" creationId="{B7E43BC3-672D-24DC-CC75-0B51AD1CD7C1}"/>
          </ac:picMkLst>
        </pc:picChg>
        <pc:picChg chg="add del mod">
          <ac:chgData name="Sean Gallagher" userId="577446c3-45ae-4097-b8f0-9d862fa3a0df" providerId="ADAL" clId="{8888101E-3966-4D89-A871-2ED119CB2E7A}" dt="2024-03-21T14:31:21.518" v="171" actId="1076"/>
          <ac:picMkLst>
            <pc:docMk/>
            <pc:sldMk cId="548871033" sldId="2134958650"/>
            <ac:picMk id="2050" creationId="{E2923D47-D694-D20D-91B4-66A7B8E98829}"/>
          </ac:picMkLst>
        </pc:picChg>
        <pc:picChg chg="add mod">
          <ac:chgData name="Sean Gallagher" userId="577446c3-45ae-4097-b8f0-9d862fa3a0df" providerId="ADAL" clId="{8888101E-3966-4D89-A871-2ED119CB2E7A}" dt="2024-03-21T14:31:50.377" v="176" actId="1076"/>
          <ac:picMkLst>
            <pc:docMk/>
            <pc:sldMk cId="548871033" sldId="2134958650"/>
            <ac:picMk id="2052" creationId="{2E9E0A24-1B05-8845-9DC4-63AD3E61AB42}"/>
          </ac:picMkLst>
        </pc:picChg>
      </pc:sldChg>
      <pc:sldChg chg="modSp mod">
        <pc:chgData name="Sean Gallagher" userId="577446c3-45ae-4097-b8f0-9d862fa3a0df" providerId="ADAL" clId="{8888101E-3966-4D89-A871-2ED119CB2E7A}" dt="2024-03-21T14:34:21.187" v="235" actId="14100"/>
        <pc:sldMkLst>
          <pc:docMk/>
          <pc:sldMk cId="235993207" sldId="2134958654"/>
        </pc:sldMkLst>
        <pc:picChg chg="mod">
          <ac:chgData name="Sean Gallagher" userId="577446c3-45ae-4097-b8f0-9d862fa3a0df" providerId="ADAL" clId="{8888101E-3966-4D89-A871-2ED119CB2E7A}" dt="2024-03-21T14:34:21.187" v="235" actId="14100"/>
          <ac:picMkLst>
            <pc:docMk/>
            <pc:sldMk cId="235993207" sldId="2134958654"/>
            <ac:picMk id="5" creationId="{20C114EF-FD1D-1FD2-8880-5BD7AE8F1B57}"/>
          </ac:picMkLst>
        </pc:picChg>
      </pc:sldChg>
      <pc:sldChg chg="addSp delSp modSp mod">
        <pc:chgData name="Sean Gallagher" userId="577446c3-45ae-4097-b8f0-9d862fa3a0df" providerId="ADAL" clId="{8888101E-3966-4D89-A871-2ED119CB2E7A}" dt="2024-03-21T14:29:16.407" v="152" actId="1076"/>
        <pc:sldMkLst>
          <pc:docMk/>
          <pc:sldMk cId="4281471524" sldId="2134958655"/>
        </pc:sldMkLst>
        <pc:spChg chg="add del">
          <ac:chgData name="Sean Gallagher" userId="577446c3-45ae-4097-b8f0-9d862fa3a0df" providerId="ADAL" clId="{8888101E-3966-4D89-A871-2ED119CB2E7A}" dt="2024-03-21T14:27:17.523" v="122" actId="478"/>
          <ac:spMkLst>
            <pc:docMk/>
            <pc:sldMk cId="4281471524" sldId="2134958655"/>
            <ac:spMk id="2" creationId="{158EB58B-6390-3EAE-76FB-8A841BB81111}"/>
          </ac:spMkLst>
        </pc:spChg>
        <pc:picChg chg="add mod">
          <ac:chgData name="Sean Gallagher" userId="577446c3-45ae-4097-b8f0-9d862fa3a0df" providerId="ADAL" clId="{8888101E-3966-4D89-A871-2ED119CB2E7A}" dt="2024-03-21T14:28:11.923" v="143" actId="1076"/>
          <ac:picMkLst>
            <pc:docMk/>
            <pc:sldMk cId="4281471524" sldId="2134958655"/>
            <ac:picMk id="5" creationId="{2B89204E-12D1-ED0E-3408-4EC5E36325D8}"/>
          </ac:picMkLst>
        </pc:picChg>
        <pc:picChg chg="add mod">
          <ac:chgData name="Sean Gallagher" userId="577446c3-45ae-4097-b8f0-9d862fa3a0df" providerId="ADAL" clId="{8888101E-3966-4D89-A871-2ED119CB2E7A}" dt="2024-03-21T14:29:16.407" v="152" actId="1076"/>
          <ac:picMkLst>
            <pc:docMk/>
            <pc:sldMk cId="4281471524" sldId="2134958655"/>
            <ac:picMk id="7" creationId="{321B2E6E-60FF-5DA1-AC6C-400AC4140B66}"/>
          </ac:picMkLst>
        </pc:picChg>
        <pc:picChg chg="add mod">
          <ac:chgData name="Sean Gallagher" userId="577446c3-45ae-4097-b8f0-9d862fa3a0df" providerId="ADAL" clId="{8888101E-3966-4D89-A871-2ED119CB2E7A}" dt="2024-03-21T14:29:02.194" v="151" actId="1076"/>
          <ac:picMkLst>
            <pc:docMk/>
            <pc:sldMk cId="4281471524" sldId="2134958655"/>
            <ac:picMk id="9" creationId="{EB7F5C48-9CFB-DC7E-3A64-D5F838844210}"/>
          </ac:picMkLst>
        </pc:picChg>
        <pc:picChg chg="del">
          <ac:chgData name="Sean Gallagher" userId="577446c3-45ae-4097-b8f0-9d862fa3a0df" providerId="ADAL" clId="{8888101E-3966-4D89-A871-2ED119CB2E7A}" dt="2024-03-21T14:26:34.055" v="117" actId="478"/>
          <ac:picMkLst>
            <pc:docMk/>
            <pc:sldMk cId="4281471524" sldId="2134958655"/>
            <ac:picMk id="11" creationId="{E0F10B58-07F8-9E0D-0589-4628F277CBD8}"/>
          </ac:picMkLst>
        </pc:picChg>
        <pc:picChg chg="del">
          <ac:chgData name="Sean Gallagher" userId="577446c3-45ae-4097-b8f0-9d862fa3a0df" providerId="ADAL" clId="{8888101E-3966-4D89-A871-2ED119CB2E7A}" dt="2024-03-21T14:26:34.541" v="118" actId="478"/>
          <ac:picMkLst>
            <pc:docMk/>
            <pc:sldMk cId="4281471524" sldId="2134958655"/>
            <ac:picMk id="14" creationId="{BBD86A75-F533-BD75-1E41-126CA07C4D57}"/>
          </ac:picMkLst>
        </pc:picChg>
        <pc:picChg chg="del">
          <ac:chgData name="Sean Gallagher" userId="577446c3-45ae-4097-b8f0-9d862fa3a0df" providerId="ADAL" clId="{8888101E-3966-4D89-A871-2ED119CB2E7A}" dt="2024-03-21T14:26:36.326" v="120" actId="478"/>
          <ac:picMkLst>
            <pc:docMk/>
            <pc:sldMk cId="4281471524" sldId="2134958655"/>
            <ac:picMk id="16" creationId="{3B8CB5F8-C4DB-5BC5-3E23-E47CE30CA9BF}"/>
          </ac:picMkLst>
        </pc:picChg>
        <pc:picChg chg="del">
          <ac:chgData name="Sean Gallagher" userId="577446c3-45ae-4097-b8f0-9d862fa3a0df" providerId="ADAL" clId="{8888101E-3966-4D89-A871-2ED119CB2E7A}" dt="2024-03-21T14:26:35.566" v="119" actId="478"/>
          <ac:picMkLst>
            <pc:docMk/>
            <pc:sldMk cId="4281471524" sldId="2134958655"/>
            <ac:picMk id="18" creationId="{792037F7-604F-4AD1-04CE-72F454A9617C}"/>
          </ac:picMkLst>
        </pc:picChg>
      </pc:sldChg>
      <pc:sldChg chg="addSp delSp modSp mod">
        <pc:chgData name="Sean Gallagher" userId="577446c3-45ae-4097-b8f0-9d862fa3a0df" providerId="ADAL" clId="{8888101E-3966-4D89-A871-2ED119CB2E7A}" dt="2024-03-21T14:25:42.648" v="116" actId="20577"/>
        <pc:sldMkLst>
          <pc:docMk/>
          <pc:sldMk cId="1250068653" sldId="2134958656"/>
        </pc:sldMkLst>
        <pc:spChg chg="mod">
          <ac:chgData name="Sean Gallagher" userId="577446c3-45ae-4097-b8f0-9d862fa3a0df" providerId="ADAL" clId="{8888101E-3966-4D89-A871-2ED119CB2E7A}" dt="2024-03-21T14:25:42.648" v="116" actId="20577"/>
          <ac:spMkLst>
            <pc:docMk/>
            <pc:sldMk cId="1250068653" sldId="2134958656"/>
            <ac:spMk id="2" creationId="{00000000-0000-0000-0000-000000000000}"/>
          </ac:spMkLst>
        </pc:spChg>
        <pc:spChg chg="add del">
          <ac:chgData name="Sean Gallagher" userId="577446c3-45ae-4097-b8f0-9d862fa3a0df" providerId="ADAL" clId="{8888101E-3966-4D89-A871-2ED119CB2E7A}" dt="2024-03-21T14:23:59.595" v="2" actId="22"/>
          <ac:spMkLst>
            <pc:docMk/>
            <pc:sldMk cId="1250068653" sldId="2134958656"/>
            <ac:spMk id="5" creationId="{90B81755-1921-43FD-7E78-DF6E42C3F620}"/>
          </ac:spMkLst>
        </pc:spChg>
      </pc:sldChg>
      <pc:sldMasterChg chg="addSp delSp modSp mod">
        <pc:chgData name="Sean Gallagher" userId="577446c3-45ae-4097-b8f0-9d862fa3a0df" providerId="ADAL" clId="{8888101E-3966-4D89-A871-2ED119CB2E7A}" dt="2024-03-21T14:33:59.897" v="231" actId="1076"/>
        <pc:sldMasterMkLst>
          <pc:docMk/>
          <pc:sldMasterMk cId="1070809925" sldId="2147483692"/>
        </pc:sldMasterMkLst>
        <pc:picChg chg="del">
          <ac:chgData name="Sean Gallagher" userId="577446c3-45ae-4097-b8f0-9d862fa3a0df" providerId="ADAL" clId="{8888101E-3966-4D89-A871-2ED119CB2E7A}" dt="2024-03-21T14:33:56.313" v="230" actId="478"/>
          <ac:picMkLst>
            <pc:docMk/>
            <pc:sldMasterMk cId="1070809925" sldId="2147483692"/>
            <ac:picMk id="2" creationId="{F376F353-A65A-00F4-DA4F-B7D786E92E94}"/>
          </ac:picMkLst>
        </pc:picChg>
        <pc:picChg chg="add mod">
          <ac:chgData name="Sean Gallagher" userId="577446c3-45ae-4097-b8f0-9d862fa3a0df" providerId="ADAL" clId="{8888101E-3966-4D89-A871-2ED119CB2E7A}" dt="2024-03-21T14:33:59.897" v="231" actId="1076"/>
          <ac:picMkLst>
            <pc:docMk/>
            <pc:sldMasterMk cId="1070809925" sldId="2147483692"/>
            <ac:picMk id="3" creationId="{96A031EF-3603-DAE8-633F-BF6DF1E95DFD}"/>
          </ac:picMkLst>
        </pc:picChg>
      </pc:sldMasterChg>
    </pc:docChg>
  </pc:docChgLst>
  <pc:docChgLst>
    <pc:chgData name="Sean Gallagher" userId="577446c3-45ae-4097-b8f0-9d862fa3a0df" providerId="ADAL" clId="{BCDCF358-B24E-4A6C-8DC2-D558359D877B}"/>
    <pc:docChg chg="custSel addSld delSld modSld sldOrd modMainMaster">
      <pc:chgData name="Sean Gallagher" userId="577446c3-45ae-4097-b8f0-9d862fa3a0df" providerId="ADAL" clId="{BCDCF358-B24E-4A6C-8DC2-D558359D877B}" dt="2024-01-11T16:33:04.423" v="139" actId="20577"/>
      <pc:docMkLst>
        <pc:docMk/>
      </pc:docMkLst>
      <pc:sldChg chg="addSp delSp modSp del mod">
        <pc:chgData name="Sean Gallagher" userId="577446c3-45ae-4097-b8f0-9d862fa3a0df" providerId="ADAL" clId="{BCDCF358-B24E-4A6C-8DC2-D558359D877B}" dt="2024-01-11T16:27:18.786" v="41" actId="47"/>
        <pc:sldMkLst>
          <pc:docMk/>
          <pc:sldMk cId="1770905082" sldId="269"/>
        </pc:sldMkLst>
        <pc:spChg chg="mod">
          <ac:chgData name="Sean Gallagher" userId="577446c3-45ae-4097-b8f0-9d862fa3a0df" providerId="ADAL" clId="{BCDCF358-B24E-4A6C-8DC2-D558359D877B}" dt="2024-01-11T16:26:46.019" v="40" actId="20577"/>
          <ac:spMkLst>
            <pc:docMk/>
            <pc:sldMk cId="1770905082" sldId="269"/>
            <ac:spMk id="36" creationId="{A1B4A22D-3BE1-6C4A-812D-C1E98E8E0076}"/>
          </ac:spMkLst>
        </pc:spChg>
        <pc:picChg chg="del">
          <ac:chgData name="Sean Gallagher" userId="577446c3-45ae-4097-b8f0-9d862fa3a0df" providerId="ADAL" clId="{BCDCF358-B24E-4A6C-8DC2-D558359D877B}" dt="2024-01-11T16:26:21.856" v="14" actId="478"/>
          <ac:picMkLst>
            <pc:docMk/>
            <pc:sldMk cId="1770905082" sldId="269"/>
            <ac:picMk id="4" creationId="{FADC6D4E-DA06-B0D5-5D07-C416E3C8648B}"/>
          </ac:picMkLst>
        </pc:picChg>
        <pc:picChg chg="add mod">
          <ac:chgData name="Sean Gallagher" userId="577446c3-45ae-4097-b8f0-9d862fa3a0df" providerId="ADAL" clId="{BCDCF358-B24E-4A6C-8DC2-D558359D877B}" dt="2024-01-11T16:26:29.920" v="19" actId="27614"/>
          <ac:picMkLst>
            <pc:docMk/>
            <pc:sldMk cId="1770905082" sldId="269"/>
            <ac:picMk id="6" creationId="{DC1076BB-7910-3FAB-0ECA-B9B61602D87F}"/>
          </ac:picMkLst>
        </pc:picChg>
        <pc:picChg chg="mod">
          <ac:chgData name="Sean Gallagher" userId="577446c3-45ae-4097-b8f0-9d862fa3a0df" providerId="ADAL" clId="{BCDCF358-B24E-4A6C-8DC2-D558359D877B}" dt="2024-01-11T16:26:29.920" v="20" actId="962"/>
          <ac:picMkLst>
            <pc:docMk/>
            <pc:sldMk cId="1770905082" sldId="269"/>
            <ac:picMk id="7" creationId="{7ECE685F-3E0A-4645-A5C2-F8F5499F2E26}"/>
          </ac:picMkLst>
        </pc:picChg>
      </pc:sldChg>
      <pc:sldChg chg="add ord">
        <pc:chgData name="Sean Gallagher" userId="577446c3-45ae-4097-b8f0-9d862fa3a0df" providerId="ADAL" clId="{BCDCF358-B24E-4A6C-8DC2-D558359D877B}" dt="2024-01-11T16:27:23.722" v="44"/>
        <pc:sldMkLst>
          <pc:docMk/>
          <pc:sldMk cId="1433664020" sldId="275"/>
        </pc:sldMkLst>
      </pc:sldChg>
      <pc:sldChg chg="modSp mod">
        <pc:chgData name="Sean Gallagher" userId="577446c3-45ae-4097-b8f0-9d862fa3a0df" providerId="ADAL" clId="{BCDCF358-B24E-4A6C-8DC2-D558359D877B}" dt="2024-01-11T16:33:04.423" v="139" actId="20577"/>
        <pc:sldMkLst>
          <pc:docMk/>
          <pc:sldMk cId="3111996064" sldId="2134958649"/>
        </pc:sldMkLst>
        <pc:spChg chg="mod">
          <ac:chgData name="Sean Gallagher" userId="577446c3-45ae-4097-b8f0-9d862fa3a0df" providerId="ADAL" clId="{BCDCF358-B24E-4A6C-8DC2-D558359D877B}" dt="2024-01-11T16:33:04.423" v="139" actId="20577"/>
          <ac:spMkLst>
            <pc:docMk/>
            <pc:sldMk cId="3111996064" sldId="2134958649"/>
            <ac:spMk id="3" creationId="{AE7567E0-9FB4-E2D0-F57B-56251EA6FA1C}"/>
          </ac:spMkLst>
        </pc:spChg>
      </pc:sldChg>
      <pc:sldChg chg="addSp delSp modSp mod">
        <pc:chgData name="Sean Gallagher" userId="577446c3-45ae-4097-b8f0-9d862fa3a0df" providerId="ADAL" clId="{BCDCF358-B24E-4A6C-8DC2-D558359D877B}" dt="2024-01-11T16:30:30.965" v="75" actId="1076"/>
        <pc:sldMkLst>
          <pc:docMk/>
          <pc:sldMk cId="4281471524" sldId="2134958655"/>
        </pc:sldMkLst>
        <pc:picChg chg="del">
          <ac:chgData name="Sean Gallagher" userId="577446c3-45ae-4097-b8f0-9d862fa3a0df" providerId="ADAL" clId="{BCDCF358-B24E-4A6C-8DC2-D558359D877B}" dt="2024-01-11T16:29:31.673" v="51" actId="478"/>
          <ac:picMkLst>
            <pc:docMk/>
            <pc:sldMk cId="4281471524" sldId="2134958655"/>
            <ac:picMk id="3" creationId="{68693916-6A76-8EAB-BCA1-29D906795EE4}"/>
          </ac:picMkLst>
        </pc:picChg>
        <pc:picChg chg="add mod">
          <ac:chgData name="Sean Gallagher" userId="577446c3-45ae-4097-b8f0-9d862fa3a0df" providerId="ADAL" clId="{BCDCF358-B24E-4A6C-8DC2-D558359D877B}" dt="2024-01-11T16:30:22.012" v="71" actId="1076"/>
          <ac:picMkLst>
            <pc:docMk/>
            <pc:sldMk cId="4281471524" sldId="2134958655"/>
            <ac:picMk id="5" creationId="{62188F98-DBE7-0829-C1F9-297CAE3F3583}"/>
          </ac:picMkLst>
        </pc:picChg>
        <pc:picChg chg="del">
          <ac:chgData name="Sean Gallagher" userId="577446c3-45ae-4097-b8f0-9d862fa3a0df" providerId="ADAL" clId="{BCDCF358-B24E-4A6C-8DC2-D558359D877B}" dt="2024-01-11T16:29:31.279" v="50" actId="478"/>
          <ac:picMkLst>
            <pc:docMk/>
            <pc:sldMk cId="4281471524" sldId="2134958655"/>
            <ac:picMk id="7" creationId="{5F418658-5493-A8A1-F75E-D85E2C5FFE8D}"/>
          </ac:picMkLst>
        </pc:picChg>
        <pc:picChg chg="del">
          <ac:chgData name="Sean Gallagher" userId="577446c3-45ae-4097-b8f0-9d862fa3a0df" providerId="ADAL" clId="{BCDCF358-B24E-4A6C-8DC2-D558359D877B}" dt="2024-01-11T16:29:30.034" v="48" actId="478"/>
          <ac:picMkLst>
            <pc:docMk/>
            <pc:sldMk cId="4281471524" sldId="2134958655"/>
            <ac:picMk id="8" creationId="{77AF75E9-8743-794D-5E44-1F4C34773734}"/>
          </ac:picMkLst>
        </pc:picChg>
        <pc:picChg chg="add mod">
          <ac:chgData name="Sean Gallagher" userId="577446c3-45ae-4097-b8f0-9d862fa3a0df" providerId="ADAL" clId="{BCDCF358-B24E-4A6C-8DC2-D558359D877B}" dt="2024-01-11T16:30:24.274" v="72" actId="1076"/>
          <ac:picMkLst>
            <pc:docMk/>
            <pc:sldMk cId="4281471524" sldId="2134958655"/>
            <ac:picMk id="9" creationId="{EE1C309A-1686-BBB7-A4DC-5C2886596D86}"/>
          </ac:picMkLst>
        </pc:picChg>
        <pc:picChg chg="del">
          <ac:chgData name="Sean Gallagher" userId="577446c3-45ae-4097-b8f0-9d862fa3a0df" providerId="ADAL" clId="{BCDCF358-B24E-4A6C-8DC2-D558359D877B}" dt="2024-01-11T16:29:30.694" v="49" actId="478"/>
          <ac:picMkLst>
            <pc:docMk/>
            <pc:sldMk cId="4281471524" sldId="2134958655"/>
            <ac:picMk id="10" creationId="{63D11F7A-DE07-20D9-96AF-583F552F7304}"/>
          </ac:picMkLst>
        </pc:picChg>
        <pc:picChg chg="add mod">
          <ac:chgData name="Sean Gallagher" userId="577446c3-45ae-4097-b8f0-9d862fa3a0df" providerId="ADAL" clId="{BCDCF358-B24E-4A6C-8DC2-D558359D877B}" dt="2024-01-11T16:30:30.965" v="75" actId="1076"/>
          <ac:picMkLst>
            <pc:docMk/>
            <pc:sldMk cId="4281471524" sldId="2134958655"/>
            <ac:picMk id="12" creationId="{A61DDC87-C2B3-CF17-EF76-BC4BD29D1714}"/>
          </ac:picMkLst>
        </pc:picChg>
      </pc:sldChg>
      <pc:sldChg chg="modSp mod">
        <pc:chgData name="Sean Gallagher" userId="577446c3-45ae-4097-b8f0-9d862fa3a0df" providerId="ADAL" clId="{BCDCF358-B24E-4A6C-8DC2-D558359D877B}" dt="2024-01-11T16:27:49.395" v="47" actId="113"/>
        <pc:sldMkLst>
          <pc:docMk/>
          <pc:sldMk cId="1250068653" sldId="2134958656"/>
        </pc:sldMkLst>
        <pc:spChg chg="mod">
          <ac:chgData name="Sean Gallagher" userId="577446c3-45ae-4097-b8f0-9d862fa3a0df" providerId="ADAL" clId="{BCDCF358-B24E-4A6C-8DC2-D558359D877B}" dt="2024-01-11T16:27:49.395" v="47" actId="113"/>
          <ac:spMkLst>
            <pc:docMk/>
            <pc:sldMk cId="1250068653" sldId="2134958656"/>
            <ac:spMk id="2" creationId="{00000000-0000-0000-0000-000000000000}"/>
          </ac:spMkLst>
        </pc:spChg>
      </pc:sldChg>
      <pc:sldMasterChg chg="addSp delSp modSp mod">
        <pc:chgData name="Sean Gallagher" userId="577446c3-45ae-4097-b8f0-9d862fa3a0df" providerId="ADAL" clId="{BCDCF358-B24E-4A6C-8DC2-D558359D877B}" dt="2024-01-11T16:25:32.849" v="13" actId="1076"/>
        <pc:sldMasterMkLst>
          <pc:docMk/>
          <pc:sldMasterMk cId="1070809925" sldId="2147483659"/>
        </pc:sldMasterMkLst>
        <pc:picChg chg="del">
          <ac:chgData name="Sean Gallagher" userId="577446c3-45ae-4097-b8f0-9d862fa3a0df" providerId="ADAL" clId="{BCDCF358-B24E-4A6C-8DC2-D558359D877B}" dt="2024-01-11T16:25:24.509" v="7" actId="478"/>
          <ac:picMkLst>
            <pc:docMk/>
            <pc:sldMasterMk cId="1070809925" sldId="2147483659"/>
            <ac:picMk id="4" creationId="{86B9C6DC-7D9A-1CAB-01C5-ADEBD58AD97B}"/>
          </ac:picMkLst>
        </pc:picChg>
        <pc:picChg chg="add mod">
          <ac:chgData name="Sean Gallagher" userId="577446c3-45ae-4097-b8f0-9d862fa3a0df" providerId="ADAL" clId="{BCDCF358-B24E-4A6C-8DC2-D558359D877B}" dt="2024-01-11T16:25:32.849" v="13" actId="1076"/>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BCDCF358-B24E-4A6C-8DC2-D558359D877B}" dt="2024-01-11T16:25:09.744" v="6" actId="1076"/>
        <pc:sldMasterMkLst>
          <pc:docMk/>
          <pc:sldMasterMk cId="1070809925" sldId="2147483692"/>
        </pc:sldMasterMkLst>
        <pc:picChg chg="del">
          <ac:chgData name="Sean Gallagher" userId="577446c3-45ae-4097-b8f0-9d862fa3a0df" providerId="ADAL" clId="{BCDCF358-B24E-4A6C-8DC2-D558359D877B}" dt="2024-01-11T16:25:02.061" v="0" actId="478"/>
          <ac:picMkLst>
            <pc:docMk/>
            <pc:sldMasterMk cId="1070809925" sldId="2147483692"/>
            <ac:picMk id="3" creationId="{C10087DA-64A1-8C98-2319-2B5DF551EDB3}"/>
          </ac:picMkLst>
        </pc:picChg>
        <pc:picChg chg="add mod">
          <ac:chgData name="Sean Gallagher" userId="577446c3-45ae-4097-b8f0-9d862fa3a0df" providerId="ADAL" clId="{BCDCF358-B24E-4A6C-8DC2-D558359D877B}" dt="2024-01-11T16:25:09.744" v="6" actId="1076"/>
          <ac:picMkLst>
            <pc:docMk/>
            <pc:sldMasterMk cId="1070809925" sldId="2147483692"/>
            <ac:picMk id="4" creationId="{0806B83A-681A-B58E-034F-AB89BFBCA8A3}"/>
          </ac:picMkLst>
        </pc:pic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D11F7-072C-4D89-A59F-2F8F8AEAA7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7BD46C-CF8A-4171-BE0C-A1223400DEF0}">
      <dgm:prSet phldrT="[Text]" custT="1"/>
      <dgm:spPr/>
      <dgm:t>
        <a:bodyPr/>
        <a:lstStyle/>
        <a:p>
          <a:r>
            <a:rPr lang="en-US" sz="1000" dirty="0" err="1"/>
            <a:t>Ruxolitinib</a:t>
          </a:r>
          <a:endParaRPr lang="en-US" sz="1000" dirty="0"/>
        </a:p>
      </dgm:t>
    </dgm:pt>
    <dgm:pt modelId="{9B896EB1-3796-46C4-9DC0-A8F9C4945852}" type="parTrans" cxnId="{D86E05BA-1896-444D-8F6D-C9372973C49D}">
      <dgm:prSet/>
      <dgm:spPr/>
      <dgm:t>
        <a:bodyPr/>
        <a:lstStyle/>
        <a:p>
          <a:endParaRPr lang="en-US"/>
        </a:p>
      </dgm:t>
    </dgm:pt>
    <dgm:pt modelId="{9E4C8773-8627-4623-A1F8-29526A056E36}" type="sibTrans" cxnId="{D86E05BA-1896-444D-8F6D-C9372973C49D}">
      <dgm:prSet/>
      <dgm:spPr>
        <a:solidFill>
          <a:schemeClr val="accent6">
            <a:lumMod val="40000"/>
            <a:lumOff val="60000"/>
          </a:schemeClr>
        </a:solidFill>
      </dgm:spPr>
      <dgm:t>
        <a:bodyPr/>
        <a:lstStyle/>
        <a:p>
          <a:endParaRPr lang="en-US"/>
        </a:p>
      </dgm:t>
    </dgm:pt>
    <dgm:pt modelId="{5A105E15-6021-4B01-925F-7D632B627FF3}">
      <dgm:prSet phldrT="[Text]" custT="1"/>
      <dgm:spPr/>
      <dgm:t>
        <a:bodyPr/>
        <a:lstStyle/>
        <a:p>
          <a:r>
            <a:rPr lang="en-US" sz="1000" dirty="0" err="1"/>
            <a:t>Fedratinib</a:t>
          </a:r>
          <a:endParaRPr lang="en-US" sz="1000" dirty="0"/>
        </a:p>
      </dgm:t>
    </dgm:pt>
    <dgm:pt modelId="{9B3BFBB0-559B-456A-ABA7-FEE8E9003280}" type="parTrans" cxnId="{7FEEDC91-ECE5-4795-85F2-61ABE554EF62}">
      <dgm:prSet/>
      <dgm:spPr/>
      <dgm:t>
        <a:bodyPr/>
        <a:lstStyle/>
        <a:p>
          <a:endParaRPr lang="en-US"/>
        </a:p>
      </dgm:t>
    </dgm:pt>
    <dgm:pt modelId="{D58DF795-3C06-4674-9B52-526B87499F5A}" type="sibTrans" cxnId="{7FEEDC91-ECE5-4795-85F2-61ABE554EF62}">
      <dgm:prSet custT="1"/>
      <dgm:spPr>
        <a:solidFill>
          <a:schemeClr val="accent1">
            <a:lumMod val="75000"/>
          </a:schemeClr>
        </a:solidFill>
      </dgm:spPr>
      <dgm:t>
        <a:bodyPr/>
        <a:lstStyle/>
        <a:p>
          <a:r>
            <a:rPr lang="en-US" sz="1000" dirty="0" err="1"/>
            <a:t>Pacritinib</a:t>
          </a:r>
          <a:endParaRPr lang="en-US" sz="1000" dirty="0"/>
        </a:p>
      </dgm:t>
    </dgm:pt>
    <dgm:pt modelId="{150B6F4F-9A78-4584-990A-23D7474ECD5B}">
      <dgm:prSet phldrT="[Text]" custT="1"/>
      <dgm:spPr>
        <a:solidFill>
          <a:schemeClr val="accent1">
            <a:lumMod val="50000"/>
          </a:schemeClr>
        </a:solidFill>
      </dgm:spPr>
      <dgm:t>
        <a:bodyPr/>
        <a:lstStyle/>
        <a:p>
          <a:r>
            <a:rPr lang="en-US" sz="1000" dirty="0" err="1"/>
            <a:t>Momelotinib</a:t>
          </a:r>
          <a:endParaRPr lang="en-US" sz="1000" dirty="0"/>
        </a:p>
      </dgm:t>
    </dgm:pt>
    <dgm:pt modelId="{13792005-4008-45FB-A7E2-453FC03CD9FA}" type="parTrans" cxnId="{D9D5641A-096D-4266-B336-3C6EA421D63F}">
      <dgm:prSet/>
      <dgm:spPr/>
      <dgm:t>
        <a:bodyPr/>
        <a:lstStyle/>
        <a:p>
          <a:endParaRPr lang="en-US"/>
        </a:p>
      </dgm:t>
    </dgm:pt>
    <dgm:pt modelId="{09E68290-6299-41B2-9499-34F17BCC3A9C}" type="sibTrans" cxnId="{D9D5641A-096D-4266-B336-3C6EA421D63F}">
      <dgm:prSet/>
      <dgm:spPr/>
      <dgm:t>
        <a:bodyPr/>
        <a:lstStyle/>
        <a:p>
          <a:endParaRPr lang="en-US"/>
        </a:p>
      </dgm:t>
    </dgm:pt>
    <dgm:pt modelId="{0E0D04A9-984B-464E-90E8-78404A5E9D95}" type="pres">
      <dgm:prSet presAssocID="{E22D11F7-072C-4D89-A59F-2F8F8AEAA76C}" presName="Name0" presStyleCnt="0">
        <dgm:presLayoutVars>
          <dgm:chMax/>
          <dgm:chPref/>
          <dgm:dir/>
          <dgm:animLvl val="lvl"/>
        </dgm:presLayoutVars>
      </dgm:prSet>
      <dgm:spPr/>
    </dgm:pt>
    <dgm:pt modelId="{1C6D55FD-6932-4163-BC21-53AE960B35D0}" type="pres">
      <dgm:prSet presAssocID="{FA7BD46C-CF8A-4171-BE0C-A1223400DEF0}" presName="composite" presStyleCnt="0"/>
      <dgm:spPr/>
    </dgm:pt>
    <dgm:pt modelId="{EE7DA673-AD84-4DE6-9A82-A3A27F7BE3D6}" type="pres">
      <dgm:prSet presAssocID="{FA7BD46C-CF8A-4171-BE0C-A1223400DEF0}" presName="Parent1" presStyleLbl="node1" presStyleIdx="0" presStyleCnt="6" custScaleX="120624">
        <dgm:presLayoutVars>
          <dgm:chMax val="1"/>
          <dgm:chPref val="1"/>
          <dgm:bulletEnabled val="1"/>
        </dgm:presLayoutVars>
      </dgm:prSet>
      <dgm:spPr/>
    </dgm:pt>
    <dgm:pt modelId="{92FCED30-2BFC-42C2-9C1E-D5F0D1DF7DC7}" type="pres">
      <dgm:prSet presAssocID="{FA7BD46C-CF8A-4171-BE0C-A1223400DEF0}" presName="Childtext1" presStyleLbl="revTx" presStyleIdx="0" presStyleCnt="3">
        <dgm:presLayoutVars>
          <dgm:chMax val="0"/>
          <dgm:chPref val="0"/>
          <dgm:bulletEnabled val="1"/>
        </dgm:presLayoutVars>
      </dgm:prSet>
      <dgm:spPr/>
    </dgm:pt>
    <dgm:pt modelId="{F4FA68A5-E7BE-40B7-80F4-214896630C2B}" type="pres">
      <dgm:prSet presAssocID="{FA7BD46C-CF8A-4171-BE0C-A1223400DEF0}" presName="BalanceSpacing" presStyleCnt="0"/>
      <dgm:spPr/>
    </dgm:pt>
    <dgm:pt modelId="{7138AB1C-03F9-41B8-9818-26A5D4EEE694}" type="pres">
      <dgm:prSet presAssocID="{FA7BD46C-CF8A-4171-BE0C-A1223400DEF0}" presName="BalanceSpacing1" presStyleCnt="0"/>
      <dgm:spPr/>
    </dgm:pt>
    <dgm:pt modelId="{D6CFB7F7-A21E-4F56-906A-B4770403CD61}" type="pres">
      <dgm:prSet presAssocID="{9E4C8773-8627-4623-A1F8-29526A056E36}" presName="Accent1Text" presStyleLbl="node1" presStyleIdx="1" presStyleCnt="6" custFlipHor="1" custScaleX="4966" custScaleY="6634" custLinFactNeighborX="9549" custLinFactNeighborY="1004"/>
      <dgm:spPr/>
    </dgm:pt>
    <dgm:pt modelId="{87FE0106-A1FD-4CC1-BAA7-1CD9EFB03E42}" type="pres">
      <dgm:prSet presAssocID="{9E4C8773-8627-4623-A1F8-29526A056E36}" presName="spaceBetweenRectangles" presStyleCnt="0"/>
      <dgm:spPr/>
    </dgm:pt>
    <dgm:pt modelId="{E277FA87-BB7F-4B17-B07A-0E4BAC96D6CB}" type="pres">
      <dgm:prSet presAssocID="{5A105E15-6021-4B01-925F-7D632B627FF3}" presName="composite" presStyleCnt="0"/>
      <dgm:spPr/>
    </dgm:pt>
    <dgm:pt modelId="{5DDD60C1-1B99-478B-A56B-36D40188A16F}" type="pres">
      <dgm:prSet presAssocID="{5A105E15-6021-4B01-925F-7D632B627FF3}" presName="Parent1" presStyleLbl="node1" presStyleIdx="2" presStyleCnt="6" custScaleX="109457">
        <dgm:presLayoutVars>
          <dgm:chMax val="1"/>
          <dgm:chPref val="1"/>
          <dgm:bulletEnabled val="1"/>
        </dgm:presLayoutVars>
      </dgm:prSet>
      <dgm:spPr/>
    </dgm:pt>
    <dgm:pt modelId="{2B4F8909-830B-4125-BAE8-910785152E7F}" type="pres">
      <dgm:prSet presAssocID="{5A105E15-6021-4B01-925F-7D632B627FF3}" presName="Childtext1" presStyleLbl="revTx" presStyleIdx="1" presStyleCnt="3" custLinFactNeighborX="-6667" custLinFactNeighborY="6646">
        <dgm:presLayoutVars>
          <dgm:chMax val="0"/>
          <dgm:chPref val="0"/>
          <dgm:bulletEnabled val="1"/>
        </dgm:presLayoutVars>
      </dgm:prSet>
      <dgm:spPr/>
    </dgm:pt>
    <dgm:pt modelId="{E5666F03-0186-496F-A071-E23F1A50DB50}" type="pres">
      <dgm:prSet presAssocID="{5A105E15-6021-4B01-925F-7D632B627FF3}" presName="BalanceSpacing" presStyleCnt="0"/>
      <dgm:spPr/>
    </dgm:pt>
    <dgm:pt modelId="{C3636AD6-736E-4B9E-A4DB-DD1566200D33}" type="pres">
      <dgm:prSet presAssocID="{5A105E15-6021-4B01-925F-7D632B627FF3}" presName="BalanceSpacing1" presStyleCnt="0"/>
      <dgm:spPr/>
    </dgm:pt>
    <dgm:pt modelId="{9BBC6858-98F1-4238-BC23-0396D2B6F12E}" type="pres">
      <dgm:prSet presAssocID="{D58DF795-3C06-4674-9B52-526B87499F5A}" presName="Accent1Text" presStyleLbl="node1" presStyleIdx="3" presStyleCnt="6"/>
      <dgm:spPr/>
    </dgm:pt>
    <dgm:pt modelId="{B8790EC9-B5E4-49FE-B777-C29366906B3E}" type="pres">
      <dgm:prSet presAssocID="{D58DF795-3C06-4674-9B52-526B87499F5A}" presName="spaceBetweenRectangles" presStyleCnt="0"/>
      <dgm:spPr/>
    </dgm:pt>
    <dgm:pt modelId="{E2EB6CAA-9450-4955-81C3-BF161CA1BD0E}" type="pres">
      <dgm:prSet presAssocID="{150B6F4F-9A78-4584-990A-23D7474ECD5B}" presName="composite" presStyleCnt="0"/>
      <dgm:spPr/>
    </dgm:pt>
    <dgm:pt modelId="{BBE6C3A2-A1C5-4C18-AC59-1ABA195F57A8}" type="pres">
      <dgm:prSet presAssocID="{150B6F4F-9A78-4584-990A-23D7474ECD5B}" presName="Parent1" presStyleLbl="node1" presStyleIdx="4" presStyleCnt="6" custScaleX="132859">
        <dgm:presLayoutVars>
          <dgm:chMax val="1"/>
          <dgm:chPref val="1"/>
          <dgm:bulletEnabled val="1"/>
        </dgm:presLayoutVars>
      </dgm:prSet>
      <dgm:spPr/>
    </dgm:pt>
    <dgm:pt modelId="{9D22E47F-6041-403D-A0C9-637CAC56F9F6}" type="pres">
      <dgm:prSet presAssocID="{150B6F4F-9A78-4584-990A-23D7474ECD5B}" presName="Childtext1" presStyleLbl="revTx" presStyleIdx="2" presStyleCnt="3">
        <dgm:presLayoutVars>
          <dgm:chMax val="0"/>
          <dgm:chPref val="0"/>
          <dgm:bulletEnabled val="1"/>
        </dgm:presLayoutVars>
      </dgm:prSet>
      <dgm:spPr/>
    </dgm:pt>
    <dgm:pt modelId="{7F9D19F9-0E6F-4B92-95E3-5C98A79A2A04}" type="pres">
      <dgm:prSet presAssocID="{150B6F4F-9A78-4584-990A-23D7474ECD5B}" presName="BalanceSpacing" presStyleCnt="0"/>
      <dgm:spPr/>
    </dgm:pt>
    <dgm:pt modelId="{C6B13F88-0D79-4320-83DC-526FBFC0D354}" type="pres">
      <dgm:prSet presAssocID="{150B6F4F-9A78-4584-990A-23D7474ECD5B}" presName="BalanceSpacing1" presStyleCnt="0"/>
      <dgm:spPr/>
    </dgm:pt>
    <dgm:pt modelId="{E1E855B8-C34C-48F9-9FF0-857F62C8168C}" type="pres">
      <dgm:prSet presAssocID="{09E68290-6299-41B2-9499-34F17BCC3A9C}" presName="Accent1Text" presStyleLbl="node1" presStyleIdx="5" presStyleCnt="6"/>
      <dgm:spPr/>
    </dgm:pt>
  </dgm:ptLst>
  <dgm:cxnLst>
    <dgm:cxn modelId="{D9D5641A-096D-4266-B336-3C6EA421D63F}" srcId="{E22D11F7-072C-4D89-A59F-2F8F8AEAA76C}" destId="{150B6F4F-9A78-4584-990A-23D7474ECD5B}" srcOrd="2" destOrd="0" parTransId="{13792005-4008-45FB-A7E2-453FC03CD9FA}" sibTransId="{09E68290-6299-41B2-9499-34F17BCC3A9C}"/>
    <dgm:cxn modelId="{D340642D-CEFC-450A-8BD8-4F23465CD787}" type="presOf" srcId="{D58DF795-3C06-4674-9B52-526B87499F5A}" destId="{9BBC6858-98F1-4238-BC23-0396D2B6F12E}" srcOrd="0" destOrd="0" presId="urn:microsoft.com/office/officeart/2008/layout/AlternatingHexagons"/>
    <dgm:cxn modelId="{3166AE5D-59F9-41EB-AF98-9CAC00AABDAA}" type="presOf" srcId="{FA7BD46C-CF8A-4171-BE0C-A1223400DEF0}" destId="{EE7DA673-AD84-4DE6-9A82-A3A27F7BE3D6}" srcOrd="0" destOrd="0" presId="urn:microsoft.com/office/officeart/2008/layout/AlternatingHexagons"/>
    <dgm:cxn modelId="{B138106A-3035-4BD6-870C-C5B921C2A437}" type="presOf" srcId="{E22D11F7-072C-4D89-A59F-2F8F8AEAA76C}" destId="{0E0D04A9-984B-464E-90E8-78404A5E9D95}" srcOrd="0" destOrd="0" presId="urn:microsoft.com/office/officeart/2008/layout/AlternatingHexagons"/>
    <dgm:cxn modelId="{3A57C87A-E141-4418-830A-59C41CD406A2}" type="presOf" srcId="{9E4C8773-8627-4623-A1F8-29526A056E36}" destId="{D6CFB7F7-A21E-4F56-906A-B4770403CD61}" srcOrd="0" destOrd="0" presId="urn:microsoft.com/office/officeart/2008/layout/AlternatingHexagons"/>
    <dgm:cxn modelId="{7FEEDC91-ECE5-4795-85F2-61ABE554EF62}" srcId="{E22D11F7-072C-4D89-A59F-2F8F8AEAA76C}" destId="{5A105E15-6021-4B01-925F-7D632B627FF3}" srcOrd="1" destOrd="0" parTransId="{9B3BFBB0-559B-456A-ABA7-FEE8E9003280}" sibTransId="{D58DF795-3C06-4674-9B52-526B87499F5A}"/>
    <dgm:cxn modelId="{272053A8-6D09-40FD-AE13-8CAC24F32B15}" type="presOf" srcId="{150B6F4F-9A78-4584-990A-23D7474ECD5B}" destId="{BBE6C3A2-A1C5-4C18-AC59-1ABA195F57A8}" srcOrd="0" destOrd="0" presId="urn:microsoft.com/office/officeart/2008/layout/AlternatingHexagons"/>
    <dgm:cxn modelId="{274CACB9-2C2A-4980-8FCD-AD00C2F351F0}" type="presOf" srcId="{5A105E15-6021-4B01-925F-7D632B627FF3}" destId="{5DDD60C1-1B99-478B-A56B-36D40188A16F}" srcOrd="0" destOrd="0" presId="urn:microsoft.com/office/officeart/2008/layout/AlternatingHexagons"/>
    <dgm:cxn modelId="{D86E05BA-1896-444D-8F6D-C9372973C49D}" srcId="{E22D11F7-072C-4D89-A59F-2F8F8AEAA76C}" destId="{FA7BD46C-CF8A-4171-BE0C-A1223400DEF0}" srcOrd="0" destOrd="0" parTransId="{9B896EB1-3796-46C4-9DC0-A8F9C4945852}" sibTransId="{9E4C8773-8627-4623-A1F8-29526A056E36}"/>
    <dgm:cxn modelId="{680B47D7-4CD2-4172-AF5F-A312BAD136AA}" type="presOf" srcId="{09E68290-6299-41B2-9499-34F17BCC3A9C}" destId="{E1E855B8-C34C-48F9-9FF0-857F62C8168C}" srcOrd="0" destOrd="0" presId="urn:microsoft.com/office/officeart/2008/layout/AlternatingHexagons"/>
    <dgm:cxn modelId="{75683ED5-0F07-4360-B0FE-03812B884AFE}" type="presParOf" srcId="{0E0D04A9-984B-464E-90E8-78404A5E9D95}" destId="{1C6D55FD-6932-4163-BC21-53AE960B35D0}" srcOrd="0" destOrd="0" presId="urn:microsoft.com/office/officeart/2008/layout/AlternatingHexagons"/>
    <dgm:cxn modelId="{2F6104B2-3A52-44AA-BBF6-0074B07CD1BF}" type="presParOf" srcId="{1C6D55FD-6932-4163-BC21-53AE960B35D0}" destId="{EE7DA673-AD84-4DE6-9A82-A3A27F7BE3D6}" srcOrd="0" destOrd="0" presId="urn:microsoft.com/office/officeart/2008/layout/AlternatingHexagons"/>
    <dgm:cxn modelId="{42FF7D03-08D7-4EA2-9983-D1487E33F1F0}" type="presParOf" srcId="{1C6D55FD-6932-4163-BC21-53AE960B35D0}" destId="{92FCED30-2BFC-42C2-9C1E-D5F0D1DF7DC7}" srcOrd="1" destOrd="0" presId="urn:microsoft.com/office/officeart/2008/layout/AlternatingHexagons"/>
    <dgm:cxn modelId="{DBEEB19F-AB01-4027-A84C-18D9C627C07C}" type="presParOf" srcId="{1C6D55FD-6932-4163-BC21-53AE960B35D0}" destId="{F4FA68A5-E7BE-40B7-80F4-214896630C2B}" srcOrd="2" destOrd="0" presId="urn:microsoft.com/office/officeart/2008/layout/AlternatingHexagons"/>
    <dgm:cxn modelId="{A3809BC5-5EC4-4C7E-8331-B6F5C9254D20}" type="presParOf" srcId="{1C6D55FD-6932-4163-BC21-53AE960B35D0}" destId="{7138AB1C-03F9-41B8-9818-26A5D4EEE694}" srcOrd="3" destOrd="0" presId="urn:microsoft.com/office/officeart/2008/layout/AlternatingHexagons"/>
    <dgm:cxn modelId="{A1E1B2BC-A026-4A71-B6FF-589522E45679}" type="presParOf" srcId="{1C6D55FD-6932-4163-BC21-53AE960B35D0}" destId="{D6CFB7F7-A21E-4F56-906A-B4770403CD61}" srcOrd="4" destOrd="0" presId="urn:microsoft.com/office/officeart/2008/layout/AlternatingHexagons"/>
    <dgm:cxn modelId="{BF9793E6-5F62-4613-AB2E-DE51CFD9340C}" type="presParOf" srcId="{0E0D04A9-984B-464E-90E8-78404A5E9D95}" destId="{87FE0106-A1FD-4CC1-BAA7-1CD9EFB03E42}" srcOrd="1" destOrd="0" presId="urn:microsoft.com/office/officeart/2008/layout/AlternatingHexagons"/>
    <dgm:cxn modelId="{E2356815-83B3-4E64-B15C-BFE56867E79E}" type="presParOf" srcId="{0E0D04A9-984B-464E-90E8-78404A5E9D95}" destId="{E277FA87-BB7F-4B17-B07A-0E4BAC96D6CB}" srcOrd="2" destOrd="0" presId="urn:microsoft.com/office/officeart/2008/layout/AlternatingHexagons"/>
    <dgm:cxn modelId="{CA1D7D54-F92C-40F7-9444-C21F8FFF05D2}" type="presParOf" srcId="{E277FA87-BB7F-4B17-B07A-0E4BAC96D6CB}" destId="{5DDD60C1-1B99-478B-A56B-36D40188A16F}" srcOrd="0" destOrd="0" presId="urn:microsoft.com/office/officeart/2008/layout/AlternatingHexagons"/>
    <dgm:cxn modelId="{F4FA490B-8186-434E-8A09-25EEEA423A01}" type="presParOf" srcId="{E277FA87-BB7F-4B17-B07A-0E4BAC96D6CB}" destId="{2B4F8909-830B-4125-BAE8-910785152E7F}" srcOrd="1" destOrd="0" presId="urn:microsoft.com/office/officeart/2008/layout/AlternatingHexagons"/>
    <dgm:cxn modelId="{09F4A828-545C-4525-832B-379DBFB3041F}" type="presParOf" srcId="{E277FA87-BB7F-4B17-B07A-0E4BAC96D6CB}" destId="{E5666F03-0186-496F-A071-E23F1A50DB50}" srcOrd="2" destOrd="0" presId="urn:microsoft.com/office/officeart/2008/layout/AlternatingHexagons"/>
    <dgm:cxn modelId="{0FCCFDE8-FFB2-495F-BA97-7DBB7B77594C}" type="presParOf" srcId="{E277FA87-BB7F-4B17-B07A-0E4BAC96D6CB}" destId="{C3636AD6-736E-4B9E-A4DB-DD1566200D33}" srcOrd="3" destOrd="0" presId="urn:microsoft.com/office/officeart/2008/layout/AlternatingHexagons"/>
    <dgm:cxn modelId="{B6484307-EAF0-478B-B700-51CC6F5D8E8C}" type="presParOf" srcId="{E277FA87-BB7F-4B17-B07A-0E4BAC96D6CB}" destId="{9BBC6858-98F1-4238-BC23-0396D2B6F12E}" srcOrd="4" destOrd="0" presId="urn:microsoft.com/office/officeart/2008/layout/AlternatingHexagons"/>
    <dgm:cxn modelId="{963A05C2-4886-46C7-9515-C305E74B286E}" type="presParOf" srcId="{0E0D04A9-984B-464E-90E8-78404A5E9D95}" destId="{B8790EC9-B5E4-49FE-B777-C29366906B3E}" srcOrd="3" destOrd="0" presId="urn:microsoft.com/office/officeart/2008/layout/AlternatingHexagons"/>
    <dgm:cxn modelId="{97A34B81-B13C-48BF-B2C6-0BB347C4654E}" type="presParOf" srcId="{0E0D04A9-984B-464E-90E8-78404A5E9D95}" destId="{E2EB6CAA-9450-4955-81C3-BF161CA1BD0E}" srcOrd="4" destOrd="0" presId="urn:microsoft.com/office/officeart/2008/layout/AlternatingHexagons"/>
    <dgm:cxn modelId="{E6F6E4C2-374D-4C08-B9FB-30679EDB60DD}" type="presParOf" srcId="{E2EB6CAA-9450-4955-81C3-BF161CA1BD0E}" destId="{BBE6C3A2-A1C5-4C18-AC59-1ABA195F57A8}" srcOrd="0" destOrd="0" presId="urn:microsoft.com/office/officeart/2008/layout/AlternatingHexagons"/>
    <dgm:cxn modelId="{AD8D501F-F190-4B92-A54F-83F90FBE65DC}" type="presParOf" srcId="{E2EB6CAA-9450-4955-81C3-BF161CA1BD0E}" destId="{9D22E47F-6041-403D-A0C9-637CAC56F9F6}" srcOrd="1" destOrd="0" presId="urn:microsoft.com/office/officeart/2008/layout/AlternatingHexagons"/>
    <dgm:cxn modelId="{D347850D-8E1B-4B43-8FF3-1210F90F3166}" type="presParOf" srcId="{E2EB6CAA-9450-4955-81C3-BF161CA1BD0E}" destId="{7F9D19F9-0E6F-4B92-95E3-5C98A79A2A04}" srcOrd="2" destOrd="0" presId="urn:microsoft.com/office/officeart/2008/layout/AlternatingHexagons"/>
    <dgm:cxn modelId="{0E20AA89-A359-4DDC-9CDA-ECA654C2454E}" type="presParOf" srcId="{E2EB6CAA-9450-4955-81C3-BF161CA1BD0E}" destId="{C6B13F88-0D79-4320-83DC-526FBFC0D354}" srcOrd="3" destOrd="0" presId="urn:microsoft.com/office/officeart/2008/layout/AlternatingHexagons"/>
    <dgm:cxn modelId="{BBADE45C-DB27-4C4E-A9E6-6CDD24297A59}" type="presParOf" srcId="{E2EB6CAA-9450-4955-81C3-BF161CA1BD0E}" destId="{E1E855B8-C34C-48F9-9FF0-857F62C816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2D11F7-072C-4D89-A59F-2F8F8AEAA7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7BD46C-CF8A-4171-BE0C-A1223400DEF0}">
      <dgm:prSet phldrT="[Text]" custT="1"/>
      <dgm:spPr/>
      <dgm:t>
        <a:bodyPr/>
        <a:lstStyle/>
        <a:p>
          <a:r>
            <a:rPr lang="en-US" sz="1000" dirty="0" err="1"/>
            <a:t>Ruxolitinib</a:t>
          </a:r>
          <a:endParaRPr lang="en-US" sz="1000" dirty="0"/>
        </a:p>
      </dgm:t>
    </dgm:pt>
    <dgm:pt modelId="{9B896EB1-3796-46C4-9DC0-A8F9C4945852}" type="parTrans" cxnId="{D86E05BA-1896-444D-8F6D-C9372973C49D}">
      <dgm:prSet/>
      <dgm:spPr/>
      <dgm:t>
        <a:bodyPr/>
        <a:lstStyle/>
        <a:p>
          <a:endParaRPr lang="en-US"/>
        </a:p>
      </dgm:t>
    </dgm:pt>
    <dgm:pt modelId="{9E4C8773-8627-4623-A1F8-29526A056E36}" type="sibTrans" cxnId="{D86E05BA-1896-444D-8F6D-C9372973C49D}">
      <dgm:prSet/>
      <dgm:spPr>
        <a:solidFill>
          <a:schemeClr val="accent6">
            <a:lumMod val="40000"/>
            <a:lumOff val="60000"/>
          </a:schemeClr>
        </a:solidFill>
      </dgm:spPr>
      <dgm:t>
        <a:bodyPr/>
        <a:lstStyle/>
        <a:p>
          <a:endParaRPr lang="en-US"/>
        </a:p>
      </dgm:t>
    </dgm:pt>
    <dgm:pt modelId="{5A105E15-6021-4B01-925F-7D632B627FF3}">
      <dgm:prSet phldrT="[Text]" custT="1"/>
      <dgm:spPr/>
      <dgm:t>
        <a:bodyPr/>
        <a:lstStyle/>
        <a:p>
          <a:r>
            <a:rPr lang="en-US" sz="1000" dirty="0" err="1"/>
            <a:t>Fedratinib</a:t>
          </a:r>
          <a:endParaRPr lang="en-US" sz="1000" dirty="0"/>
        </a:p>
      </dgm:t>
    </dgm:pt>
    <dgm:pt modelId="{9B3BFBB0-559B-456A-ABA7-FEE8E9003280}" type="parTrans" cxnId="{7FEEDC91-ECE5-4795-85F2-61ABE554EF62}">
      <dgm:prSet/>
      <dgm:spPr/>
      <dgm:t>
        <a:bodyPr/>
        <a:lstStyle/>
        <a:p>
          <a:endParaRPr lang="en-US"/>
        </a:p>
      </dgm:t>
    </dgm:pt>
    <dgm:pt modelId="{D58DF795-3C06-4674-9B52-526B87499F5A}" type="sibTrans" cxnId="{7FEEDC91-ECE5-4795-85F2-61ABE554EF62}">
      <dgm:prSet custT="1"/>
      <dgm:spPr>
        <a:solidFill>
          <a:schemeClr val="accent1">
            <a:lumMod val="75000"/>
          </a:schemeClr>
        </a:solidFill>
      </dgm:spPr>
      <dgm:t>
        <a:bodyPr/>
        <a:lstStyle/>
        <a:p>
          <a:r>
            <a:rPr lang="en-US" sz="1000" dirty="0" err="1"/>
            <a:t>Pacritinib</a:t>
          </a:r>
          <a:endParaRPr lang="en-US" sz="1000" dirty="0"/>
        </a:p>
      </dgm:t>
    </dgm:pt>
    <dgm:pt modelId="{150B6F4F-9A78-4584-990A-23D7474ECD5B}">
      <dgm:prSet phldrT="[Text]" custT="1"/>
      <dgm:spPr>
        <a:solidFill>
          <a:schemeClr val="accent1">
            <a:lumMod val="50000"/>
          </a:schemeClr>
        </a:solidFill>
      </dgm:spPr>
      <dgm:t>
        <a:bodyPr/>
        <a:lstStyle/>
        <a:p>
          <a:r>
            <a:rPr lang="en-US" sz="1000" dirty="0" err="1"/>
            <a:t>Momelotinib</a:t>
          </a:r>
          <a:endParaRPr lang="en-US" sz="1000" dirty="0"/>
        </a:p>
      </dgm:t>
    </dgm:pt>
    <dgm:pt modelId="{13792005-4008-45FB-A7E2-453FC03CD9FA}" type="parTrans" cxnId="{D9D5641A-096D-4266-B336-3C6EA421D63F}">
      <dgm:prSet/>
      <dgm:spPr/>
      <dgm:t>
        <a:bodyPr/>
        <a:lstStyle/>
        <a:p>
          <a:endParaRPr lang="en-US"/>
        </a:p>
      </dgm:t>
    </dgm:pt>
    <dgm:pt modelId="{09E68290-6299-41B2-9499-34F17BCC3A9C}" type="sibTrans" cxnId="{D9D5641A-096D-4266-B336-3C6EA421D63F}">
      <dgm:prSet/>
      <dgm:spPr/>
      <dgm:t>
        <a:bodyPr/>
        <a:lstStyle/>
        <a:p>
          <a:endParaRPr lang="en-US"/>
        </a:p>
      </dgm:t>
    </dgm:pt>
    <dgm:pt modelId="{0E0D04A9-984B-464E-90E8-78404A5E9D95}" type="pres">
      <dgm:prSet presAssocID="{E22D11F7-072C-4D89-A59F-2F8F8AEAA76C}" presName="Name0" presStyleCnt="0">
        <dgm:presLayoutVars>
          <dgm:chMax/>
          <dgm:chPref/>
          <dgm:dir/>
          <dgm:animLvl val="lvl"/>
        </dgm:presLayoutVars>
      </dgm:prSet>
      <dgm:spPr/>
    </dgm:pt>
    <dgm:pt modelId="{1C6D55FD-6932-4163-BC21-53AE960B35D0}" type="pres">
      <dgm:prSet presAssocID="{FA7BD46C-CF8A-4171-BE0C-A1223400DEF0}" presName="composite" presStyleCnt="0"/>
      <dgm:spPr/>
    </dgm:pt>
    <dgm:pt modelId="{EE7DA673-AD84-4DE6-9A82-A3A27F7BE3D6}" type="pres">
      <dgm:prSet presAssocID="{FA7BD46C-CF8A-4171-BE0C-A1223400DEF0}" presName="Parent1" presStyleLbl="node1" presStyleIdx="0" presStyleCnt="6" custScaleX="120624">
        <dgm:presLayoutVars>
          <dgm:chMax val="1"/>
          <dgm:chPref val="1"/>
          <dgm:bulletEnabled val="1"/>
        </dgm:presLayoutVars>
      </dgm:prSet>
      <dgm:spPr/>
    </dgm:pt>
    <dgm:pt modelId="{92FCED30-2BFC-42C2-9C1E-D5F0D1DF7DC7}" type="pres">
      <dgm:prSet presAssocID="{FA7BD46C-CF8A-4171-BE0C-A1223400DEF0}" presName="Childtext1" presStyleLbl="revTx" presStyleIdx="0" presStyleCnt="3">
        <dgm:presLayoutVars>
          <dgm:chMax val="0"/>
          <dgm:chPref val="0"/>
          <dgm:bulletEnabled val="1"/>
        </dgm:presLayoutVars>
      </dgm:prSet>
      <dgm:spPr/>
    </dgm:pt>
    <dgm:pt modelId="{F4FA68A5-E7BE-40B7-80F4-214896630C2B}" type="pres">
      <dgm:prSet presAssocID="{FA7BD46C-CF8A-4171-BE0C-A1223400DEF0}" presName="BalanceSpacing" presStyleCnt="0"/>
      <dgm:spPr/>
    </dgm:pt>
    <dgm:pt modelId="{7138AB1C-03F9-41B8-9818-26A5D4EEE694}" type="pres">
      <dgm:prSet presAssocID="{FA7BD46C-CF8A-4171-BE0C-A1223400DEF0}" presName="BalanceSpacing1" presStyleCnt="0"/>
      <dgm:spPr/>
    </dgm:pt>
    <dgm:pt modelId="{D6CFB7F7-A21E-4F56-906A-B4770403CD61}" type="pres">
      <dgm:prSet presAssocID="{9E4C8773-8627-4623-A1F8-29526A056E36}" presName="Accent1Text" presStyleLbl="node1" presStyleIdx="1" presStyleCnt="6" custFlipHor="1" custScaleX="4966" custScaleY="6634" custLinFactNeighborX="9549" custLinFactNeighborY="1004"/>
      <dgm:spPr/>
    </dgm:pt>
    <dgm:pt modelId="{87FE0106-A1FD-4CC1-BAA7-1CD9EFB03E42}" type="pres">
      <dgm:prSet presAssocID="{9E4C8773-8627-4623-A1F8-29526A056E36}" presName="spaceBetweenRectangles" presStyleCnt="0"/>
      <dgm:spPr/>
    </dgm:pt>
    <dgm:pt modelId="{E277FA87-BB7F-4B17-B07A-0E4BAC96D6CB}" type="pres">
      <dgm:prSet presAssocID="{5A105E15-6021-4B01-925F-7D632B627FF3}" presName="composite" presStyleCnt="0"/>
      <dgm:spPr/>
    </dgm:pt>
    <dgm:pt modelId="{5DDD60C1-1B99-478B-A56B-36D40188A16F}" type="pres">
      <dgm:prSet presAssocID="{5A105E15-6021-4B01-925F-7D632B627FF3}" presName="Parent1" presStyleLbl="node1" presStyleIdx="2" presStyleCnt="6" custScaleX="109457">
        <dgm:presLayoutVars>
          <dgm:chMax val="1"/>
          <dgm:chPref val="1"/>
          <dgm:bulletEnabled val="1"/>
        </dgm:presLayoutVars>
      </dgm:prSet>
      <dgm:spPr/>
    </dgm:pt>
    <dgm:pt modelId="{2B4F8909-830B-4125-BAE8-910785152E7F}" type="pres">
      <dgm:prSet presAssocID="{5A105E15-6021-4B01-925F-7D632B627FF3}" presName="Childtext1" presStyleLbl="revTx" presStyleIdx="1" presStyleCnt="3" custLinFactNeighborX="-6667" custLinFactNeighborY="6646">
        <dgm:presLayoutVars>
          <dgm:chMax val="0"/>
          <dgm:chPref val="0"/>
          <dgm:bulletEnabled val="1"/>
        </dgm:presLayoutVars>
      </dgm:prSet>
      <dgm:spPr/>
    </dgm:pt>
    <dgm:pt modelId="{E5666F03-0186-496F-A071-E23F1A50DB50}" type="pres">
      <dgm:prSet presAssocID="{5A105E15-6021-4B01-925F-7D632B627FF3}" presName="BalanceSpacing" presStyleCnt="0"/>
      <dgm:spPr/>
    </dgm:pt>
    <dgm:pt modelId="{C3636AD6-736E-4B9E-A4DB-DD1566200D33}" type="pres">
      <dgm:prSet presAssocID="{5A105E15-6021-4B01-925F-7D632B627FF3}" presName="BalanceSpacing1" presStyleCnt="0"/>
      <dgm:spPr/>
    </dgm:pt>
    <dgm:pt modelId="{9BBC6858-98F1-4238-BC23-0396D2B6F12E}" type="pres">
      <dgm:prSet presAssocID="{D58DF795-3C06-4674-9B52-526B87499F5A}" presName="Accent1Text" presStyleLbl="node1" presStyleIdx="3" presStyleCnt="6"/>
      <dgm:spPr/>
    </dgm:pt>
    <dgm:pt modelId="{B8790EC9-B5E4-49FE-B777-C29366906B3E}" type="pres">
      <dgm:prSet presAssocID="{D58DF795-3C06-4674-9B52-526B87499F5A}" presName="spaceBetweenRectangles" presStyleCnt="0"/>
      <dgm:spPr/>
    </dgm:pt>
    <dgm:pt modelId="{E2EB6CAA-9450-4955-81C3-BF161CA1BD0E}" type="pres">
      <dgm:prSet presAssocID="{150B6F4F-9A78-4584-990A-23D7474ECD5B}" presName="composite" presStyleCnt="0"/>
      <dgm:spPr/>
    </dgm:pt>
    <dgm:pt modelId="{BBE6C3A2-A1C5-4C18-AC59-1ABA195F57A8}" type="pres">
      <dgm:prSet presAssocID="{150B6F4F-9A78-4584-990A-23D7474ECD5B}" presName="Parent1" presStyleLbl="node1" presStyleIdx="4" presStyleCnt="6" custScaleX="132859">
        <dgm:presLayoutVars>
          <dgm:chMax val="1"/>
          <dgm:chPref val="1"/>
          <dgm:bulletEnabled val="1"/>
        </dgm:presLayoutVars>
      </dgm:prSet>
      <dgm:spPr/>
    </dgm:pt>
    <dgm:pt modelId="{9D22E47F-6041-403D-A0C9-637CAC56F9F6}" type="pres">
      <dgm:prSet presAssocID="{150B6F4F-9A78-4584-990A-23D7474ECD5B}" presName="Childtext1" presStyleLbl="revTx" presStyleIdx="2" presStyleCnt="3">
        <dgm:presLayoutVars>
          <dgm:chMax val="0"/>
          <dgm:chPref val="0"/>
          <dgm:bulletEnabled val="1"/>
        </dgm:presLayoutVars>
      </dgm:prSet>
      <dgm:spPr/>
    </dgm:pt>
    <dgm:pt modelId="{7F9D19F9-0E6F-4B92-95E3-5C98A79A2A04}" type="pres">
      <dgm:prSet presAssocID="{150B6F4F-9A78-4584-990A-23D7474ECD5B}" presName="BalanceSpacing" presStyleCnt="0"/>
      <dgm:spPr/>
    </dgm:pt>
    <dgm:pt modelId="{C6B13F88-0D79-4320-83DC-526FBFC0D354}" type="pres">
      <dgm:prSet presAssocID="{150B6F4F-9A78-4584-990A-23D7474ECD5B}" presName="BalanceSpacing1" presStyleCnt="0"/>
      <dgm:spPr/>
    </dgm:pt>
    <dgm:pt modelId="{E1E855B8-C34C-48F9-9FF0-857F62C8168C}" type="pres">
      <dgm:prSet presAssocID="{09E68290-6299-41B2-9499-34F17BCC3A9C}" presName="Accent1Text" presStyleLbl="node1" presStyleIdx="5" presStyleCnt="6"/>
      <dgm:spPr/>
    </dgm:pt>
  </dgm:ptLst>
  <dgm:cxnLst>
    <dgm:cxn modelId="{D9D5641A-096D-4266-B336-3C6EA421D63F}" srcId="{E22D11F7-072C-4D89-A59F-2F8F8AEAA76C}" destId="{150B6F4F-9A78-4584-990A-23D7474ECD5B}" srcOrd="2" destOrd="0" parTransId="{13792005-4008-45FB-A7E2-453FC03CD9FA}" sibTransId="{09E68290-6299-41B2-9499-34F17BCC3A9C}"/>
    <dgm:cxn modelId="{D340642D-CEFC-450A-8BD8-4F23465CD787}" type="presOf" srcId="{D58DF795-3C06-4674-9B52-526B87499F5A}" destId="{9BBC6858-98F1-4238-BC23-0396D2B6F12E}" srcOrd="0" destOrd="0" presId="urn:microsoft.com/office/officeart/2008/layout/AlternatingHexagons"/>
    <dgm:cxn modelId="{3166AE5D-59F9-41EB-AF98-9CAC00AABDAA}" type="presOf" srcId="{FA7BD46C-CF8A-4171-BE0C-A1223400DEF0}" destId="{EE7DA673-AD84-4DE6-9A82-A3A27F7BE3D6}" srcOrd="0" destOrd="0" presId="urn:microsoft.com/office/officeart/2008/layout/AlternatingHexagons"/>
    <dgm:cxn modelId="{B138106A-3035-4BD6-870C-C5B921C2A437}" type="presOf" srcId="{E22D11F7-072C-4D89-A59F-2F8F8AEAA76C}" destId="{0E0D04A9-984B-464E-90E8-78404A5E9D95}" srcOrd="0" destOrd="0" presId="urn:microsoft.com/office/officeart/2008/layout/AlternatingHexagons"/>
    <dgm:cxn modelId="{3A57C87A-E141-4418-830A-59C41CD406A2}" type="presOf" srcId="{9E4C8773-8627-4623-A1F8-29526A056E36}" destId="{D6CFB7F7-A21E-4F56-906A-B4770403CD61}" srcOrd="0" destOrd="0" presId="urn:microsoft.com/office/officeart/2008/layout/AlternatingHexagons"/>
    <dgm:cxn modelId="{7FEEDC91-ECE5-4795-85F2-61ABE554EF62}" srcId="{E22D11F7-072C-4D89-A59F-2F8F8AEAA76C}" destId="{5A105E15-6021-4B01-925F-7D632B627FF3}" srcOrd="1" destOrd="0" parTransId="{9B3BFBB0-559B-456A-ABA7-FEE8E9003280}" sibTransId="{D58DF795-3C06-4674-9B52-526B87499F5A}"/>
    <dgm:cxn modelId="{272053A8-6D09-40FD-AE13-8CAC24F32B15}" type="presOf" srcId="{150B6F4F-9A78-4584-990A-23D7474ECD5B}" destId="{BBE6C3A2-A1C5-4C18-AC59-1ABA195F57A8}" srcOrd="0" destOrd="0" presId="urn:microsoft.com/office/officeart/2008/layout/AlternatingHexagons"/>
    <dgm:cxn modelId="{274CACB9-2C2A-4980-8FCD-AD00C2F351F0}" type="presOf" srcId="{5A105E15-6021-4B01-925F-7D632B627FF3}" destId="{5DDD60C1-1B99-478B-A56B-36D40188A16F}" srcOrd="0" destOrd="0" presId="urn:microsoft.com/office/officeart/2008/layout/AlternatingHexagons"/>
    <dgm:cxn modelId="{D86E05BA-1896-444D-8F6D-C9372973C49D}" srcId="{E22D11F7-072C-4D89-A59F-2F8F8AEAA76C}" destId="{FA7BD46C-CF8A-4171-BE0C-A1223400DEF0}" srcOrd="0" destOrd="0" parTransId="{9B896EB1-3796-46C4-9DC0-A8F9C4945852}" sibTransId="{9E4C8773-8627-4623-A1F8-29526A056E36}"/>
    <dgm:cxn modelId="{680B47D7-4CD2-4172-AF5F-A312BAD136AA}" type="presOf" srcId="{09E68290-6299-41B2-9499-34F17BCC3A9C}" destId="{E1E855B8-C34C-48F9-9FF0-857F62C8168C}" srcOrd="0" destOrd="0" presId="urn:microsoft.com/office/officeart/2008/layout/AlternatingHexagons"/>
    <dgm:cxn modelId="{75683ED5-0F07-4360-B0FE-03812B884AFE}" type="presParOf" srcId="{0E0D04A9-984B-464E-90E8-78404A5E9D95}" destId="{1C6D55FD-6932-4163-BC21-53AE960B35D0}" srcOrd="0" destOrd="0" presId="urn:microsoft.com/office/officeart/2008/layout/AlternatingHexagons"/>
    <dgm:cxn modelId="{2F6104B2-3A52-44AA-BBF6-0074B07CD1BF}" type="presParOf" srcId="{1C6D55FD-6932-4163-BC21-53AE960B35D0}" destId="{EE7DA673-AD84-4DE6-9A82-A3A27F7BE3D6}" srcOrd="0" destOrd="0" presId="urn:microsoft.com/office/officeart/2008/layout/AlternatingHexagons"/>
    <dgm:cxn modelId="{42FF7D03-08D7-4EA2-9983-D1487E33F1F0}" type="presParOf" srcId="{1C6D55FD-6932-4163-BC21-53AE960B35D0}" destId="{92FCED30-2BFC-42C2-9C1E-D5F0D1DF7DC7}" srcOrd="1" destOrd="0" presId="urn:microsoft.com/office/officeart/2008/layout/AlternatingHexagons"/>
    <dgm:cxn modelId="{DBEEB19F-AB01-4027-A84C-18D9C627C07C}" type="presParOf" srcId="{1C6D55FD-6932-4163-BC21-53AE960B35D0}" destId="{F4FA68A5-E7BE-40B7-80F4-214896630C2B}" srcOrd="2" destOrd="0" presId="urn:microsoft.com/office/officeart/2008/layout/AlternatingHexagons"/>
    <dgm:cxn modelId="{A3809BC5-5EC4-4C7E-8331-B6F5C9254D20}" type="presParOf" srcId="{1C6D55FD-6932-4163-BC21-53AE960B35D0}" destId="{7138AB1C-03F9-41B8-9818-26A5D4EEE694}" srcOrd="3" destOrd="0" presId="urn:microsoft.com/office/officeart/2008/layout/AlternatingHexagons"/>
    <dgm:cxn modelId="{A1E1B2BC-A026-4A71-B6FF-589522E45679}" type="presParOf" srcId="{1C6D55FD-6932-4163-BC21-53AE960B35D0}" destId="{D6CFB7F7-A21E-4F56-906A-B4770403CD61}" srcOrd="4" destOrd="0" presId="urn:microsoft.com/office/officeart/2008/layout/AlternatingHexagons"/>
    <dgm:cxn modelId="{BF9793E6-5F62-4613-AB2E-DE51CFD9340C}" type="presParOf" srcId="{0E0D04A9-984B-464E-90E8-78404A5E9D95}" destId="{87FE0106-A1FD-4CC1-BAA7-1CD9EFB03E42}" srcOrd="1" destOrd="0" presId="urn:microsoft.com/office/officeart/2008/layout/AlternatingHexagons"/>
    <dgm:cxn modelId="{E2356815-83B3-4E64-B15C-BFE56867E79E}" type="presParOf" srcId="{0E0D04A9-984B-464E-90E8-78404A5E9D95}" destId="{E277FA87-BB7F-4B17-B07A-0E4BAC96D6CB}" srcOrd="2" destOrd="0" presId="urn:microsoft.com/office/officeart/2008/layout/AlternatingHexagons"/>
    <dgm:cxn modelId="{CA1D7D54-F92C-40F7-9444-C21F8FFF05D2}" type="presParOf" srcId="{E277FA87-BB7F-4B17-B07A-0E4BAC96D6CB}" destId="{5DDD60C1-1B99-478B-A56B-36D40188A16F}" srcOrd="0" destOrd="0" presId="urn:microsoft.com/office/officeart/2008/layout/AlternatingHexagons"/>
    <dgm:cxn modelId="{F4FA490B-8186-434E-8A09-25EEEA423A01}" type="presParOf" srcId="{E277FA87-BB7F-4B17-B07A-0E4BAC96D6CB}" destId="{2B4F8909-830B-4125-BAE8-910785152E7F}" srcOrd="1" destOrd="0" presId="urn:microsoft.com/office/officeart/2008/layout/AlternatingHexagons"/>
    <dgm:cxn modelId="{09F4A828-545C-4525-832B-379DBFB3041F}" type="presParOf" srcId="{E277FA87-BB7F-4B17-B07A-0E4BAC96D6CB}" destId="{E5666F03-0186-496F-A071-E23F1A50DB50}" srcOrd="2" destOrd="0" presId="urn:microsoft.com/office/officeart/2008/layout/AlternatingHexagons"/>
    <dgm:cxn modelId="{0FCCFDE8-FFB2-495F-BA97-7DBB7B77594C}" type="presParOf" srcId="{E277FA87-BB7F-4B17-B07A-0E4BAC96D6CB}" destId="{C3636AD6-736E-4B9E-A4DB-DD1566200D33}" srcOrd="3" destOrd="0" presId="urn:microsoft.com/office/officeart/2008/layout/AlternatingHexagons"/>
    <dgm:cxn modelId="{B6484307-EAF0-478B-B700-51CC6F5D8E8C}" type="presParOf" srcId="{E277FA87-BB7F-4B17-B07A-0E4BAC96D6CB}" destId="{9BBC6858-98F1-4238-BC23-0396D2B6F12E}" srcOrd="4" destOrd="0" presId="urn:microsoft.com/office/officeart/2008/layout/AlternatingHexagons"/>
    <dgm:cxn modelId="{963A05C2-4886-46C7-9515-C305E74B286E}" type="presParOf" srcId="{0E0D04A9-984B-464E-90E8-78404A5E9D95}" destId="{B8790EC9-B5E4-49FE-B777-C29366906B3E}" srcOrd="3" destOrd="0" presId="urn:microsoft.com/office/officeart/2008/layout/AlternatingHexagons"/>
    <dgm:cxn modelId="{97A34B81-B13C-48BF-B2C6-0BB347C4654E}" type="presParOf" srcId="{0E0D04A9-984B-464E-90E8-78404A5E9D95}" destId="{E2EB6CAA-9450-4955-81C3-BF161CA1BD0E}" srcOrd="4" destOrd="0" presId="urn:microsoft.com/office/officeart/2008/layout/AlternatingHexagons"/>
    <dgm:cxn modelId="{E6F6E4C2-374D-4C08-B9FB-30679EDB60DD}" type="presParOf" srcId="{E2EB6CAA-9450-4955-81C3-BF161CA1BD0E}" destId="{BBE6C3A2-A1C5-4C18-AC59-1ABA195F57A8}" srcOrd="0" destOrd="0" presId="urn:microsoft.com/office/officeart/2008/layout/AlternatingHexagons"/>
    <dgm:cxn modelId="{AD8D501F-F190-4B92-A54F-83F90FBE65DC}" type="presParOf" srcId="{E2EB6CAA-9450-4955-81C3-BF161CA1BD0E}" destId="{9D22E47F-6041-403D-A0C9-637CAC56F9F6}" srcOrd="1" destOrd="0" presId="urn:microsoft.com/office/officeart/2008/layout/AlternatingHexagons"/>
    <dgm:cxn modelId="{D347850D-8E1B-4B43-8FF3-1210F90F3166}" type="presParOf" srcId="{E2EB6CAA-9450-4955-81C3-BF161CA1BD0E}" destId="{7F9D19F9-0E6F-4B92-95E3-5C98A79A2A04}" srcOrd="2" destOrd="0" presId="urn:microsoft.com/office/officeart/2008/layout/AlternatingHexagons"/>
    <dgm:cxn modelId="{0E20AA89-A359-4DDC-9CDA-ECA654C2454E}" type="presParOf" srcId="{E2EB6CAA-9450-4955-81C3-BF161CA1BD0E}" destId="{C6B13F88-0D79-4320-83DC-526FBFC0D354}" srcOrd="3" destOrd="0" presId="urn:microsoft.com/office/officeart/2008/layout/AlternatingHexagons"/>
    <dgm:cxn modelId="{BBADE45C-DB27-4C4E-A9E6-6CDD24297A59}" type="presParOf" srcId="{E2EB6CAA-9450-4955-81C3-BF161CA1BD0E}" destId="{E1E855B8-C34C-48F9-9FF0-857F62C816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2D11F7-072C-4D89-A59F-2F8F8AEAA7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7BD46C-CF8A-4171-BE0C-A1223400DEF0}">
      <dgm:prSet phldrT="[Text]" custT="1"/>
      <dgm:spPr/>
      <dgm:t>
        <a:bodyPr/>
        <a:lstStyle/>
        <a:p>
          <a:r>
            <a:rPr lang="en-US" sz="1000" dirty="0" err="1"/>
            <a:t>Ruxolitinib</a:t>
          </a:r>
          <a:endParaRPr lang="en-US" sz="1000" dirty="0"/>
        </a:p>
      </dgm:t>
    </dgm:pt>
    <dgm:pt modelId="{9B896EB1-3796-46C4-9DC0-A8F9C4945852}" type="parTrans" cxnId="{D86E05BA-1896-444D-8F6D-C9372973C49D}">
      <dgm:prSet/>
      <dgm:spPr/>
      <dgm:t>
        <a:bodyPr/>
        <a:lstStyle/>
        <a:p>
          <a:endParaRPr lang="en-US"/>
        </a:p>
      </dgm:t>
    </dgm:pt>
    <dgm:pt modelId="{9E4C8773-8627-4623-A1F8-29526A056E36}" type="sibTrans" cxnId="{D86E05BA-1896-444D-8F6D-C9372973C49D}">
      <dgm:prSet/>
      <dgm:spPr>
        <a:solidFill>
          <a:schemeClr val="accent6">
            <a:lumMod val="40000"/>
            <a:lumOff val="60000"/>
          </a:schemeClr>
        </a:solidFill>
      </dgm:spPr>
      <dgm:t>
        <a:bodyPr/>
        <a:lstStyle/>
        <a:p>
          <a:endParaRPr lang="en-US"/>
        </a:p>
      </dgm:t>
    </dgm:pt>
    <dgm:pt modelId="{5A105E15-6021-4B01-925F-7D632B627FF3}">
      <dgm:prSet phldrT="[Text]" custT="1"/>
      <dgm:spPr/>
      <dgm:t>
        <a:bodyPr/>
        <a:lstStyle/>
        <a:p>
          <a:r>
            <a:rPr lang="en-US" sz="1000" dirty="0" err="1"/>
            <a:t>Fedratinib</a:t>
          </a:r>
          <a:endParaRPr lang="en-US" sz="1000" dirty="0"/>
        </a:p>
      </dgm:t>
    </dgm:pt>
    <dgm:pt modelId="{9B3BFBB0-559B-456A-ABA7-FEE8E9003280}" type="parTrans" cxnId="{7FEEDC91-ECE5-4795-85F2-61ABE554EF62}">
      <dgm:prSet/>
      <dgm:spPr/>
      <dgm:t>
        <a:bodyPr/>
        <a:lstStyle/>
        <a:p>
          <a:endParaRPr lang="en-US"/>
        </a:p>
      </dgm:t>
    </dgm:pt>
    <dgm:pt modelId="{D58DF795-3C06-4674-9B52-526B87499F5A}" type="sibTrans" cxnId="{7FEEDC91-ECE5-4795-85F2-61ABE554EF62}">
      <dgm:prSet custT="1"/>
      <dgm:spPr>
        <a:solidFill>
          <a:schemeClr val="accent1">
            <a:lumMod val="75000"/>
          </a:schemeClr>
        </a:solidFill>
      </dgm:spPr>
      <dgm:t>
        <a:bodyPr/>
        <a:lstStyle/>
        <a:p>
          <a:r>
            <a:rPr lang="en-US" sz="1000" dirty="0" err="1"/>
            <a:t>Pacritinib</a:t>
          </a:r>
          <a:endParaRPr lang="en-US" sz="1000" dirty="0"/>
        </a:p>
      </dgm:t>
    </dgm:pt>
    <dgm:pt modelId="{150B6F4F-9A78-4584-990A-23D7474ECD5B}">
      <dgm:prSet phldrT="[Text]" custT="1"/>
      <dgm:spPr>
        <a:solidFill>
          <a:schemeClr val="accent1">
            <a:lumMod val="50000"/>
          </a:schemeClr>
        </a:solidFill>
      </dgm:spPr>
      <dgm:t>
        <a:bodyPr/>
        <a:lstStyle/>
        <a:p>
          <a:r>
            <a:rPr lang="en-US" sz="1000" dirty="0" err="1"/>
            <a:t>Momelotinib</a:t>
          </a:r>
          <a:endParaRPr lang="en-US" sz="1000" dirty="0"/>
        </a:p>
      </dgm:t>
    </dgm:pt>
    <dgm:pt modelId="{13792005-4008-45FB-A7E2-453FC03CD9FA}" type="parTrans" cxnId="{D9D5641A-096D-4266-B336-3C6EA421D63F}">
      <dgm:prSet/>
      <dgm:spPr/>
      <dgm:t>
        <a:bodyPr/>
        <a:lstStyle/>
        <a:p>
          <a:endParaRPr lang="en-US"/>
        </a:p>
      </dgm:t>
    </dgm:pt>
    <dgm:pt modelId="{09E68290-6299-41B2-9499-34F17BCC3A9C}" type="sibTrans" cxnId="{D9D5641A-096D-4266-B336-3C6EA421D63F}">
      <dgm:prSet/>
      <dgm:spPr/>
      <dgm:t>
        <a:bodyPr/>
        <a:lstStyle/>
        <a:p>
          <a:endParaRPr lang="en-US"/>
        </a:p>
      </dgm:t>
    </dgm:pt>
    <dgm:pt modelId="{0E0D04A9-984B-464E-90E8-78404A5E9D95}" type="pres">
      <dgm:prSet presAssocID="{E22D11F7-072C-4D89-A59F-2F8F8AEAA76C}" presName="Name0" presStyleCnt="0">
        <dgm:presLayoutVars>
          <dgm:chMax/>
          <dgm:chPref/>
          <dgm:dir/>
          <dgm:animLvl val="lvl"/>
        </dgm:presLayoutVars>
      </dgm:prSet>
      <dgm:spPr/>
    </dgm:pt>
    <dgm:pt modelId="{1C6D55FD-6932-4163-BC21-53AE960B35D0}" type="pres">
      <dgm:prSet presAssocID="{FA7BD46C-CF8A-4171-BE0C-A1223400DEF0}" presName="composite" presStyleCnt="0"/>
      <dgm:spPr/>
    </dgm:pt>
    <dgm:pt modelId="{EE7DA673-AD84-4DE6-9A82-A3A27F7BE3D6}" type="pres">
      <dgm:prSet presAssocID="{FA7BD46C-CF8A-4171-BE0C-A1223400DEF0}" presName="Parent1" presStyleLbl="node1" presStyleIdx="0" presStyleCnt="6" custScaleX="120624">
        <dgm:presLayoutVars>
          <dgm:chMax val="1"/>
          <dgm:chPref val="1"/>
          <dgm:bulletEnabled val="1"/>
        </dgm:presLayoutVars>
      </dgm:prSet>
      <dgm:spPr/>
    </dgm:pt>
    <dgm:pt modelId="{92FCED30-2BFC-42C2-9C1E-D5F0D1DF7DC7}" type="pres">
      <dgm:prSet presAssocID="{FA7BD46C-CF8A-4171-BE0C-A1223400DEF0}" presName="Childtext1" presStyleLbl="revTx" presStyleIdx="0" presStyleCnt="3">
        <dgm:presLayoutVars>
          <dgm:chMax val="0"/>
          <dgm:chPref val="0"/>
          <dgm:bulletEnabled val="1"/>
        </dgm:presLayoutVars>
      </dgm:prSet>
      <dgm:spPr/>
    </dgm:pt>
    <dgm:pt modelId="{F4FA68A5-E7BE-40B7-80F4-214896630C2B}" type="pres">
      <dgm:prSet presAssocID="{FA7BD46C-CF8A-4171-BE0C-A1223400DEF0}" presName="BalanceSpacing" presStyleCnt="0"/>
      <dgm:spPr/>
    </dgm:pt>
    <dgm:pt modelId="{7138AB1C-03F9-41B8-9818-26A5D4EEE694}" type="pres">
      <dgm:prSet presAssocID="{FA7BD46C-CF8A-4171-BE0C-A1223400DEF0}" presName="BalanceSpacing1" presStyleCnt="0"/>
      <dgm:spPr/>
    </dgm:pt>
    <dgm:pt modelId="{D6CFB7F7-A21E-4F56-906A-B4770403CD61}" type="pres">
      <dgm:prSet presAssocID="{9E4C8773-8627-4623-A1F8-29526A056E36}" presName="Accent1Text" presStyleLbl="node1" presStyleIdx="1" presStyleCnt="6" custFlipHor="1" custScaleX="4966" custScaleY="6634" custLinFactNeighborX="9549" custLinFactNeighborY="1004"/>
      <dgm:spPr/>
    </dgm:pt>
    <dgm:pt modelId="{87FE0106-A1FD-4CC1-BAA7-1CD9EFB03E42}" type="pres">
      <dgm:prSet presAssocID="{9E4C8773-8627-4623-A1F8-29526A056E36}" presName="spaceBetweenRectangles" presStyleCnt="0"/>
      <dgm:spPr/>
    </dgm:pt>
    <dgm:pt modelId="{E277FA87-BB7F-4B17-B07A-0E4BAC96D6CB}" type="pres">
      <dgm:prSet presAssocID="{5A105E15-6021-4B01-925F-7D632B627FF3}" presName="composite" presStyleCnt="0"/>
      <dgm:spPr/>
    </dgm:pt>
    <dgm:pt modelId="{5DDD60C1-1B99-478B-A56B-36D40188A16F}" type="pres">
      <dgm:prSet presAssocID="{5A105E15-6021-4B01-925F-7D632B627FF3}" presName="Parent1" presStyleLbl="node1" presStyleIdx="2" presStyleCnt="6" custScaleX="109457">
        <dgm:presLayoutVars>
          <dgm:chMax val="1"/>
          <dgm:chPref val="1"/>
          <dgm:bulletEnabled val="1"/>
        </dgm:presLayoutVars>
      </dgm:prSet>
      <dgm:spPr/>
    </dgm:pt>
    <dgm:pt modelId="{2B4F8909-830B-4125-BAE8-910785152E7F}" type="pres">
      <dgm:prSet presAssocID="{5A105E15-6021-4B01-925F-7D632B627FF3}" presName="Childtext1" presStyleLbl="revTx" presStyleIdx="1" presStyleCnt="3" custLinFactNeighborX="-6667" custLinFactNeighborY="6646">
        <dgm:presLayoutVars>
          <dgm:chMax val="0"/>
          <dgm:chPref val="0"/>
          <dgm:bulletEnabled val="1"/>
        </dgm:presLayoutVars>
      </dgm:prSet>
      <dgm:spPr/>
    </dgm:pt>
    <dgm:pt modelId="{E5666F03-0186-496F-A071-E23F1A50DB50}" type="pres">
      <dgm:prSet presAssocID="{5A105E15-6021-4B01-925F-7D632B627FF3}" presName="BalanceSpacing" presStyleCnt="0"/>
      <dgm:spPr/>
    </dgm:pt>
    <dgm:pt modelId="{C3636AD6-736E-4B9E-A4DB-DD1566200D33}" type="pres">
      <dgm:prSet presAssocID="{5A105E15-6021-4B01-925F-7D632B627FF3}" presName="BalanceSpacing1" presStyleCnt="0"/>
      <dgm:spPr/>
    </dgm:pt>
    <dgm:pt modelId="{9BBC6858-98F1-4238-BC23-0396D2B6F12E}" type="pres">
      <dgm:prSet presAssocID="{D58DF795-3C06-4674-9B52-526B87499F5A}" presName="Accent1Text" presStyleLbl="node1" presStyleIdx="3" presStyleCnt="6"/>
      <dgm:spPr/>
    </dgm:pt>
    <dgm:pt modelId="{B8790EC9-B5E4-49FE-B777-C29366906B3E}" type="pres">
      <dgm:prSet presAssocID="{D58DF795-3C06-4674-9B52-526B87499F5A}" presName="spaceBetweenRectangles" presStyleCnt="0"/>
      <dgm:spPr/>
    </dgm:pt>
    <dgm:pt modelId="{E2EB6CAA-9450-4955-81C3-BF161CA1BD0E}" type="pres">
      <dgm:prSet presAssocID="{150B6F4F-9A78-4584-990A-23D7474ECD5B}" presName="composite" presStyleCnt="0"/>
      <dgm:spPr/>
    </dgm:pt>
    <dgm:pt modelId="{BBE6C3A2-A1C5-4C18-AC59-1ABA195F57A8}" type="pres">
      <dgm:prSet presAssocID="{150B6F4F-9A78-4584-990A-23D7474ECD5B}" presName="Parent1" presStyleLbl="node1" presStyleIdx="4" presStyleCnt="6" custScaleX="132859">
        <dgm:presLayoutVars>
          <dgm:chMax val="1"/>
          <dgm:chPref val="1"/>
          <dgm:bulletEnabled val="1"/>
        </dgm:presLayoutVars>
      </dgm:prSet>
      <dgm:spPr/>
    </dgm:pt>
    <dgm:pt modelId="{9D22E47F-6041-403D-A0C9-637CAC56F9F6}" type="pres">
      <dgm:prSet presAssocID="{150B6F4F-9A78-4584-990A-23D7474ECD5B}" presName="Childtext1" presStyleLbl="revTx" presStyleIdx="2" presStyleCnt="3">
        <dgm:presLayoutVars>
          <dgm:chMax val="0"/>
          <dgm:chPref val="0"/>
          <dgm:bulletEnabled val="1"/>
        </dgm:presLayoutVars>
      </dgm:prSet>
      <dgm:spPr/>
    </dgm:pt>
    <dgm:pt modelId="{7F9D19F9-0E6F-4B92-95E3-5C98A79A2A04}" type="pres">
      <dgm:prSet presAssocID="{150B6F4F-9A78-4584-990A-23D7474ECD5B}" presName="BalanceSpacing" presStyleCnt="0"/>
      <dgm:spPr/>
    </dgm:pt>
    <dgm:pt modelId="{C6B13F88-0D79-4320-83DC-526FBFC0D354}" type="pres">
      <dgm:prSet presAssocID="{150B6F4F-9A78-4584-990A-23D7474ECD5B}" presName="BalanceSpacing1" presStyleCnt="0"/>
      <dgm:spPr/>
    </dgm:pt>
    <dgm:pt modelId="{E1E855B8-C34C-48F9-9FF0-857F62C8168C}" type="pres">
      <dgm:prSet presAssocID="{09E68290-6299-41B2-9499-34F17BCC3A9C}" presName="Accent1Text" presStyleLbl="node1" presStyleIdx="5" presStyleCnt="6"/>
      <dgm:spPr/>
    </dgm:pt>
  </dgm:ptLst>
  <dgm:cxnLst>
    <dgm:cxn modelId="{D9D5641A-096D-4266-B336-3C6EA421D63F}" srcId="{E22D11F7-072C-4D89-A59F-2F8F8AEAA76C}" destId="{150B6F4F-9A78-4584-990A-23D7474ECD5B}" srcOrd="2" destOrd="0" parTransId="{13792005-4008-45FB-A7E2-453FC03CD9FA}" sibTransId="{09E68290-6299-41B2-9499-34F17BCC3A9C}"/>
    <dgm:cxn modelId="{D340642D-CEFC-450A-8BD8-4F23465CD787}" type="presOf" srcId="{D58DF795-3C06-4674-9B52-526B87499F5A}" destId="{9BBC6858-98F1-4238-BC23-0396D2B6F12E}" srcOrd="0" destOrd="0" presId="urn:microsoft.com/office/officeart/2008/layout/AlternatingHexagons"/>
    <dgm:cxn modelId="{3166AE5D-59F9-41EB-AF98-9CAC00AABDAA}" type="presOf" srcId="{FA7BD46C-CF8A-4171-BE0C-A1223400DEF0}" destId="{EE7DA673-AD84-4DE6-9A82-A3A27F7BE3D6}" srcOrd="0" destOrd="0" presId="urn:microsoft.com/office/officeart/2008/layout/AlternatingHexagons"/>
    <dgm:cxn modelId="{B138106A-3035-4BD6-870C-C5B921C2A437}" type="presOf" srcId="{E22D11F7-072C-4D89-A59F-2F8F8AEAA76C}" destId="{0E0D04A9-984B-464E-90E8-78404A5E9D95}" srcOrd="0" destOrd="0" presId="urn:microsoft.com/office/officeart/2008/layout/AlternatingHexagons"/>
    <dgm:cxn modelId="{3A57C87A-E141-4418-830A-59C41CD406A2}" type="presOf" srcId="{9E4C8773-8627-4623-A1F8-29526A056E36}" destId="{D6CFB7F7-A21E-4F56-906A-B4770403CD61}" srcOrd="0" destOrd="0" presId="urn:microsoft.com/office/officeart/2008/layout/AlternatingHexagons"/>
    <dgm:cxn modelId="{7FEEDC91-ECE5-4795-85F2-61ABE554EF62}" srcId="{E22D11F7-072C-4D89-A59F-2F8F8AEAA76C}" destId="{5A105E15-6021-4B01-925F-7D632B627FF3}" srcOrd="1" destOrd="0" parTransId="{9B3BFBB0-559B-456A-ABA7-FEE8E9003280}" sibTransId="{D58DF795-3C06-4674-9B52-526B87499F5A}"/>
    <dgm:cxn modelId="{272053A8-6D09-40FD-AE13-8CAC24F32B15}" type="presOf" srcId="{150B6F4F-9A78-4584-990A-23D7474ECD5B}" destId="{BBE6C3A2-A1C5-4C18-AC59-1ABA195F57A8}" srcOrd="0" destOrd="0" presId="urn:microsoft.com/office/officeart/2008/layout/AlternatingHexagons"/>
    <dgm:cxn modelId="{274CACB9-2C2A-4980-8FCD-AD00C2F351F0}" type="presOf" srcId="{5A105E15-6021-4B01-925F-7D632B627FF3}" destId="{5DDD60C1-1B99-478B-A56B-36D40188A16F}" srcOrd="0" destOrd="0" presId="urn:microsoft.com/office/officeart/2008/layout/AlternatingHexagons"/>
    <dgm:cxn modelId="{D86E05BA-1896-444D-8F6D-C9372973C49D}" srcId="{E22D11F7-072C-4D89-A59F-2F8F8AEAA76C}" destId="{FA7BD46C-CF8A-4171-BE0C-A1223400DEF0}" srcOrd="0" destOrd="0" parTransId="{9B896EB1-3796-46C4-9DC0-A8F9C4945852}" sibTransId="{9E4C8773-8627-4623-A1F8-29526A056E36}"/>
    <dgm:cxn modelId="{680B47D7-4CD2-4172-AF5F-A312BAD136AA}" type="presOf" srcId="{09E68290-6299-41B2-9499-34F17BCC3A9C}" destId="{E1E855B8-C34C-48F9-9FF0-857F62C8168C}" srcOrd="0" destOrd="0" presId="urn:microsoft.com/office/officeart/2008/layout/AlternatingHexagons"/>
    <dgm:cxn modelId="{75683ED5-0F07-4360-B0FE-03812B884AFE}" type="presParOf" srcId="{0E0D04A9-984B-464E-90E8-78404A5E9D95}" destId="{1C6D55FD-6932-4163-BC21-53AE960B35D0}" srcOrd="0" destOrd="0" presId="urn:microsoft.com/office/officeart/2008/layout/AlternatingHexagons"/>
    <dgm:cxn modelId="{2F6104B2-3A52-44AA-BBF6-0074B07CD1BF}" type="presParOf" srcId="{1C6D55FD-6932-4163-BC21-53AE960B35D0}" destId="{EE7DA673-AD84-4DE6-9A82-A3A27F7BE3D6}" srcOrd="0" destOrd="0" presId="urn:microsoft.com/office/officeart/2008/layout/AlternatingHexagons"/>
    <dgm:cxn modelId="{42FF7D03-08D7-4EA2-9983-D1487E33F1F0}" type="presParOf" srcId="{1C6D55FD-6932-4163-BC21-53AE960B35D0}" destId="{92FCED30-2BFC-42C2-9C1E-D5F0D1DF7DC7}" srcOrd="1" destOrd="0" presId="urn:microsoft.com/office/officeart/2008/layout/AlternatingHexagons"/>
    <dgm:cxn modelId="{DBEEB19F-AB01-4027-A84C-18D9C627C07C}" type="presParOf" srcId="{1C6D55FD-6932-4163-BC21-53AE960B35D0}" destId="{F4FA68A5-E7BE-40B7-80F4-214896630C2B}" srcOrd="2" destOrd="0" presId="urn:microsoft.com/office/officeart/2008/layout/AlternatingHexagons"/>
    <dgm:cxn modelId="{A3809BC5-5EC4-4C7E-8331-B6F5C9254D20}" type="presParOf" srcId="{1C6D55FD-6932-4163-BC21-53AE960B35D0}" destId="{7138AB1C-03F9-41B8-9818-26A5D4EEE694}" srcOrd="3" destOrd="0" presId="urn:microsoft.com/office/officeart/2008/layout/AlternatingHexagons"/>
    <dgm:cxn modelId="{A1E1B2BC-A026-4A71-B6FF-589522E45679}" type="presParOf" srcId="{1C6D55FD-6932-4163-BC21-53AE960B35D0}" destId="{D6CFB7F7-A21E-4F56-906A-B4770403CD61}" srcOrd="4" destOrd="0" presId="urn:microsoft.com/office/officeart/2008/layout/AlternatingHexagons"/>
    <dgm:cxn modelId="{BF9793E6-5F62-4613-AB2E-DE51CFD9340C}" type="presParOf" srcId="{0E0D04A9-984B-464E-90E8-78404A5E9D95}" destId="{87FE0106-A1FD-4CC1-BAA7-1CD9EFB03E42}" srcOrd="1" destOrd="0" presId="urn:microsoft.com/office/officeart/2008/layout/AlternatingHexagons"/>
    <dgm:cxn modelId="{E2356815-83B3-4E64-B15C-BFE56867E79E}" type="presParOf" srcId="{0E0D04A9-984B-464E-90E8-78404A5E9D95}" destId="{E277FA87-BB7F-4B17-B07A-0E4BAC96D6CB}" srcOrd="2" destOrd="0" presId="urn:microsoft.com/office/officeart/2008/layout/AlternatingHexagons"/>
    <dgm:cxn modelId="{CA1D7D54-F92C-40F7-9444-C21F8FFF05D2}" type="presParOf" srcId="{E277FA87-BB7F-4B17-B07A-0E4BAC96D6CB}" destId="{5DDD60C1-1B99-478B-A56B-36D40188A16F}" srcOrd="0" destOrd="0" presId="urn:microsoft.com/office/officeart/2008/layout/AlternatingHexagons"/>
    <dgm:cxn modelId="{F4FA490B-8186-434E-8A09-25EEEA423A01}" type="presParOf" srcId="{E277FA87-BB7F-4B17-B07A-0E4BAC96D6CB}" destId="{2B4F8909-830B-4125-BAE8-910785152E7F}" srcOrd="1" destOrd="0" presId="urn:microsoft.com/office/officeart/2008/layout/AlternatingHexagons"/>
    <dgm:cxn modelId="{09F4A828-545C-4525-832B-379DBFB3041F}" type="presParOf" srcId="{E277FA87-BB7F-4B17-B07A-0E4BAC96D6CB}" destId="{E5666F03-0186-496F-A071-E23F1A50DB50}" srcOrd="2" destOrd="0" presId="urn:microsoft.com/office/officeart/2008/layout/AlternatingHexagons"/>
    <dgm:cxn modelId="{0FCCFDE8-FFB2-495F-BA97-7DBB7B77594C}" type="presParOf" srcId="{E277FA87-BB7F-4B17-B07A-0E4BAC96D6CB}" destId="{C3636AD6-736E-4B9E-A4DB-DD1566200D33}" srcOrd="3" destOrd="0" presId="urn:microsoft.com/office/officeart/2008/layout/AlternatingHexagons"/>
    <dgm:cxn modelId="{B6484307-EAF0-478B-B700-51CC6F5D8E8C}" type="presParOf" srcId="{E277FA87-BB7F-4B17-B07A-0E4BAC96D6CB}" destId="{9BBC6858-98F1-4238-BC23-0396D2B6F12E}" srcOrd="4" destOrd="0" presId="urn:microsoft.com/office/officeart/2008/layout/AlternatingHexagons"/>
    <dgm:cxn modelId="{963A05C2-4886-46C7-9515-C305E74B286E}" type="presParOf" srcId="{0E0D04A9-984B-464E-90E8-78404A5E9D95}" destId="{B8790EC9-B5E4-49FE-B777-C29366906B3E}" srcOrd="3" destOrd="0" presId="urn:microsoft.com/office/officeart/2008/layout/AlternatingHexagons"/>
    <dgm:cxn modelId="{97A34B81-B13C-48BF-B2C6-0BB347C4654E}" type="presParOf" srcId="{0E0D04A9-984B-464E-90E8-78404A5E9D95}" destId="{E2EB6CAA-9450-4955-81C3-BF161CA1BD0E}" srcOrd="4" destOrd="0" presId="urn:microsoft.com/office/officeart/2008/layout/AlternatingHexagons"/>
    <dgm:cxn modelId="{E6F6E4C2-374D-4C08-B9FB-30679EDB60DD}" type="presParOf" srcId="{E2EB6CAA-9450-4955-81C3-BF161CA1BD0E}" destId="{BBE6C3A2-A1C5-4C18-AC59-1ABA195F57A8}" srcOrd="0" destOrd="0" presId="urn:microsoft.com/office/officeart/2008/layout/AlternatingHexagons"/>
    <dgm:cxn modelId="{AD8D501F-F190-4B92-A54F-83F90FBE65DC}" type="presParOf" srcId="{E2EB6CAA-9450-4955-81C3-BF161CA1BD0E}" destId="{9D22E47F-6041-403D-A0C9-637CAC56F9F6}" srcOrd="1" destOrd="0" presId="urn:microsoft.com/office/officeart/2008/layout/AlternatingHexagons"/>
    <dgm:cxn modelId="{D347850D-8E1B-4B43-8FF3-1210F90F3166}" type="presParOf" srcId="{E2EB6CAA-9450-4955-81C3-BF161CA1BD0E}" destId="{7F9D19F9-0E6F-4B92-95E3-5C98A79A2A04}" srcOrd="2" destOrd="0" presId="urn:microsoft.com/office/officeart/2008/layout/AlternatingHexagons"/>
    <dgm:cxn modelId="{0E20AA89-A359-4DDC-9CDA-ECA654C2454E}" type="presParOf" srcId="{E2EB6CAA-9450-4955-81C3-BF161CA1BD0E}" destId="{C6B13F88-0D79-4320-83DC-526FBFC0D354}" srcOrd="3" destOrd="0" presId="urn:microsoft.com/office/officeart/2008/layout/AlternatingHexagons"/>
    <dgm:cxn modelId="{BBADE45C-DB27-4C4E-A9E6-6CDD24297A59}" type="presParOf" srcId="{E2EB6CAA-9450-4955-81C3-BF161CA1BD0E}" destId="{E1E855B8-C34C-48F9-9FF0-857F62C816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11F7-072C-4D89-A59F-2F8F8AEAA7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7BD46C-CF8A-4171-BE0C-A1223400DEF0}">
      <dgm:prSet phldrT="[Text]" custT="1"/>
      <dgm:spPr/>
      <dgm:t>
        <a:bodyPr/>
        <a:lstStyle/>
        <a:p>
          <a:r>
            <a:rPr lang="en-US" sz="1000" dirty="0" err="1"/>
            <a:t>Ruxolitinib</a:t>
          </a:r>
          <a:endParaRPr lang="en-US" sz="1000" dirty="0"/>
        </a:p>
      </dgm:t>
    </dgm:pt>
    <dgm:pt modelId="{9B896EB1-3796-46C4-9DC0-A8F9C4945852}" type="parTrans" cxnId="{D86E05BA-1896-444D-8F6D-C9372973C49D}">
      <dgm:prSet/>
      <dgm:spPr/>
      <dgm:t>
        <a:bodyPr/>
        <a:lstStyle/>
        <a:p>
          <a:endParaRPr lang="en-US"/>
        </a:p>
      </dgm:t>
    </dgm:pt>
    <dgm:pt modelId="{9E4C8773-8627-4623-A1F8-29526A056E36}" type="sibTrans" cxnId="{D86E05BA-1896-444D-8F6D-C9372973C49D}">
      <dgm:prSet/>
      <dgm:spPr>
        <a:solidFill>
          <a:schemeClr val="accent6">
            <a:lumMod val="40000"/>
            <a:lumOff val="60000"/>
          </a:schemeClr>
        </a:solidFill>
      </dgm:spPr>
      <dgm:t>
        <a:bodyPr/>
        <a:lstStyle/>
        <a:p>
          <a:endParaRPr lang="en-US"/>
        </a:p>
      </dgm:t>
    </dgm:pt>
    <dgm:pt modelId="{5A105E15-6021-4B01-925F-7D632B627FF3}">
      <dgm:prSet phldrT="[Text]" custT="1"/>
      <dgm:spPr/>
      <dgm:t>
        <a:bodyPr/>
        <a:lstStyle/>
        <a:p>
          <a:r>
            <a:rPr lang="en-US" sz="1000" dirty="0" err="1"/>
            <a:t>Fedratinib</a:t>
          </a:r>
          <a:endParaRPr lang="en-US" sz="1000" dirty="0"/>
        </a:p>
      </dgm:t>
    </dgm:pt>
    <dgm:pt modelId="{9B3BFBB0-559B-456A-ABA7-FEE8E9003280}" type="parTrans" cxnId="{7FEEDC91-ECE5-4795-85F2-61ABE554EF62}">
      <dgm:prSet/>
      <dgm:spPr/>
      <dgm:t>
        <a:bodyPr/>
        <a:lstStyle/>
        <a:p>
          <a:endParaRPr lang="en-US"/>
        </a:p>
      </dgm:t>
    </dgm:pt>
    <dgm:pt modelId="{D58DF795-3C06-4674-9B52-526B87499F5A}" type="sibTrans" cxnId="{7FEEDC91-ECE5-4795-85F2-61ABE554EF62}">
      <dgm:prSet custT="1"/>
      <dgm:spPr>
        <a:solidFill>
          <a:schemeClr val="accent1">
            <a:lumMod val="75000"/>
          </a:schemeClr>
        </a:solidFill>
      </dgm:spPr>
      <dgm:t>
        <a:bodyPr/>
        <a:lstStyle/>
        <a:p>
          <a:r>
            <a:rPr lang="en-US" sz="1000" dirty="0" err="1"/>
            <a:t>Pacritinib</a:t>
          </a:r>
          <a:endParaRPr lang="en-US" sz="1000" dirty="0"/>
        </a:p>
      </dgm:t>
    </dgm:pt>
    <dgm:pt modelId="{150B6F4F-9A78-4584-990A-23D7474ECD5B}">
      <dgm:prSet phldrT="[Text]" custT="1"/>
      <dgm:spPr>
        <a:solidFill>
          <a:schemeClr val="accent1">
            <a:lumMod val="50000"/>
          </a:schemeClr>
        </a:solidFill>
      </dgm:spPr>
      <dgm:t>
        <a:bodyPr/>
        <a:lstStyle/>
        <a:p>
          <a:r>
            <a:rPr lang="en-US" sz="1000" dirty="0" err="1"/>
            <a:t>Momelotinib</a:t>
          </a:r>
          <a:endParaRPr lang="en-US" sz="1000" dirty="0"/>
        </a:p>
      </dgm:t>
    </dgm:pt>
    <dgm:pt modelId="{13792005-4008-45FB-A7E2-453FC03CD9FA}" type="parTrans" cxnId="{D9D5641A-096D-4266-B336-3C6EA421D63F}">
      <dgm:prSet/>
      <dgm:spPr/>
      <dgm:t>
        <a:bodyPr/>
        <a:lstStyle/>
        <a:p>
          <a:endParaRPr lang="en-US"/>
        </a:p>
      </dgm:t>
    </dgm:pt>
    <dgm:pt modelId="{09E68290-6299-41B2-9499-34F17BCC3A9C}" type="sibTrans" cxnId="{D9D5641A-096D-4266-B336-3C6EA421D63F}">
      <dgm:prSet/>
      <dgm:spPr/>
      <dgm:t>
        <a:bodyPr/>
        <a:lstStyle/>
        <a:p>
          <a:endParaRPr lang="en-US"/>
        </a:p>
      </dgm:t>
    </dgm:pt>
    <dgm:pt modelId="{0E0D04A9-984B-464E-90E8-78404A5E9D95}" type="pres">
      <dgm:prSet presAssocID="{E22D11F7-072C-4D89-A59F-2F8F8AEAA76C}" presName="Name0" presStyleCnt="0">
        <dgm:presLayoutVars>
          <dgm:chMax/>
          <dgm:chPref/>
          <dgm:dir/>
          <dgm:animLvl val="lvl"/>
        </dgm:presLayoutVars>
      </dgm:prSet>
      <dgm:spPr/>
    </dgm:pt>
    <dgm:pt modelId="{1C6D55FD-6932-4163-BC21-53AE960B35D0}" type="pres">
      <dgm:prSet presAssocID="{FA7BD46C-CF8A-4171-BE0C-A1223400DEF0}" presName="composite" presStyleCnt="0"/>
      <dgm:spPr/>
    </dgm:pt>
    <dgm:pt modelId="{EE7DA673-AD84-4DE6-9A82-A3A27F7BE3D6}" type="pres">
      <dgm:prSet presAssocID="{FA7BD46C-CF8A-4171-BE0C-A1223400DEF0}" presName="Parent1" presStyleLbl="node1" presStyleIdx="0" presStyleCnt="6" custScaleX="120624">
        <dgm:presLayoutVars>
          <dgm:chMax val="1"/>
          <dgm:chPref val="1"/>
          <dgm:bulletEnabled val="1"/>
        </dgm:presLayoutVars>
      </dgm:prSet>
      <dgm:spPr/>
    </dgm:pt>
    <dgm:pt modelId="{92FCED30-2BFC-42C2-9C1E-D5F0D1DF7DC7}" type="pres">
      <dgm:prSet presAssocID="{FA7BD46C-CF8A-4171-BE0C-A1223400DEF0}" presName="Childtext1" presStyleLbl="revTx" presStyleIdx="0" presStyleCnt="3">
        <dgm:presLayoutVars>
          <dgm:chMax val="0"/>
          <dgm:chPref val="0"/>
          <dgm:bulletEnabled val="1"/>
        </dgm:presLayoutVars>
      </dgm:prSet>
      <dgm:spPr/>
    </dgm:pt>
    <dgm:pt modelId="{F4FA68A5-E7BE-40B7-80F4-214896630C2B}" type="pres">
      <dgm:prSet presAssocID="{FA7BD46C-CF8A-4171-BE0C-A1223400DEF0}" presName="BalanceSpacing" presStyleCnt="0"/>
      <dgm:spPr/>
    </dgm:pt>
    <dgm:pt modelId="{7138AB1C-03F9-41B8-9818-26A5D4EEE694}" type="pres">
      <dgm:prSet presAssocID="{FA7BD46C-CF8A-4171-BE0C-A1223400DEF0}" presName="BalanceSpacing1" presStyleCnt="0"/>
      <dgm:spPr/>
    </dgm:pt>
    <dgm:pt modelId="{D6CFB7F7-A21E-4F56-906A-B4770403CD61}" type="pres">
      <dgm:prSet presAssocID="{9E4C8773-8627-4623-A1F8-29526A056E36}" presName="Accent1Text" presStyleLbl="node1" presStyleIdx="1" presStyleCnt="6" custFlipHor="1" custScaleX="4966" custScaleY="6634" custLinFactNeighborX="9549" custLinFactNeighborY="1004"/>
      <dgm:spPr/>
    </dgm:pt>
    <dgm:pt modelId="{87FE0106-A1FD-4CC1-BAA7-1CD9EFB03E42}" type="pres">
      <dgm:prSet presAssocID="{9E4C8773-8627-4623-A1F8-29526A056E36}" presName="spaceBetweenRectangles" presStyleCnt="0"/>
      <dgm:spPr/>
    </dgm:pt>
    <dgm:pt modelId="{E277FA87-BB7F-4B17-B07A-0E4BAC96D6CB}" type="pres">
      <dgm:prSet presAssocID="{5A105E15-6021-4B01-925F-7D632B627FF3}" presName="composite" presStyleCnt="0"/>
      <dgm:spPr/>
    </dgm:pt>
    <dgm:pt modelId="{5DDD60C1-1B99-478B-A56B-36D40188A16F}" type="pres">
      <dgm:prSet presAssocID="{5A105E15-6021-4B01-925F-7D632B627FF3}" presName="Parent1" presStyleLbl="node1" presStyleIdx="2" presStyleCnt="6" custScaleX="109457">
        <dgm:presLayoutVars>
          <dgm:chMax val="1"/>
          <dgm:chPref val="1"/>
          <dgm:bulletEnabled val="1"/>
        </dgm:presLayoutVars>
      </dgm:prSet>
      <dgm:spPr/>
    </dgm:pt>
    <dgm:pt modelId="{2B4F8909-830B-4125-BAE8-910785152E7F}" type="pres">
      <dgm:prSet presAssocID="{5A105E15-6021-4B01-925F-7D632B627FF3}" presName="Childtext1" presStyleLbl="revTx" presStyleIdx="1" presStyleCnt="3" custLinFactNeighborX="-6667" custLinFactNeighborY="6646">
        <dgm:presLayoutVars>
          <dgm:chMax val="0"/>
          <dgm:chPref val="0"/>
          <dgm:bulletEnabled val="1"/>
        </dgm:presLayoutVars>
      </dgm:prSet>
      <dgm:spPr/>
    </dgm:pt>
    <dgm:pt modelId="{E5666F03-0186-496F-A071-E23F1A50DB50}" type="pres">
      <dgm:prSet presAssocID="{5A105E15-6021-4B01-925F-7D632B627FF3}" presName="BalanceSpacing" presStyleCnt="0"/>
      <dgm:spPr/>
    </dgm:pt>
    <dgm:pt modelId="{C3636AD6-736E-4B9E-A4DB-DD1566200D33}" type="pres">
      <dgm:prSet presAssocID="{5A105E15-6021-4B01-925F-7D632B627FF3}" presName="BalanceSpacing1" presStyleCnt="0"/>
      <dgm:spPr/>
    </dgm:pt>
    <dgm:pt modelId="{9BBC6858-98F1-4238-BC23-0396D2B6F12E}" type="pres">
      <dgm:prSet presAssocID="{D58DF795-3C06-4674-9B52-526B87499F5A}" presName="Accent1Text" presStyleLbl="node1" presStyleIdx="3" presStyleCnt="6"/>
      <dgm:spPr/>
    </dgm:pt>
    <dgm:pt modelId="{B8790EC9-B5E4-49FE-B777-C29366906B3E}" type="pres">
      <dgm:prSet presAssocID="{D58DF795-3C06-4674-9B52-526B87499F5A}" presName="spaceBetweenRectangles" presStyleCnt="0"/>
      <dgm:spPr/>
    </dgm:pt>
    <dgm:pt modelId="{E2EB6CAA-9450-4955-81C3-BF161CA1BD0E}" type="pres">
      <dgm:prSet presAssocID="{150B6F4F-9A78-4584-990A-23D7474ECD5B}" presName="composite" presStyleCnt="0"/>
      <dgm:spPr/>
    </dgm:pt>
    <dgm:pt modelId="{BBE6C3A2-A1C5-4C18-AC59-1ABA195F57A8}" type="pres">
      <dgm:prSet presAssocID="{150B6F4F-9A78-4584-990A-23D7474ECD5B}" presName="Parent1" presStyleLbl="node1" presStyleIdx="4" presStyleCnt="6" custScaleX="132859">
        <dgm:presLayoutVars>
          <dgm:chMax val="1"/>
          <dgm:chPref val="1"/>
          <dgm:bulletEnabled val="1"/>
        </dgm:presLayoutVars>
      </dgm:prSet>
      <dgm:spPr/>
    </dgm:pt>
    <dgm:pt modelId="{9D22E47F-6041-403D-A0C9-637CAC56F9F6}" type="pres">
      <dgm:prSet presAssocID="{150B6F4F-9A78-4584-990A-23D7474ECD5B}" presName="Childtext1" presStyleLbl="revTx" presStyleIdx="2" presStyleCnt="3">
        <dgm:presLayoutVars>
          <dgm:chMax val="0"/>
          <dgm:chPref val="0"/>
          <dgm:bulletEnabled val="1"/>
        </dgm:presLayoutVars>
      </dgm:prSet>
      <dgm:spPr/>
    </dgm:pt>
    <dgm:pt modelId="{7F9D19F9-0E6F-4B92-95E3-5C98A79A2A04}" type="pres">
      <dgm:prSet presAssocID="{150B6F4F-9A78-4584-990A-23D7474ECD5B}" presName="BalanceSpacing" presStyleCnt="0"/>
      <dgm:spPr/>
    </dgm:pt>
    <dgm:pt modelId="{C6B13F88-0D79-4320-83DC-526FBFC0D354}" type="pres">
      <dgm:prSet presAssocID="{150B6F4F-9A78-4584-990A-23D7474ECD5B}" presName="BalanceSpacing1" presStyleCnt="0"/>
      <dgm:spPr/>
    </dgm:pt>
    <dgm:pt modelId="{E1E855B8-C34C-48F9-9FF0-857F62C8168C}" type="pres">
      <dgm:prSet presAssocID="{09E68290-6299-41B2-9499-34F17BCC3A9C}" presName="Accent1Text" presStyleLbl="node1" presStyleIdx="5" presStyleCnt="6"/>
      <dgm:spPr/>
    </dgm:pt>
  </dgm:ptLst>
  <dgm:cxnLst>
    <dgm:cxn modelId="{D9D5641A-096D-4266-B336-3C6EA421D63F}" srcId="{E22D11F7-072C-4D89-A59F-2F8F8AEAA76C}" destId="{150B6F4F-9A78-4584-990A-23D7474ECD5B}" srcOrd="2" destOrd="0" parTransId="{13792005-4008-45FB-A7E2-453FC03CD9FA}" sibTransId="{09E68290-6299-41B2-9499-34F17BCC3A9C}"/>
    <dgm:cxn modelId="{D340642D-CEFC-450A-8BD8-4F23465CD787}" type="presOf" srcId="{D58DF795-3C06-4674-9B52-526B87499F5A}" destId="{9BBC6858-98F1-4238-BC23-0396D2B6F12E}" srcOrd="0" destOrd="0" presId="urn:microsoft.com/office/officeart/2008/layout/AlternatingHexagons"/>
    <dgm:cxn modelId="{3166AE5D-59F9-41EB-AF98-9CAC00AABDAA}" type="presOf" srcId="{FA7BD46C-CF8A-4171-BE0C-A1223400DEF0}" destId="{EE7DA673-AD84-4DE6-9A82-A3A27F7BE3D6}" srcOrd="0" destOrd="0" presId="urn:microsoft.com/office/officeart/2008/layout/AlternatingHexagons"/>
    <dgm:cxn modelId="{B138106A-3035-4BD6-870C-C5B921C2A437}" type="presOf" srcId="{E22D11F7-072C-4D89-A59F-2F8F8AEAA76C}" destId="{0E0D04A9-984B-464E-90E8-78404A5E9D95}" srcOrd="0" destOrd="0" presId="urn:microsoft.com/office/officeart/2008/layout/AlternatingHexagons"/>
    <dgm:cxn modelId="{3A57C87A-E141-4418-830A-59C41CD406A2}" type="presOf" srcId="{9E4C8773-8627-4623-A1F8-29526A056E36}" destId="{D6CFB7F7-A21E-4F56-906A-B4770403CD61}" srcOrd="0" destOrd="0" presId="urn:microsoft.com/office/officeart/2008/layout/AlternatingHexagons"/>
    <dgm:cxn modelId="{7FEEDC91-ECE5-4795-85F2-61ABE554EF62}" srcId="{E22D11F7-072C-4D89-A59F-2F8F8AEAA76C}" destId="{5A105E15-6021-4B01-925F-7D632B627FF3}" srcOrd="1" destOrd="0" parTransId="{9B3BFBB0-559B-456A-ABA7-FEE8E9003280}" sibTransId="{D58DF795-3C06-4674-9B52-526B87499F5A}"/>
    <dgm:cxn modelId="{272053A8-6D09-40FD-AE13-8CAC24F32B15}" type="presOf" srcId="{150B6F4F-9A78-4584-990A-23D7474ECD5B}" destId="{BBE6C3A2-A1C5-4C18-AC59-1ABA195F57A8}" srcOrd="0" destOrd="0" presId="urn:microsoft.com/office/officeart/2008/layout/AlternatingHexagons"/>
    <dgm:cxn modelId="{274CACB9-2C2A-4980-8FCD-AD00C2F351F0}" type="presOf" srcId="{5A105E15-6021-4B01-925F-7D632B627FF3}" destId="{5DDD60C1-1B99-478B-A56B-36D40188A16F}" srcOrd="0" destOrd="0" presId="urn:microsoft.com/office/officeart/2008/layout/AlternatingHexagons"/>
    <dgm:cxn modelId="{D86E05BA-1896-444D-8F6D-C9372973C49D}" srcId="{E22D11F7-072C-4D89-A59F-2F8F8AEAA76C}" destId="{FA7BD46C-CF8A-4171-BE0C-A1223400DEF0}" srcOrd="0" destOrd="0" parTransId="{9B896EB1-3796-46C4-9DC0-A8F9C4945852}" sibTransId="{9E4C8773-8627-4623-A1F8-29526A056E36}"/>
    <dgm:cxn modelId="{680B47D7-4CD2-4172-AF5F-A312BAD136AA}" type="presOf" srcId="{09E68290-6299-41B2-9499-34F17BCC3A9C}" destId="{E1E855B8-C34C-48F9-9FF0-857F62C8168C}" srcOrd="0" destOrd="0" presId="urn:microsoft.com/office/officeart/2008/layout/AlternatingHexagons"/>
    <dgm:cxn modelId="{75683ED5-0F07-4360-B0FE-03812B884AFE}" type="presParOf" srcId="{0E0D04A9-984B-464E-90E8-78404A5E9D95}" destId="{1C6D55FD-6932-4163-BC21-53AE960B35D0}" srcOrd="0" destOrd="0" presId="urn:microsoft.com/office/officeart/2008/layout/AlternatingHexagons"/>
    <dgm:cxn modelId="{2F6104B2-3A52-44AA-BBF6-0074B07CD1BF}" type="presParOf" srcId="{1C6D55FD-6932-4163-BC21-53AE960B35D0}" destId="{EE7DA673-AD84-4DE6-9A82-A3A27F7BE3D6}" srcOrd="0" destOrd="0" presId="urn:microsoft.com/office/officeart/2008/layout/AlternatingHexagons"/>
    <dgm:cxn modelId="{42FF7D03-08D7-4EA2-9983-D1487E33F1F0}" type="presParOf" srcId="{1C6D55FD-6932-4163-BC21-53AE960B35D0}" destId="{92FCED30-2BFC-42C2-9C1E-D5F0D1DF7DC7}" srcOrd="1" destOrd="0" presId="urn:microsoft.com/office/officeart/2008/layout/AlternatingHexagons"/>
    <dgm:cxn modelId="{DBEEB19F-AB01-4027-A84C-18D9C627C07C}" type="presParOf" srcId="{1C6D55FD-6932-4163-BC21-53AE960B35D0}" destId="{F4FA68A5-E7BE-40B7-80F4-214896630C2B}" srcOrd="2" destOrd="0" presId="urn:microsoft.com/office/officeart/2008/layout/AlternatingHexagons"/>
    <dgm:cxn modelId="{A3809BC5-5EC4-4C7E-8331-B6F5C9254D20}" type="presParOf" srcId="{1C6D55FD-6932-4163-BC21-53AE960B35D0}" destId="{7138AB1C-03F9-41B8-9818-26A5D4EEE694}" srcOrd="3" destOrd="0" presId="urn:microsoft.com/office/officeart/2008/layout/AlternatingHexagons"/>
    <dgm:cxn modelId="{A1E1B2BC-A026-4A71-B6FF-589522E45679}" type="presParOf" srcId="{1C6D55FD-6932-4163-BC21-53AE960B35D0}" destId="{D6CFB7F7-A21E-4F56-906A-B4770403CD61}" srcOrd="4" destOrd="0" presId="urn:microsoft.com/office/officeart/2008/layout/AlternatingHexagons"/>
    <dgm:cxn modelId="{BF9793E6-5F62-4613-AB2E-DE51CFD9340C}" type="presParOf" srcId="{0E0D04A9-984B-464E-90E8-78404A5E9D95}" destId="{87FE0106-A1FD-4CC1-BAA7-1CD9EFB03E42}" srcOrd="1" destOrd="0" presId="urn:microsoft.com/office/officeart/2008/layout/AlternatingHexagons"/>
    <dgm:cxn modelId="{E2356815-83B3-4E64-B15C-BFE56867E79E}" type="presParOf" srcId="{0E0D04A9-984B-464E-90E8-78404A5E9D95}" destId="{E277FA87-BB7F-4B17-B07A-0E4BAC96D6CB}" srcOrd="2" destOrd="0" presId="urn:microsoft.com/office/officeart/2008/layout/AlternatingHexagons"/>
    <dgm:cxn modelId="{CA1D7D54-F92C-40F7-9444-C21F8FFF05D2}" type="presParOf" srcId="{E277FA87-BB7F-4B17-B07A-0E4BAC96D6CB}" destId="{5DDD60C1-1B99-478B-A56B-36D40188A16F}" srcOrd="0" destOrd="0" presId="urn:microsoft.com/office/officeart/2008/layout/AlternatingHexagons"/>
    <dgm:cxn modelId="{F4FA490B-8186-434E-8A09-25EEEA423A01}" type="presParOf" srcId="{E277FA87-BB7F-4B17-B07A-0E4BAC96D6CB}" destId="{2B4F8909-830B-4125-BAE8-910785152E7F}" srcOrd="1" destOrd="0" presId="urn:microsoft.com/office/officeart/2008/layout/AlternatingHexagons"/>
    <dgm:cxn modelId="{09F4A828-545C-4525-832B-379DBFB3041F}" type="presParOf" srcId="{E277FA87-BB7F-4B17-B07A-0E4BAC96D6CB}" destId="{E5666F03-0186-496F-A071-E23F1A50DB50}" srcOrd="2" destOrd="0" presId="urn:microsoft.com/office/officeart/2008/layout/AlternatingHexagons"/>
    <dgm:cxn modelId="{0FCCFDE8-FFB2-495F-BA97-7DBB7B77594C}" type="presParOf" srcId="{E277FA87-BB7F-4B17-B07A-0E4BAC96D6CB}" destId="{C3636AD6-736E-4B9E-A4DB-DD1566200D33}" srcOrd="3" destOrd="0" presId="urn:microsoft.com/office/officeart/2008/layout/AlternatingHexagons"/>
    <dgm:cxn modelId="{B6484307-EAF0-478B-B700-51CC6F5D8E8C}" type="presParOf" srcId="{E277FA87-BB7F-4B17-B07A-0E4BAC96D6CB}" destId="{9BBC6858-98F1-4238-BC23-0396D2B6F12E}" srcOrd="4" destOrd="0" presId="urn:microsoft.com/office/officeart/2008/layout/AlternatingHexagons"/>
    <dgm:cxn modelId="{963A05C2-4886-46C7-9515-C305E74B286E}" type="presParOf" srcId="{0E0D04A9-984B-464E-90E8-78404A5E9D95}" destId="{B8790EC9-B5E4-49FE-B777-C29366906B3E}" srcOrd="3" destOrd="0" presId="urn:microsoft.com/office/officeart/2008/layout/AlternatingHexagons"/>
    <dgm:cxn modelId="{97A34B81-B13C-48BF-B2C6-0BB347C4654E}" type="presParOf" srcId="{0E0D04A9-984B-464E-90E8-78404A5E9D95}" destId="{E2EB6CAA-9450-4955-81C3-BF161CA1BD0E}" srcOrd="4" destOrd="0" presId="urn:microsoft.com/office/officeart/2008/layout/AlternatingHexagons"/>
    <dgm:cxn modelId="{E6F6E4C2-374D-4C08-B9FB-30679EDB60DD}" type="presParOf" srcId="{E2EB6CAA-9450-4955-81C3-BF161CA1BD0E}" destId="{BBE6C3A2-A1C5-4C18-AC59-1ABA195F57A8}" srcOrd="0" destOrd="0" presId="urn:microsoft.com/office/officeart/2008/layout/AlternatingHexagons"/>
    <dgm:cxn modelId="{AD8D501F-F190-4B92-A54F-83F90FBE65DC}" type="presParOf" srcId="{E2EB6CAA-9450-4955-81C3-BF161CA1BD0E}" destId="{9D22E47F-6041-403D-A0C9-637CAC56F9F6}" srcOrd="1" destOrd="0" presId="urn:microsoft.com/office/officeart/2008/layout/AlternatingHexagons"/>
    <dgm:cxn modelId="{D347850D-8E1B-4B43-8FF3-1210F90F3166}" type="presParOf" srcId="{E2EB6CAA-9450-4955-81C3-BF161CA1BD0E}" destId="{7F9D19F9-0E6F-4B92-95E3-5C98A79A2A04}" srcOrd="2" destOrd="0" presId="urn:microsoft.com/office/officeart/2008/layout/AlternatingHexagons"/>
    <dgm:cxn modelId="{0E20AA89-A359-4DDC-9CDA-ECA654C2454E}" type="presParOf" srcId="{E2EB6CAA-9450-4955-81C3-BF161CA1BD0E}" destId="{C6B13F88-0D79-4320-83DC-526FBFC0D354}" srcOrd="3" destOrd="0" presId="urn:microsoft.com/office/officeart/2008/layout/AlternatingHexagons"/>
    <dgm:cxn modelId="{BBADE45C-DB27-4C4E-A9E6-6CDD24297A59}" type="presParOf" srcId="{E2EB6CAA-9450-4955-81C3-BF161CA1BD0E}" destId="{E1E855B8-C34C-48F9-9FF0-857F62C816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2D11F7-072C-4D89-A59F-2F8F8AEAA7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7BD46C-CF8A-4171-BE0C-A1223400DEF0}">
      <dgm:prSet phldrT="[Text]" custT="1"/>
      <dgm:spPr/>
      <dgm:t>
        <a:bodyPr/>
        <a:lstStyle/>
        <a:p>
          <a:r>
            <a:rPr lang="en-US" sz="1000" dirty="0" err="1"/>
            <a:t>Ruxolitinib</a:t>
          </a:r>
          <a:endParaRPr lang="en-US" sz="1000" dirty="0"/>
        </a:p>
      </dgm:t>
    </dgm:pt>
    <dgm:pt modelId="{9B896EB1-3796-46C4-9DC0-A8F9C4945852}" type="parTrans" cxnId="{D86E05BA-1896-444D-8F6D-C9372973C49D}">
      <dgm:prSet/>
      <dgm:spPr/>
      <dgm:t>
        <a:bodyPr/>
        <a:lstStyle/>
        <a:p>
          <a:endParaRPr lang="en-US"/>
        </a:p>
      </dgm:t>
    </dgm:pt>
    <dgm:pt modelId="{9E4C8773-8627-4623-A1F8-29526A056E36}" type="sibTrans" cxnId="{D86E05BA-1896-444D-8F6D-C9372973C49D}">
      <dgm:prSet/>
      <dgm:spPr>
        <a:solidFill>
          <a:schemeClr val="accent6">
            <a:lumMod val="40000"/>
            <a:lumOff val="60000"/>
          </a:schemeClr>
        </a:solidFill>
      </dgm:spPr>
      <dgm:t>
        <a:bodyPr/>
        <a:lstStyle/>
        <a:p>
          <a:endParaRPr lang="en-US"/>
        </a:p>
      </dgm:t>
    </dgm:pt>
    <dgm:pt modelId="{5A105E15-6021-4B01-925F-7D632B627FF3}">
      <dgm:prSet phldrT="[Text]" custT="1"/>
      <dgm:spPr/>
      <dgm:t>
        <a:bodyPr/>
        <a:lstStyle/>
        <a:p>
          <a:r>
            <a:rPr lang="en-US" sz="1000" dirty="0" err="1"/>
            <a:t>Fedratinib</a:t>
          </a:r>
          <a:endParaRPr lang="en-US" sz="1000" dirty="0"/>
        </a:p>
      </dgm:t>
    </dgm:pt>
    <dgm:pt modelId="{9B3BFBB0-559B-456A-ABA7-FEE8E9003280}" type="parTrans" cxnId="{7FEEDC91-ECE5-4795-85F2-61ABE554EF62}">
      <dgm:prSet/>
      <dgm:spPr/>
      <dgm:t>
        <a:bodyPr/>
        <a:lstStyle/>
        <a:p>
          <a:endParaRPr lang="en-US"/>
        </a:p>
      </dgm:t>
    </dgm:pt>
    <dgm:pt modelId="{D58DF795-3C06-4674-9B52-526B87499F5A}" type="sibTrans" cxnId="{7FEEDC91-ECE5-4795-85F2-61ABE554EF62}">
      <dgm:prSet custT="1"/>
      <dgm:spPr>
        <a:solidFill>
          <a:schemeClr val="accent1">
            <a:lumMod val="75000"/>
          </a:schemeClr>
        </a:solidFill>
      </dgm:spPr>
      <dgm:t>
        <a:bodyPr/>
        <a:lstStyle/>
        <a:p>
          <a:r>
            <a:rPr lang="en-US" sz="1000" dirty="0" err="1"/>
            <a:t>Pacritinib</a:t>
          </a:r>
          <a:endParaRPr lang="en-US" sz="1000" dirty="0"/>
        </a:p>
      </dgm:t>
    </dgm:pt>
    <dgm:pt modelId="{150B6F4F-9A78-4584-990A-23D7474ECD5B}">
      <dgm:prSet phldrT="[Text]" custT="1"/>
      <dgm:spPr>
        <a:solidFill>
          <a:schemeClr val="accent1">
            <a:lumMod val="50000"/>
          </a:schemeClr>
        </a:solidFill>
      </dgm:spPr>
      <dgm:t>
        <a:bodyPr/>
        <a:lstStyle/>
        <a:p>
          <a:r>
            <a:rPr lang="en-US" sz="1000" dirty="0" err="1"/>
            <a:t>Momelotinib</a:t>
          </a:r>
          <a:endParaRPr lang="en-US" sz="1000" dirty="0"/>
        </a:p>
      </dgm:t>
    </dgm:pt>
    <dgm:pt modelId="{13792005-4008-45FB-A7E2-453FC03CD9FA}" type="parTrans" cxnId="{D9D5641A-096D-4266-B336-3C6EA421D63F}">
      <dgm:prSet/>
      <dgm:spPr/>
      <dgm:t>
        <a:bodyPr/>
        <a:lstStyle/>
        <a:p>
          <a:endParaRPr lang="en-US"/>
        </a:p>
      </dgm:t>
    </dgm:pt>
    <dgm:pt modelId="{09E68290-6299-41B2-9499-34F17BCC3A9C}" type="sibTrans" cxnId="{D9D5641A-096D-4266-B336-3C6EA421D63F}">
      <dgm:prSet/>
      <dgm:spPr/>
      <dgm:t>
        <a:bodyPr/>
        <a:lstStyle/>
        <a:p>
          <a:endParaRPr lang="en-US"/>
        </a:p>
      </dgm:t>
    </dgm:pt>
    <dgm:pt modelId="{0E0D04A9-984B-464E-90E8-78404A5E9D95}" type="pres">
      <dgm:prSet presAssocID="{E22D11F7-072C-4D89-A59F-2F8F8AEAA76C}" presName="Name0" presStyleCnt="0">
        <dgm:presLayoutVars>
          <dgm:chMax/>
          <dgm:chPref/>
          <dgm:dir/>
          <dgm:animLvl val="lvl"/>
        </dgm:presLayoutVars>
      </dgm:prSet>
      <dgm:spPr/>
    </dgm:pt>
    <dgm:pt modelId="{1C6D55FD-6932-4163-BC21-53AE960B35D0}" type="pres">
      <dgm:prSet presAssocID="{FA7BD46C-CF8A-4171-BE0C-A1223400DEF0}" presName="composite" presStyleCnt="0"/>
      <dgm:spPr/>
    </dgm:pt>
    <dgm:pt modelId="{EE7DA673-AD84-4DE6-9A82-A3A27F7BE3D6}" type="pres">
      <dgm:prSet presAssocID="{FA7BD46C-CF8A-4171-BE0C-A1223400DEF0}" presName="Parent1" presStyleLbl="node1" presStyleIdx="0" presStyleCnt="6" custScaleX="120624">
        <dgm:presLayoutVars>
          <dgm:chMax val="1"/>
          <dgm:chPref val="1"/>
          <dgm:bulletEnabled val="1"/>
        </dgm:presLayoutVars>
      </dgm:prSet>
      <dgm:spPr/>
    </dgm:pt>
    <dgm:pt modelId="{92FCED30-2BFC-42C2-9C1E-D5F0D1DF7DC7}" type="pres">
      <dgm:prSet presAssocID="{FA7BD46C-CF8A-4171-BE0C-A1223400DEF0}" presName="Childtext1" presStyleLbl="revTx" presStyleIdx="0" presStyleCnt="3">
        <dgm:presLayoutVars>
          <dgm:chMax val="0"/>
          <dgm:chPref val="0"/>
          <dgm:bulletEnabled val="1"/>
        </dgm:presLayoutVars>
      </dgm:prSet>
      <dgm:spPr/>
    </dgm:pt>
    <dgm:pt modelId="{F4FA68A5-E7BE-40B7-80F4-214896630C2B}" type="pres">
      <dgm:prSet presAssocID="{FA7BD46C-CF8A-4171-BE0C-A1223400DEF0}" presName="BalanceSpacing" presStyleCnt="0"/>
      <dgm:spPr/>
    </dgm:pt>
    <dgm:pt modelId="{7138AB1C-03F9-41B8-9818-26A5D4EEE694}" type="pres">
      <dgm:prSet presAssocID="{FA7BD46C-CF8A-4171-BE0C-A1223400DEF0}" presName="BalanceSpacing1" presStyleCnt="0"/>
      <dgm:spPr/>
    </dgm:pt>
    <dgm:pt modelId="{D6CFB7F7-A21E-4F56-906A-B4770403CD61}" type="pres">
      <dgm:prSet presAssocID="{9E4C8773-8627-4623-A1F8-29526A056E36}" presName="Accent1Text" presStyleLbl="node1" presStyleIdx="1" presStyleCnt="6" custFlipHor="1" custScaleX="4966" custScaleY="6634" custLinFactNeighborX="9549" custLinFactNeighborY="1004"/>
      <dgm:spPr/>
    </dgm:pt>
    <dgm:pt modelId="{87FE0106-A1FD-4CC1-BAA7-1CD9EFB03E42}" type="pres">
      <dgm:prSet presAssocID="{9E4C8773-8627-4623-A1F8-29526A056E36}" presName="spaceBetweenRectangles" presStyleCnt="0"/>
      <dgm:spPr/>
    </dgm:pt>
    <dgm:pt modelId="{E277FA87-BB7F-4B17-B07A-0E4BAC96D6CB}" type="pres">
      <dgm:prSet presAssocID="{5A105E15-6021-4B01-925F-7D632B627FF3}" presName="composite" presStyleCnt="0"/>
      <dgm:spPr/>
    </dgm:pt>
    <dgm:pt modelId="{5DDD60C1-1B99-478B-A56B-36D40188A16F}" type="pres">
      <dgm:prSet presAssocID="{5A105E15-6021-4B01-925F-7D632B627FF3}" presName="Parent1" presStyleLbl="node1" presStyleIdx="2" presStyleCnt="6" custScaleX="109457">
        <dgm:presLayoutVars>
          <dgm:chMax val="1"/>
          <dgm:chPref val="1"/>
          <dgm:bulletEnabled val="1"/>
        </dgm:presLayoutVars>
      </dgm:prSet>
      <dgm:spPr/>
    </dgm:pt>
    <dgm:pt modelId="{2B4F8909-830B-4125-BAE8-910785152E7F}" type="pres">
      <dgm:prSet presAssocID="{5A105E15-6021-4B01-925F-7D632B627FF3}" presName="Childtext1" presStyleLbl="revTx" presStyleIdx="1" presStyleCnt="3" custLinFactNeighborX="-6667" custLinFactNeighborY="6646">
        <dgm:presLayoutVars>
          <dgm:chMax val="0"/>
          <dgm:chPref val="0"/>
          <dgm:bulletEnabled val="1"/>
        </dgm:presLayoutVars>
      </dgm:prSet>
      <dgm:spPr/>
    </dgm:pt>
    <dgm:pt modelId="{E5666F03-0186-496F-A071-E23F1A50DB50}" type="pres">
      <dgm:prSet presAssocID="{5A105E15-6021-4B01-925F-7D632B627FF3}" presName="BalanceSpacing" presStyleCnt="0"/>
      <dgm:spPr/>
    </dgm:pt>
    <dgm:pt modelId="{C3636AD6-736E-4B9E-A4DB-DD1566200D33}" type="pres">
      <dgm:prSet presAssocID="{5A105E15-6021-4B01-925F-7D632B627FF3}" presName="BalanceSpacing1" presStyleCnt="0"/>
      <dgm:spPr/>
    </dgm:pt>
    <dgm:pt modelId="{9BBC6858-98F1-4238-BC23-0396D2B6F12E}" type="pres">
      <dgm:prSet presAssocID="{D58DF795-3C06-4674-9B52-526B87499F5A}" presName="Accent1Text" presStyleLbl="node1" presStyleIdx="3" presStyleCnt="6"/>
      <dgm:spPr/>
    </dgm:pt>
    <dgm:pt modelId="{B8790EC9-B5E4-49FE-B777-C29366906B3E}" type="pres">
      <dgm:prSet presAssocID="{D58DF795-3C06-4674-9B52-526B87499F5A}" presName="spaceBetweenRectangles" presStyleCnt="0"/>
      <dgm:spPr/>
    </dgm:pt>
    <dgm:pt modelId="{E2EB6CAA-9450-4955-81C3-BF161CA1BD0E}" type="pres">
      <dgm:prSet presAssocID="{150B6F4F-9A78-4584-990A-23D7474ECD5B}" presName="composite" presStyleCnt="0"/>
      <dgm:spPr/>
    </dgm:pt>
    <dgm:pt modelId="{BBE6C3A2-A1C5-4C18-AC59-1ABA195F57A8}" type="pres">
      <dgm:prSet presAssocID="{150B6F4F-9A78-4584-990A-23D7474ECD5B}" presName="Parent1" presStyleLbl="node1" presStyleIdx="4" presStyleCnt="6" custScaleX="132859">
        <dgm:presLayoutVars>
          <dgm:chMax val="1"/>
          <dgm:chPref val="1"/>
          <dgm:bulletEnabled val="1"/>
        </dgm:presLayoutVars>
      </dgm:prSet>
      <dgm:spPr/>
    </dgm:pt>
    <dgm:pt modelId="{9D22E47F-6041-403D-A0C9-637CAC56F9F6}" type="pres">
      <dgm:prSet presAssocID="{150B6F4F-9A78-4584-990A-23D7474ECD5B}" presName="Childtext1" presStyleLbl="revTx" presStyleIdx="2" presStyleCnt="3">
        <dgm:presLayoutVars>
          <dgm:chMax val="0"/>
          <dgm:chPref val="0"/>
          <dgm:bulletEnabled val="1"/>
        </dgm:presLayoutVars>
      </dgm:prSet>
      <dgm:spPr/>
    </dgm:pt>
    <dgm:pt modelId="{7F9D19F9-0E6F-4B92-95E3-5C98A79A2A04}" type="pres">
      <dgm:prSet presAssocID="{150B6F4F-9A78-4584-990A-23D7474ECD5B}" presName="BalanceSpacing" presStyleCnt="0"/>
      <dgm:spPr/>
    </dgm:pt>
    <dgm:pt modelId="{C6B13F88-0D79-4320-83DC-526FBFC0D354}" type="pres">
      <dgm:prSet presAssocID="{150B6F4F-9A78-4584-990A-23D7474ECD5B}" presName="BalanceSpacing1" presStyleCnt="0"/>
      <dgm:spPr/>
    </dgm:pt>
    <dgm:pt modelId="{E1E855B8-C34C-48F9-9FF0-857F62C8168C}" type="pres">
      <dgm:prSet presAssocID="{09E68290-6299-41B2-9499-34F17BCC3A9C}" presName="Accent1Text" presStyleLbl="node1" presStyleIdx="5" presStyleCnt="6"/>
      <dgm:spPr/>
    </dgm:pt>
  </dgm:ptLst>
  <dgm:cxnLst>
    <dgm:cxn modelId="{D9D5641A-096D-4266-B336-3C6EA421D63F}" srcId="{E22D11F7-072C-4D89-A59F-2F8F8AEAA76C}" destId="{150B6F4F-9A78-4584-990A-23D7474ECD5B}" srcOrd="2" destOrd="0" parTransId="{13792005-4008-45FB-A7E2-453FC03CD9FA}" sibTransId="{09E68290-6299-41B2-9499-34F17BCC3A9C}"/>
    <dgm:cxn modelId="{D340642D-CEFC-450A-8BD8-4F23465CD787}" type="presOf" srcId="{D58DF795-3C06-4674-9B52-526B87499F5A}" destId="{9BBC6858-98F1-4238-BC23-0396D2B6F12E}" srcOrd="0" destOrd="0" presId="urn:microsoft.com/office/officeart/2008/layout/AlternatingHexagons"/>
    <dgm:cxn modelId="{3166AE5D-59F9-41EB-AF98-9CAC00AABDAA}" type="presOf" srcId="{FA7BD46C-CF8A-4171-BE0C-A1223400DEF0}" destId="{EE7DA673-AD84-4DE6-9A82-A3A27F7BE3D6}" srcOrd="0" destOrd="0" presId="urn:microsoft.com/office/officeart/2008/layout/AlternatingHexagons"/>
    <dgm:cxn modelId="{B138106A-3035-4BD6-870C-C5B921C2A437}" type="presOf" srcId="{E22D11F7-072C-4D89-A59F-2F8F8AEAA76C}" destId="{0E0D04A9-984B-464E-90E8-78404A5E9D95}" srcOrd="0" destOrd="0" presId="urn:microsoft.com/office/officeart/2008/layout/AlternatingHexagons"/>
    <dgm:cxn modelId="{3A57C87A-E141-4418-830A-59C41CD406A2}" type="presOf" srcId="{9E4C8773-8627-4623-A1F8-29526A056E36}" destId="{D6CFB7F7-A21E-4F56-906A-B4770403CD61}" srcOrd="0" destOrd="0" presId="urn:microsoft.com/office/officeart/2008/layout/AlternatingHexagons"/>
    <dgm:cxn modelId="{7FEEDC91-ECE5-4795-85F2-61ABE554EF62}" srcId="{E22D11F7-072C-4D89-A59F-2F8F8AEAA76C}" destId="{5A105E15-6021-4B01-925F-7D632B627FF3}" srcOrd="1" destOrd="0" parTransId="{9B3BFBB0-559B-456A-ABA7-FEE8E9003280}" sibTransId="{D58DF795-3C06-4674-9B52-526B87499F5A}"/>
    <dgm:cxn modelId="{272053A8-6D09-40FD-AE13-8CAC24F32B15}" type="presOf" srcId="{150B6F4F-9A78-4584-990A-23D7474ECD5B}" destId="{BBE6C3A2-A1C5-4C18-AC59-1ABA195F57A8}" srcOrd="0" destOrd="0" presId="urn:microsoft.com/office/officeart/2008/layout/AlternatingHexagons"/>
    <dgm:cxn modelId="{274CACB9-2C2A-4980-8FCD-AD00C2F351F0}" type="presOf" srcId="{5A105E15-6021-4B01-925F-7D632B627FF3}" destId="{5DDD60C1-1B99-478B-A56B-36D40188A16F}" srcOrd="0" destOrd="0" presId="urn:microsoft.com/office/officeart/2008/layout/AlternatingHexagons"/>
    <dgm:cxn modelId="{D86E05BA-1896-444D-8F6D-C9372973C49D}" srcId="{E22D11F7-072C-4D89-A59F-2F8F8AEAA76C}" destId="{FA7BD46C-CF8A-4171-BE0C-A1223400DEF0}" srcOrd="0" destOrd="0" parTransId="{9B896EB1-3796-46C4-9DC0-A8F9C4945852}" sibTransId="{9E4C8773-8627-4623-A1F8-29526A056E36}"/>
    <dgm:cxn modelId="{680B47D7-4CD2-4172-AF5F-A312BAD136AA}" type="presOf" srcId="{09E68290-6299-41B2-9499-34F17BCC3A9C}" destId="{E1E855B8-C34C-48F9-9FF0-857F62C8168C}" srcOrd="0" destOrd="0" presId="urn:microsoft.com/office/officeart/2008/layout/AlternatingHexagons"/>
    <dgm:cxn modelId="{75683ED5-0F07-4360-B0FE-03812B884AFE}" type="presParOf" srcId="{0E0D04A9-984B-464E-90E8-78404A5E9D95}" destId="{1C6D55FD-6932-4163-BC21-53AE960B35D0}" srcOrd="0" destOrd="0" presId="urn:microsoft.com/office/officeart/2008/layout/AlternatingHexagons"/>
    <dgm:cxn modelId="{2F6104B2-3A52-44AA-BBF6-0074B07CD1BF}" type="presParOf" srcId="{1C6D55FD-6932-4163-BC21-53AE960B35D0}" destId="{EE7DA673-AD84-4DE6-9A82-A3A27F7BE3D6}" srcOrd="0" destOrd="0" presId="urn:microsoft.com/office/officeart/2008/layout/AlternatingHexagons"/>
    <dgm:cxn modelId="{42FF7D03-08D7-4EA2-9983-D1487E33F1F0}" type="presParOf" srcId="{1C6D55FD-6932-4163-BC21-53AE960B35D0}" destId="{92FCED30-2BFC-42C2-9C1E-D5F0D1DF7DC7}" srcOrd="1" destOrd="0" presId="urn:microsoft.com/office/officeart/2008/layout/AlternatingHexagons"/>
    <dgm:cxn modelId="{DBEEB19F-AB01-4027-A84C-18D9C627C07C}" type="presParOf" srcId="{1C6D55FD-6932-4163-BC21-53AE960B35D0}" destId="{F4FA68A5-E7BE-40B7-80F4-214896630C2B}" srcOrd="2" destOrd="0" presId="urn:microsoft.com/office/officeart/2008/layout/AlternatingHexagons"/>
    <dgm:cxn modelId="{A3809BC5-5EC4-4C7E-8331-B6F5C9254D20}" type="presParOf" srcId="{1C6D55FD-6932-4163-BC21-53AE960B35D0}" destId="{7138AB1C-03F9-41B8-9818-26A5D4EEE694}" srcOrd="3" destOrd="0" presId="urn:microsoft.com/office/officeart/2008/layout/AlternatingHexagons"/>
    <dgm:cxn modelId="{A1E1B2BC-A026-4A71-B6FF-589522E45679}" type="presParOf" srcId="{1C6D55FD-6932-4163-BC21-53AE960B35D0}" destId="{D6CFB7F7-A21E-4F56-906A-B4770403CD61}" srcOrd="4" destOrd="0" presId="urn:microsoft.com/office/officeart/2008/layout/AlternatingHexagons"/>
    <dgm:cxn modelId="{BF9793E6-5F62-4613-AB2E-DE51CFD9340C}" type="presParOf" srcId="{0E0D04A9-984B-464E-90E8-78404A5E9D95}" destId="{87FE0106-A1FD-4CC1-BAA7-1CD9EFB03E42}" srcOrd="1" destOrd="0" presId="urn:microsoft.com/office/officeart/2008/layout/AlternatingHexagons"/>
    <dgm:cxn modelId="{E2356815-83B3-4E64-B15C-BFE56867E79E}" type="presParOf" srcId="{0E0D04A9-984B-464E-90E8-78404A5E9D95}" destId="{E277FA87-BB7F-4B17-B07A-0E4BAC96D6CB}" srcOrd="2" destOrd="0" presId="urn:microsoft.com/office/officeart/2008/layout/AlternatingHexagons"/>
    <dgm:cxn modelId="{CA1D7D54-F92C-40F7-9444-C21F8FFF05D2}" type="presParOf" srcId="{E277FA87-BB7F-4B17-B07A-0E4BAC96D6CB}" destId="{5DDD60C1-1B99-478B-A56B-36D40188A16F}" srcOrd="0" destOrd="0" presId="urn:microsoft.com/office/officeart/2008/layout/AlternatingHexagons"/>
    <dgm:cxn modelId="{F4FA490B-8186-434E-8A09-25EEEA423A01}" type="presParOf" srcId="{E277FA87-BB7F-4B17-B07A-0E4BAC96D6CB}" destId="{2B4F8909-830B-4125-BAE8-910785152E7F}" srcOrd="1" destOrd="0" presId="urn:microsoft.com/office/officeart/2008/layout/AlternatingHexagons"/>
    <dgm:cxn modelId="{09F4A828-545C-4525-832B-379DBFB3041F}" type="presParOf" srcId="{E277FA87-BB7F-4B17-B07A-0E4BAC96D6CB}" destId="{E5666F03-0186-496F-A071-E23F1A50DB50}" srcOrd="2" destOrd="0" presId="urn:microsoft.com/office/officeart/2008/layout/AlternatingHexagons"/>
    <dgm:cxn modelId="{0FCCFDE8-FFB2-495F-BA97-7DBB7B77594C}" type="presParOf" srcId="{E277FA87-BB7F-4B17-B07A-0E4BAC96D6CB}" destId="{C3636AD6-736E-4B9E-A4DB-DD1566200D33}" srcOrd="3" destOrd="0" presId="urn:microsoft.com/office/officeart/2008/layout/AlternatingHexagons"/>
    <dgm:cxn modelId="{B6484307-EAF0-478B-B700-51CC6F5D8E8C}" type="presParOf" srcId="{E277FA87-BB7F-4B17-B07A-0E4BAC96D6CB}" destId="{9BBC6858-98F1-4238-BC23-0396D2B6F12E}" srcOrd="4" destOrd="0" presId="urn:microsoft.com/office/officeart/2008/layout/AlternatingHexagons"/>
    <dgm:cxn modelId="{963A05C2-4886-46C7-9515-C305E74B286E}" type="presParOf" srcId="{0E0D04A9-984B-464E-90E8-78404A5E9D95}" destId="{B8790EC9-B5E4-49FE-B777-C29366906B3E}" srcOrd="3" destOrd="0" presId="urn:microsoft.com/office/officeart/2008/layout/AlternatingHexagons"/>
    <dgm:cxn modelId="{97A34B81-B13C-48BF-B2C6-0BB347C4654E}" type="presParOf" srcId="{0E0D04A9-984B-464E-90E8-78404A5E9D95}" destId="{E2EB6CAA-9450-4955-81C3-BF161CA1BD0E}" srcOrd="4" destOrd="0" presId="urn:microsoft.com/office/officeart/2008/layout/AlternatingHexagons"/>
    <dgm:cxn modelId="{E6F6E4C2-374D-4C08-B9FB-30679EDB60DD}" type="presParOf" srcId="{E2EB6CAA-9450-4955-81C3-BF161CA1BD0E}" destId="{BBE6C3A2-A1C5-4C18-AC59-1ABA195F57A8}" srcOrd="0" destOrd="0" presId="urn:microsoft.com/office/officeart/2008/layout/AlternatingHexagons"/>
    <dgm:cxn modelId="{AD8D501F-F190-4B92-A54F-83F90FBE65DC}" type="presParOf" srcId="{E2EB6CAA-9450-4955-81C3-BF161CA1BD0E}" destId="{9D22E47F-6041-403D-A0C9-637CAC56F9F6}" srcOrd="1" destOrd="0" presId="urn:microsoft.com/office/officeart/2008/layout/AlternatingHexagons"/>
    <dgm:cxn modelId="{D347850D-8E1B-4B43-8FF3-1210F90F3166}" type="presParOf" srcId="{E2EB6CAA-9450-4955-81C3-BF161CA1BD0E}" destId="{7F9D19F9-0E6F-4B92-95E3-5C98A79A2A04}" srcOrd="2" destOrd="0" presId="urn:microsoft.com/office/officeart/2008/layout/AlternatingHexagons"/>
    <dgm:cxn modelId="{0E20AA89-A359-4DDC-9CDA-ECA654C2454E}" type="presParOf" srcId="{E2EB6CAA-9450-4955-81C3-BF161CA1BD0E}" destId="{C6B13F88-0D79-4320-83DC-526FBFC0D354}" srcOrd="3" destOrd="0" presId="urn:microsoft.com/office/officeart/2008/layout/AlternatingHexagons"/>
    <dgm:cxn modelId="{BBADE45C-DB27-4C4E-A9E6-6CDD24297A59}" type="presParOf" srcId="{E2EB6CAA-9450-4955-81C3-BF161CA1BD0E}" destId="{E1E855B8-C34C-48F9-9FF0-857F62C816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A673-AD84-4DE6-9A82-A3A27F7BE3D6}">
      <dsp:nvSpPr>
        <dsp:cNvPr id="0" name=""/>
        <dsp:cNvSpPr/>
      </dsp:nvSpPr>
      <dsp:spPr>
        <a:xfrm rot="5400000">
          <a:off x="1611705" y="16220"/>
          <a:ext cx="1057299" cy="110956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Ruxolitinib</a:t>
          </a:r>
          <a:endParaRPr lang="en-US" sz="1000" kern="1200" dirty="0"/>
        </a:p>
      </dsp:txBody>
      <dsp:txXfrm rot="-5400000">
        <a:off x="1770502" y="218568"/>
        <a:ext cx="739706" cy="704866"/>
      </dsp:txXfrm>
    </dsp:sp>
    <dsp:sp modelId="{92FCED30-2BFC-42C2-9C1E-D5F0D1DF7DC7}">
      <dsp:nvSpPr>
        <dsp:cNvPr id="0" name=""/>
        <dsp:cNvSpPr/>
      </dsp:nvSpPr>
      <dsp:spPr>
        <a:xfrm>
          <a:off x="2628193" y="253811"/>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D6CFB7F7-A21E-4F56-906A-B4770403CD61}">
      <dsp:nvSpPr>
        <dsp:cNvPr id="0" name=""/>
        <dsp:cNvSpPr/>
      </dsp:nvSpPr>
      <dsp:spPr>
        <a:xfrm rot="16200000" flipH="1">
          <a:off x="1199681" y="558776"/>
          <a:ext cx="70141" cy="45679"/>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218198" y="556197"/>
        <a:ext cx="33107" cy="50837"/>
      </dsp:txXfrm>
    </dsp:sp>
    <dsp:sp modelId="{5DDD60C1-1B99-478B-A56B-36D40188A16F}">
      <dsp:nvSpPr>
        <dsp:cNvPr id="0" name=""/>
        <dsp:cNvSpPr/>
      </dsp:nvSpPr>
      <dsp:spPr>
        <a:xfrm rot="5400000">
          <a:off x="1113082" y="965016"/>
          <a:ext cx="1057299" cy="1006841"/>
        </a:xfrm>
        <a:prstGeom prst="hexagon">
          <a:avLst>
            <a:gd name="adj" fmla="val 25000"/>
            <a:gd name="vf" fmla="val 11547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Fedratinib</a:t>
          </a:r>
          <a:endParaRPr lang="en-US" sz="1000" kern="1200" dirty="0"/>
        </a:p>
      </dsp:txBody>
      <dsp:txXfrm rot="-5400000">
        <a:off x="1302114" y="1111799"/>
        <a:ext cx="679235" cy="713275"/>
      </dsp:txXfrm>
    </dsp:sp>
    <dsp:sp modelId="{2B4F8909-830B-4125-BAE8-910785152E7F}">
      <dsp:nvSpPr>
        <dsp:cNvPr id="0" name=""/>
        <dsp:cNvSpPr/>
      </dsp:nvSpPr>
      <dsp:spPr>
        <a:xfrm>
          <a:off x="0" y="1193408"/>
          <a:ext cx="1141883" cy="634379"/>
        </a:xfrm>
        <a:prstGeom prst="rect">
          <a:avLst/>
        </a:prstGeom>
        <a:noFill/>
        <a:ln>
          <a:noFill/>
        </a:ln>
        <a:effectLst/>
      </dsp:spPr>
      <dsp:style>
        <a:lnRef idx="0">
          <a:scrgbClr r="0" g="0" b="0"/>
        </a:lnRef>
        <a:fillRef idx="0">
          <a:scrgbClr r="0" g="0" b="0"/>
        </a:fillRef>
        <a:effectRef idx="0">
          <a:scrgbClr r="0" g="0" b="0"/>
        </a:effectRef>
        <a:fontRef idx="minor"/>
      </dsp:style>
    </dsp:sp>
    <dsp:sp modelId="{9BBC6858-98F1-4238-BC23-0396D2B6F12E}">
      <dsp:nvSpPr>
        <dsp:cNvPr id="0" name=""/>
        <dsp:cNvSpPr/>
      </dsp:nvSpPr>
      <dsp:spPr>
        <a:xfrm rot="5400000">
          <a:off x="2106521" y="1008512"/>
          <a:ext cx="1057299" cy="919850"/>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Pacritinib</a:t>
          </a:r>
          <a:endParaRPr lang="en-US" sz="1000" kern="1200" dirty="0"/>
        </a:p>
      </dsp:txBody>
      <dsp:txXfrm rot="-5400000">
        <a:off x="2318588" y="1104550"/>
        <a:ext cx="633164" cy="727775"/>
      </dsp:txXfrm>
    </dsp:sp>
    <dsp:sp modelId="{BBE6C3A2-A1C5-4C18-AC59-1ABA195F57A8}">
      <dsp:nvSpPr>
        <dsp:cNvPr id="0" name=""/>
        <dsp:cNvSpPr/>
      </dsp:nvSpPr>
      <dsp:spPr>
        <a:xfrm rot="5400000">
          <a:off x="1611705" y="1754821"/>
          <a:ext cx="1057299" cy="1222104"/>
        </a:xfrm>
        <a:prstGeom prst="hexagon">
          <a:avLst>
            <a:gd name="adj" fmla="val 2500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Momelotinib</a:t>
          </a:r>
          <a:endParaRPr lang="en-US" sz="1000" kern="1200" dirty="0"/>
        </a:p>
      </dsp:txBody>
      <dsp:txXfrm rot="-5400000">
        <a:off x="1732987" y="2013441"/>
        <a:ext cx="814736" cy="704866"/>
      </dsp:txXfrm>
    </dsp:sp>
    <dsp:sp modelId="{9D22E47F-6041-403D-A0C9-637CAC56F9F6}">
      <dsp:nvSpPr>
        <dsp:cNvPr id="0" name=""/>
        <dsp:cNvSpPr/>
      </dsp:nvSpPr>
      <dsp:spPr>
        <a:xfrm>
          <a:off x="2628193" y="2048683"/>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E1E855B8-C34C-48F9-9FF0-857F62C8168C}">
      <dsp:nvSpPr>
        <dsp:cNvPr id="0" name=""/>
        <dsp:cNvSpPr/>
      </dsp:nvSpPr>
      <dsp:spPr>
        <a:xfrm rot="5400000">
          <a:off x="618266" y="1905948"/>
          <a:ext cx="1057299" cy="919850"/>
        </a:xfrm>
        <a:prstGeom prst="hexagon">
          <a:avLst>
            <a:gd name="adj" fmla="val 25000"/>
            <a:gd name="vf" fmla="val 11547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30333" y="2001986"/>
        <a:ext cx="633164" cy="727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A673-AD84-4DE6-9A82-A3A27F7BE3D6}">
      <dsp:nvSpPr>
        <dsp:cNvPr id="0" name=""/>
        <dsp:cNvSpPr/>
      </dsp:nvSpPr>
      <dsp:spPr>
        <a:xfrm rot="5400000">
          <a:off x="1611705" y="16220"/>
          <a:ext cx="1057299" cy="110956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Ruxolitinib</a:t>
          </a:r>
          <a:endParaRPr lang="en-US" sz="1000" kern="1200" dirty="0"/>
        </a:p>
      </dsp:txBody>
      <dsp:txXfrm rot="-5400000">
        <a:off x="1770502" y="218568"/>
        <a:ext cx="739706" cy="704866"/>
      </dsp:txXfrm>
    </dsp:sp>
    <dsp:sp modelId="{92FCED30-2BFC-42C2-9C1E-D5F0D1DF7DC7}">
      <dsp:nvSpPr>
        <dsp:cNvPr id="0" name=""/>
        <dsp:cNvSpPr/>
      </dsp:nvSpPr>
      <dsp:spPr>
        <a:xfrm>
          <a:off x="2628193" y="253811"/>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D6CFB7F7-A21E-4F56-906A-B4770403CD61}">
      <dsp:nvSpPr>
        <dsp:cNvPr id="0" name=""/>
        <dsp:cNvSpPr/>
      </dsp:nvSpPr>
      <dsp:spPr>
        <a:xfrm rot="16200000" flipH="1">
          <a:off x="1199681" y="558776"/>
          <a:ext cx="70141" cy="45679"/>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218198" y="556197"/>
        <a:ext cx="33107" cy="50837"/>
      </dsp:txXfrm>
    </dsp:sp>
    <dsp:sp modelId="{5DDD60C1-1B99-478B-A56B-36D40188A16F}">
      <dsp:nvSpPr>
        <dsp:cNvPr id="0" name=""/>
        <dsp:cNvSpPr/>
      </dsp:nvSpPr>
      <dsp:spPr>
        <a:xfrm rot="5400000">
          <a:off x="1113082" y="965016"/>
          <a:ext cx="1057299" cy="1006841"/>
        </a:xfrm>
        <a:prstGeom prst="hexagon">
          <a:avLst>
            <a:gd name="adj" fmla="val 25000"/>
            <a:gd name="vf" fmla="val 11547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Fedratinib</a:t>
          </a:r>
          <a:endParaRPr lang="en-US" sz="1000" kern="1200" dirty="0"/>
        </a:p>
      </dsp:txBody>
      <dsp:txXfrm rot="-5400000">
        <a:off x="1302114" y="1111799"/>
        <a:ext cx="679235" cy="713275"/>
      </dsp:txXfrm>
    </dsp:sp>
    <dsp:sp modelId="{2B4F8909-830B-4125-BAE8-910785152E7F}">
      <dsp:nvSpPr>
        <dsp:cNvPr id="0" name=""/>
        <dsp:cNvSpPr/>
      </dsp:nvSpPr>
      <dsp:spPr>
        <a:xfrm>
          <a:off x="0" y="1193408"/>
          <a:ext cx="1141883" cy="634379"/>
        </a:xfrm>
        <a:prstGeom prst="rect">
          <a:avLst/>
        </a:prstGeom>
        <a:noFill/>
        <a:ln>
          <a:noFill/>
        </a:ln>
        <a:effectLst/>
      </dsp:spPr>
      <dsp:style>
        <a:lnRef idx="0">
          <a:scrgbClr r="0" g="0" b="0"/>
        </a:lnRef>
        <a:fillRef idx="0">
          <a:scrgbClr r="0" g="0" b="0"/>
        </a:fillRef>
        <a:effectRef idx="0">
          <a:scrgbClr r="0" g="0" b="0"/>
        </a:effectRef>
        <a:fontRef idx="minor"/>
      </dsp:style>
    </dsp:sp>
    <dsp:sp modelId="{9BBC6858-98F1-4238-BC23-0396D2B6F12E}">
      <dsp:nvSpPr>
        <dsp:cNvPr id="0" name=""/>
        <dsp:cNvSpPr/>
      </dsp:nvSpPr>
      <dsp:spPr>
        <a:xfrm rot="5400000">
          <a:off x="2106521" y="1008512"/>
          <a:ext cx="1057299" cy="919850"/>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Pacritinib</a:t>
          </a:r>
          <a:endParaRPr lang="en-US" sz="1000" kern="1200" dirty="0"/>
        </a:p>
      </dsp:txBody>
      <dsp:txXfrm rot="-5400000">
        <a:off x="2318588" y="1104550"/>
        <a:ext cx="633164" cy="727775"/>
      </dsp:txXfrm>
    </dsp:sp>
    <dsp:sp modelId="{BBE6C3A2-A1C5-4C18-AC59-1ABA195F57A8}">
      <dsp:nvSpPr>
        <dsp:cNvPr id="0" name=""/>
        <dsp:cNvSpPr/>
      </dsp:nvSpPr>
      <dsp:spPr>
        <a:xfrm rot="5400000">
          <a:off x="1611705" y="1754821"/>
          <a:ext cx="1057299" cy="1222104"/>
        </a:xfrm>
        <a:prstGeom prst="hexagon">
          <a:avLst>
            <a:gd name="adj" fmla="val 2500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Momelotinib</a:t>
          </a:r>
          <a:endParaRPr lang="en-US" sz="1000" kern="1200" dirty="0"/>
        </a:p>
      </dsp:txBody>
      <dsp:txXfrm rot="-5400000">
        <a:off x="1732987" y="2013441"/>
        <a:ext cx="814736" cy="704866"/>
      </dsp:txXfrm>
    </dsp:sp>
    <dsp:sp modelId="{9D22E47F-6041-403D-A0C9-637CAC56F9F6}">
      <dsp:nvSpPr>
        <dsp:cNvPr id="0" name=""/>
        <dsp:cNvSpPr/>
      </dsp:nvSpPr>
      <dsp:spPr>
        <a:xfrm>
          <a:off x="2628193" y="2048683"/>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E1E855B8-C34C-48F9-9FF0-857F62C8168C}">
      <dsp:nvSpPr>
        <dsp:cNvPr id="0" name=""/>
        <dsp:cNvSpPr/>
      </dsp:nvSpPr>
      <dsp:spPr>
        <a:xfrm rot="5400000">
          <a:off x="618266" y="1905948"/>
          <a:ext cx="1057299" cy="919850"/>
        </a:xfrm>
        <a:prstGeom prst="hexagon">
          <a:avLst>
            <a:gd name="adj" fmla="val 25000"/>
            <a:gd name="vf" fmla="val 11547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30333" y="2001986"/>
        <a:ext cx="633164" cy="727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A673-AD84-4DE6-9A82-A3A27F7BE3D6}">
      <dsp:nvSpPr>
        <dsp:cNvPr id="0" name=""/>
        <dsp:cNvSpPr/>
      </dsp:nvSpPr>
      <dsp:spPr>
        <a:xfrm rot="5400000">
          <a:off x="1611705" y="16220"/>
          <a:ext cx="1057299" cy="110956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Ruxolitinib</a:t>
          </a:r>
          <a:endParaRPr lang="en-US" sz="1000" kern="1200" dirty="0"/>
        </a:p>
      </dsp:txBody>
      <dsp:txXfrm rot="-5400000">
        <a:off x="1770502" y="218568"/>
        <a:ext cx="739706" cy="704866"/>
      </dsp:txXfrm>
    </dsp:sp>
    <dsp:sp modelId="{92FCED30-2BFC-42C2-9C1E-D5F0D1DF7DC7}">
      <dsp:nvSpPr>
        <dsp:cNvPr id="0" name=""/>
        <dsp:cNvSpPr/>
      </dsp:nvSpPr>
      <dsp:spPr>
        <a:xfrm>
          <a:off x="2628193" y="253811"/>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D6CFB7F7-A21E-4F56-906A-B4770403CD61}">
      <dsp:nvSpPr>
        <dsp:cNvPr id="0" name=""/>
        <dsp:cNvSpPr/>
      </dsp:nvSpPr>
      <dsp:spPr>
        <a:xfrm rot="16200000" flipH="1">
          <a:off x="1199681" y="558776"/>
          <a:ext cx="70141" cy="45679"/>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218198" y="556197"/>
        <a:ext cx="33107" cy="50837"/>
      </dsp:txXfrm>
    </dsp:sp>
    <dsp:sp modelId="{5DDD60C1-1B99-478B-A56B-36D40188A16F}">
      <dsp:nvSpPr>
        <dsp:cNvPr id="0" name=""/>
        <dsp:cNvSpPr/>
      </dsp:nvSpPr>
      <dsp:spPr>
        <a:xfrm rot="5400000">
          <a:off x="1113082" y="965016"/>
          <a:ext cx="1057299" cy="1006841"/>
        </a:xfrm>
        <a:prstGeom prst="hexagon">
          <a:avLst>
            <a:gd name="adj" fmla="val 25000"/>
            <a:gd name="vf" fmla="val 11547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Fedratinib</a:t>
          </a:r>
          <a:endParaRPr lang="en-US" sz="1000" kern="1200" dirty="0"/>
        </a:p>
      </dsp:txBody>
      <dsp:txXfrm rot="-5400000">
        <a:off x="1302114" y="1111799"/>
        <a:ext cx="679235" cy="713275"/>
      </dsp:txXfrm>
    </dsp:sp>
    <dsp:sp modelId="{2B4F8909-830B-4125-BAE8-910785152E7F}">
      <dsp:nvSpPr>
        <dsp:cNvPr id="0" name=""/>
        <dsp:cNvSpPr/>
      </dsp:nvSpPr>
      <dsp:spPr>
        <a:xfrm>
          <a:off x="0" y="1193408"/>
          <a:ext cx="1141883" cy="634379"/>
        </a:xfrm>
        <a:prstGeom prst="rect">
          <a:avLst/>
        </a:prstGeom>
        <a:noFill/>
        <a:ln>
          <a:noFill/>
        </a:ln>
        <a:effectLst/>
      </dsp:spPr>
      <dsp:style>
        <a:lnRef idx="0">
          <a:scrgbClr r="0" g="0" b="0"/>
        </a:lnRef>
        <a:fillRef idx="0">
          <a:scrgbClr r="0" g="0" b="0"/>
        </a:fillRef>
        <a:effectRef idx="0">
          <a:scrgbClr r="0" g="0" b="0"/>
        </a:effectRef>
        <a:fontRef idx="minor"/>
      </dsp:style>
    </dsp:sp>
    <dsp:sp modelId="{9BBC6858-98F1-4238-BC23-0396D2B6F12E}">
      <dsp:nvSpPr>
        <dsp:cNvPr id="0" name=""/>
        <dsp:cNvSpPr/>
      </dsp:nvSpPr>
      <dsp:spPr>
        <a:xfrm rot="5400000">
          <a:off x="2106521" y="1008512"/>
          <a:ext cx="1057299" cy="919850"/>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Pacritinib</a:t>
          </a:r>
          <a:endParaRPr lang="en-US" sz="1000" kern="1200" dirty="0"/>
        </a:p>
      </dsp:txBody>
      <dsp:txXfrm rot="-5400000">
        <a:off x="2318588" y="1104550"/>
        <a:ext cx="633164" cy="727775"/>
      </dsp:txXfrm>
    </dsp:sp>
    <dsp:sp modelId="{BBE6C3A2-A1C5-4C18-AC59-1ABA195F57A8}">
      <dsp:nvSpPr>
        <dsp:cNvPr id="0" name=""/>
        <dsp:cNvSpPr/>
      </dsp:nvSpPr>
      <dsp:spPr>
        <a:xfrm rot="5400000">
          <a:off x="1611705" y="1754821"/>
          <a:ext cx="1057299" cy="1222104"/>
        </a:xfrm>
        <a:prstGeom prst="hexagon">
          <a:avLst>
            <a:gd name="adj" fmla="val 2500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Momelotinib</a:t>
          </a:r>
          <a:endParaRPr lang="en-US" sz="1000" kern="1200" dirty="0"/>
        </a:p>
      </dsp:txBody>
      <dsp:txXfrm rot="-5400000">
        <a:off x="1732987" y="2013441"/>
        <a:ext cx="814736" cy="704866"/>
      </dsp:txXfrm>
    </dsp:sp>
    <dsp:sp modelId="{9D22E47F-6041-403D-A0C9-637CAC56F9F6}">
      <dsp:nvSpPr>
        <dsp:cNvPr id="0" name=""/>
        <dsp:cNvSpPr/>
      </dsp:nvSpPr>
      <dsp:spPr>
        <a:xfrm>
          <a:off x="2628193" y="2048683"/>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E1E855B8-C34C-48F9-9FF0-857F62C8168C}">
      <dsp:nvSpPr>
        <dsp:cNvPr id="0" name=""/>
        <dsp:cNvSpPr/>
      </dsp:nvSpPr>
      <dsp:spPr>
        <a:xfrm rot="5400000">
          <a:off x="618266" y="1905948"/>
          <a:ext cx="1057299" cy="919850"/>
        </a:xfrm>
        <a:prstGeom prst="hexagon">
          <a:avLst>
            <a:gd name="adj" fmla="val 25000"/>
            <a:gd name="vf" fmla="val 11547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30333" y="2001986"/>
        <a:ext cx="633164" cy="727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A673-AD84-4DE6-9A82-A3A27F7BE3D6}">
      <dsp:nvSpPr>
        <dsp:cNvPr id="0" name=""/>
        <dsp:cNvSpPr/>
      </dsp:nvSpPr>
      <dsp:spPr>
        <a:xfrm rot="5400000">
          <a:off x="1611705" y="16220"/>
          <a:ext cx="1057299" cy="110956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Ruxolitinib</a:t>
          </a:r>
          <a:endParaRPr lang="en-US" sz="1000" kern="1200" dirty="0"/>
        </a:p>
      </dsp:txBody>
      <dsp:txXfrm rot="-5400000">
        <a:off x="1770502" y="218568"/>
        <a:ext cx="739706" cy="704866"/>
      </dsp:txXfrm>
    </dsp:sp>
    <dsp:sp modelId="{92FCED30-2BFC-42C2-9C1E-D5F0D1DF7DC7}">
      <dsp:nvSpPr>
        <dsp:cNvPr id="0" name=""/>
        <dsp:cNvSpPr/>
      </dsp:nvSpPr>
      <dsp:spPr>
        <a:xfrm>
          <a:off x="2628193" y="253811"/>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D6CFB7F7-A21E-4F56-906A-B4770403CD61}">
      <dsp:nvSpPr>
        <dsp:cNvPr id="0" name=""/>
        <dsp:cNvSpPr/>
      </dsp:nvSpPr>
      <dsp:spPr>
        <a:xfrm rot="16200000" flipH="1">
          <a:off x="1199681" y="558776"/>
          <a:ext cx="70141" cy="45679"/>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218198" y="556197"/>
        <a:ext cx="33107" cy="50837"/>
      </dsp:txXfrm>
    </dsp:sp>
    <dsp:sp modelId="{5DDD60C1-1B99-478B-A56B-36D40188A16F}">
      <dsp:nvSpPr>
        <dsp:cNvPr id="0" name=""/>
        <dsp:cNvSpPr/>
      </dsp:nvSpPr>
      <dsp:spPr>
        <a:xfrm rot="5400000">
          <a:off x="1113082" y="965016"/>
          <a:ext cx="1057299" cy="1006841"/>
        </a:xfrm>
        <a:prstGeom prst="hexagon">
          <a:avLst>
            <a:gd name="adj" fmla="val 25000"/>
            <a:gd name="vf" fmla="val 11547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Fedratinib</a:t>
          </a:r>
          <a:endParaRPr lang="en-US" sz="1000" kern="1200" dirty="0"/>
        </a:p>
      </dsp:txBody>
      <dsp:txXfrm rot="-5400000">
        <a:off x="1302114" y="1111799"/>
        <a:ext cx="679235" cy="713275"/>
      </dsp:txXfrm>
    </dsp:sp>
    <dsp:sp modelId="{2B4F8909-830B-4125-BAE8-910785152E7F}">
      <dsp:nvSpPr>
        <dsp:cNvPr id="0" name=""/>
        <dsp:cNvSpPr/>
      </dsp:nvSpPr>
      <dsp:spPr>
        <a:xfrm>
          <a:off x="0" y="1193408"/>
          <a:ext cx="1141883" cy="634379"/>
        </a:xfrm>
        <a:prstGeom prst="rect">
          <a:avLst/>
        </a:prstGeom>
        <a:noFill/>
        <a:ln>
          <a:noFill/>
        </a:ln>
        <a:effectLst/>
      </dsp:spPr>
      <dsp:style>
        <a:lnRef idx="0">
          <a:scrgbClr r="0" g="0" b="0"/>
        </a:lnRef>
        <a:fillRef idx="0">
          <a:scrgbClr r="0" g="0" b="0"/>
        </a:fillRef>
        <a:effectRef idx="0">
          <a:scrgbClr r="0" g="0" b="0"/>
        </a:effectRef>
        <a:fontRef idx="minor"/>
      </dsp:style>
    </dsp:sp>
    <dsp:sp modelId="{9BBC6858-98F1-4238-BC23-0396D2B6F12E}">
      <dsp:nvSpPr>
        <dsp:cNvPr id="0" name=""/>
        <dsp:cNvSpPr/>
      </dsp:nvSpPr>
      <dsp:spPr>
        <a:xfrm rot="5400000">
          <a:off x="2106521" y="1008512"/>
          <a:ext cx="1057299" cy="919850"/>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Pacritinib</a:t>
          </a:r>
          <a:endParaRPr lang="en-US" sz="1000" kern="1200" dirty="0"/>
        </a:p>
      </dsp:txBody>
      <dsp:txXfrm rot="-5400000">
        <a:off x="2318588" y="1104550"/>
        <a:ext cx="633164" cy="727775"/>
      </dsp:txXfrm>
    </dsp:sp>
    <dsp:sp modelId="{BBE6C3A2-A1C5-4C18-AC59-1ABA195F57A8}">
      <dsp:nvSpPr>
        <dsp:cNvPr id="0" name=""/>
        <dsp:cNvSpPr/>
      </dsp:nvSpPr>
      <dsp:spPr>
        <a:xfrm rot="5400000">
          <a:off x="1611705" y="1754821"/>
          <a:ext cx="1057299" cy="1222104"/>
        </a:xfrm>
        <a:prstGeom prst="hexagon">
          <a:avLst>
            <a:gd name="adj" fmla="val 2500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Momelotinib</a:t>
          </a:r>
          <a:endParaRPr lang="en-US" sz="1000" kern="1200" dirty="0"/>
        </a:p>
      </dsp:txBody>
      <dsp:txXfrm rot="-5400000">
        <a:off x="1732987" y="2013441"/>
        <a:ext cx="814736" cy="704866"/>
      </dsp:txXfrm>
    </dsp:sp>
    <dsp:sp modelId="{9D22E47F-6041-403D-A0C9-637CAC56F9F6}">
      <dsp:nvSpPr>
        <dsp:cNvPr id="0" name=""/>
        <dsp:cNvSpPr/>
      </dsp:nvSpPr>
      <dsp:spPr>
        <a:xfrm>
          <a:off x="2628193" y="2048683"/>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E1E855B8-C34C-48F9-9FF0-857F62C8168C}">
      <dsp:nvSpPr>
        <dsp:cNvPr id="0" name=""/>
        <dsp:cNvSpPr/>
      </dsp:nvSpPr>
      <dsp:spPr>
        <a:xfrm rot="5400000">
          <a:off x="618266" y="1905948"/>
          <a:ext cx="1057299" cy="919850"/>
        </a:xfrm>
        <a:prstGeom prst="hexagon">
          <a:avLst>
            <a:gd name="adj" fmla="val 25000"/>
            <a:gd name="vf" fmla="val 11547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30333" y="2001986"/>
        <a:ext cx="633164" cy="727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A673-AD84-4DE6-9A82-A3A27F7BE3D6}">
      <dsp:nvSpPr>
        <dsp:cNvPr id="0" name=""/>
        <dsp:cNvSpPr/>
      </dsp:nvSpPr>
      <dsp:spPr>
        <a:xfrm rot="5400000">
          <a:off x="1611705" y="16220"/>
          <a:ext cx="1057299" cy="110956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Ruxolitinib</a:t>
          </a:r>
          <a:endParaRPr lang="en-US" sz="1000" kern="1200" dirty="0"/>
        </a:p>
      </dsp:txBody>
      <dsp:txXfrm rot="-5400000">
        <a:off x="1770502" y="218568"/>
        <a:ext cx="739706" cy="704866"/>
      </dsp:txXfrm>
    </dsp:sp>
    <dsp:sp modelId="{92FCED30-2BFC-42C2-9C1E-D5F0D1DF7DC7}">
      <dsp:nvSpPr>
        <dsp:cNvPr id="0" name=""/>
        <dsp:cNvSpPr/>
      </dsp:nvSpPr>
      <dsp:spPr>
        <a:xfrm>
          <a:off x="2628193" y="253811"/>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D6CFB7F7-A21E-4F56-906A-B4770403CD61}">
      <dsp:nvSpPr>
        <dsp:cNvPr id="0" name=""/>
        <dsp:cNvSpPr/>
      </dsp:nvSpPr>
      <dsp:spPr>
        <a:xfrm rot="16200000" flipH="1">
          <a:off x="1199681" y="558776"/>
          <a:ext cx="70141" cy="45679"/>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218198" y="556197"/>
        <a:ext cx="33107" cy="50837"/>
      </dsp:txXfrm>
    </dsp:sp>
    <dsp:sp modelId="{5DDD60C1-1B99-478B-A56B-36D40188A16F}">
      <dsp:nvSpPr>
        <dsp:cNvPr id="0" name=""/>
        <dsp:cNvSpPr/>
      </dsp:nvSpPr>
      <dsp:spPr>
        <a:xfrm rot="5400000">
          <a:off x="1113082" y="965016"/>
          <a:ext cx="1057299" cy="1006841"/>
        </a:xfrm>
        <a:prstGeom prst="hexagon">
          <a:avLst>
            <a:gd name="adj" fmla="val 25000"/>
            <a:gd name="vf" fmla="val 11547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Fedratinib</a:t>
          </a:r>
          <a:endParaRPr lang="en-US" sz="1000" kern="1200" dirty="0"/>
        </a:p>
      </dsp:txBody>
      <dsp:txXfrm rot="-5400000">
        <a:off x="1302114" y="1111799"/>
        <a:ext cx="679235" cy="713275"/>
      </dsp:txXfrm>
    </dsp:sp>
    <dsp:sp modelId="{2B4F8909-830B-4125-BAE8-910785152E7F}">
      <dsp:nvSpPr>
        <dsp:cNvPr id="0" name=""/>
        <dsp:cNvSpPr/>
      </dsp:nvSpPr>
      <dsp:spPr>
        <a:xfrm>
          <a:off x="0" y="1193408"/>
          <a:ext cx="1141883" cy="634379"/>
        </a:xfrm>
        <a:prstGeom prst="rect">
          <a:avLst/>
        </a:prstGeom>
        <a:noFill/>
        <a:ln>
          <a:noFill/>
        </a:ln>
        <a:effectLst/>
      </dsp:spPr>
      <dsp:style>
        <a:lnRef idx="0">
          <a:scrgbClr r="0" g="0" b="0"/>
        </a:lnRef>
        <a:fillRef idx="0">
          <a:scrgbClr r="0" g="0" b="0"/>
        </a:fillRef>
        <a:effectRef idx="0">
          <a:scrgbClr r="0" g="0" b="0"/>
        </a:effectRef>
        <a:fontRef idx="minor"/>
      </dsp:style>
    </dsp:sp>
    <dsp:sp modelId="{9BBC6858-98F1-4238-BC23-0396D2B6F12E}">
      <dsp:nvSpPr>
        <dsp:cNvPr id="0" name=""/>
        <dsp:cNvSpPr/>
      </dsp:nvSpPr>
      <dsp:spPr>
        <a:xfrm rot="5400000">
          <a:off x="2106521" y="1008512"/>
          <a:ext cx="1057299" cy="919850"/>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Pacritinib</a:t>
          </a:r>
          <a:endParaRPr lang="en-US" sz="1000" kern="1200" dirty="0"/>
        </a:p>
      </dsp:txBody>
      <dsp:txXfrm rot="-5400000">
        <a:off x="2318588" y="1104550"/>
        <a:ext cx="633164" cy="727775"/>
      </dsp:txXfrm>
    </dsp:sp>
    <dsp:sp modelId="{BBE6C3A2-A1C5-4C18-AC59-1ABA195F57A8}">
      <dsp:nvSpPr>
        <dsp:cNvPr id="0" name=""/>
        <dsp:cNvSpPr/>
      </dsp:nvSpPr>
      <dsp:spPr>
        <a:xfrm rot="5400000">
          <a:off x="1611705" y="1754821"/>
          <a:ext cx="1057299" cy="1222104"/>
        </a:xfrm>
        <a:prstGeom prst="hexagon">
          <a:avLst>
            <a:gd name="adj" fmla="val 2500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Momelotinib</a:t>
          </a:r>
          <a:endParaRPr lang="en-US" sz="1000" kern="1200" dirty="0"/>
        </a:p>
      </dsp:txBody>
      <dsp:txXfrm rot="-5400000">
        <a:off x="1732987" y="2013441"/>
        <a:ext cx="814736" cy="704866"/>
      </dsp:txXfrm>
    </dsp:sp>
    <dsp:sp modelId="{9D22E47F-6041-403D-A0C9-637CAC56F9F6}">
      <dsp:nvSpPr>
        <dsp:cNvPr id="0" name=""/>
        <dsp:cNvSpPr/>
      </dsp:nvSpPr>
      <dsp:spPr>
        <a:xfrm>
          <a:off x="2628193" y="2048683"/>
          <a:ext cx="1179946" cy="634379"/>
        </a:xfrm>
        <a:prstGeom prst="rect">
          <a:avLst/>
        </a:prstGeom>
        <a:noFill/>
        <a:ln>
          <a:noFill/>
        </a:ln>
        <a:effectLst/>
      </dsp:spPr>
      <dsp:style>
        <a:lnRef idx="0">
          <a:scrgbClr r="0" g="0" b="0"/>
        </a:lnRef>
        <a:fillRef idx="0">
          <a:scrgbClr r="0" g="0" b="0"/>
        </a:fillRef>
        <a:effectRef idx="0">
          <a:scrgbClr r="0" g="0" b="0"/>
        </a:effectRef>
        <a:fontRef idx="minor"/>
      </dsp:style>
    </dsp:sp>
    <dsp:sp modelId="{E1E855B8-C34C-48F9-9FF0-857F62C8168C}">
      <dsp:nvSpPr>
        <dsp:cNvPr id="0" name=""/>
        <dsp:cNvSpPr/>
      </dsp:nvSpPr>
      <dsp:spPr>
        <a:xfrm rot="5400000">
          <a:off x="618266" y="1905948"/>
          <a:ext cx="1057299" cy="919850"/>
        </a:xfrm>
        <a:prstGeom prst="hexagon">
          <a:avLst>
            <a:gd name="adj" fmla="val 25000"/>
            <a:gd name="vf" fmla="val 11547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30333" y="2001986"/>
        <a:ext cx="633164" cy="72777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4/18/2024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4/18/2024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79170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237792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44233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88790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3382757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68769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Statistically significant improvement in % of patients with red cell transfusion dependence at 12 and 24 weeks</a:t>
            </a:r>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142365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 blasts did not apply to the whole cohort </a:t>
            </a:r>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174919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improvement was also associated with a </a:t>
            </a:r>
            <a:r>
              <a:rPr lang="en-US" dirty="0" err="1"/>
              <a:t>statiscally</a:t>
            </a:r>
            <a:r>
              <a:rPr lang="en-US" dirty="0"/>
              <a:t> significant improvement in clinically relevant bleeding events: 17 (31.5%) cases in the placebo group (exposure-adjusted event rate [EAER], 7.3 events per 100 patients/week) versus 22 </a:t>
            </a:r>
            <a:r>
              <a:rPr lang="en-US" dirty="0" err="1"/>
              <a:t>eltrombopag</a:t>
            </a:r>
            <a:r>
              <a:rPr lang="en-US" dirty="0"/>
              <a:t> cases (19.8%; EAER, 3.9 events per 100 patients/week; incidence rate ratio, 0.54; 95% CI, 0.38 to 0.75; P = .0002</a:t>
            </a:r>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18825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360864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erythrocyte responses were also seen: </a:t>
            </a:r>
            <a:r>
              <a:rPr lang="en-US" b="0" i="0" dirty="0">
                <a:solidFill>
                  <a:srgbClr val="333333"/>
                </a:solidFill>
                <a:effectLst/>
                <a:highlight>
                  <a:srgbClr val="FFFFFF"/>
                </a:highlight>
                <a:latin typeface="-apple-system"/>
              </a:rPr>
              <a:t>18 (27.3%) achieved a durable and significant erythroid improvement and 11 of 30 (36.7%) red blood cell transfusion-dependent patients became transfusion-independent.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dirty="0"/>
          </a:p>
        </p:txBody>
      </p:sp>
    </p:spTree>
    <p:extLst>
      <p:ext uri="{BB962C8B-B14F-4D97-AF65-F5344CB8AC3E}">
        <p14:creationId xmlns:p14="http://schemas.microsoft.com/office/powerpoint/2010/main" val="379819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 blasts did not apply to the whole cohort </a:t>
            </a:r>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79175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295175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354459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193572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Importanly</a:t>
            </a:r>
            <a:r>
              <a:rPr lang="en-US" dirty="0"/>
              <a:t>, not FLT3-TKD</a:t>
            </a:r>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2908372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615340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2624095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dirty="0"/>
          </a:p>
        </p:txBody>
      </p:sp>
    </p:spTree>
    <p:extLst>
      <p:ext uri="{BB962C8B-B14F-4D97-AF65-F5344CB8AC3E}">
        <p14:creationId xmlns:p14="http://schemas.microsoft.com/office/powerpoint/2010/main" val="375896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356634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1180552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4094518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dirty="0"/>
          </a:p>
        </p:txBody>
      </p:sp>
    </p:spTree>
    <p:extLst>
      <p:ext uri="{BB962C8B-B14F-4D97-AF65-F5344CB8AC3E}">
        <p14:creationId xmlns:p14="http://schemas.microsoft.com/office/powerpoint/2010/main" val="1465387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63</a:t>
            </a:fld>
            <a:endParaRPr lang="en-US" dirty="0"/>
          </a:p>
        </p:txBody>
      </p:sp>
    </p:spTree>
    <p:extLst>
      <p:ext uri="{BB962C8B-B14F-4D97-AF65-F5344CB8AC3E}">
        <p14:creationId xmlns:p14="http://schemas.microsoft.com/office/powerpoint/2010/main" val="2158779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64</a:t>
            </a:fld>
            <a:endParaRPr lang="en-US" dirty="0"/>
          </a:p>
        </p:txBody>
      </p:sp>
    </p:spTree>
    <p:extLst>
      <p:ext uri="{BB962C8B-B14F-4D97-AF65-F5344CB8AC3E}">
        <p14:creationId xmlns:p14="http://schemas.microsoft.com/office/powerpoint/2010/main" val="4270629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medications in development, and some that we hope will have positive clinical trial results</a:t>
            </a:r>
          </a:p>
        </p:txBody>
      </p:sp>
      <p:sp>
        <p:nvSpPr>
          <p:cNvPr id="4" name="Slide Number Placeholder 3"/>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4074400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84</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give this talk and your attention. I am Leland Metheny, of the Seidman Cancer Center at University Hospitals</a:t>
            </a:r>
            <a:r>
              <a:rPr lang="en-US" baseline="0" dirty="0"/>
              <a:t>. I am here today to briefly touch on some exciting clinical trials in Hematology and Cell Therapy.</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focusing</a:t>
            </a:r>
            <a:r>
              <a:rPr lang="en-US" baseline="0" dirty="0"/>
              <a:t> on 4 disease states, including NHL, Myeloma, AML/MDS, and ALL. I will be discuss both novel and local clinical trials and those that are multi-center which may have practice changing implications. </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231529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phase</a:t>
            </a:r>
            <a:r>
              <a:rPr lang="en-US" baseline="0" dirty="0"/>
              <a:t> I </a:t>
            </a:r>
            <a:r>
              <a:rPr lang="en-US" dirty="0"/>
              <a:t>clinical trial involving for</a:t>
            </a:r>
            <a:r>
              <a:rPr lang="en-US" baseline="0" dirty="0"/>
              <a:t> patients with CD19+ NHL who are have relapsed after 2 lines of chemotherapy or are refractory to chemotherapy.</a:t>
            </a:r>
          </a:p>
          <a:p>
            <a:r>
              <a:rPr lang="en-US" baseline="0" dirty="0"/>
              <a:t>This autologous CAR-T, UF-KURE19, can be manufactured in in 1-2 days or beginning on T-7, after collection of autologous T-cell. The patient then start </a:t>
            </a:r>
            <a:r>
              <a:rPr lang="en-US" baseline="0" dirty="0" err="1"/>
              <a:t>lymphodepletion</a:t>
            </a:r>
            <a:r>
              <a:rPr lang="en-US" baseline="0" dirty="0"/>
              <a:t> shortly thereafter. About 10-20 million CAR-T cells will be infused in the patient with expansion occurring in vivo. This clinical trial has been accruing at UH, CCF, and Iowa. Accrual will be met early this year.</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102018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Good</a:t>
            </a:r>
            <a:r>
              <a:rPr lang="en-US" baseline="0" dirty="0"/>
              <a:t> treatment candidate, probably favor </a:t>
            </a:r>
            <a:r>
              <a:rPr lang="en-US" baseline="0" dirty="0" err="1"/>
              <a:t>rux</a:t>
            </a:r>
            <a:r>
              <a:rPr lang="en-US" baseline="0" dirty="0"/>
              <a:t> given OS data and needs symptom control, can tolerate thrombocytopenia</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1613718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phase II</a:t>
            </a:r>
            <a:r>
              <a:rPr lang="en-US" baseline="0" dirty="0"/>
              <a:t> randomized trial, NHL patients with either stable disease or partial remission at day 30 following CAR-T are randomized the mosunetuzumab, polatuzumab, combination mosunetuzumab/polatuzumab, or observation. In the observation arm there is allowable cross over to combination mosunetuzumab/polatuzumab. The primary endpoint is PFS. This clinical trial is open at UH and CCF as well as nationwide.  This clinical trial could have implication in how we can potentiate PFS following CAR-T for NHLs.</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3168214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LMY-920 is an autologous CAR-T cell therapy consisting of autologous CD4+ and CD8+ human T cells that are genetically engineered using the non-viral transposon system </a:t>
            </a:r>
            <a:r>
              <a:rPr lang="en-US" dirty="0" err="1"/>
              <a:t>TcBuster</a:t>
            </a:r>
            <a:r>
              <a:rPr lang="en-US" dirty="0"/>
              <a:t>/Electroporation to express the BAFF-ligand CAR that targets the BAFF signaling axis to eliminate myeloma. This ligand-CAR consists of truncated human BAFF </a:t>
            </a:r>
            <a:r>
              <a:rPr lang="en-US" dirty="0" err="1"/>
              <a:t>ectodomain</a:t>
            </a:r>
            <a:r>
              <a:rPr lang="en-US" dirty="0"/>
              <a:t>, which confers ability to bind the classical BAFF receptors, BAFF-R, BCMA, and TACI. The </a:t>
            </a:r>
            <a:r>
              <a:rPr lang="en-US" sz="1200" kern="1200" dirty="0">
                <a:solidFill>
                  <a:schemeClr val="tx1"/>
                </a:solidFill>
                <a:effectLst/>
                <a:latin typeface="+mn-lt"/>
                <a:ea typeface="+mn-ea"/>
                <a:cs typeface="+mn-cs"/>
              </a:rPr>
              <a:t>BAFF-R is required for B-cell maturation and is detected on B-cells of the mantle zones.</a:t>
            </a:r>
            <a:r>
              <a:rPr lang="en-US" dirty="0"/>
              <a:t> BCMA is involved in plasma cell survival and is an established target for CAR-T cell therapy for multiple myeloma</a:t>
            </a:r>
          </a:p>
          <a:p>
            <a:r>
              <a:rPr lang="en-US" dirty="0"/>
              <a:t>.  TACI is expressed on late-stage B cells, such as memory B cells, </a:t>
            </a:r>
            <a:r>
              <a:rPr lang="en-US" dirty="0" err="1"/>
              <a:t>plasmablasts</a:t>
            </a:r>
            <a:r>
              <a:rPr lang="en-US" dirty="0"/>
              <a:t> and plasma cells. ( The</a:t>
            </a:r>
            <a:r>
              <a:rPr lang="en-US" baseline="0" dirty="0"/>
              <a:t> co-stimulatory domain is CD28). This clinical trial is open at UH and currently enrolling. There is a sister study at CCF enrolling patients  with NHL as these targets are also expressed on lymphoma cells.</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102752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S1803 is Phase III Study of </a:t>
            </a:r>
            <a:r>
              <a:rPr lang="en-US" dirty="0" err="1"/>
              <a:t>Daratumumab</a:t>
            </a:r>
            <a:r>
              <a:rPr lang="en-US" dirty="0"/>
              <a:t>/rHuPH20 (NSC- 810307) + </a:t>
            </a:r>
            <a:r>
              <a:rPr lang="en-US" dirty="0" err="1"/>
              <a:t>Lenalidomide</a:t>
            </a:r>
            <a:r>
              <a:rPr lang="en-US" dirty="0"/>
              <a:t> or </a:t>
            </a:r>
            <a:r>
              <a:rPr lang="en-US" dirty="0" err="1"/>
              <a:t>Lenalidomide</a:t>
            </a:r>
            <a:r>
              <a:rPr lang="en-US" dirty="0"/>
              <a:t> as Post-Autologous Stem Cell Transplant Maintenance Therapy in Patients with Multiple Myeloma (MM) Using Minimal Residual Disease to Direct Therapy Duration (DRAMMATIC Study).  Patient will be</a:t>
            </a:r>
            <a:r>
              <a:rPr lang="en-US" baseline="0" dirty="0"/>
              <a:t> started on therapy within 180 days following autologous transplant and randomized into either Dara/Len or Len arms for 2 years. Then based on a MRD assessment, the patients may undergo a second randomization for either continuing the therapy or going off therapy if MRD negative. The endpoint is OS. This clinical trial is open to accrual and is enrolled patients at UH. </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3622379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a:t>
            </a:r>
            <a:r>
              <a:rPr lang="en-US" baseline="0" dirty="0"/>
              <a:t> 4919 is a phase II study combining </a:t>
            </a:r>
            <a:r>
              <a:rPr lang="en-US" baseline="0" dirty="0" err="1"/>
              <a:t>azacitidine</a:t>
            </a:r>
            <a:r>
              <a:rPr lang="en-US" baseline="0" dirty="0"/>
              <a:t> and </a:t>
            </a:r>
            <a:r>
              <a:rPr lang="en-US" baseline="0" dirty="0" err="1"/>
              <a:t>decitabine</a:t>
            </a:r>
            <a:r>
              <a:rPr lang="en-US" baseline="0" dirty="0"/>
              <a:t>  for the treatment of patients with MDS of MDS/overlap syndromes. The primary endpoint is ORR. Eligibility includes MDS patients with adequate organ function with an indication for treatment. Interesting this regimen differs significantly from the standard 5-7 day therapy with theses agents. The treatment involves giving a dose of azacitadine on day 1 weekly and a dose of </a:t>
            </a:r>
            <a:r>
              <a:rPr lang="en-US" baseline="0" dirty="0" err="1"/>
              <a:t>decitabine</a:t>
            </a:r>
            <a:r>
              <a:rPr lang="en-US" baseline="0" dirty="0"/>
              <a:t> on day 4 weekly. The hypothesis is that cycling these agents enhances their activity (DNMT1-depletion) by preventing the development of resistance to these agents because they have different mechanisms of metabolism. There is also the possible benefit of reduced toxicity in this combination.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1925570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SIERRA</a:t>
            </a:r>
            <a:r>
              <a:rPr lang="en-US" baseline="0" dirty="0"/>
              <a:t> trial is a randomized phase III study for patients with R/R AML. In this study patients with R/R AML who are transplant eligible are randomized to either SOC (more chemotherapy or direct transplant) or conditioning chemotherapy that includes </a:t>
            </a:r>
            <a:r>
              <a:rPr lang="en-US" baseline="0" dirty="0" err="1"/>
              <a:t>Iomab</a:t>
            </a:r>
            <a:r>
              <a:rPr lang="en-US" baseline="0" dirty="0"/>
              <a:t>-B (131I-apamistamab) is an anti-CD45 </a:t>
            </a:r>
            <a:r>
              <a:rPr lang="en-US" baseline="0" dirty="0" err="1"/>
              <a:t>radioimmunoconjugate</a:t>
            </a:r>
            <a:r>
              <a:rPr lang="en-US" baseline="0" dirty="0"/>
              <a:t> delivering targeted </a:t>
            </a:r>
            <a:r>
              <a:rPr lang="en-US" baseline="0" dirty="0" err="1"/>
              <a:t>myeloablative</a:t>
            </a:r>
            <a:r>
              <a:rPr lang="en-US" baseline="0" dirty="0"/>
              <a:t> radioactivity followed by an allogeneic MRD or MUD transplant. The primary endpoint is durable CR. This study should be reporting out soon, but abstracts seem to demonstrate the superiority of the </a:t>
            </a:r>
            <a:r>
              <a:rPr lang="en-US" baseline="0" dirty="0" err="1"/>
              <a:t>Iomab</a:t>
            </a:r>
            <a:r>
              <a:rPr lang="en-US" baseline="0" dirty="0"/>
              <a:t>-B conditioning and rapid allogeneic transplant compared to SOC.  For example, in an abstract published last year, o</a:t>
            </a:r>
            <a:r>
              <a:rPr lang="en-US" dirty="0"/>
              <a:t>f evaluable pts (</a:t>
            </a:r>
            <a:r>
              <a:rPr lang="en-US" dirty="0" err="1"/>
              <a:t>Iomab</a:t>
            </a:r>
            <a:r>
              <a:rPr lang="en-US" dirty="0"/>
              <a:t>: 59; CC: 64), 44 (74.6%) pts on the </a:t>
            </a:r>
            <a:r>
              <a:rPr lang="en-US" dirty="0" err="1"/>
              <a:t>Iomab</a:t>
            </a:r>
            <a:r>
              <a:rPr lang="en-US" dirty="0"/>
              <a:t>-B arm achieved initial CR/</a:t>
            </a:r>
            <a:r>
              <a:rPr lang="en-US" dirty="0" err="1"/>
              <a:t>CRp</a:t>
            </a:r>
            <a:r>
              <a:rPr lang="en-US" dirty="0"/>
              <a:t> compared to 4 (6.3%) on CC. Durable CR rates were 22% vs 0% (95% CI; 12.29, 34.73; p&lt;0.0001). In the graph above,</a:t>
            </a:r>
            <a:r>
              <a:rPr lang="en-US" baseline="0" dirty="0"/>
              <a:t> for the patients in the </a:t>
            </a:r>
            <a:r>
              <a:rPr lang="en-US" baseline="0" dirty="0" err="1"/>
              <a:t>Iomab</a:t>
            </a:r>
            <a:r>
              <a:rPr lang="en-US" baseline="0" dirty="0"/>
              <a:t> group who achieved CR, there is a </a:t>
            </a:r>
            <a:r>
              <a:rPr lang="en-US" baseline="0" dirty="0" err="1"/>
              <a:t>signficiant</a:t>
            </a:r>
            <a:r>
              <a:rPr lang="en-US" baseline="0" dirty="0"/>
              <a:t> proportion of long term survivors. </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122</a:t>
            </a:fld>
            <a:endParaRPr lang="en-US" dirty="0"/>
          </a:p>
        </p:txBody>
      </p:sp>
    </p:spTree>
    <p:extLst>
      <p:ext uri="{BB962C8B-B14F-4D97-AF65-F5344CB8AC3E}">
        <p14:creationId xmlns:p14="http://schemas.microsoft.com/office/powerpoint/2010/main" val="537852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1916</a:t>
            </a:r>
            <a:r>
              <a:rPr lang="en-US" baseline="0" dirty="0"/>
              <a:t> is a phase I/II study of maintenance </a:t>
            </a:r>
            <a:r>
              <a:rPr lang="en-US" baseline="0" dirty="0" err="1"/>
              <a:t>inotuzumab</a:t>
            </a:r>
            <a:r>
              <a:rPr lang="en-US" baseline="0" dirty="0"/>
              <a:t> following allogeneic transplant for ALL. </a:t>
            </a:r>
            <a:r>
              <a:rPr lang="en-US" baseline="0" dirty="0" err="1"/>
              <a:t>Inotuzumab</a:t>
            </a:r>
            <a:r>
              <a:rPr lang="en-US" baseline="0" dirty="0"/>
              <a:t> is a CD22 antibody-drug conjugate that has single agent effectivity in ALL. The primary endpoint of the phase II is PFS at 1 year following transplant. Eligibility includes CD22+ ALL with a high risk of relapse following allogeneic transplant. The phase I portion of the study has been published which demonstrates that post-transplant </a:t>
            </a:r>
            <a:r>
              <a:rPr lang="en-US" baseline="0" dirty="0" err="1"/>
              <a:t>inotuzumab</a:t>
            </a:r>
            <a:r>
              <a:rPr lang="en-US" baseline="0" dirty="0"/>
              <a:t> is safe and feasible with a PFS of 89% at 1 year after transplant. The phase II study is open to enrollment and is currently enrolling at UH, OSU, Nebraska, and Kansas. Fred Hutch is also opening as a site.</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3212200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your attention</a:t>
            </a:r>
            <a:r>
              <a:rPr lang="en-US" baseline="0" dirty="0"/>
              <a:t> and are there </a:t>
            </a:r>
            <a:r>
              <a:rPr lang="en-US" baseline="0"/>
              <a:t>any questions?</a:t>
            </a:r>
            <a:endParaRPr lang="en-US"/>
          </a:p>
        </p:txBody>
      </p:sp>
      <p:sp>
        <p:nvSpPr>
          <p:cNvPr id="4" name="Slide Number Placeholder 3"/>
          <p:cNvSpPr>
            <a:spLocks noGrp="1"/>
          </p:cNvSpPr>
          <p:nvPr>
            <p:ph type="sldNum" sz="quarter" idx="10"/>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121964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anemia</a:t>
            </a:r>
            <a:r>
              <a:rPr lang="en-US" baseline="0" dirty="0"/>
              <a:t> </a:t>
            </a:r>
            <a:r>
              <a:rPr lang="en-US" dirty="0"/>
              <a:t>spleen and symptom control, probably</a:t>
            </a:r>
            <a:r>
              <a:rPr lang="en-US" baseline="0" dirty="0"/>
              <a:t> favor </a:t>
            </a:r>
            <a:r>
              <a:rPr lang="en-US" baseline="0" dirty="0" err="1"/>
              <a:t>pacritinib</a:t>
            </a:r>
            <a:r>
              <a:rPr lang="en-US" baseline="0" dirty="0"/>
              <a:t> (anemia data and improved spleen compared to BAT in PERSIST-2), </a:t>
            </a:r>
            <a:r>
              <a:rPr lang="en-US" baseline="0" dirty="0" err="1"/>
              <a:t>fedratinib</a:t>
            </a:r>
            <a:r>
              <a:rPr lang="en-US" baseline="0" dirty="0"/>
              <a:t> non-randomized study in prior </a:t>
            </a:r>
            <a:r>
              <a:rPr lang="en-US" baseline="0" dirty="0" err="1"/>
              <a:t>JAKi</a:t>
            </a:r>
            <a:r>
              <a:rPr lang="en-US" baseline="0" dirty="0"/>
              <a:t>, MMB not has good at spleen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27</a:t>
            </a:fld>
            <a:endParaRPr lang="en-US" dirty="0"/>
          </a:p>
        </p:txBody>
      </p:sp>
    </p:spTree>
    <p:extLst>
      <p:ext uri="{BB962C8B-B14F-4D97-AF65-F5344CB8AC3E}">
        <p14:creationId xmlns:p14="http://schemas.microsoft.com/office/powerpoint/2010/main" val="154190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a:t>
            </a:r>
            <a:r>
              <a:rPr lang="en-US" baseline="0" dirty="0"/>
              <a:t> vs. MMB -&gt; both allowed lower </a:t>
            </a:r>
            <a:r>
              <a:rPr lang="en-US" baseline="0" dirty="0" err="1"/>
              <a:t>plt</a:t>
            </a:r>
            <a:r>
              <a:rPr lang="en-US" baseline="0" dirty="0"/>
              <a:t> </a:t>
            </a:r>
            <a:r>
              <a:rPr lang="en-US" baseline="0" dirty="0" err="1"/>
              <a:t>cts</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28</a:t>
            </a:fld>
            <a:endParaRPr lang="en-US" dirty="0"/>
          </a:p>
        </p:txBody>
      </p:sp>
    </p:spTree>
    <p:extLst>
      <p:ext uri="{BB962C8B-B14F-4D97-AF65-F5344CB8AC3E}">
        <p14:creationId xmlns:p14="http://schemas.microsoft.com/office/powerpoint/2010/main" val="235725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clear criteria for treatment…but</a:t>
            </a:r>
            <a:r>
              <a:rPr lang="en-US" baseline="0" dirty="0"/>
              <a:t> COMFORT studies show improved OS that persists even despite cross over (treating earlier is better?) although this </a:t>
            </a:r>
            <a:r>
              <a:rPr lang="en-US" baseline="0" dirty="0" err="1"/>
              <a:t>pt</a:t>
            </a:r>
            <a:r>
              <a:rPr lang="en-US" baseline="0" dirty="0"/>
              <a:t> was not included in COMFORT trials (low risk).  </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29</a:t>
            </a:fld>
            <a:endParaRPr lang="en-US" dirty="0"/>
          </a:p>
        </p:txBody>
      </p:sp>
    </p:spTree>
    <p:extLst>
      <p:ext uri="{BB962C8B-B14F-4D97-AF65-F5344CB8AC3E}">
        <p14:creationId xmlns:p14="http://schemas.microsoft.com/office/powerpoint/2010/main" val="155298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clear criteria for treatment…but</a:t>
            </a:r>
            <a:r>
              <a:rPr lang="en-US" baseline="0" dirty="0"/>
              <a:t> COMFORT studies show improved OS that persists even despite cross over (treating earlier is better?) although this </a:t>
            </a:r>
            <a:r>
              <a:rPr lang="en-US" baseline="0" dirty="0" err="1"/>
              <a:t>pt</a:t>
            </a:r>
            <a:r>
              <a:rPr lang="en-US" baseline="0" dirty="0"/>
              <a:t> was not included in COMFORT trials (low risk).  </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232859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26514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8847004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165621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66955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close up of a logo&#10;&#10;Description automatically generated">
            <a:extLst>
              <a:ext uri="{FF2B5EF4-FFF2-40B4-BE49-F238E27FC236}">
                <a16:creationId xmlns:a16="http://schemas.microsoft.com/office/drawing/2014/main" id="{535178C5-66A9-C31E-E229-F55AA09B0ADC}"/>
              </a:ext>
            </a:extLst>
          </p:cNvPr>
          <p:cNvPicPr>
            <a:picLocks noChangeAspect="1"/>
          </p:cNvPicPr>
          <p:nvPr userDrawn="1"/>
        </p:nvPicPr>
        <p:blipFill>
          <a:blip r:embed="rId3"/>
          <a:stretch>
            <a:fillRect/>
          </a:stretch>
        </p:blipFill>
        <p:spPr>
          <a:xfrm>
            <a:off x="6934200" y="4407266"/>
            <a:ext cx="1836420" cy="442833"/>
          </a:xfrm>
          <a:prstGeom prst="rect">
            <a:avLst/>
          </a:prstGeom>
        </p:spPr>
      </p:pic>
    </p:spTree>
    <p:extLst>
      <p:ext uri="{BB962C8B-B14F-4D97-AF65-F5344CB8AC3E}">
        <p14:creationId xmlns:p14="http://schemas.microsoft.com/office/powerpoint/2010/main" val="1990182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4107191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5735395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33361203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81379879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417488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306326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349586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4449405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835981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3708143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1623989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descr="A close-up of a logo&#10;&#10;Description automatically generated">
            <a:extLst>
              <a:ext uri="{FF2B5EF4-FFF2-40B4-BE49-F238E27FC236}">
                <a16:creationId xmlns:a16="http://schemas.microsoft.com/office/drawing/2014/main" id="{03F19FCC-DD25-70F5-138F-1E962BAD57F1}"/>
              </a:ext>
            </a:extLst>
          </p:cNvPr>
          <p:cNvPicPr>
            <a:picLocks noChangeAspect="1"/>
          </p:cNvPicPr>
          <p:nvPr userDrawn="1"/>
        </p:nvPicPr>
        <p:blipFill>
          <a:blip r:embed="rId3"/>
          <a:stretch>
            <a:fillRect/>
          </a:stretch>
        </p:blipFill>
        <p:spPr>
          <a:xfrm>
            <a:off x="6612385" y="4338130"/>
            <a:ext cx="2310635" cy="598094"/>
          </a:xfrm>
          <a:prstGeom prst="rect">
            <a:avLst/>
          </a:prstGeom>
        </p:spPr>
      </p:pic>
      <p:sp>
        <p:nvSpPr>
          <p:cNvPr id="4" name="Rectangle 3">
            <a:extLst>
              <a:ext uri="{FF2B5EF4-FFF2-40B4-BE49-F238E27FC236}">
                <a16:creationId xmlns:a16="http://schemas.microsoft.com/office/drawing/2014/main" id="{F3E03340-8900-0829-5EFA-D58EA75D5A5C}"/>
              </a:ext>
            </a:extLst>
          </p:cNvPr>
          <p:cNvSpPr/>
          <p:nvPr userDrawn="1"/>
        </p:nvSpPr>
        <p:spPr>
          <a:xfrm>
            <a:off x="7924800" y="350520"/>
            <a:ext cx="666750" cy="320040"/>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43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descr="A close-up of a logo&#10;&#10;Description automatically generated">
            <a:extLst>
              <a:ext uri="{FF2B5EF4-FFF2-40B4-BE49-F238E27FC236}">
                <a16:creationId xmlns:a16="http://schemas.microsoft.com/office/drawing/2014/main" id="{03F19FCC-DD25-70F5-138F-1E962BAD57F1}"/>
              </a:ext>
            </a:extLst>
          </p:cNvPr>
          <p:cNvPicPr>
            <a:picLocks noChangeAspect="1"/>
          </p:cNvPicPr>
          <p:nvPr userDrawn="1"/>
        </p:nvPicPr>
        <p:blipFill>
          <a:blip r:embed="rId3"/>
          <a:stretch>
            <a:fillRect/>
          </a:stretch>
        </p:blipFill>
        <p:spPr>
          <a:xfrm>
            <a:off x="6612385" y="4338130"/>
            <a:ext cx="2310635" cy="598094"/>
          </a:xfrm>
          <a:prstGeom prst="rect">
            <a:avLst/>
          </a:prstGeom>
        </p:spPr>
      </p:pic>
    </p:spTree>
    <p:extLst>
      <p:ext uri="{BB962C8B-B14F-4D97-AF65-F5344CB8AC3E}">
        <p14:creationId xmlns:p14="http://schemas.microsoft.com/office/powerpoint/2010/main" val="34602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52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767705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846476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95199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243258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19809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5" name="Picture 4" descr="A close-up of a logo&#10;&#10;Description automatically generated">
            <a:extLst>
              <a:ext uri="{FF2B5EF4-FFF2-40B4-BE49-F238E27FC236}">
                <a16:creationId xmlns:a16="http://schemas.microsoft.com/office/drawing/2014/main" id="{AE94042B-A304-F0FE-5414-32D1EDAE8064}"/>
              </a:ext>
            </a:extLst>
          </p:cNvPr>
          <p:cNvPicPr>
            <a:picLocks noChangeAspect="1"/>
          </p:cNvPicPr>
          <p:nvPr userDrawn="1"/>
        </p:nvPicPr>
        <p:blipFill>
          <a:blip r:embed="rId3"/>
          <a:stretch>
            <a:fillRect/>
          </a:stretch>
        </p:blipFill>
        <p:spPr>
          <a:xfrm>
            <a:off x="6141720" y="4290060"/>
            <a:ext cx="2926641" cy="598912"/>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123719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87455125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659440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43392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355305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9442390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68246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55275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0485709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39294678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7762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38658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02440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790112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3581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028749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15634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379055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469364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02347893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4908865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07043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17.png"/><Relationship Id="rId5" Type="http://schemas.openxmlformats.org/officeDocument/2006/relationships/slideLayout" Target="../slideLayouts/slideLayout92.xml"/><Relationship Id="rId10" Type="http://schemas.openxmlformats.org/officeDocument/2006/relationships/image" Target="../media/image1.jpg"/><Relationship Id="rId4" Type="http://schemas.openxmlformats.org/officeDocument/2006/relationships/slideLayout" Target="../slideLayouts/slideLayout9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1.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12.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jp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6.png"/><Relationship Id="rId5" Type="http://schemas.openxmlformats.org/officeDocument/2006/relationships/slideLayout" Target="../slideLayouts/slideLayout64.xml"/><Relationship Id="rId10" Type="http://schemas.openxmlformats.org/officeDocument/2006/relationships/image" Target="../media/image1.jp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9.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DC3CBACE-134A-763B-B21D-A44705880125}"/>
              </a:ext>
            </a:extLst>
          </p:cNvPr>
          <p:cNvPicPr>
            <a:picLocks noChangeAspect="1"/>
          </p:cNvPicPr>
          <p:nvPr userDrawn="1"/>
        </p:nvPicPr>
        <p:blipFill>
          <a:blip r:embed="rId11"/>
          <a:stretch>
            <a:fillRect/>
          </a:stretch>
        </p:blipFill>
        <p:spPr>
          <a:xfrm>
            <a:off x="6075194" y="4461235"/>
            <a:ext cx="3068806" cy="62800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logo for a cancer clinic&#10;&#10;Description automatically generated">
            <a:extLst>
              <a:ext uri="{FF2B5EF4-FFF2-40B4-BE49-F238E27FC236}">
                <a16:creationId xmlns:a16="http://schemas.microsoft.com/office/drawing/2014/main" id="{CB02C48E-ECBF-A008-5D1D-8E3487044030}"/>
              </a:ext>
            </a:extLst>
          </p:cNvPr>
          <p:cNvPicPr>
            <a:picLocks noChangeAspect="1"/>
          </p:cNvPicPr>
          <p:nvPr userDrawn="1"/>
        </p:nvPicPr>
        <p:blipFill>
          <a:blip r:embed="rId11"/>
          <a:stretch>
            <a:fillRect/>
          </a:stretch>
        </p:blipFill>
        <p:spPr>
          <a:xfrm>
            <a:off x="7500395" y="4527161"/>
            <a:ext cx="1250066" cy="621102"/>
          </a:xfrm>
          <a:prstGeom prst="rect">
            <a:avLst/>
          </a:prstGeom>
        </p:spPr>
      </p:pic>
    </p:spTree>
    <p:extLst>
      <p:ext uri="{BB962C8B-B14F-4D97-AF65-F5344CB8AC3E}">
        <p14:creationId xmlns:p14="http://schemas.microsoft.com/office/powerpoint/2010/main" val="275485423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726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1906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4/18/2024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4/18/2024</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2"/>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close-up of a logo&#10;&#10;Description automatically generated">
            <a:extLst>
              <a:ext uri="{FF2B5EF4-FFF2-40B4-BE49-F238E27FC236}">
                <a16:creationId xmlns:a16="http://schemas.microsoft.com/office/drawing/2014/main" id="{6A841786-8702-2303-BAA8-F90E99CC7294}"/>
              </a:ext>
            </a:extLst>
          </p:cNvPr>
          <p:cNvPicPr>
            <a:picLocks noChangeAspect="1"/>
          </p:cNvPicPr>
          <p:nvPr userDrawn="1"/>
        </p:nvPicPr>
        <p:blipFill>
          <a:blip r:embed="rId13"/>
          <a:stretch>
            <a:fillRect/>
          </a:stretch>
        </p:blipFill>
        <p:spPr>
          <a:xfrm>
            <a:off x="6612385" y="4475290"/>
            <a:ext cx="2310635" cy="598094"/>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829" r:id="rId9"/>
    <p:sldLayoutId id="2147483830" r:id="rId10"/>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4/18/2024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41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3.xml"/><Relationship Id="rId4" Type="http://schemas.openxmlformats.org/officeDocument/2006/relationships/image" Target="../media/image84.emf"/></Relationships>
</file>

<file path=ppt/slides/_rels/slide11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3" Type="http://schemas.openxmlformats.org/officeDocument/2006/relationships/hyperlink" Target="https://www.sciencedirect.com/science/article/pii/S1470204516302066?via%3Dihub#tbl4fn7" TargetMode="External"/><Relationship Id="rId2" Type="http://schemas.openxmlformats.org/officeDocument/2006/relationships/hyperlink" Target="https://www.sciencedirect.com/science/article/pii/S1470204516302066?via%3Dihub#tbl4fn6" TargetMode="External"/><Relationship Id="rId1" Type="http://schemas.openxmlformats.org/officeDocument/2006/relationships/slideLayout" Target="../slideLayouts/slideLayout33.xml"/><Relationship Id="rId4" Type="http://schemas.openxmlformats.org/officeDocument/2006/relationships/hyperlink" Target="https://www.sciencedirect.com/science/article/pii/S1470204516302066?via%3Dihub#tbl4fn8"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17</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298524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04911" y="1230667"/>
            <a:ext cx="8126437" cy="2204975"/>
          </a:xfrm>
        </p:spPr>
        <p:txBody>
          <a:bodyPr/>
          <a:lstStyle/>
          <a:p>
            <a:r>
              <a:rPr lang="en-US" b="1" dirty="0">
                <a:solidFill>
                  <a:srgbClr val="002E51"/>
                </a:solidFill>
              </a:rPr>
              <a:t>Rebecca Klisovic, MD</a:t>
            </a:r>
          </a:p>
          <a:p>
            <a:r>
              <a:rPr lang="en-US" dirty="0">
                <a:solidFill>
                  <a:srgbClr val="002E51"/>
                </a:solidFill>
              </a:rPr>
              <a:t>Associate CMIO – Academic &amp; Specialty Service Lines</a:t>
            </a:r>
          </a:p>
          <a:p>
            <a:r>
              <a:rPr lang="en-US" dirty="0">
                <a:solidFill>
                  <a:srgbClr val="002E51"/>
                </a:solidFill>
              </a:rPr>
              <a:t>Clinical Professor of Internal Medicine</a:t>
            </a:r>
          </a:p>
          <a:p>
            <a:r>
              <a:rPr lang="en-US" dirty="0">
                <a:solidFill>
                  <a:srgbClr val="002E51"/>
                </a:solidFill>
              </a:rPr>
              <a:t>UH Hospitals Seidman Cancer Center</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Which JAK Inhibitor for MF?</a:t>
            </a: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BD84C-4BE1-53B2-5698-BB05EDA5A89B}"/>
              </a:ext>
            </a:extLst>
          </p:cNvPr>
          <p:cNvSpPr>
            <a:spLocks noGrp="1"/>
          </p:cNvSpPr>
          <p:nvPr>
            <p:ph sz="half" idx="1"/>
          </p:nvPr>
        </p:nvSpPr>
        <p:spPr/>
        <p:txBody>
          <a:bodyPr/>
          <a:lstStyle/>
          <a:p>
            <a:r>
              <a:rPr lang="en-US" sz="2000" dirty="0"/>
              <a:t>MonumenTAL-1 accrued patients with no other options for therapy (Average 6 lines of prior therapy).</a:t>
            </a:r>
          </a:p>
          <a:p>
            <a:r>
              <a:rPr lang="en-US" sz="2000" dirty="0"/>
              <a:t>10.2 month </a:t>
            </a:r>
            <a:r>
              <a:rPr lang="en-US" sz="2000" dirty="0" err="1"/>
              <a:t>DoR</a:t>
            </a:r>
            <a:r>
              <a:rPr lang="en-US" sz="2000" dirty="0"/>
              <a:t> for 405 </a:t>
            </a:r>
            <a:r>
              <a:rPr lang="en-US" sz="2000" dirty="0" err="1"/>
              <a:t>μg</a:t>
            </a:r>
            <a:r>
              <a:rPr lang="en-US" sz="2000" dirty="0"/>
              <a:t> dose,  4.2 months for the 800 </a:t>
            </a:r>
            <a:r>
              <a:rPr lang="en-US" sz="2000" dirty="0" err="1"/>
              <a:t>μg</a:t>
            </a:r>
            <a:r>
              <a:rPr lang="en-US" sz="2000" dirty="0"/>
              <a:t> dose group.</a:t>
            </a:r>
          </a:p>
        </p:txBody>
      </p:sp>
      <p:sp>
        <p:nvSpPr>
          <p:cNvPr id="4" name="Title 3">
            <a:extLst>
              <a:ext uri="{FF2B5EF4-FFF2-40B4-BE49-F238E27FC236}">
                <a16:creationId xmlns:a16="http://schemas.microsoft.com/office/drawing/2014/main" id="{86DAB72E-8167-85F2-BA02-D6D0FCB36781}"/>
              </a:ext>
            </a:extLst>
          </p:cNvPr>
          <p:cNvSpPr>
            <a:spLocks noGrp="1"/>
          </p:cNvSpPr>
          <p:nvPr>
            <p:ph type="title"/>
          </p:nvPr>
        </p:nvSpPr>
        <p:spPr/>
        <p:txBody>
          <a:bodyPr/>
          <a:lstStyle/>
          <a:p>
            <a:r>
              <a:rPr lang="en-US" dirty="0" err="1"/>
              <a:t>Talquetamab</a:t>
            </a:r>
            <a:r>
              <a:rPr lang="en-US" dirty="0"/>
              <a:t> in MM</a:t>
            </a:r>
          </a:p>
        </p:txBody>
      </p:sp>
      <p:sp>
        <p:nvSpPr>
          <p:cNvPr id="5" name="TextBox 4">
            <a:extLst>
              <a:ext uri="{FF2B5EF4-FFF2-40B4-BE49-F238E27FC236}">
                <a16:creationId xmlns:a16="http://schemas.microsoft.com/office/drawing/2014/main" id="{04166EB8-D028-F3CE-9BA6-C5A51FB02AA5}"/>
              </a:ext>
            </a:extLst>
          </p:cNvPr>
          <p:cNvSpPr txBox="1"/>
          <p:nvPr/>
        </p:nvSpPr>
        <p:spPr>
          <a:xfrm>
            <a:off x="4495800" y="3839921"/>
            <a:ext cx="1915909" cy="338554"/>
          </a:xfrm>
          <a:prstGeom prst="rect">
            <a:avLst/>
          </a:prstGeom>
          <a:noFill/>
        </p:spPr>
        <p:txBody>
          <a:bodyPr wrap="none" rtlCol="0">
            <a:spAutoFit/>
          </a:bodyPr>
          <a:lstStyle/>
          <a:p>
            <a:r>
              <a:rPr lang="en-US" sz="1600" baseline="30000" dirty="0"/>
              <a:t>7</a:t>
            </a:r>
            <a:r>
              <a:rPr lang="en-US" sz="1600" dirty="0"/>
              <a:t>Chari NEJM 2022</a:t>
            </a:r>
          </a:p>
        </p:txBody>
      </p:sp>
      <p:pic>
        <p:nvPicPr>
          <p:cNvPr id="6146" name="Picture 2">
            <a:extLst>
              <a:ext uri="{FF2B5EF4-FFF2-40B4-BE49-F238E27FC236}">
                <a16:creationId xmlns:a16="http://schemas.microsoft.com/office/drawing/2014/main" id="{15BAF406-5DC3-DEB3-E241-2E355E991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308562"/>
            <a:ext cx="4495798" cy="229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768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DBB47-35D8-CB4A-FE3D-F6A81ACACF65}"/>
              </a:ext>
            </a:extLst>
          </p:cNvPr>
          <p:cNvSpPr>
            <a:spLocks noGrp="1"/>
          </p:cNvSpPr>
          <p:nvPr>
            <p:ph sz="half" idx="1"/>
          </p:nvPr>
        </p:nvSpPr>
        <p:spPr>
          <a:xfrm>
            <a:off x="166352" y="970207"/>
            <a:ext cx="3810000" cy="2936240"/>
          </a:xfrm>
        </p:spPr>
        <p:txBody>
          <a:bodyPr/>
          <a:lstStyle/>
          <a:p>
            <a:r>
              <a:rPr lang="en-US" sz="2400" dirty="0"/>
              <a:t>CRS is common, but high-grade events are low.</a:t>
            </a:r>
          </a:p>
          <a:p>
            <a:r>
              <a:rPr lang="en-US" sz="2400" dirty="0"/>
              <a:t>Nail, skin, and oral events are seen.</a:t>
            </a:r>
          </a:p>
        </p:txBody>
      </p:sp>
      <p:sp>
        <p:nvSpPr>
          <p:cNvPr id="4" name="Title 3">
            <a:extLst>
              <a:ext uri="{FF2B5EF4-FFF2-40B4-BE49-F238E27FC236}">
                <a16:creationId xmlns:a16="http://schemas.microsoft.com/office/drawing/2014/main" id="{22CFF135-F595-B235-6303-B6CB400B3653}"/>
              </a:ext>
            </a:extLst>
          </p:cNvPr>
          <p:cNvSpPr>
            <a:spLocks noGrp="1"/>
          </p:cNvSpPr>
          <p:nvPr>
            <p:ph type="title"/>
          </p:nvPr>
        </p:nvSpPr>
        <p:spPr>
          <a:xfrm>
            <a:off x="-227527" y="151897"/>
            <a:ext cx="4799527" cy="842743"/>
          </a:xfrm>
        </p:spPr>
        <p:txBody>
          <a:bodyPr/>
          <a:lstStyle/>
          <a:p>
            <a:r>
              <a:rPr lang="en-US" dirty="0"/>
              <a:t>Side effect profile</a:t>
            </a:r>
          </a:p>
        </p:txBody>
      </p:sp>
      <p:sp>
        <p:nvSpPr>
          <p:cNvPr id="6" name="TextBox 5">
            <a:extLst>
              <a:ext uri="{FF2B5EF4-FFF2-40B4-BE49-F238E27FC236}">
                <a16:creationId xmlns:a16="http://schemas.microsoft.com/office/drawing/2014/main" id="{F8CD2AE3-383A-E589-5A2C-0C72971285BA}"/>
              </a:ext>
            </a:extLst>
          </p:cNvPr>
          <p:cNvSpPr txBox="1"/>
          <p:nvPr/>
        </p:nvSpPr>
        <p:spPr>
          <a:xfrm>
            <a:off x="386770" y="3737170"/>
            <a:ext cx="1915909" cy="338554"/>
          </a:xfrm>
          <a:prstGeom prst="rect">
            <a:avLst/>
          </a:prstGeom>
          <a:noFill/>
        </p:spPr>
        <p:txBody>
          <a:bodyPr wrap="none" rtlCol="0">
            <a:spAutoFit/>
          </a:bodyPr>
          <a:lstStyle/>
          <a:p>
            <a:r>
              <a:rPr lang="en-US" sz="1600" baseline="30000" dirty="0"/>
              <a:t>7</a:t>
            </a:r>
            <a:r>
              <a:rPr lang="en-US" sz="1600" dirty="0"/>
              <a:t>Chari NEJM 2022</a:t>
            </a:r>
          </a:p>
        </p:txBody>
      </p:sp>
      <p:pic>
        <p:nvPicPr>
          <p:cNvPr id="8" name="Picture 7">
            <a:extLst>
              <a:ext uri="{FF2B5EF4-FFF2-40B4-BE49-F238E27FC236}">
                <a16:creationId xmlns:a16="http://schemas.microsoft.com/office/drawing/2014/main" id="{99382556-BB5A-E13E-D945-F514AE121DD1}"/>
              </a:ext>
            </a:extLst>
          </p:cNvPr>
          <p:cNvPicPr>
            <a:picLocks noChangeAspect="1"/>
          </p:cNvPicPr>
          <p:nvPr/>
        </p:nvPicPr>
        <p:blipFill>
          <a:blip r:embed="rId2"/>
          <a:stretch>
            <a:fillRect/>
          </a:stretch>
        </p:blipFill>
        <p:spPr>
          <a:xfrm>
            <a:off x="4370231" y="58343"/>
            <a:ext cx="3962625" cy="4257087"/>
          </a:xfrm>
          <a:prstGeom prst="rect">
            <a:avLst/>
          </a:prstGeom>
        </p:spPr>
      </p:pic>
    </p:spTree>
    <p:extLst>
      <p:ext uri="{BB962C8B-B14F-4D97-AF65-F5344CB8AC3E}">
        <p14:creationId xmlns:p14="http://schemas.microsoft.com/office/powerpoint/2010/main" val="2579517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158E43-56DD-AA9C-F9A5-6F0CF6A351AA}"/>
              </a:ext>
            </a:extLst>
          </p:cNvPr>
          <p:cNvSpPr>
            <a:spLocks noGrp="1"/>
          </p:cNvSpPr>
          <p:nvPr>
            <p:ph sz="half" idx="1"/>
          </p:nvPr>
        </p:nvSpPr>
        <p:spPr/>
        <p:txBody>
          <a:bodyPr/>
          <a:lstStyle/>
          <a:p>
            <a:r>
              <a:rPr lang="en-US" dirty="0"/>
              <a:t>BiTEs</a:t>
            </a:r>
          </a:p>
          <a:p>
            <a:pPr lvl="1"/>
            <a:r>
              <a:rPr lang="en-US" dirty="0"/>
              <a:t>Less deep responses.</a:t>
            </a:r>
          </a:p>
          <a:p>
            <a:pPr lvl="1"/>
            <a:r>
              <a:rPr lang="en-US" dirty="0"/>
              <a:t>Off the shelf.</a:t>
            </a:r>
          </a:p>
          <a:p>
            <a:pPr lvl="1"/>
            <a:r>
              <a:rPr lang="en-US" dirty="0"/>
              <a:t>Less CRS and neurotoxicity.</a:t>
            </a:r>
          </a:p>
        </p:txBody>
      </p:sp>
      <p:sp>
        <p:nvSpPr>
          <p:cNvPr id="3" name="Content Placeholder 2">
            <a:extLst>
              <a:ext uri="{FF2B5EF4-FFF2-40B4-BE49-F238E27FC236}">
                <a16:creationId xmlns:a16="http://schemas.microsoft.com/office/drawing/2014/main" id="{CC10B8AB-6A81-6D45-C058-423689EC3B1C}"/>
              </a:ext>
            </a:extLst>
          </p:cNvPr>
          <p:cNvSpPr>
            <a:spLocks noGrp="1"/>
          </p:cNvSpPr>
          <p:nvPr>
            <p:ph sz="half" idx="2"/>
          </p:nvPr>
        </p:nvSpPr>
        <p:spPr/>
        <p:txBody>
          <a:bodyPr/>
          <a:lstStyle/>
          <a:p>
            <a:r>
              <a:rPr lang="en-US" dirty="0"/>
              <a:t>CAR-T</a:t>
            </a:r>
          </a:p>
          <a:p>
            <a:pPr lvl="1"/>
            <a:r>
              <a:rPr lang="en-US" dirty="0"/>
              <a:t>Deeper responses</a:t>
            </a:r>
          </a:p>
          <a:p>
            <a:pPr lvl="1"/>
            <a:r>
              <a:rPr lang="en-US" dirty="0"/>
              <a:t>Longer vein to vein time</a:t>
            </a:r>
          </a:p>
          <a:p>
            <a:pPr lvl="1"/>
            <a:r>
              <a:rPr lang="en-US" dirty="0"/>
              <a:t>Higher CRS and </a:t>
            </a:r>
            <a:r>
              <a:rPr lang="en-US" dirty="0" err="1"/>
              <a:t>neurotox</a:t>
            </a:r>
            <a:r>
              <a:rPr lang="en-US" dirty="0"/>
              <a:t> rate.</a:t>
            </a:r>
          </a:p>
        </p:txBody>
      </p:sp>
      <p:sp>
        <p:nvSpPr>
          <p:cNvPr id="4" name="Title 3">
            <a:extLst>
              <a:ext uri="{FF2B5EF4-FFF2-40B4-BE49-F238E27FC236}">
                <a16:creationId xmlns:a16="http://schemas.microsoft.com/office/drawing/2014/main" id="{E61B9594-17EE-BD6E-53A2-08513B28F900}"/>
              </a:ext>
            </a:extLst>
          </p:cNvPr>
          <p:cNvSpPr>
            <a:spLocks noGrp="1"/>
          </p:cNvSpPr>
          <p:nvPr>
            <p:ph type="title"/>
          </p:nvPr>
        </p:nvSpPr>
        <p:spPr/>
        <p:txBody>
          <a:bodyPr/>
          <a:lstStyle/>
          <a:p>
            <a:r>
              <a:rPr lang="en-US" dirty="0"/>
              <a:t>BiTE or CAR-T?</a:t>
            </a:r>
          </a:p>
        </p:txBody>
      </p:sp>
    </p:spTree>
    <p:extLst>
      <p:ext uri="{BB962C8B-B14F-4D97-AF65-F5344CB8AC3E}">
        <p14:creationId xmlns:p14="http://schemas.microsoft.com/office/powerpoint/2010/main" val="10390824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125525-2966-8CB2-7672-45DB9BB1C8BD}"/>
              </a:ext>
            </a:extLst>
          </p:cNvPr>
          <p:cNvSpPr>
            <a:spLocks noGrp="1"/>
          </p:cNvSpPr>
          <p:nvPr>
            <p:ph sz="half" idx="1"/>
          </p:nvPr>
        </p:nvSpPr>
        <p:spPr>
          <a:xfrm>
            <a:off x="685800" y="1117600"/>
            <a:ext cx="7747000" cy="2936240"/>
          </a:xfrm>
        </p:spPr>
        <p:txBody>
          <a:bodyPr/>
          <a:lstStyle/>
          <a:p>
            <a:r>
              <a:rPr lang="en-US" dirty="0"/>
              <a:t>Multiple bispecific antibodies can provide deep responses in heavily pretreated patients using an off-the-shelf product.</a:t>
            </a:r>
          </a:p>
          <a:p>
            <a:r>
              <a:rPr lang="en-US" dirty="0"/>
              <a:t>Generally well tolerated agents.</a:t>
            </a:r>
          </a:p>
          <a:p>
            <a:r>
              <a:rPr lang="en-US" dirty="0"/>
              <a:t>Key research questions include how to sequence these agents with CAR-T.</a:t>
            </a:r>
          </a:p>
        </p:txBody>
      </p:sp>
      <p:sp>
        <p:nvSpPr>
          <p:cNvPr id="4" name="Title 3">
            <a:extLst>
              <a:ext uri="{FF2B5EF4-FFF2-40B4-BE49-F238E27FC236}">
                <a16:creationId xmlns:a16="http://schemas.microsoft.com/office/drawing/2014/main" id="{107D52E5-56E8-A852-188D-0E88C14F5B01}"/>
              </a:ext>
            </a:extLst>
          </p:cNvPr>
          <p:cNvSpPr>
            <a:spLocks noGrp="1"/>
          </p:cNvSpPr>
          <p:nvPr>
            <p:ph type="title"/>
          </p:nvPr>
        </p:nvSpPr>
        <p:spPr/>
        <p:txBody>
          <a:bodyPr/>
          <a:lstStyle/>
          <a:p>
            <a:r>
              <a:rPr lang="en-US" dirty="0"/>
              <a:t>Summary of BiTEs in MM</a:t>
            </a:r>
          </a:p>
        </p:txBody>
      </p:sp>
    </p:spTree>
    <p:extLst>
      <p:ext uri="{BB962C8B-B14F-4D97-AF65-F5344CB8AC3E}">
        <p14:creationId xmlns:p14="http://schemas.microsoft.com/office/powerpoint/2010/main" val="1605305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58184-973C-59E9-7C67-0D732C224869}"/>
              </a:ext>
            </a:extLst>
          </p:cNvPr>
          <p:cNvSpPr>
            <a:spLocks noGrp="1"/>
          </p:cNvSpPr>
          <p:nvPr>
            <p:ph sz="half" idx="1"/>
          </p:nvPr>
        </p:nvSpPr>
        <p:spPr>
          <a:xfrm>
            <a:off x="685799" y="1117600"/>
            <a:ext cx="7616781" cy="2936240"/>
          </a:xfrm>
        </p:spPr>
        <p:txBody>
          <a:bodyPr/>
          <a:lstStyle/>
          <a:p>
            <a:r>
              <a:rPr lang="en-US" dirty="0"/>
              <a:t>CD20xCD3 agent</a:t>
            </a:r>
          </a:p>
          <a:p>
            <a:r>
              <a:rPr lang="en-US" dirty="0"/>
              <a:t>Currently approved for DLBCL NOS or transformed DLBCL after two or more lines of systemic therapy.</a:t>
            </a:r>
          </a:p>
        </p:txBody>
      </p:sp>
      <p:sp>
        <p:nvSpPr>
          <p:cNvPr id="4" name="Title 3">
            <a:extLst>
              <a:ext uri="{FF2B5EF4-FFF2-40B4-BE49-F238E27FC236}">
                <a16:creationId xmlns:a16="http://schemas.microsoft.com/office/drawing/2014/main" id="{B18DC1DF-0A9D-B471-B484-3E3C55148343}"/>
              </a:ext>
            </a:extLst>
          </p:cNvPr>
          <p:cNvSpPr>
            <a:spLocks noGrp="1"/>
          </p:cNvSpPr>
          <p:nvPr>
            <p:ph type="title"/>
          </p:nvPr>
        </p:nvSpPr>
        <p:spPr/>
        <p:txBody>
          <a:bodyPr/>
          <a:lstStyle/>
          <a:p>
            <a:r>
              <a:rPr lang="en-US" dirty="0" err="1"/>
              <a:t>Epcoritamab</a:t>
            </a:r>
            <a:r>
              <a:rPr lang="en-US" dirty="0"/>
              <a:t> and DLBCL</a:t>
            </a:r>
          </a:p>
        </p:txBody>
      </p:sp>
    </p:spTree>
    <p:extLst>
      <p:ext uri="{BB962C8B-B14F-4D97-AF65-F5344CB8AC3E}">
        <p14:creationId xmlns:p14="http://schemas.microsoft.com/office/powerpoint/2010/main" val="33264003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5A274-E6AA-A0A2-E96E-71FFB466BCCA}"/>
              </a:ext>
            </a:extLst>
          </p:cNvPr>
          <p:cNvSpPr>
            <a:spLocks noGrp="1"/>
          </p:cNvSpPr>
          <p:nvPr>
            <p:ph sz="half" idx="1"/>
          </p:nvPr>
        </p:nvSpPr>
        <p:spPr>
          <a:xfrm>
            <a:off x="662516" y="881181"/>
            <a:ext cx="7818968" cy="2936240"/>
          </a:xfrm>
        </p:spPr>
        <p:txBody>
          <a:bodyPr/>
          <a:lstStyle/>
          <a:p>
            <a:r>
              <a:rPr lang="en-US" sz="1800" dirty="0" err="1"/>
              <a:t>Epicore</a:t>
            </a:r>
            <a:r>
              <a:rPr lang="en-US" sz="1800" dirty="0"/>
              <a:t> NHL-1 enrolled patients with DLBCL,  FL grade 3B,  PMBL or high-grade B cell lymphoma treated with at least two prior lines of therapy.</a:t>
            </a:r>
          </a:p>
          <a:p>
            <a:r>
              <a:rPr lang="en-US" sz="1800" dirty="0"/>
              <a:t>Post CAR-T allowed (40% of cases).</a:t>
            </a:r>
          </a:p>
          <a:p>
            <a:r>
              <a:rPr lang="en-US" sz="1800" dirty="0"/>
              <a:t>Lugano response criteria</a:t>
            </a:r>
          </a:p>
          <a:p>
            <a:pPr lvl="1"/>
            <a:r>
              <a:rPr lang="en-US" sz="1800" dirty="0"/>
              <a:t>CR Deauville 1,2,3</a:t>
            </a:r>
          </a:p>
          <a:p>
            <a:pPr lvl="1"/>
            <a:r>
              <a:rPr lang="en-US" sz="1800" dirty="0"/>
              <a:t>PR Deauville 4,5 but lower intensity masses</a:t>
            </a:r>
          </a:p>
          <a:p>
            <a:pPr lvl="1"/>
            <a:r>
              <a:rPr lang="en-US" sz="1800" dirty="0"/>
              <a:t>SD Deauville 4,5 no change in mass intensity</a:t>
            </a:r>
          </a:p>
          <a:p>
            <a:pPr lvl="1"/>
            <a:r>
              <a:rPr lang="en-US" sz="1800" dirty="0" err="1"/>
              <a:t>PD:Deauville</a:t>
            </a:r>
            <a:r>
              <a:rPr lang="en-US" sz="1800" dirty="0"/>
              <a:t> 4,5 increased intensity or new mass</a:t>
            </a:r>
          </a:p>
          <a:p>
            <a:pPr lvl="1"/>
            <a:endParaRPr lang="en-US" dirty="0"/>
          </a:p>
        </p:txBody>
      </p:sp>
      <p:sp>
        <p:nvSpPr>
          <p:cNvPr id="4" name="Title 3">
            <a:extLst>
              <a:ext uri="{FF2B5EF4-FFF2-40B4-BE49-F238E27FC236}">
                <a16:creationId xmlns:a16="http://schemas.microsoft.com/office/drawing/2014/main" id="{6A122AA7-2928-E96A-1DC7-421E1C20A699}"/>
              </a:ext>
            </a:extLst>
          </p:cNvPr>
          <p:cNvSpPr>
            <a:spLocks noGrp="1"/>
          </p:cNvSpPr>
          <p:nvPr>
            <p:ph type="title"/>
          </p:nvPr>
        </p:nvSpPr>
        <p:spPr/>
        <p:txBody>
          <a:bodyPr/>
          <a:lstStyle/>
          <a:p>
            <a:r>
              <a:rPr lang="en-US" dirty="0" err="1"/>
              <a:t>Epcoritamab</a:t>
            </a:r>
            <a:r>
              <a:rPr lang="en-US" dirty="0"/>
              <a:t> is active even post CAR-T</a:t>
            </a:r>
          </a:p>
        </p:txBody>
      </p:sp>
      <p:sp>
        <p:nvSpPr>
          <p:cNvPr id="3" name="TextBox 2">
            <a:extLst>
              <a:ext uri="{FF2B5EF4-FFF2-40B4-BE49-F238E27FC236}">
                <a16:creationId xmlns:a16="http://schemas.microsoft.com/office/drawing/2014/main" id="{9DE5C745-C40A-DA80-569B-C9D8080711F8}"/>
              </a:ext>
            </a:extLst>
          </p:cNvPr>
          <p:cNvSpPr txBox="1"/>
          <p:nvPr/>
        </p:nvSpPr>
        <p:spPr>
          <a:xfrm>
            <a:off x="905933" y="3928528"/>
            <a:ext cx="2367956" cy="338554"/>
          </a:xfrm>
          <a:prstGeom prst="rect">
            <a:avLst/>
          </a:prstGeom>
          <a:noFill/>
        </p:spPr>
        <p:txBody>
          <a:bodyPr wrap="none" rtlCol="0">
            <a:spAutoFit/>
          </a:bodyPr>
          <a:lstStyle/>
          <a:p>
            <a:r>
              <a:rPr lang="en-US" sz="1600" baseline="30000" dirty="0"/>
              <a:t>8</a:t>
            </a:r>
            <a:r>
              <a:rPr lang="en-US" sz="1600" dirty="0"/>
              <a:t>Thieblemont JCO 2022</a:t>
            </a:r>
          </a:p>
        </p:txBody>
      </p:sp>
    </p:spTree>
    <p:extLst>
      <p:ext uri="{BB962C8B-B14F-4D97-AF65-F5344CB8AC3E}">
        <p14:creationId xmlns:p14="http://schemas.microsoft.com/office/powerpoint/2010/main" val="13165344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BC7A7E-6726-8DE0-AC9E-12DECE9D330F}"/>
              </a:ext>
            </a:extLst>
          </p:cNvPr>
          <p:cNvSpPr>
            <a:spLocks noGrp="1"/>
          </p:cNvSpPr>
          <p:nvPr>
            <p:ph type="title"/>
          </p:nvPr>
        </p:nvSpPr>
        <p:spPr/>
        <p:txBody>
          <a:bodyPr/>
          <a:lstStyle/>
          <a:p>
            <a:r>
              <a:rPr lang="en-US" dirty="0" err="1"/>
              <a:t>Epcoritamab</a:t>
            </a:r>
            <a:r>
              <a:rPr lang="en-US" dirty="0"/>
              <a:t> is active even post CAR-T</a:t>
            </a:r>
          </a:p>
        </p:txBody>
      </p:sp>
      <p:pic>
        <p:nvPicPr>
          <p:cNvPr id="6" name="Picture 5">
            <a:extLst>
              <a:ext uri="{FF2B5EF4-FFF2-40B4-BE49-F238E27FC236}">
                <a16:creationId xmlns:a16="http://schemas.microsoft.com/office/drawing/2014/main" id="{E5B64675-A188-B61C-04AD-483EB4AD0016}"/>
              </a:ext>
            </a:extLst>
          </p:cNvPr>
          <p:cNvPicPr>
            <a:picLocks noChangeAspect="1"/>
          </p:cNvPicPr>
          <p:nvPr/>
        </p:nvPicPr>
        <p:blipFill>
          <a:blip r:embed="rId2"/>
          <a:stretch>
            <a:fillRect/>
          </a:stretch>
        </p:blipFill>
        <p:spPr>
          <a:xfrm>
            <a:off x="982133" y="822961"/>
            <a:ext cx="6904566" cy="3122500"/>
          </a:xfrm>
          <a:prstGeom prst="rect">
            <a:avLst/>
          </a:prstGeom>
        </p:spPr>
      </p:pic>
      <p:sp>
        <p:nvSpPr>
          <p:cNvPr id="7" name="TextBox 6">
            <a:extLst>
              <a:ext uri="{FF2B5EF4-FFF2-40B4-BE49-F238E27FC236}">
                <a16:creationId xmlns:a16="http://schemas.microsoft.com/office/drawing/2014/main" id="{78E4C1AF-3384-07F9-EA07-894F539C0752}"/>
              </a:ext>
            </a:extLst>
          </p:cNvPr>
          <p:cNvSpPr txBox="1"/>
          <p:nvPr/>
        </p:nvSpPr>
        <p:spPr>
          <a:xfrm>
            <a:off x="582772" y="3986748"/>
            <a:ext cx="2367956" cy="338554"/>
          </a:xfrm>
          <a:prstGeom prst="rect">
            <a:avLst/>
          </a:prstGeom>
          <a:noFill/>
        </p:spPr>
        <p:txBody>
          <a:bodyPr wrap="none" rtlCol="0">
            <a:spAutoFit/>
          </a:bodyPr>
          <a:lstStyle/>
          <a:p>
            <a:r>
              <a:rPr lang="en-US" sz="1600" baseline="30000" dirty="0"/>
              <a:t>8</a:t>
            </a:r>
            <a:r>
              <a:rPr lang="en-US" sz="1600" dirty="0"/>
              <a:t>Thieblemont JCO 2022</a:t>
            </a:r>
          </a:p>
        </p:txBody>
      </p:sp>
    </p:spTree>
    <p:extLst>
      <p:ext uri="{BB962C8B-B14F-4D97-AF65-F5344CB8AC3E}">
        <p14:creationId xmlns:p14="http://schemas.microsoft.com/office/powerpoint/2010/main" val="5088186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E50B2E-021C-1BA2-C41E-8932DECCFD04}"/>
              </a:ext>
            </a:extLst>
          </p:cNvPr>
          <p:cNvSpPr txBox="1"/>
          <p:nvPr/>
        </p:nvSpPr>
        <p:spPr>
          <a:xfrm>
            <a:off x="3966530" y="4737958"/>
            <a:ext cx="2367956" cy="338554"/>
          </a:xfrm>
          <a:prstGeom prst="rect">
            <a:avLst/>
          </a:prstGeom>
          <a:noFill/>
        </p:spPr>
        <p:txBody>
          <a:bodyPr wrap="none" rtlCol="0">
            <a:spAutoFit/>
          </a:bodyPr>
          <a:lstStyle/>
          <a:p>
            <a:r>
              <a:rPr lang="en-US" sz="1600" baseline="30000" dirty="0"/>
              <a:t>8</a:t>
            </a:r>
            <a:r>
              <a:rPr lang="en-US" sz="1600" dirty="0"/>
              <a:t>Thieblemont JCO 2022</a:t>
            </a:r>
          </a:p>
        </p:txBody>
      </p:sp>
      <p:pic>
        <p:nvPicPr>
          <p:cNvPr id="8" name="Picture 7">
            <a:extLst>
              <a:ext uri="{FF2B5EF4-FFF2-40B4-BE49-F238E27FC236}">
                <a16:creationId xmlns:a16="http://schemas.microsoft.com/office/drawing/2014/main" id="{ED06FC56-FB85-2E57-D09C-9F7452D0FA81}"/>
              </a:ext>
            </a:extLst>
          </p:cNvPr>
          <p:cNvPicPr>
            <a:picLocks noChangeAspect="1"/>
          </p:cNvPicPr>
          <p:nvPr/>
        </p:nvPicPr>
        <p:blipFill>
          <a:blip r:embed="rId2"/>
          <a:stretch>
            <a:fillRect/>
          </a:stretch>
        </p:blipFill>
        <p:spPr>
          <a:xfrm>
            <a:off x="743803" y="71751"/>
            <a:ext cx="7060463" cy="4077641"/>
          </a:xfrm>
          <a:prstGeom prst="rect">
            <a:avLst/>
          </a:prstGeom>
        </p:spPr>
      </p:pic>
    </p:spTree>
    <p:extLst>
      <p:ext uri="{BB962C8B-B14F-4D97-AF65-F5344CB8AC3E}">
        <p14:creationId xmlns:p14="http://schemas.microsoft.com/office/powerpoint/2010/main" val="4036670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0618D-13E1-B923-D01D-A3058A2D9D2E}"/>
              </a:ext>
            </a:extLst>
          </p:cNvPr>
          <p:cNvSpPr>
            <a:spLocks noGrp="1"/>
          </p:cNvSpPr>
          <p:nvPr>
            <p:ph type="title"/>
          </p:nvPr>
        </p:nvSpPr>
        <p:spPr>
          <a:xfrm>
            <a:off x="42334" y="1270465"/>
            <a:ext cx="4428067" cy="695496"/>
          </a:xfrm>
        </p:spPr>
        <p:txBody>
          <a:bodyPr/>
          <a:lstStyle/>
          <a:p>
            <a:r>
              <a:rPr lang="en-US" dirty="0" err="1"/>
              <a:t>Epcoritamab</a:t>
            </a:r>
            <a:r>
              <a:rPr lang="en-US" dirty="0"/>
              <a:t> side effect profile</a:t>
            </a:r>
          </a:p>
        </p:txBody>
      </p:sp>
      <p:pic>
        <p:nvPicPr>
          <p:cNvPr id="6" name="Picture 5">
            <a:extLst>
              <a:ext uri="{FF2B5EF4-FFF2-40B4-BE49-F238E27FC236}">
                <a16:creationId xmlns:a16="http://schemas.microsoft.com/office/drawing/2014/main" id="{D3E129EA-9BC0-0527-5ABB-96A82914D15C}"/>
              </a:ext>
            </a:extLst>
          </p:cNvPr>
          <p:cNvPicPr>
            <a:picLocks noChangeAspect="1"/>
          </p:cNvPicPr>
          <p:nvPr/>
        </p:nvPicPr>
        <p:blipFill>
          <a:blip r:embed="rId2"/>
          <a:stretch>
            <a:fillRect/>
          </a:stretch>
        </p:blipFill>
        <p:spPr>
          <a:xfrm>
            <a:off x="5329767" y="279400"/>
            <a:ext cx="2589445" cy="4045463"/>
          </a:xfrm>
          <a:prstGeom prst="rect">
            <a:avLst/>
          </a:prstGeom>
        </p:spPr>
      </p:pic>
      <p:sp>
        <p:nvSpPr>
          <p:cNvPr id="7" name="TextBox 6">
            <a:extLst>
              <a:ext uri="{FF2B5EF4-FFF2-40B4-BE49-F238E27FC236}">
                <a16:creationId xmlns:a16="http://schemas.microsoft.com/office/drawing/2014/main" id="{57185058-A95C-10D5-5DAF-A2AFCDCEC065}"/>
              </a:ext>
            </a:extLst>
          </p:cNvPr>
          <p:cNvSpPr txBox="1"/>
          <p:nvPr/>
        </p:nvSpPr>
        <p:spPr>
          <a:xfrm>
            <a:off x="448732" y="3877798"/>
            <a:ext cx="2367956" cy="338554"/>
          </a:xfrm>
          <a:prstGeom prst="rect">
            <a:avLst/>
          </a:prstGeom>
          <a:noFill/>
        </p:spPr>
        <p:txBody>
          <a:bodyPr wrap="none" rtlCol="0">
            <a:spAutoFit/>
          </a:bodyPr>
          <a:lstStyle/>
          <a:p>
            <a:r>
              <a:rPr lang="en-US" sz="1600" baseline="30000" dirty="0"/>
              <a:t>8</a:t>
            </a:r>
            <a:r>
              <a:rPr lang="en-US" sz="1600" dirty="0"/>
              <a:t>Thieblemont JCO 2022</a:t>
            </a:r>
          </a:p>
        </p:txBody>
      </p:sp>
    </p:spTree>
    <p:extLst>
      <p:ext uri="{BB962C8B-B14F-4D97-AF65-F5344CB8AC3E}">
        <p14:creationId xmlns:p14="http://schemas.microsoft.com/office/powerpoint/2010/main" val="1398837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7BEC9D-E67F-12A7-B74C-6D7B5D24390E}"/>
              </a:ext>
            </a:extLst>
          </p:cNvPr>
          <p:cNvSpPr>
            <a:spLocks noGrp="1"/>
          </p:cNvSpPr>
          <p:nvPr>
            <p:ph sz="half" idx="1"/>
          </p:nvPr>
        </p:nvSpPr>
        <p:spPr>
          <a:xfrm>
            <a:off x="685799" y="1117600"/>
            <a:ext cx="7844368" cy="2936240"/>
          </a:xfrm>
        </p:spPr>
        <p:txBody>
          <a:bodyPr/>
          <a:lstStyle/>
          <a:p>
            <a:r>
              <a:rPr lang="en-US" dirty="0" err="1"/>
              <a:t>Epcoritamab</a:t>
            </a:r>
            <a:r>
              <a:rPr lang="en-US" dirty="0"/>
              <a:t> is active in DLBCL.</a:t>
            </a:r>
          </a:p>
          <a:p>
            <a:r>
              <a:rPr lang="en-US" dirty="0"/>
              <a:t>Can be considered as an off-the-shelf option for the CAR-T ineligible or for patients progressed post CAR-T.</a:t>
            </a:r>
          </a:p>
        </p:txBody>
      </p:sp>
      <p:sp>
        <p:nvSpPr>
          <p:cNvPr id="4" name="Title 3">
            <a:extLst>
              <a:ext uri="{FF2B5EF4-FFF2-40B4-BE49-F238E27FC236}">
                <a16:creationId xmlns:a16="http://schemas.microsoft.com/office/drawing/2014/main" id="{47346367-A872-E70F-2E1D-0FBE52B35842}"/>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234354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2229" y="991773"/>
            <a:ext cx="3927229" cy="2651759"/>
          </a:xfrm>
        </p:spPr>
        <p:txBody>
          <a:bodyPr/>
          <a:lstStyle/>
          <a:p>
            <a:pPr marL="342900" indent="-342900" algn="l">
              <a:buFont typeface="Arial" panose="020B0604020202020204" pitchFamily="34" charset="0"/>
              <a:buChar char="•"/>
            </a:pPr>
            <a:r>
              <a:rPr lang="en-US" sz="1800" dirty="0"/>
              <a:t>Classical </a:t>
            </a:r>
            <a:r>
              <a:rPr lang="en-US" sz="1800" dirty="0" err="1"/>
              <a:t>Ph</a:t>
            </a:r>
            <a:r>
              <a:rPr lang="en-US" sz="1800" dirty="0"/>
              <a:t>- myeloproliferative neoplasm</a:t>
            </a:r>
          </a:p>
          <a:p>
            <a:pPr marL="342900" indent="-342900" algn="l">
              <a:buFont typeface="Arial" panose="020B0604020202020204" pitchFamily="34" charset="0"/>
              <a:buChar char="•"/>
            </a:pPr>
            <a:r>
              <a:rPr lang="en-US" sz="1800" dirty="0"/>
              <a:t>Driver mutations in </a:t>
            </a:r>
            <a:r>
              <a:rPr lang="en-US" sz="1800" i="1" dirty="0"/>
              <a:t>JAK2, CALR, MPL</a:t>
            </a:r>
          </a:p>
          <a:p>
            <a:pPr marL="342900" indent="-342900" algn="l">
              <a:buFont typeface="Arial" panose="020B0604020202020204" pitchFamily="34" charset="0"/>
              <a:buChar char="•"/>
            </a:pPr>
            <a:r>
              <a:rPr lang="en-US" sz="1800" dirty="0"/>
              <a:t>Characterized by marrow fibrosis, cytokine-mediated systemic symptoms, hepatosplenomegaly, anemia</a:t>
            </a:r>
          </a:p>
          <a:p>
            <a:pPr marL="342900" indent="-342900" algn="l">
              <a:buFont typeface="Arial" panose="020B0604020202020204" pitchFamily="34" charset="0"/>
              <a:buChar char="•"/>
            </a:pPr>
            <a:r>
              <a:rPr lang="en-US" sz="1800" dirty="0"/>
              <a:t>Risk for progression to acute myeloid leukemia</a:t>
            </a:r>
          </a:p>
        </p:txBody>
      </p:sp>
      <p:sp>
        <p:nvSpPr>
          <p:cNvPr id="3" name="Title 2"/>
          <p:cNvSpPr>
            <a:spLocks noGrp="1"/>
          </p:cNvSpPr>
          <p:nvPr>
            <p:ph type="title"/>
          </p:nvPr>
        </p:nvSpPr>
        <p:spPr/>
        <p:txBody>
          <a:bodyPr/>
          <a:lstStyle/>
          <a:p>
            <a:r>
              <a:rPr lang="en-US" dirty="0"/>
              <a:t>MYELOFIBROSIS</a:t>
            </a:r>
          </a:p>
        </p:txBody>
      </p:sp>
      <p:sp>
        <p:nvSpPr>
          <p:cNvPr id="5" name="TextBox 4"/>
          <p:cNvSpPr txBox="1"/>
          <p:nvPr/>
        </p:nvSpPr>
        <p:spPr>
          <a:xfrm>
            <a:off x="5175314" y="3686229"/>
            <a:ext cx="2897945" cy="400110"/>
          </a:xfrm>
          <a:prstGeom prst="rect">
            <a:avLst/>
          </a:prstGeom>
          <a:noFill/>
        </p:spPr>
        <p:txBody>
          <a:bodyPr wrap="square" rtlCol="0">
            <a:spAutoFit/>
          </a:bodyPr>
          <a:lstStyle/>
          <a:p>
            <a:r>
              <a:rPr lang="en-US" sz="1000" dirty="0" err="1"/>
              <a:t>Xue</a:t>
            </a:r>
            <a:r>
              <a:rPr lang="en-US" sz="1000" dirty="0"/>
              <a:t> C, et al.  Signal Transduction and Targeted Therapy; (2023) 8:204.</a:t>
            </a:r>
          </a:p>
        </p:txBody>
      </p:sp>
      <p:pic>
        <p:nvPicPr>
          <p:cNvPr id="6" name="Picture 5"/>
          <p:cNvPicPr>
            <a:picLocks noChangeAspect="1"/>
          </p:cNvPicPr>
          <p:nvPr/>
        </p:nvPicPr>
        <p:blipFill>
          <a:blip r:embed="rId2"/>
          <a:stretch>
            <a:fillRect/>
          </a:stretch>
        </p:blipFill>
        <p:spPr>
          <a:xfrm>
            <a:off x="4844543" y="853439"/>
            <a:ext cx="3380950" cy="2846858"/>
          </a:xfrm>
          <a:prstGeom prst="rect">
            <a:avLst/>
          </a:prstGeom>
        </p:spPr>
      </p:pic>
    </p:spTree>
    <p:extLst>
      <p:ext uri="{BB962C8B-B14F-4D97-AF65-F5344CB8AC3E}">
        <p14:creationId xmlns:p14="http://schemas.microsoft.com/office/powerpoint/2010/main" val="2209606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4139B-3E63-749F-E82A-B2331CBD4CC8}"/>
              </a:ext>
            </a:extLst>
          </p:cNvPr>
          <p:cNvSpPr>
            <a:spLocks noGrp="1"/>
          </p:cNvSpPr>
          <p:nvPr>
            <p:ph sz="half" idx="1"/>
          </p:nvPr>
        </p:nvSpPr>
        <p:spPr>
          <a:xfrm>
            <a:off x="685800" y="1117600"/>
            <a:ext cx="7834086" cy="2936240"/>
          </a:xfrm>
        </p:spPr>
        <p:txBody>
          <a:bodyPr/>
          <a:lstStyle/>
          <a:p>
            <a:pPr marL="0" indent="0">
              <a:buNone/>
            </a:pPr>
            <a:r>
              <a:rPr lang="en-US" sz="1800" baseline="30000" dirty="0"/>
              <a:t>1</a:t>
            </a:r>
            <a:r>
              <a:rPr lang="en-US" sz="1800" dirty="0"/>
              <a:t> Singh A, Dees, S  et al Br J Cancer 2021.  124 (6) 1037 -1048.</a:t>
            </a:r>
          </a:p>
          <a:p>
            <a:pPr marL="0" indent="0">
              <a:buNone/>
            </a:pPr>
            <a:r>
              <a:rPr lang="en-US" sz="1800" baseline="30000" dirty="0"/>
              <a:t>2  </a:t>
            </a:r>
            <a:r>
              <a:rPr lang="en-US" sz="1800" dirty="0"/>
              <a:t>Kantarjian H et al NEJM 2017 376 (9) 836-847.</a:t>
            </a:r>
          </a:p>
          <a:p>
            <a:pPr marL="0" indent="0">
              <a:buNone/>
            </a:pPr>
            <a:r>
              <a:rPr lang="en-US" sz="1800" baseline="30000" dirty="0"/>
              <a:t>3 </a:t>
            </a:r>
            <a:r>
              <a:rPr lang="en-US" sz="1800" dirty="0"/>
              <a:t>Topp et al J Clin </a:t>
            </a:r>
            <a:r>
              <a:rPr lang="en-US" sz="1800" dirty="0" err="1"/>
              <a:t>Onc</a:t>
            </a:r>
            <a:r>
              <a:rPr lang="en-US" sz="1800" dirty="0"/>
              <a:t> 2011 29 (18) 2493-8.</a:t>
            </a:r>
          </a:p>
          <a:p>
            <a:pPr marL="0" indent="0">
              <a:buNone/>
            </a:pPr>
            <a:r>
              <a:rPr lang="en-US" sz="1800" baseline="30000" dirty="0"/>
              <a:t>4 </a:t>
            </a:r>
            <a:r>
              <a:rPr lang="en-US" sz="1800" dirty="0"/>
              <a:t>Litzgow et al ASH Annual Meeting LBA 1.</a:t>
            </a:r>
          </a:p>
          <a:p>
            <a:pPr marL="0" indent="0">
              <a:buNone/>
            </a:pPr>
            <a:r>
              <a:rPr lang="en-US" sz="1800" baseline="30000" dirty="0"/>
              <a:t>5 </a:t>
            </a:r>
            <a:r>
              <a:rPr lang="en-US" sz="1800" dirty="0"/>
              <a:t>Moreau P et al NEJM 2022 386 (6)  495-505.</a:t>
            </a:r>
          </a:p>
          <a:p>
            <a:pPr marL="0" indent="0">
              <a:buNone/>
            </a:pPr>
            <a:r>
              <a:rPr lang="en-US" sz="1800" baseline="30000" dirty="0"/>
              <a:t>6 </a:t>
            </a:r>
            <a:r>
              <a:rPr lang="en-US" sz="1800" dirty="0"/>
              <a:t>Lesokhin AM et al Nat Med 2023 (29) 2259-2267.</a:t>
            </a:r>
          </a:p>
          <a:p>
            <a:pPr marL="0" indent="0">
              <a:buNone/>
            </a:pPr>
            <a:r>
              <a:rPr lang="en-US" sz="1800" baseline="30000" dirty="0"/>
              <a:t>7 </a:t>
            </a:r>
            <a:r>
              <a:rPr lang="en-US" sz="1800" dirty="0"/>
              <a:t>Chari A et al NEJM 2022 387 (24) 2232-2244.</a:t>
            </a:r>
          </a:p>
          <a:p>
            <a:pPr marL="0" indent="0">
              <a:buNone/>
            </a:pPr>
            <a:r>
              <a:rPr lang="en-US" sz="1800" baseline="30000" dirty="0"/>
              <a:t>8 </a:t>
            </a:r>
            <a:r>
              <a:rPr lang="en-US" sz="1800" dirty="0"/>
              <a:t>Thieblemont C et al J Clin </a:t>
            </a:r>
            <a:r>
              <a:rPr lang="en-US" sz="1800" dirty="0" err="1"/>
              <a:t>Onc</a:t>
            </a:r>
            <a:r>
              <a:rPr lang="en-US" sz="1800" dirty="0"/>
              <a:t> 2022  41 (12) 2238-2247. </a:t>
            </a:r>
          </a:p>
          <a:p>
            <a:pPr marL="0" indent="0">
              <a:buNone/>
            </a:pPr>
            <a:endParaRPr lang="en-US" baseline="30000" dirty="0"/>
          </a:p>
        </p:txBody>
      </p:sp>
      <p:sp>
        <p:nvSpPr>
          <p:cNvPr id="4" name="Title 3">
            <a:extLst>
              <a:ext uri="{FF2B5EF4-FFF2-40B4-BE49-F238E27FC236}">
                <a16:creationId xmlns:a16="http://schemas.microsoft.com/office/drawing/2014/main" id="{24548D90-33CC-B8AF-D5A4-142053F709FE}"/>
              </a:ext>
            </a:extLst>
          </p:cNvPr>
          <p:cNvSpPr>
            <a:spLocks noGrp="1"/>
          </p:cNvSpPr>
          <p:nvPr>
            <p:ph type="title"/>
          </p:nvPr>
        </p:nvSpPr>
        <p:spPr/>
        <p:txBody>
          <a:bodyPr/>
          <a:lstStyle/>
          <a:p>
            <a:r>
              <a:rPr lang="en-US" dirty="0"/>
              <a:t>Citations</a:t>
            </a:r>
          </a:p>
        </p:txBody>
      </p:sp>
    </p:spTree>
    <p:extLst>
      <p:ext uri="{BB962C8B-B14F-4D97-AF65-F5344CB8AC3E}">
        <p14:creationId xmlns:p14="http://schemas.microsoft.com/office/powerpoint/2010/main" val="26718956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17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5056075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Leland Metheny, MD</a:t>
            </a:r>
          </a:p>
          <a:p>
            <a:r>
              <a:rPr lang="en-US" dirty="0">
                <a:solidFill>
                  <a:srgbClr val="002E51"/>
                </a:solidFill>
              </a:rPr>
              <a:t>Associate Professor</a:t>
            </a:r>
          </a:p>
          <a:p>
            <a:r>
              <a:rPr lang="en-US" dirty="0">
                <a:solidFill>
                  <a:srgbClr val="002E51"/>
                </a:solidFill>
              </a:rPr>
              <a:t>University Hospitals, Seidman Cancer Center</a:t>
            </a:r>
          </a:p>
          <a:p>
            <a:r>
              <a:rPr lang="en-US" dirty="0">
                <a:solidFill>
                  <a:srgbClr val="002E51"/>
                </a:solidFill>
              </a:rPr>
              <a:t>Cleveland, Ohio</a:t>
            </a:r>
          </a:p>
        </p:txBody>
      </p:sp>
      <p:sp>
        <p:nvSpPr>
          <p:cNvPr id="4" name="Title 3"/>
          <p:cNvSpPr>
            <a:spLocks noGrp="1"/>
          </p:cNvSpPr>
          <p:nvPr>
            <p:ph type="title"/>
          </p:nvPr>
        </p:nvSpPr>
        <p:spPr>
          <a:xfrm>
            <a:off x="0" y="127465"/>
            <a:ext cx="9144000" cy="1442918"/>
          </a:xfrm>
        </p:spPr>
        <p:txBody>
          <a:bodyPr/>
          <a:lstStyle/>
          <a:p>
            <a:r>
              <a:rPr lang="en-US" b="1" dirty="0">
                <a:solidFill>
                  <a:srgbClr val="002E51"/>
                </a:solidFill>
              </a:rPr>
              <a:t>Exciting Studies to Look for in 2024 in Hematologic Malignancies</a:t>
            </a:r>
          </a:p>
        </p:txBody>
      </p:sp>
    </p:spTree>
    <p:extLst>
      <p:ext uri="{BB962C8B-B14F-4D97-AF65-F5344CB8AC3E}">
        <p14:creationId xmlns:p14="http://schemas.microsoft.com/office/powerpoint/2010/main" val="2175704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717828"/>
            <a:ext cx="6400800" cy="3662148"/>
          </a:xfrm>
        </p:spPr>
        <p:txBody>
          <a:bodyPr/>
          <a:lstStyle/>
          <a:p>
            <a:pPr marL="457200" indent="-457200" algn="l">
              <a:buFont typeface="+mj-lt"/>
              <a:buAutoNum type="arabicPeriod"/>
            </a:pPr>
            <a:r>
              <a:rPr lang="en-US" sz="1800" dirty="0">
                <a:solidFill>
                  <a:srgbClr val="002E51"/>
                </a:solidFill>
              </a:rPr>
              <a:t>Non-Hodgkin’s Lymphoma Studies</a:t>
            </a:r>
          </a:p>
          <a:p>
            <a:pPr marL="914400" lvl="1" indent="-457200" algn="l">
              <a:buFont typeface="+mj-lt"/>
              <a:buAutoNum type="arabicPeriod"/>
            </a:pPr>
            <a:r>
              <a:rPr lang="en-US" sz="1600" dirty="0">
                <a:solidFill>
                  <a:srgbClr val="002E51"/>
                </a:solidFill>
              </a:rPr>
              <a:t>Rapid CAR-T</a:t>
            </a:r>
          </a:p>
          <a:p>
            <a:pPr marL="914400" lvl="1" indent="-457200" algn="l">
              <a:buFont typeface="+mj-lt"/>
              <a:buAutoNum type="arabicPeriod"/>
            </a:pPr>
            <a:r>
              <a:rPr lang="en-US" sz="1600" dirty="0">
                <a:solidFill>
                  <a:srgbClr val="002E51"/>
                </a:solidFill>
              </a:rPr>
              <a:t>Maintenance after CAR-T</a:t>
            </a:r>
          </a:p>
          <a:p>
            <a:pPr marL="457200" indent="-457200" algn="l">
              <a:buFont typeface="+mj-lt"/>
              <a:buAutoNum type="arabicPeriod"/>
            </a:pPr>
            <a:r>
              <a:rPr lang="en-US" sz="1800" dirty="0">
                <a:solidFill>
                  <a:srgbClr val="002E51"/>
                </a:solidFill>
              </a:rPr>
              <a:t>Myeloma Studies</a:t>
            </a:r>
          </a:p>
          <a:p>
            <a:pPr marL="914400" lvl="1" indent="-457200" algn="l">
              <a:buFont typeface="+mj-lt"/>
              <a:buAutoNum type="arabicPeriod"/>
            </a:pPr>
            <a:r>
              <a:rPr lang="en-US" sz="1600" dirty="0">
                <a:solidFill>
                  <a:srgbClr val="002E51"/>
                </a:solidFill>
              </a:rPr>
              <a:t>BAFF CAR-T</a:t>
            </a:r>
          </a:p>
          <a:p>
            <a:pPr marL="914400" lvl="1" indent="-457200" algn="l">
              <a:buFont typeface="+mj-lt"/>
              <a:buAutoNum type="arabicPeriod"/>
            </a:pPr>
            <a:r>
              <a:rPr lang="en-US" sz="1600" dirty="0">
                <a:solidFill>
                  <a:srgbClr val="002E51"/>
                </a:solidFill>
              </a:rPr>
              <a:t>Maintenance after Autologous Transplant</a:t>
            </a:r>
          </a:p>
          <a:p>
            <a:pPr marL="457200" indent="-457200" algn="l">
              <a:buFont typeface="+mj-lt"/>
              <a:buAutoNum type="arabicPeriod"/>
            </a:pPr>
            <a:r>
              <a:rPr lang="en-US" sz="1800" dirty="0">
                <a:solidFill>
                  <a:srgbClr val="002E51"/>
                </a:solidFill>
              </a:rPr>
              <a:t>Acute Myeloid Leukemia &amp; Myelodysplasia Studies</a:t>
            </a:r>
          </a:p>
          <a:p>
            <a:pPr marL="914400" lvl="1" indent="-457200" algn="l">
              <a:buFont typeface="+mj-lt"/>
              <a:buAutoNum type="arabicPeriod"/>
            </a:pPr>
            <a:r>
              <a:rPr lang="en-US" sz="1600" dirty="0">
                <a:solidFill>
                  <a:srgbClr val="002E51"/>
                </a:solidFill>
              </a:rPr>
              <a:t>CASE 4919: Cycling </a:t>
            </a:r>
            <a:r>
              <a:rPr lang="en-US" sz="1600" dirty="0" err="1">
                <a:solidFill>
                  <a:srgbClr val="002E51"/>
                </a:solidFill>
              </a:rPr>
              <a:t>Azacitidine</a:t>
            </a:r>
            <a:r>
              <a:rPr lang="en-US" sz="1600" dirty="0">
                <a:solidFill>
                  <a:srgbClr val="002E51"/>
                </a:solidFill>
              </a:rPr>
              <a:t> and </a:t>
            </a:r>
            <a:r>
              <a:rPr lang="en-US" sz="1600" dirty="0" err="1">
                <a:solidFill>
                  <a:srgbClr val="002E51"/>
                </a:solidFill>
              </a:rPr>
              <a:t>Decitabine</a:t>
            </a:r>
            <a:r>
              <a:rPr lang="en-US" sz="1600" dirty="0">
                <a:solidFill>
                  <a:srgbClr val="002E51"/>
                </a:solidFill>
              </a:rPr>
              <a:t> for MDS</a:t>
            </a:r>
          </a:p>
          <a:p>
            <a:pPr marL="914400" lvl="1" indent="-457200" algn="l">
              <a:buFont typeface="+mj-lt"/>
              <a:buAutoNum type="arabicPeriod"/>
            </a:pPr>
            <a:r>
              <a:rPr lang="en-US" sz="1600" dirty="0">
                <a:solidFill>
                  <a:srgbClr val="002E51"/>
                </a:solidFill>
              </a:rPr>
              <a:t>SIERRA: Radio-isotope Conditioning for Allogeneic Transplant</a:t>
            </a:r>
          </a:p>
          <a:p>
            <a:pPr marL="457200" indent="-457200" algn="l">
              <a:buFont typeface="+mj-lt"/>
              <a:buAutoNum type="arabicPeriod"/>
            </a:pPr>
            <a:r>
              <a:rPr lang="en-US" sz="1800" dirty="0">
                <a:solidFill>
                  <a:srgbClr val="002E51"/>
                </a:solidFill>
              </a:rPr>
              <a:t>Acute Lymphoblastic Leukemia Studies</a:t>
            </a:r>
          </a:p>
          <a:p>
            <a:pPr marL="914400" lvl="1" indent="-457200" algn="l">
              <a:buFont typeface="+mj-lt"/>
              <a:buAutoNum type="arabicPeriod"/>
            </a:pPr>
            <a:r>
              <a:rPr lang="en-US" sz="1600" dirty="0">
                <a:solidFill>
                  <a:srgbClr val="002E51"/>
                </a:solidFill>
              </a:rPr>
              <a:t>Post-Transplant </a:t>
            </a:r>
            <a:r>
              <a:rPr lang="en-US" sz="1600" dirty="0" err="1">
                <a:solidFill>
                  <a:srgbClr val="002E51"/>
                </a:solidFill>
              </a:rPr>
              <a:t>Inotuzumab</a:t>
            </a:r>
            <a:r>
              <a:rPr lang="en-US" sz="1600" dirty="0">
                <a:solidFill>
                  <a:srgbClr val="002E51"/>
                </a:solidFill>
              </a:rPr>
              <a:t> for All</a:t>
            </a:r>
          </a:p>
          <a:p>
            <a:pPr lvl="1" algn="l"/>
            <a:endParaRPr lang="en-US" dirty="0">
              <a:solidFill>
                <a:srgbClr val="002E51"/>
              </a:solidFill>
            </a:endParaRPr>
          </a:p>
          <a:p>
            <a:pPr marL="457200" indent="-457200" algn="l">
              <a:buFont typeface="+mj-lt"/>
              <a:buAutoNum type="arabicPeriod"/>
            </a:pPr>
            <a:endParaRPr lang="en-US" dirty="0">
              <a:solidFill>
                <a:srgbClr val="002E51"/>
              </a:solidFill>
            </a:endParaRPr>
          </a:p>
        </p:txBody>
      </p:sp>
      <p:sp>
        <p:nvSpPr>
          <p:cNvPr id="4" name="Title 3"/>
          <p:cNvSpPr>
            <a:spLocks noGrp="1"/>
          </p:cNvSpPr>
          <p:nvPr>
            <p:ph type="title"/>
          </p:nvPr>
        </p:nvSpPr>
        <p:spPr>
          <a:xfrm>
            <a:off x="0" y="0"/>
            <a:ext cx="9144000" cy="807256"/>
          </a:xfrm>
        </p:spPr>
        <p:txBody>
          <a:bodyPr/>
          <a:lstStyle/>
          <a:p>
            <a:r>
              <a:rPr lang="en-US" b="1" dirty="0"/>
              <a:t>Overview</a:t>
            </a:r>
          </a:p>
        </p:txBody>
      </p:sp>
    </p:spTree>
    <p:extLst>
      <p:ext uri="{BB962C8B-B14F-4D97-AF65-F5344CB8AC3E}">
        <p14:creationId xmlns:p14="http://schemas.microsoft.com/office/powerpoint/2010/main" val="3043448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457200" indent="-457200">
              <a:buAutoNum type="arabicPeriod"/>
            </a:pPr>
            <a:r>
              <a:rPr lang="en-US" dirty="0">
                <a:solidFill>
                  <a:srgbClr val="002E51"/>
                </a:solidFill>
              </a:rPr>
              <a:t>CASE 2422: Rapid CAR-T for NHL</a:t>
            </a:r>
          </a:p>
          <a:p>
            <a:pPr marL="457200" indent="-457200">
              <a:buAutoNum type="arabicPeriod"/>
            </a:pPr>
            <a:r>
              <a:rPr lang="en-US" dirty="0">
                <a:solidFill>
                  <a:srgbClr val="002E51"/>
                </a:solidFill>
              </a:rPr>
              <a:t>S2114: Maintenance or Consolidation following CAR-T for NHL</a:t>
            </a:r>
          </a:p>
        </p:txBody>
      </p:sp>
      <p:sp>
        <p:nvSpPr>
          <p:cNvPr id="4" name="Title 3"/>
          <p:cNvSpPr>
            <a:spLocks noGrp="1"/>
          </p:cNvSpPr>
          <p:nvPr>
            <p:ph type="title"/>
          </p:nvPr>
        </p:nvSpPr>
        <p:spPr>
          <a:xfrm>
            <a:off x="0" y="127465"/>
            <a:ext cx="9144000" cy="807256"/>
          </a:xfrm>
        </p:spPr>
        <p:txBody>
          <a:bodyPr/>
          <a:lstStyle/>
          <a:p>
            <a:r>
              <a:rPr lang="en-US" b="1" dirty="0"/>
              <a:t>Non-Hodgkin’s Lymphoma Studies</a:t>
            </a:r>
            <a:br>
              <a:rPr lang="en-US" b="1" dirty="0"/>
            </a:br>
            <a:endParaRPr lang="en-US" b="1" dirty="0"/>
          </a:p>
        </p:txBody>
      </p:sp>
    </p:spTree>
    <p:extLst>
      <p:ext uri="{BB962C8B-B14F-4D97-AF65-F5344CB8AC3E}">
        <p14:creationId xmlns:p14="http://schemas.microsoft.com/office/powerpoint/2010/main" val="2725349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4712208" y="1927225"/>
            <a:ext cx="3810000" cy="1168589"/>
          </a:xfrm>
          <a:prstGeom prst="rect">
            <a:avLst/>
          </a:prstGeom>
        </p:spPr>
      </p:pic>
      <p:sp>
        <p:nvSpPr>
          <p:cNvPr id="4" name="Title 3"/>
          <p:cNvSpPr>
            <a:spLocks noGrp="1"/>
          </p:cNvSpPr>
          <p:nvPr>
            <p:ph type="title"/>
          </p:nvPr>
        </p:nvSpPr>
        <p:spPr/>
        <p:txBody>
          <a:bodyPr/>
          <a:lstStyle/>
          <a:p>
            <a:r>
              <a:rPr lang="en-US" b="1" dirty="0">
                <a:solidFill>
                  <a:srgbClr val="002E51"/>
                </a:solidFill>
              </a:rPr>
              <a:t>CASE 2422: Rapid CAR-T</a:t>
            </a:r>
          </a:p>
        </p:txBody>
      </p:sp>
      <p:sp>
        <p:nvSpPr>
          <p:cNvPr id="6" name="Content Placeholder 1"/>
          <p:cNvSpPr txBox="1">
            <a:spLocks/>
          </p:cNvSpPr>
          <p:nvPr/>
        </p:nvSpPr>
        <p:spPr bwMode="auto">
          <a:xfrm>
            <a:off x="652670" y="1273175"/>
            <a:ext cx="3919330" cy="32166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r>
              <a:rPr lang="en-US" sz="2400" kern="0" dirty="0">
                <a:solidFill>
                  <a:srgbClr val="002E51"/>
                </a:solidFill>
              </a:rPr>
              <a:t>Phase I study of  an  CD19 directed CAR-T </a:t>
            </a:r>
          </a:p>
          <a:p>
            <a:r>
              <a:rPr lang="en-US" sz="2400" kern="0" dirty="0">
                <a:solidFill>
                  <a:srgbClr val="002E51"/>
                </a:solidFill>
              </a:rPr>
              <a:t>Apheresis starts at T-7</a:t>
            </a:r>
          </a:p>
          <a:p>
            <a:r>
              <a:rPr lang="en-US" sz="2400" kern="0" dirty="0">
                <a:solidFill>
                  <a:srgbClr val="002E51"/>
                </a:solidFill>
              </a:rPr>
              <a:t>Manufactured in 17-20hrs with </a:t>
            </a:r>
            <a:r>
              <a:rPr lang="en-US" sz="2400" kern="0" dirty="0" err="1">
                <a:solidFill>
                  <a:srgbClr val="002E51"/>
                </a:solidFill>
              </a:rPr>
              <a:t>lentiviral</a:t>
            </a:r>
            <a:r>
              <a:rPr lang="en-US" sz="2400" kern="0" dirty="0">
                <a:solidFill>
                  <a:srgbClr val="002E51"/>
                </a:solidFill>
              </a:rPr>
              <a:t> vector</a:t>
            </a:r>
          </a:p>
        </p:txBody>
      </p:sp>
      <p:sp>
        <p:nvSpPr>
          <p:cNvPr id="2" name="TextBox 1"/>
          <p:cNvSpPr txBox="1"/>
          <p:nvPr/>
        </p:nvSpPr>
        <p:spPr>
          <a:xfrm>
            <a:off x="6774614" y="4046189"/>
            <a:ext cx="2396297" cy="307777"/>
          </a:xfrm>
          <a:prstGeom prst="rect">
            <a:avLst/>
          </a:prstGeom>
          <a:noFill/>
        </p:spPr>
        <p:txBody>
          <a:bodyPr wrap="none" rtlCol="0">
            <a:spAutoFit/>
          </a:bodyPr>
          <a:lstStyle/>
          <a:p>
            <a:r>
              <a:rPr lang="en-US" sz="1400" dirty="0" err="1"/>
              <a:t>Stadel</a:t>
            </a:r>
            <a:r>
              <a:rPr lang="en-US" sz="1400" dirty="0"/>
              <a:t>, ASH Abstract, 2023</a:t>
            </a:r>
          </a:p>
        </p:txBody>
      </p:sp>
    </p:spTree>
    <p:extLst>
      <p:ext uri="{BB962C8B-B14F-4D97-AF65-F5344CB8AC3E}">
        <p14:creationId xmlns:p14="http://schemas.microsoft.com/office/powerpoint/2010/main" val="19483313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20775"/>
            <a:ext cx="3919330" cy="3216656"/>
          </a:xfrm>
        </p:spPr>
        <p:txBody>
          <a:bodyPr/>
          <a:lstStyle/>
          <a:p>
            <a:r>
              <a:rPr lang="en-US" sz="2000" dirty="0">
                <a:solidFill>
                  <a:srgbClr val="002E51"/>
                </a:solidFill>
              </a:rPr>
              <a:t>Randomized Phase II study of immunotherapy maintenance after CD19 CAR-T</a:t>
            </a:r>
          </a:p>
          <a:p>
            <a:r>
              <a:rPr lang="en-US" sz="2000" dirty="0">
                <a:solidFill>
                  <a:srgbClr val="002E51"/>
                </a:solidFill>
              </a:rPr>
              <a:t>Mosunetuzumab: BITE against CD20</a:t>
            </a:r>
          </a:p>
          <a:p>
            <a:r>
              <a:rPr lang="en-US" sz="2000" dirty="0">
                <a:solidFill>
                  <a:srgbClr val="002E51"/>
                </a:solidFill>
              </a:rPr>
              <a:t>Polatuzumab: CD79b-directed antibody-drug conjugate</a:t>
            </a:r>
          </a:p>
        </p:txBody>
      </p:sp>
      <p:sp>
        <p:nvSpPr>
          <p:cNvPr id="4" name="Title 3"/>
          <p:cNvSpPr>
            <a:spLocks noGrp="1"/>
          </p:cNvSpPr>
          <p:nvPr>
            <p:ph type="title"/>
          </p:nvPr>
        </p:nvSpPr>
        <p:spPr/>
        <p:txBody>
          <a:bodyPr/>
          <a:lstStyle/>
          <a:p>
            <a:r>
              <a:rPr lang="en-US" b="1" dirty="0">
                <a:solidFill>
                  <a:srgbClr val="002E51"/>
                </a:solidFill>
              </a:rPr>
              <a:t>Maintenance after CAR-T</a:t>
            </a:r>
          </a:p>
        </p:txBody>
      </p:sp>
      <p:pic>
        <p:nvPicPr>
          <p:cNvPr id="5" name="Content Placeholder 4"/>
          <p:cNvPicPr>
            <a:picLocks noGrp="1" noChangeAspect="1"/>
          </p:cNvPicPr>
          <p:nvPr>
            <p:ph sz="half" idx="2"/>
          </p:nvPr>
        </p:nvPicPr>
        <p:blipFill>
          <a:blip r:embed="rId3"/>
          <a:stretch>
            <a:fillRect/>
          </a:stretch>
        </p:blipFill>
        <p:spPr>
          <a:xfrm>
            <a:off x="4995400" y="822961"/>
            <a:ext cx="3618269" cy="3410711"/>
          </a:xfrm>
          <a:prstGeom prst="rect">
            <a:avLst/>
          </a:prstGeom>
        </p:spPr>
      </p:pic>
    </p:spTree>
    <p:extLst>
      <p:ext uri="{BB962C8B-B14F-4D97-AF65-F5344CB8AC3E}">
        <p14:creationId xmlns:p14="http://schemas.microsoft.com/office/powerpoint/2010/main" val="7895990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457200" indent="-457200">
              <a:buAutoNum type="arabicPeriod"/>
            </a:pPr>
            <a:r>
              <a:rPr lang="en-US" dirty="0">
                <a:solidFill>
                  <a:srgbClr val="002E51"/>
                </a:solidFill>
              </a:rPr>
              <a:t>BAFF CAR-T for R/R Myeloma</a:t>
            </a:r>
          </a:p>
          <a:p>
            <a:pPr marL="457200" indent="-457200">
              <a:buAutoNum type="arabicPeriod"/>
            </a:pPr>
            <a:r>
              <a:rPr lang="en-US" dirty="0">
                <a:solidFill>
                  <a:srgbClr val="002E51"/>
                </a:solidFill>
              </a:rPr>
              <a:t>S1803: Maintenance after Autologous Transplant for Myeloma</a:t>
            </a:r>
          </a:p>
        </p:txBody>
      </p:sp>
      <p:sp>
        <p:nvSpPr>
          <p:cNvPr id="4" name="Title 3"/>
          <p:cNvSpPr>
            <a:spLocks noGrp="1"/>
          </p:cNvSpPr>
          <p:nvPr>
            <p:ph type="title"/>
          </p:nvPr>
        </p:nvSpPr>
        <p:spPr>
          <a:xfrm>
            <a:off x="0" y="127465"/>
            <a:ext cx="9144000" cy="807256"/>
          </a:xfrm>
        </p:spPr>
        <p:txBody>
          <a:bodyPr/>
          <a:lstStyle/>
          <a:p>
            <a:r>
              <a:rPr lang="en-US" b="1" dirty="0"/>
              <a:t>Myeloma Studies</a:t>
            </a:r>
            <a:br>
              <a:rPr lang="en-US" b="1" dirty="0"/>
            </a:br>
            <a:endParaRPr lang="en-US" b="1" dirty="0"/>
          </a:p>
        </p:txBody>
      </p:sp>
    </p:spTree>
    <p:extLst>
      <p:ext uri="{BB962C8B-B14F-4D97-AF65-F5344CB8AC3E}">
        <p14:creationId xmlns:p14="http://schemas.microsoft.com/office/powerpoint/2010/main" val="18145026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17600"/>
            <a:ext cx="3919330" cy="3134360"/>
          </a:xfrm>
        </p:spPr>
        <p:txBody>
          <a:bodyPr/>
          <a:lstStyle/>
          <a:p>
            <a:r>
              <a:rPr lang="en-US" sz="2400" dirty="0">
                <a:solidFill>
                  <a:srgbClr val="002E51"/>
                </a:solidFill>
              </a:rPr>
              <a:t>Phase I Study of BAFF CAR-T cell in R/R MM s/p 3 lines of therapy</a:t>
            </a:r>
          </a:p>
          <a:p>
            <a:r>
              <a:rPr lang="en-US" sz="2400" dirty="0">
                <a:solidFill>
                  <a:srgbClr val="002E51"/>
                </a:solidFill>
              </a:rPr>
              <a:t>Open and Enrolling at UH SCC</a:t>
            </a:r>
          </a:p>
          <a:p>
            <a:r>
              <a:rPr lang="en-US" sz="2400" dirty="0">
                <a:solidFill>
                  <a:srgbClr val="002E51"/>
                </a:solidFill>
              </a:rPr>
              <a:t>Point of Care Manufacturing at UH Wesley Center</a:t>
            </a:r>
          </a:p>
        </p:txBody>
      </p:sp>
      <p:pic>
        <p:nvPicPr>
          <p:cNvPr id="5" name="Content Placeholder 4"/>
          <p:cNvPicPr>
            <a:picLocks noGrp="1" noChangeAspect="1"/>
          </p:cNvPicPr>
          <p:nvPr>
            <p:ph sz="half" idx="2"/>
          </p:nvPr>
        </p:nvPicPr>
        <p:blipFill>
          <a:blip r:embed="rId3"/>
          <a:stretch>
            <a:fillRect/>
          </a:stretch>
        </p:blipFill>
        <p:spPr>
          <a:xfrm>
            <a:off x="4740966" y="2124964"/>
            <a:ext cx="3810000" cy="1777999"/>
          </a:xfrm>
          <a:prstGeom prst="rect">
            <a:avLst/>
          </a:prstGeom>
        </p:spPr>
      </p:pic>
      <p:sp>
        <p:nvSpPr>
          <p:cNvPr id="4" name="Title 3"/>
          <p:cNvSpPr>
            <a:spLocks noGrp="1"/>
          </p:cNvSpPr>
          <p:nvPr>
            <p:ph type="title"/>
          </p:nvPr>
        </p:nvSpPr>
        <p:spPr/>
        <p:txBody>
          <a:bodyPr/>
          <a:lstStyle/>
          <a:p>
            <a:r>
              <a:rPr lang="en-US" b="1" dirty="0">
                <a:solidFill>
                  <a:srgbClr val="002E51"/>
                </a:solidFill>
              </a:rPr>
              <a:t>BAFF CAR-T (LMY-920)</a:t>
            </a:r>
          </a:p>
        </p:txBody>
      </p:sp>
      <p:pic>
        <p:nvPicPr>
          <p:cNvPr id="6" name="Picture 5"/>
          <p:cNvPicPr>
            <a:picLocks noChangeAspect="1"/>
          </p:cNvPicPr>
          <p:nvPr/>
        </p:nvPicPr>
        <p:blipFill>
          <a:blip r:embed="rId4"/>
          <a:stretch>
            <a:fillRect/>
          </a:stretch>
        </p:blipFill>
        <p:spPr>
          <a:xfrm>
            <a:off x="4740966" y="1234820"/>
            <a:ext cx="3886200" cy="619125"/>
          </a:xfrm>
          <a:prstGeom prst="rect">
            <a:avLst/>
          </a:prstGeom>
        </p:spPr>
      </p:pic>
      <p:sp>
        <p:nvSpPr>
          <p:cNvPr id="8" name="TextBox 7"/>
          <p:cNvSpPr txBox="1"/>
          <p:nvPr/>
        </p:nvSpPr>
        <p:spPr>
          <a:xfrm>
            <a:off x="6318504" y="4073398"/>
            <a:ext cx="2740302" cy="276999"/>
          </a:xfrm>
          <a:prstGeom prst="rect">
            <a:avLst/>
          </a:prstGeom>
          <a:noFill/>
        </p:spPr>
        <p:txBody>
          <a:bodyPr wrap="none" rtlCol="0">
            <a:spAutoFit/>
          </a:bodyPr>
          <a:lstStyle/>
          <a:p>
            <a:r>
              <a:rPr lang="en-US" sz="1200" dirty="0"/>
              <a:t>Wong, Nature Communications, 2022</a:t>
            </a:r>
          </a:p>
        </p:txBody>
      </p:sp>
    </p:spTree>
    <p:extLst>
      <p:ext uri="{BB962C8B-B14F-4D97-AF65-F5344CB8AC3E}">
        <p14:creationId xmlns:p14="http://schemas.microsoft.com/office/powerpoint/2010/main" val="28193497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17600"/>
            <a:ext cx="3919330" cy="3134360"/>
          </a:xfrm>
        </p:spPr>
        <p:txBody>
          <a:bodyPr/>
          <a:lstStyle/>
          <a:p>
            <a:r>
              <a:rPr lang="en-US" sz="2400" dirty="0">
                <a:solidFill>
                  <a:srgbClr val="002E51"/>
                </a:solidFill>
              </a:rPr>
              <a:t>Phase I Study of BAFF CAR-T cell in R/R MM s/p 3 lines of therapy</a:t>
            </a:r>
          </a:p>
          <a:p>
            <a:r>
              <a:rPr lang="en-US" sz="2400" dirty="0">
                <a:solidFill>
                  <a:srgbClr val="002E51"/>
                </a:solidFill>
              </a:rPr>
              <a:t>Open and Enrolling at UH SCC</a:t>
            </a:r>
          </a:p>
          <a:p>
            <a:r>
              <a:rPr lang="en-US" sz="2400" dirty="0">
                <a:solidFill>
                  <a:srgbClr val="002E51"/>
                </a:solidFill>
              </a:rPr>
              <a:t>Point of Care Manufacturing at UH Wesley Center</a:t>
            </a:r>
          </a:p>
        </p:txBody>
      </p:sp>
      <p:sp>
        <p:nvSpPr>
          <p:cNvPr id="4" name="Title 3"/>
          <p:cNvSpPr>
            <a:spLocks noGrp="1"/>
          </p:cNvSpPr>
          <p:nvPr>
            <p:ph type="title"/>
          </p:nvPr>
        </p:nvSpPr>
        <p:spPr/>
        <p:txBody>
          <a:bodyPr/>
          <a:lstStyle/>
          <a:p>
            <a:r>
              <a:rPr lang="en-US" b="1" dirty="0">
                <a:solidFill>
                  <a:srgbClr val="002E51"/>
                </a:solidFill>
              </a:rPr>
              <a:t>S1803: Maintenance after Auto</a:t>
            </a:r>
          </a:p>
        </p:txBody>
      </p:sp>
      <p:pic>
        <p:nvPicPr>
          <p:cNvPr id="7" name="Content Placeholder 6"/>
          <p:cNvPicPr>
            <a:picLocks noGrp="1" noChangeAspect="1"/>
          </p:cNvPicPr>
          <p:nvPr>
            <p:ph sz="half" idx="2"/>
          </p:nvPr>
        </p:nvPicPr>
        <p:blipFill>
          <a:blip r:embed="rId3"/>
          <a:stretch>
            <a:fillRect/>
          </a:stretch>
        </p:blipFill>
        <p:spPr>
          <a:xfrm>
            <a:off x="4849966" y="822961"/>
            <a:ext cx="3977280" cy="3428999"/>
          </a:xfrm>
          <a:prstGeom prst="rect">
            <a:avLst/>
          </a:prstGeom>
        </p:spPr>
      </p:pic>
    </p:spTree>
    <p:extLst>
      <p:ext uri="{BB962C8B-B14F-4D97-AF65-F5344CB8AC3E}">
        <p14:creationId xmlns:p14="http://schemas.microsoft.com/office/powerpoint/2010/main" val="67939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5723F6AB-213F-FD4F-9CB9-C0BCB5527663}"/>
              </a:ext>
            </a:extLst>
          </p:cNvPr>
          <p:cNvSpPr txBox="1"/>
          <p:nvPr/>
        </p:nvSpPr>
        <p:spPr>
          <a:xfrm>
            <a:off x="2107240" y="231410"/>
            <a:ext cx="4929555" cy="438710"/>
          </a:xfrm>
          <a:prstGeom prst="rect">
            <a:avLst/>
          </a:prstGeom>
          <a:noFill/>
        </p:spPr>
        <p:txBody>
          <a:bodyPr wrap="none" rtlCol="0">
            <a:spAutoFit/>
          </a:bodyPr>
          <a:lstStyle/>
          <a:p>
            <a:pPr algn="ctr"/>
            <a:r>
              <a:rPr lang="en-US" sz="2251" b="1" dirty="0">
                <a:solidFill>
                  <a:schemeClr val="tx2"/>
                </a:solidFill>
                <a:latin typeface="Poppins" pitchFamily="2" charset="77"/>
                <a:cs typeface="Poppins" pitchFamily="2" charset="77"/>
              </a:rPr>
              <a:t>JAK INHIBITOR APPROVALS IN MF</a:t>
            </a:r>
          </a:p>
        </p:txBody>
      </p:sp>
      <p:sp>
        <p:nvSpPr>
          <p:cNvPr id="10" name="Freeform 443">
            <a:extLst>
              <a:ext uri="{FF2B5EF4-FFF2-40B4-BE49-F238E27FC236}">
                <a16:creationId xmlns:a16="http://schemas.microsoft.com/office/drawing/2014/main" id="{226250E5-8E70-194D-BCC4-0424526EE0AF}"/>
              </a:ext>
            </a:extLst>
          </p:cNvPr>
          <p:cNvSpPr>
            <a:spLocks noChangeArrowheads="1"/>
          </p:cNvSpPr>
          <p:nvPr/>
        </p:nvSpPr>
        <p:spPr bwMode="auto">
          <a:xfrm>
            <a:off x="2915962" y="2895230"/>
            <a:ext cx="148367" cy="148366"/>
          </a:xfrm>
          <a:custGeom>
            <a:avLst/>
            <a:gdLst>
              <a:gd name="T0" fmla="*/ 315 w 316"/>
              <a:gd name="T1" fmla="*/ 157 h 316"/>
              <a:gd name="T2" fmla="*/ 315 w 316"/>
              <a:gd name="T3" fmla="*/ 157 h 316"/>
              <a:gd name="T4" fmla="*/ 158 w 316"/>
              <a:gd name="T5" fmla="*/ 315 h 316"/>
              <a:gd name="T6" fmla="*/ 158 w 316"/>
              <a:gd name="T7" fmla="*/ 315 h 316"/>
              <a:gd name="T8" fmla="*/ 0 w 316"/>
              <a:gd name="T9" fmla="*/ 157 h 316"/>
              <a:gd name="T10" fmla="*/ 0 w 316"/>
              <a:gd name="T11" fmla="*/ 157 h 316"/>
              <a:gd name="T12" fmla="*/ 158 w 316"/>
              <a:gd name="T13" fmla="*/ 0 h 316"/>
              <a:gd name="T14" fmla="*/ 158 w 316"/>
              <a:gd name="T15" fmla="*/ 0 h 316"/>
              <a:gd name="T16" fmla="*/ 315 w 316"/>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6">
                <a:moveTo>
                  <a:pt x="315" y="157"/>
                </a:moveTo>
                <a:lnTo>
                  <a:pt x="315" y="157"/>
                </a:lnTo>
                <a:cubicBezTo>
                  <a:pt x="315" y="244"/>
                  <a:pt x="244" y="315"/>
                  <a:pt x="158" y="315"/>
                </a:cubicBezTo>
                <a:lnTo>
                  <a:pt x="158" y="315"/>
                </a:lnTo>
                <a:cubicBezTo>
                  <a:pt x="71" y="315"/>
                  <a:pt x="0" y="244"/>
                  <a:pt x="0" y="157"/>
                </a:cubicBezTo>
                <a:lnTo>
                  <a:pt x="0" y="157"/>
                </a:lnTo>
                <a:cubicBezTo>
                  <a:pt x="0" y="70"/>
                  <a:pt x="71" y="0"/>
                  <a:pt x="158" y="0"/>
                </a:cubicBezTo>
                <a:lnTo>
                  <a:pt x="158" y="0"/>
                </a:lnTo>
                <a:cubicBezTo>
                  <a:pt x="244" y="0"/>
                  <a:pt x="315" y="70"/>
                  <a:pt x="315"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22" name="Freeform 455">
            <a:extLst>
              <a:ext uri="{FF2B5EF4-FFF2-40B4-BE49-F238E27FC236}">
                <a16:creationId xmlns:a16="http://schemas.microsoft.com/office/drawing/2014/main" id="{440AF5AC-BAE5-A345-AC95-83A8EB0E6C5B}"/>
              </a:ext>
            </a:extLst>
          </p:cNvPr>
          <p:cNvSpPr>
            <a:spLocks noChangeArrowheads="1"/>
          </p:cNvSpPr>
          <p:nvPr/>
        </p:nvSpPr>
        <p:spPr bwMode="auto">
          <a:xfrm>
            <a:off x="7663857" y="2895230"/>
            <a:ext cx="148367" cy="148366"/>
          </a:xfrm>
          <a:custGeom>
            <a:avLst/>
            <a:gdLst>
              <a:gd name="T0" fmla="*/ 315 w 316"/>
              <a:gd name="T1" fmla="*/ 157 h 316"/>
              <a:gd name="T2" fmla="*/ 315 w 316"/>
              <a:gd name="T3" fmla="*/ 157 h 316"/>
              <a:gd name="T4" fmla="*/ 158 w 316"/>
              <a:gd name="T5" fmla="*/ 315 h 316"/>
              <a:gd name="T6" fmla="*/ 158 w 316"/>
              <a:gd name="T7" fmla="*/ 315 h 316"/>
              <a:gd name="T8" fmla="*/ 0 w 316"/>
              <a:gd name="T9" fmla="*/ 157 h 316"/>
              <a:gd name="T10" fmla="*/ 0 w 316"/>
              <a:gd name="T11" fmla="*/ 157 h 316"/>
              <a:gd name="T12" fmla="*/ 158 w 316"/>
              <a:gd name="T13" fmla="*/ 0 h 316"/>
              <a:gd name="T14" fmla="*/ 158 w 316"/>
              <a:gd name="T15" fmla="*/ 0 h 316"/>
              <a:gd name="T16" fmla="*/ 315 w 316"/>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6">
                <a:moveTo>
                  <a:pt x="315" y="157"/>
                </a:moveTo>
                <a:lnTo>
                  <a:pt x="315" y="157"/>
                </a:lnTo>
                <a:cubicBezTo>
                  <a:pt x="315" y="244"/>
                  <a:pt x="245" y="315"/>
                  <a:pt x="158" y="315"/>
                </a:cubicBezTo>
                <a:lnTo>
                  <a:pt x="158" y="315"/>
                </a:lnTo>
                <a:cubicBezTo>
                  <a:pt x="71" y="315"/>
                  <a:pt x="0" y="244"/>
                  <a:pt x="0" y="157"/>
                </a:cubicBezTo>
                <a:lnTo>
                  <a:pt x="0" y="157"/>
                </a:lnTo>
                <a:cubicBezTo>
                  <a:pt x="0" y="70"/>
                  <a:pt x="71" y="0"/>
                  <a:pt x="158" y="0"/>
                </a:cubicBezTo>
                <a:lnTo>
                  <a:pt x="158" y="0"/>
                </a:lnTo>
                <a:cubicBezTo>
                  <a:pt x="245" y="0"/>
                  <a:pt x="315" y="70"/>
                  <a:pt x="315"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6" name="Freeform 439">
            <a:extLst>
              <a:ext uri="{FF2B5EF4-FFF2-40B4-BE49-F238E27FC236}">
                <a16:creationId xmlns:a16="http://schemas.microsoft.com/office/drawing/2014/main" id="{E4B1F966-0942-5347-ABB7-C9E6B5FD92AA}"/>
              </a:ext>
            </a:extLst>
          </p:cNvPr>
          <p:cNvSpPr>
            <a:spLocks noChangeArrowheads="1"/>
          </p:cNvSpPr>
          <p:nvPr/>
        </p:nvSpPr>
        <p:spPr bwMode="auto">
          <a:xfrm>
            <a:off x="1333330" y="2895230"/>
            <a:ext cx="146305" cy="148366"/>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0" y="315"/>
                  <a:pt x="0" y="244"/>
                  <a:pt x="0" y="157"/>
                </a:cubicBezTo>
                <a:lnTo>
                  <a:pt x="0" y="157"/>
                </a:lnTo>
                <a:cubicBezTo>
                  <a:pt x="0" y="70"/>
                  <a:pt x="70" y="0"/>
                  <a:pt x="157" y="0"/>
                </a:cubicBezTo>
                <a:lnTo>
                  <a:pt x="157" y="0"/>
                </a:lnTo>
                <a:cubicBezTo>
                  <a:pt x="244" y="0"/>
                  <a:pt x="314" y="70"/>
                  <a:pt x="314"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73" name="TextBox 72">
            <a:extLst>
              <a:ext uri="{FF2B5EF4-FFF2-40B4-BE49-F238E27FC236}">
                <a16:creationId xmlns:a16="http://schemas.microsoft.com/office/drawing/2014/main" id="{4921C9E2-53BC-574F-9419-98B3F90FB0F5}"/>
              </a:ext>
            </a:extLst>
          </p:cNvPr>
          <p:cNvSpPr txBox="1"/>
          <p:nvPr/>
        </p:nvSpPr>
        <p:spPr>
          <a:xfrm>
            <a:off x="1138852" y="1578044"/>
            <a:ext cx="537327" cy="276999"/>
          </a:xfrm>
          <a:prstGeom prst="rect">
            <a:avLst/>
          </a:prstGeom>
          <a:noFill/>
        </p:spPr>
        <p:txBody>
          <a:bodyPr wrap="none" rtlCol="0" anchor="ctr" anchorCtr="0">
            <a:spAutoFit/>
          </a:bodyPr>
          <a:lstStyle/>
          <a:p>
            <a:pPr algn="ctr"/>
            <a:r>
              <a:rPr lang="en-US" sz="1200" b="1" dirty="0">
                <a:solidFill>
                  <a:schemeClr val="bg1"/>
                </a:solidFill>
                <a:latin typeface="Poppins" pitchFamily="2" charset="77"/>
                <a:ea typeface="League Spartan" charset="0"/>
                <a:cs typeface="Poppins" pitchFamily="2" charset="77"/>
              </a:rPr>
              <a:t>2011</a:t>
            </a:r>
          </a:p>
        </p:txBody>
      </p:sp>
      <p:grpSp>
        <p:nvGrpSpPr>
          <p:cNvPr id="3" name="Group 2"/>
          <p:cNvGrpSpPr/>
          <p:nvPr/>
        </p:nvGrpSpPr>
        <p:grpSpPr>
          <a:xfrm>
            <a:off x="801822" y="685876"/>
            <a:ext cx="7241766" cy="3624022"/>
            <a:chOff x="570458" y="1374739"/>
            <a:chExt cx="6420451" cy="3224643"/>
          </a:xfrm>
        </p:grpSpPr>
        <p:sp>
          <p:nvSpPr>
            <p:cNvPr id="56" name="Subtitle 2">
              <a:extLst>
                <a:ext uri="{FF2B5EF4-FFF2-40B4-BE49-F238E27FC236}">
                  <a16:creationId xmlns:a16="http://schemas.microsoft.com/office/drawing/2014/main" id="{A25E7BF5-CBD7-9A4B-B673-A5AB961ED1C1}"/>
                </a:ext>
              </a:extLst>
            </p:cNvPr>
            <p:cNvSpPr txBox="1">
              <a:spLocks/>
            </p:cNvSpPr>
            <p:nvPr/>
          </p:nvSpPr>
          <p:spPr>
            <a:xfrm>
              <a:off x="570458" y="3743563"/>
              <a:ext cx="1670999" cy="52513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b="1" dirty="0">
                  <a:solidFill>
                    <a:schemeClr val="accent2"/>
                  </a:solidFill>
                  <a:latin typeface="Lato Light" panose="020F0502020204030203" pitchFamily="34" charset="0"/>
                  <a:ea typeface="Lato Light" panose="020F0502020204030203" pitchFamily="34" charset="0"/>
                  <a:cs typeface="Mukta ExtraLight" panose="020B0000000000000000" pitchFamily="34" charset="77"/>
                </a:rPr>
                <a:t>Jak1, Jak2</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INT/HIGH RISK MF</a:t>
              </a:r>
            </a:p>
            <a:p>
              <a:pPr marL="171450" indent="-171450">
                <a:lnSpc>
                  <a:spcPts val="1313"/>
                </a:lnSpc>
                <a:buFontTx/>
                <a:buChar char="-"/>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COMFORT-1/2</a:t>
              </a:r>
            </a:p>
          </p:txBody>
        </p:sp>
        <p:sp>
          <p:nvSpPr>
            <p:cNvPr id="57" name="TextBox 56">
              <a:extLst>
                <a:ext uri="{FF2B5EF4-FFF2-40B4-BE49-F238E27FC236}">
                  <a16:creationId xmlns:a16="http://schemas.microsoft.com/office/drawing/2014/main" id="{509D777F-811B-9746-B8EB-37808EEBC605}"/>
                </a:ext>
              </a:extLst>
            </p:cNvPr>
            <p:cNvSpPr txBox="1"/>
            <p:nvPr/>
          </p:nvSpPr>
          <p:spPr>
            <a:xfrm>
              <a:off x="831922" y="3429483"/>
              <a:ext cx="1148071"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RUXOLITINIB</a:t>
              </a:r>
            </a:p>
          </p:txBody>
        </p:sp>
        <p:sp>
          <p:nvSpPr>
            <p:cNvPr id="61" name="TextBox 60">
              <a:extLst>
                <a:ext uri="{FF2B5EF4-FFF2-40B4-BE49-F238E27FC236}">
                  <a16:creationId xmlns:a16="http://schemas.microsoft.com/office/drawing/2014/main" id="{BF8D3678-6268-1C40-857D-4B64E8822360}"/>
                </a:ext>
              </a:extLst>
            </p:cNvPr>
            <p:cNvSpPr txBox="1"/>
            <p:nvPr/>
          </p:nvSpPr>
          <p:spPr>
            <a:xfrm>
              <a:off x="2450208" y="1617087"/>
              <a:ext cx="1077539"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FEDRATINIB</a:t>
              </a:r>
            </a:p>
          </p:txBody>
        </p:sp>
        <p:grpSp>
          <p:nvGrpSpPr>
            <p:cNvPr id="2" name="Group 1"/>
            <p:cNvGrpSpPr/>
            <p:nvPr/>
          </p:nvGrpSpPr>
          <p:grpSpPr>
            <a:xfrm>
              <a:off x="613227" y="1374739"/>
              <a:ext cx="6377682" cy="3224643"/>
              <a:chOff x="613227" y="1374739"/>
              <a:chExt cx="6377682" cy="3224643"/>
            </a:xfrm>
          </p:grpSpPr>
          <p:sp>
            <p:nvSpPr>
              <p:cNvPr id="13" name="Freeform 446">
                <a:extLst>
                  <a:ext uri="{FF2B5EF4-FFF2-40B4-BE49-F238E27FC236}">
                    <a16:creationId xmlns:a16="http://schemas.microsoft.com/office/drawing/2014/main" id="{B2A9B18F-4257-5048-9DE0-336244A3E0BD}"/>
                  </a:ext>
                </a:extLst>
              </p:cNvPr>
              <p:cNvSpPr>
                <a:spLocks noChangeArrowheads="1"/>
              </p:cNvSpPr>
              <p:nvPr/>
            </p:nvSpPr>
            <p:spPr bwMode="auto">
              <a:xfrm>
                <a:off x="3779269" y="2738622"/>
                <a:ext cx="1585463" cy="463644"/>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7" name="Freeform 450">
                <a:extLst>
                  <a:ext uri="{FF2B5EF4-FFF2-40B4-BE49-F238E27FC236}">
                    <a16:creationId xmlns:a16="http://schemas.microsoft.com/office/drawing/2014/main" id="{F2DCA501-A469-F74B-BD4A-226CFD3A71D6}"/>
                  </a:ext>
                </a:extLst>
              </p:cNvPr>
              <p:cNvSpPr>
                <a:spLocks noChangeArrowheads="1"/>
              </p:cNvSpPr>
              <p:nvPr/>
            </p:nvSpPr>
            <p:spPr bwMode="auto">
              <a:xfrm>
                <a:off x="5364731" y="2738622"/>
                <a:ext cx="1583021" cy="463644"/>
              </a:xfrm>
              <a:custGeom>
                <a:avLst/>
                <a:gdLst>
                  <a:gd name="T0" fmla="*/ 2857 w 2858"/>
                  <a:gd name="T1" fmla="*/ 991 h 992"/>
                  <a:gd name="T2" fmla="*/ 0 w 2858"/>
                  <a:gd name="T3" fmla="*/ 991 h 992"/>
                  <a:gd name="T4" fmla="*/ 0 w 2858"/>
                  <a:gd name="T5" fmla="*/ 0 h 992"/>
                  <a:gd name="T6" fmla="*/ 2857 w 2858"/>
                  <a:gd name="T7" fmla="*/ 0 h 992"/>
                  <a:gd name="T8" fmla="*/ 2857 w 2858"/>
                  <a:gd name="T9" fmla="*/ 991 h 992"/>
                </a:gdLst>
                <a:ahLst/>
                <a:cxnLst>
                  <a:cxn ang="0">
                    <a:pos x="T0" y="T1"/>
                  </a:cxn>
                  <a:cxn ang="0">
                    <a:pos x="T2" y="T3"/>
                  </a:cxn>
                  <a:cxn ang="0">
                    <a:pos x="T4" y="T5"/>
                  </a:cxn>
                  <a:cxn ang="0">
                    <a:pos x="T6" y="T7"/>
                  </a:cxn>
                  <a:cxn ang="0">
                    <a:pos x="T8" y="T9"/>
                  </a:cxn>
                </a:cxnLst>
                <a:rect l="0" t="0" r="r" b="b"/>
                <a:pathLst>
                  <a:path w="2858" h="992">
                    <a:moveTo>
                      <a:pt x="2857" y="991"/>
                    </a:moveTo>
                    <a:lnTo>
                      <a:pt x="0" y="991"/>
                    </a:lnTo>
                    <a:lnTo>
                      <a:pt x="0" y="0"/>
                    </a:lnTo>
                    <a:lnTo>
                      <a:pt x="2857" y="0"/>
                    </a:lnTo>
                    <a:lnTo>
                      <a:pt x="2857" y="991"/>
                    </a:ln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7" name="Freeform 440">
                <a:extLst>
                  <a:ext uri="{FF2B5EF4-FFF2-40B4-BE49-F238E27FC236}">
                    <a16:creationId xmlns:a16="http://schemas.microsoft.com/office/drawing/2014/main" id="{87AF65AD-241B-3E43-B587-C2995CEEF2D3}"/>
                  </a:ext>
                </a:extLst>
              </p:cNvPr>
              <p:cNvSpPr>
                <a:spLocks noChangeArrowheads="1"/>
              </p:cNvSpPr>
              <p:nvPr/>
            </p:nvSpPr>
            <p:spPr bwMode="auto">
              <a:xfrm>
                <a:off x="2617169" y="3853429"/>
                <a:ext cx="745953" cy="745953"/>
              </a:xfrm>
              <a:custGeom>
                <a:avLst/>
                <a:gdLst>
                  <a:gd name="T0" fmla="*/ 1595 w 1596"/>
                  <a:gd name="T1" fmla="*/ 797 h 1595"/>
                  <a:gd name="T2" fmla="*/ 1595 w 1596"/>
                  <a:gd name="T3" fmla="*/ 797 h 1595"/>
                  <a:gd name="T4" fmla="*/ 798 w 1596"/>
                  <a:gd name="T5" fmla="*/ 1594 h 1595"/>
                  <a:gd name="T6" fmla="*/ 798 w 1596"/>
                  <a:gd name="T7" fmla="*/ 1594 h 1595"/>
                  <a:gd name="T8" fmla="*/ 0 w 1596"/>
                  <a:gd name="T9" fmla="*/ 797 h 1595"/>
                  <a:gd name="T10" fmla="*/ 0 w 1596"/>
                  <a:gd name="T11" fmla="*/ 797 h 1595"/>
                  <a:gd name="T12" fmla="*/ 798 w 1596"/>
                  <a:gd name="T13" fmla="*/ 0 h 1595"/>
                  <a:gd name="T14" fmla="*/ 798 w 1596"/>
                  <a:gd name="T15" fmla="*/ 0 h 1595"/>
                  <a:gd name="T16" fmla="*/ 1595 w 1596"/>
                  <a:gd name="T17" fmla="*/ 797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5">
                    <a:moveTo>
                      <a:pt x="1595" y="797"/>
                    </a:moveTo>
                    <a:lnTo>
                      <a:pt x="1595" y="797"/>
                    </a:lnTo>
                    <a:cubicBezTo>
                      <a:pt x="1595" y="1237"/>
                      <a:pt x="1238" y="1594"/>
                      <a:pt x="798" y="1594"/>
                    </a:cubicBezTo>
                    <a:lnTo>
                      <a:pt x="798" y="1594"/>
                    </a:lnTo>
                    <a:cubicBezTo>
                      <a:pt x="357" y="1594"/>
                      <a:pt x="0" y="1237"/>
                      <a:pt x="0" y="797"/>
                    </a:cubicBezTo>
                    <a:lnTo>
                      <a:pt x="0" y="797"/>
                    </a:lnTo>
                    <a:cubicBezTo>
                      <a:pt x="0" y="357"/>
                      <a:pt x="357" y="0"/>
                      <a:pt x="798" y="0"/>
                    </a:cubicBezTo>
                    <a:lnTo>
                      <a:pt x="798" y="0"/>
                    </a:lnTo>
                    <a:cubicBezTo>
                      <a:pt x="1238" y="0"/>
                      <a:pt x="1595" y="357"/>
                      <a:pt x="1595" y="797"/>
                    </a:cubicBez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11" name="Freeform 444">
                <a:extLst>
                  <a:ext uri="{FF2B5EF4-FFF2-40B4-BE49-F238E27FC236}">
                    <a16:creationId xmlns:a16="http://schemas.microsoft.com/office/drawing/2014/main" id="{1F3D2CA6-E31D-6C4A-B6A2-A57C442275D8}"/>
                  </a:ext>
                </a:extLst>
              </p:cNvPr>
              <p:cNvSpPr>
                <a:spLocks noChangeArrowheads="1"/>
              </p:cNvSpPr>
              <p:nvPr/>
            </p:nvSpPr>
            <p:spPr bwMode="auto">
              <a:xfrm>
                <a:off x="4199801" y="1629996"/>
                <a:ext cx="745953" cy="745953"/>
              </a:xfrm>
              <a:custGeom>
                <a:avLst/>
                <a:gdLst>
                  <a:gd name="T0" fmla="*/ 1595 w 1596"/>
                  <a:gd name="T1" fmla="*/ 797 h 1596"/>
                  <a:gd name="T2" fmla="*/ 1595 w 1596"/>
                  <a:gd name="T3" fmla="*/ 797 h 1596"/>
                  <a:gd name="T4" fmla="*/ 797 w 1596"/>
                  <a:gd name="T5" fmla="*/ 1595 h 1596"/>
                  <a:gd name="T6" fmla="*/ 797 w 1596"/>
                  <a:gd name="T7" fmla="*/ 1595 h 1596"/>
                  <a:gd name="T8" fmla="*/ 0 w 1596"/>
                  <a:gd name="T9" fmla="*/ 797 h 1596"/>
                  <a:gd name="T10" fmla="*/ 0 w 1596"/>
                  <a:gd name="T11" fmla="*/ 797 h 1596"/>
                  <a:gd name="T12" fmla="*/ 797 w 1596"/>
                  <a:gd name="T13" fmla="*/ 0 h 1596"/>
                  <a:gd name="T14" fmla="*/ 797 w 1596"/>
                  <a:gd name="T15" fmla="*/ 0 h 1596"/>
                  <a:gd name="T16" fmla="*/ 1595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1595" y="797"/>
                    </a:moveTo>
                    <a:lnTo>
                      <a:pt x="1595" y="797"/>
                    </a:lnTo>
                    <a:cubicBezTo>
                      <a:pt x="1595" y="1238"/>
                      <a:pt x="1238" y="1595"/>
                      <a:pt x="797" y="1595"/>
                    </a:cubicBezTo>
                    <a:lnTo>
                      <a:pt x="797" y="1595"/>
                    </a:lnTo>
                    <a:cubicBezTo>
                      <a:pt x="357" y="1595"/>
                      <a:pt x="0" y="1238"/>
                      <a:pt x="0" y="797"/>
                    </a:cubicBezTo>
                    <a:lnTo>
                      <a:pt x="0" y="797"/>
                    </a:lnTo>
                    <a:cubicBezTo>
                      <a:pt x="0" y="357"/>
                      <a:pt x="357" y="0"/>
                      <a:pt x="797" y="0"/>
                    </a:cubicBezTo>
                    <a:lnTo>
                      <a:pt x="797" y="0"/>
                    </a:lnTo>
                    <a:cubicBezTo>
                      <a:pt x="1238" y="0"/>
                      <a:pt x="1595" y="357"/>
                      <a:pt x="1595" y="797"/>
                    </a:cubicBez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2" name="Freeform 445">
                <a:extLst>
                  <a:ext uri="{FF2B5EF4-FFF2-40B4-BE49-F238E27FC236}">
                    <a16:creationId xmlns:a16="http://schemas.microsoft.com/office/drawing/2014/main" id="{A3D3C292-2E07-F24E-B6A2-67488B6C74D1}"/>
                  </a:ext>
                </a:extLst>
              </p:cNvPr>
              <p:cNvSpPr>
                <a:spLocks noChangeArrowheads="1"/>
              </p:cNvSpPr>
              <p:nvPr/>
            </p:nvSpPr>
            <p:spPr bwMode="auto">
              <a:xfrm>
                <a:off x="4545210" y="2153399"/>
                <a:ext cx="45334" cy="741831"/>
              </a:xfrm>
              <a:custGeom>
                <a:avLst/>
                <a:gdLst>
                  <a:gd name="T0" fmla="*/ 95 w 96"/>
                  <a:gd name="T1" fmla="*/ 0 h 1586"/>
                  <a:gd name="T2" fmla="*/ 0 w 96"/>
                  <a:gd name="T3" fmla="*/ 0 h 1586"/>
                  <a:gd name="T4" fmla="*/ 0 w 96"/>
                  <a:gd name="T5" fmla="*/ 1585 h 1586"/>
                  <a:gd name="T6" fmla="*/ 95 w 96"/>
                  <a:gd name="T7" fmla="*/ 1585 h 1586"/>
                  <a:gd name="T8" fmla="*/ 95 w 96"/>
                  <a:gd name="T9" fmla="*/ 0 h 1586"/>
                </a:gdLst>
                <a:ahLst/>
                <a:cxnLst>
                  <a:cxn ang="0">
                    <a:pos x="T0" y="T1"/>
                  </a:cxn>
                  <a:cxn ang="0">
                    <a:pos x="T2" y="T3"/>
                  </a:cxn>
                  <a:cxn ang="0">
                    <a:pos x="T4" y="T5"/>
                  </a:cxn>
                  <a:cxn ang="0">
                    <a:pos x="T6" y="T7"/>
                  </a:cxn>
                  <a:cxn ang="0">
                    <a:pos x="T8" y="T9"/>
                  </a:cxn>
                </a:cxnLst>
                <a:rect l="0" t="0" r="r" b="b"/>
                <a:pathLst>
                  <a:path w="96" h="1586">
                    <a:moveTo>
                      <a:pt x="95" y="0"/>
                    </a:moveTo>
                    <a:lnTo>
                      <a:pt x="0" y="0"/>
                    </a:lnTo>
                    <a:lnTo>
                      <a:pt x="0" y="1585"/>
                    </a:lnTo>
                    <a:lnTo>
                      <a:pt x="95" y="1585"/>
                    </a:lnTo>
                    <a:lnTo>
                      <a:pt x="95" y="0"/>
                    </a:ln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4" name="Freeform 447">
                <a:extLst>
                  <a:ext uri="{FF2B5EF4-FFF2-40B4-BE49-F238E27FC236}">
                    <a16:creationId xmlns:a16="http://schemas.microsoft.com/office/drawing/2014/main" id="{6AA05BD6-B4E5-364F-86D9-503488FFAFA3}"/>
                  </a:ext>
                </a:extLst>
              </p:cNvPr>
              <p:cNvSpPr>
                <a:spLocks noChangeArrowheads="1"/>
              </p:cNvSpPr>
              <p:nvPr/>
            </p:nvSpPr>
            <p:spPr bwMode="auto">
              <a:xfrm>
                <a:off x="4498595" y="2895230"/>
                <a:ext cx="146306" cy="148366"/>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1" y="315"/>
                      <a:pt x="0" y="244"/>
                      <a:pt x="0" y="157"/>
                    </a:cubicBezTo>
                    <a:lnTo>
                      <a:pt x="0" y="157"/>
                    </a:lnTo>
                    <a:cubicBezTo>
                      <a:pt x="0" y="70"/>
                      <a:pt x="71" y="0"/>
                      <a:pt x="157" y="0"/>
                    </a:cubicBezTo>
                    <a:lnTo>
                      <a:pt x="157" y="0"/>
                    </a:lnTo>
                    <a:cubicBezTo>
                      <a:pt x="244" y="0"/>
                      <a:pt x="314" y="70"/>
                      <a:pt x="314"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15" name="Freeform 448">
                <a:extLst>
                  <a:ext uri="{FF2B5EF4-FFF2-40B4-BE49-F238E27FC236}">
                    <a16:creationId xmlns:a16="http://schemas.microsoft.com/office/drawing/2014/main" id="{1AD143A3-BB37-164F-8296-FE249640CAE2}"/>
                  </a:ext>
                </a:extLst>
              </p:cNvPr>
              <p:cNvSpPr>
                <a:spLocks noChangeArrowheads="1"/>
              </p:cNvSpPr>
              <p:nvPr/>
            </p:nvSpPr>
            <p:spPr bwMode="auto">
              <a:xfrm>
                <a:off x="5782433" y="3567001"/>
                <a:ext cx="745953" cy="745953"/>
              </a:xfrm>
              <a:custGeom>
                <a:avLst/>
                <a:gdLst>
                  <a:gd name="T0" fmla="*/ 1595 w 1596"/>
                  <a:gd name="T1" fmla="*/ 797 h 1596"/>
                  <a:gd name="T2" fmla="*/ 1595 w 1596"/>
                  <a:gd name="T3" fmla="*/ 797 h 1596"/>
                  <a:gd name="T4" fmla="*/ 797 w 1596"/>
                  <a:gd name="T5" fmla="*/ 1595 h 1596"/>
                  <a:gd name="T6" fmla="*/ 797 w 1596"/>
                  <a:gd name="T7" fmla="*/ 1595 h 1596"/>
                  <a:gd name="T8" fmla="*/ 0 w 1596"/>
                  <a:gd name="T9" fmla="*/ 797 h 1596"/>
                  <a:gd name="T10" fmla="*/ 0 w 1596"/>
                  <a:gd name="T11" fmla="*/ 797 h 1596"/>
                  <a:gd name="T12" fmla="*/ 797 w 1596"/>
                  <a:gd name="T13" fmla="*/ 0 h 1596"/>
                  <a:gd name="T14" fmla="*/ 797 w 1596"/>
                  <a:gd name="T15" fmla="*/ 0 h 1596"/>
                  <a:gd name="T16" fmla="*/ 1595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1595" y="797"/>
                    </a:moveTo>
                    <a:lnTo>
                      <a:pt x="1595" y="797"/>
                    </a:lnTo>
                    <a:cubicBezTo>
                      <a:pt x="1595" y="1238"/>
                      <a:pt x="1237" y="1595"/>
                      <a:pt x="797" y="1595"/>
                    </a:cubicBezTo>
                    <a:lnTo>
                      <a:pt x="797" y="1595"/>
                    </a:lnTo>
                    <a:cubicBezTo>
                      <a:pt x="357" y="1595"/>
                      <a:pt x="0" y="1238"/>
                      <a:pt x="0" y="797"/>
                    </a:cubicBezTo>
                    <a:lnTo>
                      <a:pt x="0" y="797"/>
                    </a:lnTo>
                    <a:cubicBezTo>
                      <a:pt x="0" y="357"/>
                      <a:pt x="357" y="0"/>
                      <a:pt x="797" y="0"/>
                    </a:cubicBezTo>
                    <a:lnTo>
                      <a:pt x="797" y="0"/>
                    </a:lnTo>
                    <a:cubicBezTo>
                      <a:pt x="1237" y="0"/>
                      <a:pt x="1595" y="357"/>
                      <a:pt x="1595" y="797"/>
                    </a:cubicBez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16" name="Freeform 449">
                <a:extLst>
                  <a:ext uri="{FF2B5EF4-FFF2-40B4-BE49-F238E27FC236}">
                    <a16:creationId xmlns:a16="http://schemas.microsoft.com/office/drawing/2014/main" id="{581D28D9-B820-AC47-98BE-1965F512057B}"/>
                  </a:ext>
                </a:extLst>
              </p:cNvPr>
              <p:cNvSpPr>
                <a:spLocks noChangeArrowheads="1"/>
              </p:cNvSpPr>
              <p:nvPr/>
            </p:nvSpPr>
            <p:spPr bwMode="auto">
              <a:xfrm>
                <a:off x="6132743" y="3152810"/>
                <a:ext cx="45334" cy="741831"/>
              </a:xfrm>
              <a:custGeom>
                <a:avLst/>
                <a:gdLst>
                  <a:gd name="T0" fmla="*/ 94 w 95"/>
                  <a:gd name="T1" fmla="*/ 0 h 1588"/>
                  <a:gd name="T2" fmla="*/ 0 w 95"/>
                  <a:gd name="T3" fmla="*/ 0 h 1588"/>
                  <a:gd name="T4" fmla="*/ 0 w 95"/>
                  <a:gd name="T5" fmla="*/ 1587 h 1588"/>
                  <a:gd name="T6" fmla="*/ 94 w 95"/>
                  <a:gd name="T7" fmla="*/ 1587 h 1588"/>
                  <a:gd name="T8" fmla="*/ 94 w 95"/>
                  <a:gd name="T9" fmla="*/ 0 h 1588"/>
                </a:gdLst>
                <a:ahLst/>
                <a:cxnLst>
                  <a:cxn ang="0">
                    <a:pos x="T0" y="T1"/>
                  </a:cxn>
                  <a:cxn ang="0">
                    <a:pos x="T2" y="T3"/>
                  </a:cxn>
                  <a:cxn ang="0">
                    <a:pos x="T4" y="T5"/>
                  </a:cxn>
                  <a:cxn ang="0">
                    <a:pos x="T6" y="T7"/>
                  </a:cxn>
                  <a:cxn ang="0">
                    <a:pos x="T8" y="T9"/>
                  </a:cxn>
                </a:cxnLst>
                <a:rect l="0" t="0" r="r" b="b"/>
                <a:pathLst>
                  <a:path w="95" h="1588">
                    <a:moveTo>
                      <a:pt x="94" y="0"/>
                    </a:moveTo>
                    <a:lnTo>
                      <a:pt x="0" y="0"/>
                    </a:lnTo>
                    <a:lnTo>
                      <a:pt x="0" y="1587"/>
                    </a:lnTo>
                    <a:lnTo>
                      <a:pt x="94" y="1587"/>
                    </a:lnTo>
                    <a:lnTo>
                      <a:pt x="94" y="0"/>
                    </a:ln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18" name="Freeform 451">
                <a:extLst>
                  <a:ext uri="{FF2B5EF4-FFF2-40B4-BE49-F238E27FC236}">
                    <a16:creationId xmlns:a16="http://schemas.microsoft.com/office/drawing/2014/main" id="{F225DB62-6EC1-7649-A844-421DC996DBAE}"/>
                  </a:ext>
                </a:extLst>
              </p:cNvPr>
              <p:cNvSpPr>
                <a:spLocks noChangeArrowheads="1"/>
              </p:cNvSpPr>
              <p:nvPr/>
            </p:nvSpPr>
            <p:spPr bwMode="auto">
              <a:xfrm>
                <a:off x="6081227" y="2895230"/>
                <a:ext cx="146306" cy="148366"/>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0" y="315"/>
                      <a:pt x="0" y="244"/>
                      <a:pt x="0" y="157"/>
                    </a:cubicBezTo>
                    <a:lnTo>
                      <a:pt x="0" y="157"/>
                    </a:lnTo>
                    <a:cubicBezTo>
                      <a:pt x="0" y="70"/>
                      <a:pt x="70" y="0"/>
                      <a:pt x="157" y="0"/>
                    </a:cubicBezTo>
                    <a:lnTo>
                      <a:pt x="157" y="0"/>
                    </a:lnTo>
                    <a:cubicBezTo>
                      <a:pt x="244" y="0"/>
                      <a:pt x="314" y="70"/>
                      <a:pt x="314"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65" name="Subtitle 2">
                <a:extLst>
                  <a:ext uri="{FF2B5EF4-FFF2-40B4-BE49-F238E27FC236}">
                    <a16:creationId xmlns:a16="http://schemas.microsoft.com/office/drawing/2014/main" id="{73B771E4-92A2-1B45-91D0-9C762D12CAF6}"/>
                  </a:ext>
                </a:extLst>
              </p:cNvPr>
              <p:cNvSpPr txBox="1">
                <a:spLocks/>
              </p:cNvSpPr>
              <p:nvPr/>
            </p:nvSpPr>
            <p:spPr>
              <a:xfrm>
                <a:off x="3737278" y="3743563"/>
                <a:ext cx="1670999" cy="52513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b="1" dirty="0">
                    <a:solidFill>
                      <a:schemeClr val="accent2"/>
                    </a:solidFill>
                    <a:latin typeface="Lato Light" panose="020F0502020204030203" pitchFamily="34" charset="0"/>
                    <a:ea typeface="Lato Light" panose="020F0502020204030203" pitchFamily="34" charset="0"/>
                    <a:cs typeface="Mukta ExtraLight" panose="020B0000000000000000" pitchFamily="34" charset="77"/>
                  </a:rPr>
                  <a:t>Jak2, FLT3, IRAK1, CSF1R, ACVR1</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INT/HIGH RISK MF</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PERSIST-1/2</a:t>
                </a:r>
              </a:p>
            </p:txBody>
          </p:sp>
          <p:sp>
            <p:nvSpPr>
              <p:cNvPr id="66" name="TextBox 65">
                <a:extLst>
                  <a:ext uri="{FF2B5EF4-FFF2-40B4-BE49-F238E27FC236}">
                    <a16:creationId xmlns:a16="http://schemas.microsoft.com/office/drawing/2014/main" id="{C770FC67-A28D-6E41-AEA3-569AED65D0C7}"/>
                  </a:ext>
                </a:extLst>
              </p:cNvPr>
              <p:cNvSpPr txBox="1"/>
              <p:nvPr/>
            </p:nvSpPr>
            <p:spPr>
              <a:xfrm>
                <a:off x="4076490" y="3429483"/>
                <a:ext cx="992579"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PACRITNIB</a:t>
                </a:r>
              </a:p>
            </p:txBody>
          </p:sp>
          <p:sp>
            <p:nvSpPr>
              <p:cNvPr id="68" name="Subtitle 2">
                <a:extLst>
                  <a:ext uri="{FF2B5EF4-FFF2-40B4-BE49-F238E27FC236}">
                    <a16:creationId xmlns:a16="http://schemas.microsoft.com/office/drawing/2014/main" id="{507CCD10-4659-524D-A68B-F2F93FCFAF80}"/>
                  </a:ext>
                </a:extLst>
              </p:cNvPr>
              <p:cNvSpPr txBox="1">
                <a:spLocks/>
              </p:cNvSpPr>
              <p:nvPr/>
            </p:nvSpPr>
            <p:spPr>
              <a:xfrm>
                <a:off x="5319910" y="1931166"/>
                <a:ext cx="1670999" cy="69811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b="1" dirty="0">
                    <a:solidFill>
                      <a:schemeClr val="accent2"/>
                    </a:solidFill>
                    <a:latin typeface="Lato Light" panose="020F0502020204030203" pitchFamily="34" charset="0"/>
                    <a:ea typeface="Lato Light" panose="020F0502020204030203" pitchFamily="34" charset="0"/>
                    <a:cs typeface="Mukta ExtraLight" panose="020B0000000000000000" pitchFamily="34" charset="77"/>
                  </a:rPr>
                  <a:t>Jak1, Jak2, ACVR1</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INT/HIGH RISK MF</a:t>
                </a:r>
              </a:p>
              <a:p>
                <a:pPr marL="171450" indent="-171450">
                  <a:lnSpc>
                    <a:spcPts val="1313"/>
                  </a:lnSpc>
                  <a:buFontTx/>
                  <a:buChar char="-"/>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SIMPLIFY-1/2</a:t>
                </a:r>
              </a:p>
              <a:p>
                <a:pPr marL="171450" indent="-171450">
                  <a:lnSpc>
                    <a:spcPts val="1313"/>
                  </a:lnSpc>
                  <a:buFontTx/>
                  <a:buChar char="-"/>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MOMENTUM</a:t>
                </a:r>
              </a:p>
            </p:txBody>
          </p:sp>
          <p:sp>
            <p:nvSpPr>
              <p:cNvPr id="69" name="TextBox 68">
                <a:extLst>
                  <a:ext uri="{FF2B5EF4-FFF2-40B4-BE49-F238E27FC236}">
                    <a16:creationId xmlns:a16="http://schemas.microsoft.com/office/drawing/2014/main" id="{0EB1790C-9604-9247-BDBA-1448CA32F01E}"/>
                  </a:ext>
                </a:extLst>
              </p:cNvPr>
              <p:cNvSpPr txBox="1"/>
              <p:nvPr/>
            </p:nvSpPr>
            <p:spPr>
              <a:xfrm>
                <a:off x="5514850" y="1617087"/>
                <a:ext cx="1281121"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MOMELOTINIB</a:t>
                </a:r>
              </a:p>
            </p:txBody>
          </p:sp>
          <p:sp>
            <p:nvSpPr>
              <p:cNvPr id="74" name="TextBox 73">
                <a:extLst>
                  <a:ext uri="{FF2B5EF4-FFF2-40B4-BE49-F238E27FC236}">
                    <a16:creationId xmlns:a16="http://schemas.microsoft.com/office/drawing/2014/main" id="{CC2BBFB7-30A1-224B-A5F2-47D491ABC3F2}"/>
                  </a:ext>
                </a:extLst>
              </p:cNvPr>
              <p:cNvSpPr txBox="1"/>
              <p:nvPr/>
            </p:nvSpPr>
            <p:spPr>
              <a:xfrm>
                <a:off x="2721483" y="4087907"/>
                <a:ext cx="537327" cy="276999"/>
              </a:xfrm>
              <a:prstGeom prst="rect">
                <a:avLst/>
              </a:prstGeom>
              <a:noFill/>
            </p:spPr>
            <p:txBody>
              <a:bodyPr wrap="none" rtlCol="0" anchor="ctr" anchorCtr="0">
                <a:spAutoFit/>
              </a:bodyPr>
              <a:lstStyle/>
              <a:p>
                <a:pPr algn="ctr"/>
                <a:r>
                  <a:rPr lang="en-US" sz="1200" b="1" dirty="0">
                    <a:solidFill>
                      <a:schemeClr val="bg1"/>
                    </a:solidFill>
                    <a:latin typeface="Poppins" pitchFamily="2" charset="77"/>
                    <a:ea typeface="League Spartan" charset="0"/>
                    <a:cs typeface="Poppins" pitchFamily="2" charset="77"/>
                  </a:rPr>
                  <a:t>2019</a:t>
                </a:r>
              </a:p>
            </p:txBody>
          </p:sp>
          <p:sp>
            <p:nvSpPr>
              <p:cNvPr id="75" name="TextBox 74">
                <a:extLst>
                  <a:ext uri="{FF2B5EF4-FFF2-40B4-BE49-F238E27FC236}">
                    <a16:creationId xmlns:a16="http://schemas.microsoft.com/office/drawing/2014/main" id="{10F0EB22-33AE-7C4B-8772-DCB5DD27F88D}"/>
                  </a:ext>
                </a:extLst>
              </p:cNvPr>
              <p:cNvSpPr txBox="1"/>
              <p:nvPr/>
            </p:nvSpPr>
            <p:spPr>
              <a:xfrm>
                <a:off x="4303084" y="1864474"/>
                <a:ext cx="537327" cy="276999"/>
              </a:xfrm>
              <a:prstGeom prst="rect">
                <a:avLst/>
              </a:prstGeom>
              <a:noFill/>
            </p:spPr>
            <p:txBody>
              <a:bodyPr wrap="none" rtlCol="0" anchor="ctr" anchorCtr="0">
                <a:spAutoFit/>
              </a:bodyPr>
              <a:lstStyle/>
              <a:p>
                <a:pPr algn="ctr"/>
                <a:r>
                  <a:rPr lang="en-US" sz="1200" b="1" dirty="0">
                    <a:solidFill>
                      <a:schemeClr val="bg1"/>
                    </a:solidFill>
                    <a:latin typeface="Poppins" pitchFamily="2" charset="77"/>
                    <a:ea typeface="League Spartan" charset="0"/>
                    <a:cs typeface="Poppins" pitchFamily="2" charset="77"/>
                  </a:rPr>
                  <a:t>2022</a:t>
                </a:r>
              </a:p>
            </p:txBody>
          </p:sp>
          <p:sp>
            <p:nvSpPr>
              <p:cNvPr id="76" name="TextBox 75">
                <a:extLst>
                  <a:ext uri="{FF2B5EF4-FFF2-40B4-BE49-F238E27FC236}">
                    <a16:creationId xmlns:a16="http://schemas.microsoft.com/office/drawing/2014/main" id="{11F7AEA1-4E86-8B4C-B513-CE2131C3427E}"/>
                  </a:ext>
                </a:extLst>
              </p:cNvPr>
              <p:cNvSpPr txBox="1"/>
              <p:nvPr/>
            </p:nvSpPr>
            <p:spPr>
              <a:xfrm>
                <a:off x="5885716" y="3801479"/>
                <a:ext cx="537327" cy="276999"/>
              </a:xfrm>
              <a:prstGeom prst="rect">
                <a:avLst/>
              </a:prstGeom>
              <a:noFill/>
            </p:spPr>
            <p:txBody>
              <a:bodyPr wrap="none" rtlCol="0" anchor="ctr" anchorCtr="0">
                <a:spAutoFit/>
              </a:bodyPr>
              <a:lstStyle/>
              <a:p>
                <a:pPr algn="ctr"/>
                <a:r>
                  <a:rPr lang="en-US" sz="1200" b="1" dirty="0">
                    <a:solidFill>
                      <a:schemeClr val="bg1"/>
                    </a:solidFill>
                    <a:latin typeface="Poppins" pitchFamily="2" charset="77"/>
                    <a:ea typeface="League Spartan" charset="0"/>
                    <a:cs typeface="Poppins" pitchFamily="2" charset="77"/>
                  </a:rPr>
                  <a:t>2023</a:t>
                </a:r>
              </a:p>
            </p:txBody>
          </p:sp>
          <p:sp>
            <p:nvSpPr>
              <p:cNvPr id="41" name="Freeform 438">
                <a:extLst>
                  <a:ext uri="{FF2B5EF4-FFF2-40B4-BE49-F238E27FC236}">
                    <a16:creationId xmlns:a16="http://schemas.microsoft.com/office/drawing/2014/main" id="{911C71C1-8C6E-2F48-AFBB-C56C30A77CDD}"/>
                  </a:ext>
                </a:extLst>
              </p:cNvPr>
              <p:cNvSpPr>
                <a:spLocks noChangeArrowheads="1"/>
              </p:cNvSpPr>
              <p:nvPr/>
            </p:nvSpPr>
            <p:spPr bwMode="auto">
              <a:xfrm>
                <a:off x="613227" y="2769795"/>
                <a:ext cx="1585463" cy="463644"/>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42" name="Freeform 442">
                <a:extLst>
                  <a:ext uri="{FF2B5EF4-FFF2-40B4-BE49-F238E27FC236}">
                    <a16:creationId xmlns:a16="http://schemas.microsoft.com/office/drawing/2014/main" id="{3407CBDC-E834-8445-8F10-C39A7E74D8CC}"/>
                  </a:ext>
                </a:extLst>
              </p:cNvPr>
              <p:cNvSpPr>
                <a:spLocks noChangeArrowheads="1"/>
              </p:cNvSpPr>
              <p:nvPr/>
            </p:nvSpPr>
            <p:spPr bwMode="auto">
              <a:xfrm>
                <a:off x="2196247" y="2769795"/>
                <a:ext cx="1585463" cy="463644"/>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43" name="Freeform 441">
                <a:extLst>
                  <a:ext uri="{FF2B5EF4-FFF2-40B4-BE49-F238E27FC236}">
                    <a16:creationId xmlns:a16="http://schemas.microsoft.com/office/drawing/2014/main" id="{9AA8CA35-CB8B-D745-8FAF-99A8268AFC8A}"/>
                  </a:ext>
                </a:extLst>
              </p:cNvPr>
              <p:cNvSpPr>
                <a:spLocks noChangeArrowheads="1"/>
              </p:cNvSpPr>
              <p:nvPr/>
            </p:nvSpPr>
            <p:spPr bwMode="auto">
              <a:xfrm>
                <a:off x="2967479" y="3183983"/>
                <a:ext cx="45334" cy="741831"/>
              </a:xfrm>
              <a:custGeom>
                <a:avLst/>
                <a:gdLst>
                  <a:gd name="T0" fmla="*/ 94 w 95"/>
                  <a:gd name="T1" fmla="*/ 0 h 1588"/>
                  <a:gd name="T2" fmla="*/ 0 w 95"/>
                  <a:gd name="T3" fmla="*/ 0 h 1588"/>
                  <a:gd name="T4" fmla="*/ 0 w 95"/>
                  <a:gd name="T5" fmla="*/ 1587 h 1588"/>
                  <a:gd name="T6" fmla="*/ 94 w 95"/>
                  <a:gd name="T7" fmla="*/ 1587 h 1588"/>
                  <a:gd name="T8" fmla="*/ 94 w 95"/>
                  <a:gd name="T9" fmla="*/ 0 h 1588"/>
                </a:gdLst>
                <a:ahLst/>
                <a:cxnLst>
                  <a:cxn ang="0">
                    <a:pos x="T0" y="T1"/>
                  </a:cxn>
                  <a:cxn ang="0">
                    <a:pos x="T2" y="T3"/>
                  </a:cxn>
                  <a:cxn ang="0">
                    <a:pos x="T4" y="T5"/>
                  </a:cxn>
                  <a:cxn ang="0">
                    <a:pos x="T6" y="T7"/>
                  </a:cxn>
                  <a:cxn ang="0">
                    <a:pos x="T8" y="T9"/>
                  </a:cxn>
                </a:cxnLst>
                <a:rect l="0" t="0" r="r" b="b"/>
                <a:pathLst>
                  <a:path w="95" h="1588">
                    <a:moveTo>
                      <a:pt x="94" y="0"/>
                    </a:moveTo>
                    <a:lnTo>
                      <a:pt x="0" y="0"/>
                    </a:lnTo>
                    <a:lnTo>
                      <a:pt x="0" y="1587"/>
                    </a:lnTo>
                    <a:lnTo>
                      <a:pt x="94" y="1587"/>
                    </a:lnTo>
                    <a:lnTo>
                      <a:pt x="94" y="0"/>
                    </a:ln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44" name="Freeform 443">
                <a:extLst>
                  <a:ext uri="{FF2B5EF4-FFF2-40B4-BE49-F238E27FC236}">
                    <a16:creationId xmlns:a16="http://schemas.microsoft.com/office/drawing/2014/main" id="{226250E5-8E70-194D-BCC4-0424526EE0AF}"/>
                  </a:ext>
                </a:extLst>
              </p:cNvPr>
              <p:cNvSpPr>
                <a:spLocks noChangeArrowheads="1"/>
              </p:cNvSpPr>
              <p:nvPr/>
            </p:nvSpPr>
            <p:spPr bwMode="auto">
              <a:xfrm>
                <a:off x="2915962" y="2926403"/>
                <a:ext cx="148367" cy="148366"/>
              </a:xfrm>
              <a:custGeom>
                <a:avLst/>
                <a:gdLst>
                  <a:gd name="T0" fmla="*/ 315 w 316"/>
                  <a:gd name="T1" fmla="*/ 157 h 316"/>
                  <a:gd name="T2" fmla="*/ 315 w 316"/>
                  <a:gd name="T3" fmla="*/ 157 h 316"/>
                  <a:gd name="T4" fmla="*/ 158 w 316"/>
                  <a:gd name="T5" fmla="*/ 315 h 316"/>
                  <a:gd name="T6" fmla="*/ 158 w 316"/>
                  <a:gd name="T7" fmla="*/ 315 h 316"/>
                  <a:gd name="T8" fmla="*/ 0 w 316"/>
                  <a:gd name="T9" fmla="*/ 157 h 316"/>
                  <a:gd name="T10" fmla="*/ 0 w 316"/>
                  <a:gd name="T11" fmla="*/ 157 h 316"/>
                  <a:gd name="T12" fmla="*/ 158 w 316"/>
                  <a:gd name="T13" fmla="*/ 0 h 316"/>
                  <a:gd name="T14" fmla="*/ 158 w 316"/>
                  <a:gd name="T15" fmla="*/ 0 h 316"/>
                  <a:gd name="T16" fmla="*/ 315 w 316"/>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6">
                    <a:moveTo>
                      <a:pt x="315" y="157"/>
                    </a:moveTo>
                    <a:lnTo>
                      <a:pt x="315" y="157"/>
                    </a:lnTo>
                    <a:cubicBezTo>
                      <a:pt x="315" y="244"/>
                      <a:pt x="244" y="315"/>
                      <a:pt x="158" y="315"/>
                    </a:cubicBezTo>
                    <a:lnTo>
                      <a:pt x="158" y="315"/>
                    </a:lnTo>
                    <a:cubicBezTo>
                      <a:pt x="71" y="315"/>
                      <a:pt x="0" y="244"/>
                      <a:pt x="0" y="157"/>
                    </a:cubicBezTo>
                    <a:lnTo>
                      <a:pt x="0" y="157"/>
                    </a:lnTo>
                    <a:cubicBezTo>
                      <a:pt x="0" y="70"/>
                      <a:pt x="71" y="0"/>
                      <a:pt x="158" y="0"/>
                    </a:cubicBezTo>
                    <a:lnTo>
                      <a:pt x="158" y="0"/>
                    </a:lnTo>
                    <a:cubicBezTo>
                      <a:pt x="244" y="0"/>
                      <a:pt x="315" y="70"/>
                      <a:pt x="315"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45" name="Freeform 437">
                <a:extLst>
                  <a:ext uri="{FF2B5EF4-FFF2-40B4-BE49-F238E27FC236}">
                    <a16:creationId xmlns:a16="http://schemas.microsoft.com/office/drawing/2014/main" id="{BFCFA923-DE56-EC40-B273-A5231C306A88}"/>
                  </a:ext>
                </a:extLst>
              </p:cNvPr>
              <p:cNvSpPr>
                <a:spLocks noChangeArrowheads="1"/>
              </p:cNvSpPr>
              <p:nvPr/>
            </p:nvSpPr>
            <p:spPr bwMode="auto">
              <a:xfrm>
                <a:off x="1384847" y="2079478"/>
                <a:ext cx="45334" cy="741831"/>
              </a:xfrm>
              <a:custGeom>
                <a:avLst/>
                <a:gdLst>
                  <a:gd name="T0" fmla="*/ 94 w 95"/>
                  <a:gd name="T1" fmla="*/ 0 h 1587"/>
                  <a:gd name="T2" fmla="*/ 0 w 95"/>
                  <a:gd name="T3" fmla="*/ 0 h 1587"/>
                  <a:gd name="T4" fmla="*/ 0 w 95"/>
                  <a:gd name="T5" fmla="*/ 1586 h 1587"/>
                  <a:gd name="T6" fmla="*/ 94 w 95"/>
                  <a:gd name="T7" fmla="*/ 1586 h 1587"/>
                  <a:gd name="T8" fmla="*/ 94 w 95"/>
                  <a:gd name="T9" fmla="*/ 0 h 1587"/>
                </a:gdLst>
                <a:ahLst/>
                <a:cxnLst>
                  <a:cxn ang="0">
                    <a:pos x="T0" y="T1"/>
                  </a:cxn>
                  <a:cxn ang="0">
                    <a:pos x="T2" y="T3"/>
                  </a:cxn>
                  <a:cxn ang="0">
                    <a:pos x="T4" y="T5"/>
                  </a:cxn>
                  <a:cxn ang="0">
                    <a:pos x="T6" y="T7"/>
                  </a:cxn>
                  <a:cxn ang="0">
                    <a:pos x="T8" y="T9"/>
                  </a:cxn>
                </a:cxnLst>
                <a:rect l="0" t="0" r="r" b="b"/>
                <a:pathLst>
                  <a:path w="95" h="1587">
                    <a:moveTo>
                      <a:pt x="94" y="0"/>
                    </a:moveTo>
                    <a:lnTo>
                      <a:pt x="0" y="0"/>
                    </a:lnTo>
                    <a:lnTo>
                      <a:pt x="0" y="1586"/>
                    </a:lnTo>
                    <a:lnTo>
                      <a:pt x="94" y="1586"/>
                    </a:lnTo>
                    <a:lnTo>
                      <a:pt x="94" y="0"/>
                    </a:ln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48" name="Freeform 439">
                <a:extLst>
                  <a:ext uri="{FF2B5EF4-FFF2-40B4-BE49-F238E27FC236}">
                    <a16:creationId xmlns:a16="http://schemas.microsoft.com/office/drawing/2014/main" id="{E4B1F966-0942-5347-ABB7-C9E6B5FD92AA}"/>
                  </a:ext>
                </a:extLst>
              </p:cNvPr>
              <p:cNvSpPr>
                <a:spLocks noChangeArrowheads="1"/>
              </p:cNvSpPr>
              <p:nvPr/>
            </p:nvSpPr>
            <p:spPr bwMode="auto">
              <a:xfrm>
                <a:off x="1333330" y="2926403"/>
                <a:ext cx="146305" cy="148366"/>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0" y="315"/>
                      <a:pt x="0" y="244"/>
                      <a:pt x="0" y="157"/>
                    </a:cubicBezTo>
                    <a:lnTo>
                      <a:pt x="0" y="157"/>
                    </a:lnTo>
                    <a:cubicBezTo>
                      <a:pt x="0" y="70"/>
                      <a:pt x="70" y="0"/>
                      <a:pt x="157" y="0"/>
                    </a:cubicBezTo>
                    <a:lnTo>
                      <a:pt x="157" y="0"/>
                    </a:lnTo>
                    <a:cubicBezTo>
                      <a:pt x="244" y="0"/>
                      <a:pt x="314" y="70"/>
                      <a:pt x="314" y="157"/>
                    </a:cubicBezTo>
                  </a:path>
                </a:pathLst>
              </a:custGeom>
              <a:solidFill>
                <a:schemeClr val="bg1"/>
              </a:solidFill>
              <a:ln>
                <a:noFill/>
              </a:ln>
              <a:effectLst/>
            </p:spPr>
            <p:txBody>
              <a:bodyPr wrap="none" anchor="ctr"/>
              <a:lstStyle/>
              <a:p>
                <a:endParaRPr lang="en-US" sz="2449" dirty="0">
                  <a:latin typeface="Lato Light" panose="020F0502020204030203" pitchFamily="34" charset="0"/>
                </a:endParaRPr>
              </a:p>
            </p:txBody>
          </p:sp>
          <p:sp>
            <p:nvSpPr>
              <p:cNvPr id="49" name="Freeform 462">
                <a:extLst>
                  <a:ext uri="{FF2B5EF4-FFF2-40B4-BE49-F238E27FC236}">
                    <a16:creationId xmlns:a16="http://schemas.microsoft.com/office/drawing/2014/main" id="{02454B5A-1D97-9D40-B564-95B440FB9CC8}"/>
                  </a:ext>
                </a:extLst>
              </p:cNvPr>
              <p:cNvSpPr>
                <a:spLocks noChangeArrowheads="1"/>
              </p:cNvSpPr>
              <p:nvPr/>
            </p:nvSpPr>
            <p:spPr bwMode="auto">
              <a:xfrm>
                <a:off x="1034537" y="1374739"/>
                <a:ext cx="745953" cy="745953"/>
              </a:xfrm>
              <a:custGeom>
                <a:avLst/>
                <a:gdLst>
                  <a:gd name="T0" fmla="*/ 0 w 1596"/>
                  <a:gd name="T1" fmla="*/ 797 h 1596"/>
                  <a:gd name="T2" fmla="*/ 0 w 1596"/>
                  <a:gd name="T3" fmla="*/ 797 h 1596"/>
                  <a:gd name="T4" fmla="*/ 797 w 1596"/>
                  <a:gd name="T5" fmla="*/ 0 h 1596"/>
                  <a:gd name="T6" fmla="*/ 797 w 1596"/>
                  <a:gd name="T7" fmla="*/ 0 h 1596"/>
                  <a:gd name="T8" fmla="*/ 1595 w 1596"/>
                  <a:gd name="T9" fmla="*/ 797 h 1596"/>
                  <a:gd name="T10" fmla="*/ 1595 w 1596"/>
                  <a:gd name="T11" fmla="*/ 797 h 1596"/>
                  <a:gd name="T12" fmla="*/ 797 w 1596"/>
                  <a:gd name="T13" fmla="*/ 1595 h 1596"/>
                  <a:gd name="T14" fmla="*/ 797 w 1596"/>
                  <a:gd name="T15" fmla="*/ 1595 h 1596"/>
                  <a:gd name="T16" fmla="*/ 0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0" y="797"/>
                    </a:moveTo>
                    <a:lnTo>
                      <a:pt x="0" y="797"/>
                    </a:lnTo>
                    <a:cubicBezTo>
                      <a:pt x="0" y="357"/>
                      <a:pt x="357" y="0"/>
                      <a:pt x="797" y="0"/>
                    </a:cubicBezTo>
                    <a:lnTo>
                      <a:pt x="797" y="0"/>
                    </a:lnTo>
                    <a:cubicBezTo>
                      <a:pt x="1238" y="0"/>
                      <a:pt x="1595" y="357"/>
                      <a:pt x="1595" y="797"/>
                    </a:cubicBezTo>
                    <a:lnTo>
                      <a:pt x="1595" y="797"/>
                    </a:lnTo>
                    <a:cubicBezTo>
                      <a:pt x="1595" y="1238"/>
                      <a:pt x="1238" y="1595"/>
                      <a:pt x="797" y="1595"/>
                    </a:cubicBezTo>
                    <a:lnTo>
                      <a:pt x="797" y="1595"/>
                    </a:lnTo>
                    <a:cubicBezTo>
                      <a:pt x="357" y="1595"/>
                      <a:pt x="0" y="1238"/>
                      <a:pt x="0" y="797"/>
                    </a:cubicBez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52" name="Subtitle 2">
                <a:extLst>
                  <a:ext uri="{FF2B5EF4-FFF2-40B4-BE49-F238E27FC236}">
                    <a16:creationId xmlns:a16="http://schemas.microsoft.com/office/drawing/2014/main" id="{F116505D-2499-1042-ABA0-D5B1FB9AF68C}"/>
                  </a:ext>
                </a:extLst>
              </p:cNvPr>
              <p:cNvSpPr txBox="1">
                <a:spLocks/>
              </p:cNvSpPr>
              <p:nvPr/>
            </p:nvSpPr>
            <p:spPr>
              <a:xfrm>
                <a:off x="2153479" y="1962339"/>
                <a:ext cx="1670999" cy="52513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b="1" dirty="0">
                    <a:solidFill>
                      <a:schemeClr val="accent2"/>
                    </a:solidFill>
                    <a:latin typeface="Lato Light" panose="020F0502020204030203" pitchFamily="34" charset="0"/>
                    <a:ea typeface="Lato Light" panose="020F0502020204030203" pitchFamily="34" charset="0"/>
                    <a:cs typeface="Mukta ExtraLight" panose="020B0000000000000000" pitchFamily="34" charset="77"/>
                  </a:rPr>
                  <a:t>Jak1, Jak2, Jak3, TYK3</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INT-2/HIGH RISK MF</a:t>
                </a:r>
              </a:p>
              <a:p>
                <a:pPr>
                  <a:lnSpc>
                    <a:spcPts val="1313"/>
                  </a:lnSpc>
                </a:pP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JAKARTA-1/2</a:t>
                </a:r>
              </a:p>
            </p:txBody>
          </p:sp>
          <p:sp>
            <p:nvSpPr>
              <p:cNvPr id="58" name="TextBox 57">
                <a:extLst>
                  <a:ext uri="{FF2B5EF4-FFF2-40B4-BE49-F238E27FC236}">
                    <a16:creationId xmlns:a16="http://schemas.microsoft.com/office/drawing/2014/main" id="{4921C9E2-53BC-574F-9419-98B3F90FB0F5}"/>
                  </a:ext>
                </a:extLst>
              </p:cNvPr>
              <p:cNvSpPr txBox="1"/>
              <p:nvPr/>
            </p:nvSpPr>
            <p:spPr>
              <a:xfrm>
                <a:off x="1138852" y="1609217"/>
                <a:ext cx="537327" cy="276999"/>
              </a:xfrm>
              <a:prstGeom prst="rect">
                <a:avLst/>
              </a:prstGeom>
              <a:noFill/>
            </p:spPr>
            <p:txBody>
              <a:bodyPr wrap="none" rtlCol="0" anchor="ctr" anchorCtr="0">
                <a:spAutoFit/>
              </a:bodyPr>
              <a:lstStyle/>
              <a:p>
                <a:pPr algn="ctr"/>
                <a:r>
                  <a:rPr lang="en-US" sz="1200" b="1" dirty="0">
                    <a:solidFill>
                      <a:schemeClr val="bg1"/>
                    </a:solidFill>
                    <a:latin typeface="Poppins" pitchFamily="2" charset="77"/>
                    <a:ea typeface="League Spartan" charset="0"/>
                    <a:cs typeface="Poppins" pitchFamily="2" charset="77"/>
                  </a:rPr>
                  <a:t>2011</a:t>
                </a:r>
              </a:p>
            </p:txBody>
          </p:sp>
        </p:grpSp>
      </p:grpSp>
    </p:spTree>
    <p:extLst>
      <p:ext uri="{BB962C8B-B14F-4D97-AF65-F5344CB8AC3E}">
        <p14:creationId xmlns:p14="http://schemas.microsoft.com/office/powerpoint/2010/main" val="25282040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89609"/>
            <a:ext cx="6400800" cy="2915920"/>
          </a:xfrm>
        </p:spPr>
        <p:txBody>
          <a:bodyPr/>
          <a:lstStyle/>
          <a:p>
            <a:pPr marL="457200" indent="-457200">
              <a:buAutoNum type="arabicPeriod"/>
            </a:pPr>
            <a:r>
              <a:rPr lang="en-US" dirty="0">
                <a:solidFill>
                  <a:srgbClr val="002E51"/>
                </a:solidFill>
              </a:rPr>
              <a:t>CASE 4919: Cycling </a:t>
            </a:r>
            <a:r>
              <a:rPr lang="en-US" dirty="0" err="1">
                <a:solidFill>
                  <a:srgbClr val="002E51"/>
                </a:solidFill>
              </a:rPr>
              <a:t>Azacitidine</a:t>
            </a:r>
            <a:r>
              <a:rPr lang="en-US" dirty="0">
                <a:solidFill>
                  <a:srgbClr val="002E51"/>
                </a:solidFill>
              </a:rPr>
              <a:t> and </a:t>
            </a:r>
            <a:r>
              <a:rPr lang="en-US" dirty="0" err="1">
                <a:solidFill>
                  <a:srgbClr val="002E51"/>
                </a:solidFill>
              </a:rPr>
              <a:t>Decitabine</a:t>
            </a:r>
            <a:r>
              <a:rPr lang="en-US" dirty="0">
                <a:solidFill>
                  <a:srgbClr val="002E51"/>
                </a:solidFill>
              </a:rPr>
              <a:t> for MDS</a:t>
            </a:r>
          </a:p>
          <a:p>
            <a:pPr marL="457200" indent="-457200">
              <a:buAutoNum type="arabicPeriod"/>
            </a:pPr>
            <a:r>
              <a:rPr lang="en-US" dirty="0">
                <a:solidFill>
                  <a:srgbClr val="002E51"/>
                </a:solidFill>
              </a:rPr>
              <a:t>SIERRA trial: Radio-isotope conditioning for relapse or refractory AML </a:t>
            </a:r>
          </a:p>
        </p:txBody>
      </p:sp>
      <p:sp>
        <p:nvSpPr>
          <p:cNvPr id="4" name="Title 3"/>
          <p:cNvSpPr>
            <a:spLocks noGrp="1"/>
          </p:cNvSpPr>
          <p:nvPr>
            <p:ph type="title"/>
          </p:nvPr>
        </p:nvSpPr>
        <p:spPr>
          <a:xfrm>
            <a:off x="0" y="74455"/>
            <a:ext cx="9144000" cy="1093945"/>
          </a:xfrm>
        </p:spPr>
        <p:txBody>
          <a:bodyPr/>
          <a:lstStyle/>
          <a:p>
            <a:r>
              <a:rPr lang="en-US" b="1" dirty="0"/>
              <a:t>Acute Myeloid Leukemia &amp; Myelodysplasia  Studies</a:t>
            </a:r>
            <a:br>
              <a:rPr lang="en-US" b="1" dirty="0"/>
            </a:br>
            <a:endParaRPr lang="en-US" b="1" dirty="0"/>
          </a:p>
        </p:txBody>
      </p:sp>
    </p:spTree>
    <p:extLst>
      <p:ext uri="{BB962C8B-B14F-4D97-AF65-F5344CB8AC3E}">
        <p14:creationId xmlns:p14="http://schemas.microsoft.com/office/powerpoint/2010/main" val="32391951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17600"/>
            <a:ext cx="3919330" cy="3134360"/>
          </a:xfrm>
        </p:spPr>
        <p:txBody>
          <a:bodyPr/>
          <a:lstStyle/>
          <a:p>
            <a:r>
              <a:rPr lang="en-US" sz="2400" dirty="0">
                <a:solidFill>
                  <a:srgbClr val="002E51"/>
                </a:solidFill>
              </a:rPr>
              <a:t>Phase II Study of </a:t>
            </a:r>
            <a:r>
              <a:rPr lang="en-US" sz="2400" dirty="0" err="1">
                <a:solidFill>
                  <a:srgbClr val="002E51"/>
                </a:solidFill>
              </a:rPr>
              <a:t>azacitidine</a:t>
            </a:r>
            <a:r>
              <a:rPr lang="en-US" sz="2400" dirty="0">
                <a:solidFill>
                  <a:srgbClr val="002E51"/>
                </a:solidFill>
              </a:rPr>
              <a:t> and </a:t>
            </a:r>
            <a:r>
              <a:rPr lang="en-US" sz="2400" dirty="0" err="1">
                <a:solidFill>
                  <a:srgbClr val="002E51"/>
                </a:solidFill>
              </a:rPr>
              <a:t>decitabine</a:t>
            </a:r>
            <a:r>
              <a:rPr lang="en-US" sz="2400" dirty="0">
                <a:solidFill>
                  <a:srgbClr val="002E51"/>
                </a:solidFill>
              </a:rPr>
              <a:t> for the treatment of patients with MDS</a:t>
            </a:r>
          </a:p>
          <a:p>
            <a:r>
              <a:rPr lang="en-US" sz="2400" dirty="0">
                <a:solidFill>
                  <a:srgbClr val="002E51"/>
                </a:solidFill>
              </a:rPr>
              <a:t>Open at UH</a:t>
            </a:r>
          </a:p>
        </p:txBody>
      </p:sp>
      <p:sp>
        <p:nvSpPr>
          <p:cNvPr id="4" name="Title 3"/>
          <p:cNvSpPr>
            <a:spLocks noGrp="1"/>
          </p:cNvSpPr>
          <p:nvPr>
            <p:ph type="title"/>
          </p:nvPr>
        </p:nvSpPr>
        <p:spPr/>
        <p:txBody>
          <a:bodyPr/>
          <a:lstStyle/>
          <a:p>
            <a:r>
              <a:rPr lang="en-US" b="1" dirty="0">
                <a:solidFill>
                  <a:srgbClr val="002E51"/>
                </a:solidFill>
              </a:rPr>
              <a:t>CASE 4919</a:t>
            </a:r>
          </a:p>
        </p:txBody>
      </p:sp>
      <p:pic>
        <p:nvPicPr>
          <p:cNvPr id="7" name="Content Placeholder 6"/>
          <p:cNvPicPr>
            <a:picLocks noGrp="1" noChangeAspect="1"/>
          </p:cNvPicPr>
          <p:nvPr>
            <p:ph sz="half" idx="2"/>
          </p:nvPr>
        </p:nvPicPr>
        <p:blipFill>
          <a:blip r:embed="rId3"/>
          <a:stretch>
            <a:fillRect/>
          </a:stretch>
        </p:blipFill>
        <p:spPr>
          <a:xfrm>
            <a:off x="4495800" y="1504950"/>
            <a:ext cx="4415255" cy="2169565"/>
          </a:xfrm>
          <a:prstGeom prst="rect">
            <a:avLst/>
          </a:prstGeom>
        </p:spPr>
      </p:pic>
      <p:sp>
        <p:nvSpPr>
          <p:cNvPr id="5" name="TextBox 4"/>
          <p:cNvSpPr txBox="1"/>
          <p:nvPr/>
        </p:nvSpPr>
        <p:spPr>
          <a:xfrm>
            <a:off x="6318504" y="4073398"/>
            <a:ext cx="1710725" cy="276999"/>
          </a:xfrm>
          <a:prstGeom prst="rect">
            <a:avLst/>
          </a:prstGeom>
          <a:noFill/>
        </p:spPr>
        <p:txBody>
          <a:bodyPr wrap="none" rtlCol="0">
            <a:spAutoFit/>
          </a:bodyPr>
          <a:lstStyle/>
          <a:p>
            <a:r>
              <a:rPr lang="en-US" sz="1200" dirty="0"/>
              <a:t>Ebrahem, Blood, 2015</a:t>
            </a:r>
          </a:p>
        </p:txBody>
      </p:sp>
    </p:spTree>
    <p:extLst>
      <p:ext uri="{BB962C8B-B14F-4D97-AF65-F5344CB8AC3E}">
        <p14:creationId xmlns:p14="http://schemas.microsoft.com/office/powerpoint/2010/main" val="32096979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17600"/>
            <a:ext cx="3919330" cy="3134360"/>
          </a:xfrm>
        </p:spPr>
        <p:txBody>
          <a:bodyPr/>
          <a:lstStyle/>
          <a:p>
            <a:r>
              <a:rPr lang="en-US" sz="2400" dirty="0">
                <a:solidFill>
                  <a:srgbClr val="002E51"/>
                </a:solidFill>
              </a:rPr>
              <a:t>Phase III Study radio-isotope conditioning for patients with R/R AML</a:t>
            </a:r>
          </a:p>
          <a:p>
            <a:r>
              <a:rPr lang="en-US" sz="2400" dirty="0">
                <a:solidFill>
                  <a:srgbClr val="002E51"/>
                </a:solidFill>
              </a:rPr>
              <a:t>Finished enrollment and reporting of primary outcome of durable CR soon.</a:t>
            </a:r>
          </a:p>
        </p:txBody>
      </p:sp>
      <p:sp>
        <p:nvSpPr>
          <p:cNvPr id="4" name="Title 3"/>
          <p:cNvSpPr>
            <a:spLocks noGrp="1"/>
          </p:cNvSpPr>
          <p:nvPr>
            <p:ph type="title"/>
          </p:nvPr>
        </p:nvSpPr>
        <p:spPr/>
        <p:txBody>
          <a:bodyPr/>
          <a:lstStyle/>
          <a:p>
            <a:r>
              <a:rPr lang="en-US" b="1" dirty="0">
                <a:solidFill>
                  <a:srgbClr val="002E51"/>
                </a:solidFill>
              </a:rPr>
              <a:t>SIERRA trial</a:t>
            </a:r>
          </a:p>
        </p:txBody>
      </p:sp>
      <p:sp>
        <p:nvSpPr>
          <p:cNvPr id="8" name="TextBox 7"/>
          <p:cNvSpPr txBox="1"/>
          <p:nvPr/>
        </p:nvSpPr>
        <p:spPr>
          <a:xfrm>
            <a:off x="6318504" y="4073398"/>
            <a:ext cx="2308645" cy="276999"/>
          </a:xfrm>
          <a:prstGeom prst="rect">
            <a:avLst/>
          </a:prstGeom>
          <a:noFill/>
        </p:spPr>
        <p:txBody>
          <a:bodyPr wrap="none" rtlCol="0">
            <a:spAutoFit/>
          </a:bodyPr>
          <a:lstStyle/>
          <a:p>
            <a:r>
              <a:rPr lang="en-US" sz="1200" dirty="0" err="1"/>
              <a:t>Gyurkocza</a:t>
            </a:r>
            <a:r>
              <a:rPr lang="en-US" sz="1200" dirty="0"/>
              <a:t>, </a:t>
            </a:r>
            <a:r>
              <a:rPr lang="en-US" sz="1200" dirty="0" err="1"/>
              <a:t>Hemasphere</a:t>
            </a:r>
            <a:r>
              <a:rPr lang="en-US" sz="1200" dirty="0"/>
              <a:t>, 2023</a:t>
            </a:r>
          </a:p>
        </p:txBody>
      </p:sp>
      <p:pic>
        <p:nvPicPr>
          <p:cNvPr id="7" name="Content Placeholder 6"/>
          <p:cNvPicPr>
            <a:picLocks noGrp="1" noChangeAspect="1"/>
          </p:cNvPicPr>
          <p:nvPr>
            <p:ph sz="half" idx="2"/>
          </p:nvPr>
        </p:nvPicPr>
        <p:blipFill>
          <a:blip r:embed="rId3"/>
          <a:stretch>
            <a:fillRect/>
          </a:stretch>
        </p:blipFill>
        <p:spPr>
          <a:xfrm>
            <a:off x="4648200" y="1689855"/>
            <a:ext cx="3810000" cy="1792365"/>
          </a:xfrm>
          <a:prstGeom prst="rect">
            <a:avLst/>
          </a:prstGeom>
        </p:spPr>
      </p:pic>
    </p:spTree>
    <p:extLst>
      <p:ext uri="{BB962C8B-B14F-4D97-AF65-F5344CB8AC3E}">
        <p14:creationId xmlns:p14="http://schemas.microsoft.com/office/powerpoint/2010/main" val="40773043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1. CASE 1916: </a:t>
            </a:r>
            <a:r>
              <a:rPr lang="en-US" dirty="0" err="1">
                <a:solidFill>
                  <a:srgbClr val="002E51"/>
                </a:solidFill>
              </a:rPr>
              <a:t>Inotuzumab</a:t>
            </a:r>
            <a:r>
              <a:rPr lang="en-US" dirty="0">
                <a:solidFill>
                  <a:srgbClr val="002E51"/>
                </a:solidFill>
              </a:rPr>
              <a:t> Maintenance follow Allogeneic Transplant for ALL</a:t>
            </a:r>
          </a:p>
        </p:txBody>
      </p:sp>
      <p:sp>
        <p:nvSpPr>
          <p:cNvPr id="4" name="Title 3"/>
          <p:cNvSpPr>
            <a:spLocks noGrp="1"/>
          </p:cNvSpPr>
          <p:nvPr>
            <p:ph type="title"/>
          </p:nvPr>
        </p:nvSpPr>
        <p:spPr>
          <a:xfrm>
            <a:off x="0" y="74455"/>
            <a:ext cx="9144000" cy="1093945"/>
          </a:xfrm>
        </p:spPr>
        <p:txBody>
          <a:bodyPr/>
          <a:lstStyle/>
          <a:p>
            <a:r>
              <a:rPr lang="en-US" b="1" dirty="0"/>
              <a:t>Acute Lymphoblastic </a:t>
            </a:r>
            <a:r>
              <a:rPr lang="en-US" b="1"/>
              <a:t>Leukemia Studies</a:t>
            </a:r>
            <a:br>
              <a:rPr lang="en-US" b="1" dirty="0"/>
            </a:br>
            <a:endParaRPr lang="en-US" b="1" dirty="0"/>
          </a:p>
        </p:txBody>
      </p:sp>
    </p:spTree>
    <p:extLst>
      <p:ext uri="{BB962C8B-B14F-4D97-AF65-F5344CB8AC3E}">
        <p14:creationId xmlns:p14="http://schemas.microsoft.com/office/powerpoint/2010/main" val="2857518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6470" y="1117600"/>
            <a:ext cx="3919330" cy="3134360"/>
          </a:xfrm>
        </p:spPr>
        <p:txBody>
          <a:bodyPr/>
          <a:lstStyle/>
          <a:p>
            <a:r>
              <a:rPr lang="en-US" sz="2400" dirty="0">
                <a:solidFill>
                  <a:srgbClr val="002E51"/>
                </a:solidFill>
              </a:rPr>
              <a:t>Phase II Study of </a:t>
            </a:r>
            <a:r>
              <a:rPr lang="en-US" sz="2400" dirty="0" err="1">
                <a:solidFill>
                  <a:srgbClr val="002E51"/>
                </a:solidFill>
              </a:rPr>
              <a:t>Inotuzumab</a:t>
            </a:r>
            <a:r>
              <a:rPr lang="en-US" sz="2400" dirty="0">
                <a:solidFill>
                  <a:srgbClr val="002E51"/>
                </a:solidFill>
              </a:rPr>
              <a:t> Maintenance following Allogeneic Transplant for ALL</a:t>
            </a:r>
          </a:p>
          <a:p>
            <a:r>
              <a:rPr lang="en-US" sz="2400" dirty="0">
                <a:solidFill>
                  <a:srgbClr val="002E51"/>
                </a:solidFill>
              </a:rPr>
              <a:t>Open and Enrolling at UH SCC, OSU, Nebraska, Kansas</a:t>
            </a:r>
          </a:p>
        </p:txBody>
      </p:sp>
      <p:sp>
        <p:nvSpPr>
          <p:cNvPr id="4" name="Title 3"/>
          <p:cNvSpPr>
            <a:spLocks noGrp="1"/>
          </p:cNvSpPr>
          <p:nvPr>
            <p:ph type="title"/>
          </p:nvPr>
        </p:nvSpPr>
        <p:spPr/>
        <p:txBody>
          <a:bodyPr/>
          <a:lstStyle/>
          <a:p>
            <a:r>
              <a:rPr lang="en-US" b="1" dirty="0">
                <a:solidFill>
                  <a:srgbClr val="002E51"/>
                </a:solidFill>
              </a:rPr>
              <a:t>CASE 1916</a:t>
            </a:r>
          </a:p>
        </p:txBody>
      </p:sp>
      <p:sp>
        <p:nvSpPr>
          <p:cNvPr id="8" name="TextBox 7"/>
          <p:cNvSpPr txBox="1"/>
          <p:nvPr/>
        </p:nvSpPr>
        <p:spPr>
          <a:xfrm>
            <a:off x="6318504" y="4073398"/>
            <a:ext cx="1953548" cy="276999"/>
          </a:xfrm>
          <a:prstGeom prst="rect">
            <a:avLst/>
          </a:prstGeom>
          <a:noFill/>
        </p:spPr>
        <p:txBody>
          <a:bodyPr wrap="none" rtlCol="0">
            <a:spAutoFit/>
          </a:bodyPr>
          <a:lstStyle/>
          <a:p>
            <a:r>
              <a:rPr lang="en-US" sz="1200" dirty="0"/>
              <a:t>Metheny, Blood </a:t>
            </a:r>
            <a:r>
              <a:rPr lang="en-US" sz="1200" dirty="0" err="1"/>
              <a:t>Adv</a:t>
            </a:r>
            <a:r>
              <a:rPr lang="en-US" sz="1200" dirty="0"/>
              <a:t>, 2024</a:t>
            </a:r>
          </a:p>
        </p:txBody>
      </p:sp>
      <p:pic>
        <p:nvPicPr>
          <p:cNvPr id="5" name="Content Placeholder 4"/>
          <p:cNvPicPr>
            <a:picLocks noGrp="1" noChangeAspect="1"/>
          </p:cNvPicPr>
          <p:nvPr>
            <p:ph sz="half" idx="2"/>
          </p:nvPr>
        </p:nvPicPr>
        <p:blipFill>
          <a:blip r:embed="rId3"/>
          <a:stretch>
            <a:fillRect/>
          </a:stretch>
        </p:blipFill>
        <p:spPr>
          <a:xfrm>
            <a:off x="4895381" y="1117600"/>
            <a:ext cx="3804588" cy="2936875"/>
          </a:xfrm>
          <a:prstGeom prst="rect">
            <a:avLst/>
          </a:prstGeom>
        </p:spPr>
      </p:pic>
    </p:spTree>
    <p:extLst>
      <p:ext uri="{BB962C8B-B14F-4D97-AF65-F5344CB8AC3E}">
        <p14:creationId xmlns:p14="http://schemas.microsoft.com/office/powerpoint/2010/main" val="20679338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Questions?</a:t>
            </a:r>
            <a:br>
              <a:rPr lang="en-US" b="1" dirty="0"/>
            </a:br>
            <a:endParaRPr lang="en-US" b="1" dirty="0"/>
          </a:p>
        </p:txBody>
      </p:sp>
    </p:spTree>
    <p:extLst>
      <p:ext uri="{BB962C8B-B14F-4D97-AF65-F5344CB8AC3E}">
        <p14:creationId xmlns:p14="http://schemas.microsoft.com/office/powerpoint/2010/main" val="179999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800" dirty="0">
                <a:solidFill>
                  <a:srgbClr val="002E51"/>
                </a:solidFill>
              </a:rPr>
              <a:t>Oral, small-molecule, inhibits Jak1, Jak2, ACVR1</a:t>
            </a:r>
          </a:p>
          <a:p>
            <a:endParaRPr lang="en-US" sz="1800" dirty="0">
              <a:solidFill>
                <a:srgbClr val="002E51"/>
              </a:solidFill>
            </a:endParaRPr>
          </a:p>
          <a:p>
            <a:r>
              <a:rPr lang="en-US" sz="1800" dirty="0">
                <a:solidFill>
                  <a:srgbClr val="002E51"/>
                </a:solidFill>
              </a:rPr>
              <a:t>Inhibition of ACVR1 leads to decreased </a:t>
            </a:r>
            <a:r>
              <a:rPr lang="en-US" sz="1800" dirty="0" err="1">
                <a:solidFill>
                  <a:srgbClr val="002E51"/>
                </a:solidFill>
              </a:rPr>
              <a:t>hepcidin</a:t>
            </a:r>
            <a:r>
              <a:rPr lang="en-US" sz="1800" dirty="0">
                <a:solidFill>
                  <a:srgbClr val="002E51"/>
                </a:solidFill>
              </a:rPr>
              <a:t> expression in liver thereby increasing iron availability for erythropoiesis</a:t>
            </a:r>
          </a:p>
        </p:txBody>
      </p:sp>
      <p:pic>
        <p:nvPicPr>
          <p:cNvPr id="5" name="Content Placeholder 4"/>
          <p:cNvPicPr>
            <a:picLocks noGrp="1" noChangeAspect="1"/>
          </p:cNvPicPr>
          <p:nvPr>
            <p:ph sz="half" idx="2"/>
          </p:nvPr>
        </p:nvPicPr>
        <p:blipFill>
          <a:blip r:embed="rId2"/>
          <a:stretch>
            <a:fillRect/>
          </a:stretch>
        </p:blipFill>
        <p:spPr>
          <a:xfrm>
            <a:off x="4648199" y="1042212"/>
            <a:ext cx="4356405" cy="2904269"/>
          </a:xfrm>
          <a:prstGeom prst="rect">
            <a:avLst/>
          </a:prstGeom>
        </p:spPr>
      </p:pic>
      <p:sp>
        <p:nvSpPr>
          <p:cNvPr id="4" name="Title 3"/>
          <p:cNvSpPr>
            <a:spLocks noGrp="1"/>
          </p:cNvSpPr>
          <p:nvPr>
            <p:ph type="title"/>
          </p:nvPr>
        </p:nvSpPr>
        <p:spPr/>
        <p:txBody>
          <a:bodyPr/>
          <a:lstStyle/>
          <a:p>
            <a:r>
              <a:rPr lang="en-US" b="1" dirty="0">
                <a:solidFill>
                  <a:srgbClr val="002E51"/>
                </a:solidFill>
              </a:rPr>
              <a:t>MOMELOTINIB</a:t>
            </a:r>
          </a:p>
        </p:txBody>
      </p:sp>
      <p:sp>
        <p:nvSpPr>
          <p:cNvPr id="7" name="TextBox 6"/>
          <p:cNvSpPr txBox="1"/>
          <p:nvPr/>
        </p:nvSpPr>
        <p:spPr>
          <a:xfrm>
            <a:off x="5377428" y="3944630"/>
            <a:ext cx="2897945" cy="400110"/>
          </a:xfrm>
          <a:prstGeom prst="rect">
            <a:avLst/>
          </a:prstGeom>
          <a:noFill/>
        </p:spPr>
        <p:txBody>
          <a:bodyPr wrap="square" rtlCol="0">
            <a:spAutoFit/>
          </a:bodyPr>
          <a:lstStyle/>
          <a:p>
            <a:r>
              <a:rPr lang="en-US" sz="1000" dirty="0" err="1"/>
              <a:t>Chifotides</a:t>
            </a:r>
            <a:r>
              <a:rPr lang="en-US" sz="1000" dirty="0"/>
              <a:t> HT, Bose P, </a:t>
            </a:r>
            <a:r>
              <a:rPr lang="en-US" sz="1000" dirty="0" err="1"/>
              <a:t>Verstovsek</a:t>
            </a:r>
            <a:r>
              <a:rPr lang="en-US" sz="1000" dirty="0"/>
              <a:t> S.  J Hem &amp; </a:t>
            </a:r>
            <a:r>
              <a:rPr lang="en-US" sz="1000" dirty="0" err="1"/>
              <a:t>Oncol</a:t>
            </a:r>
            <a:r>
              <a:rPr lang="en-US" sz="1000" dirty="0"/>
              <a:t>. 2022; 12(1):1.  </a:t>
            </a:r>
          </a:p>
        </p:txBody>
      </p:sp>
    </p:spTree>
    <p:extLst>
      <p:ext uri="{BB962C8B-B14F-4D97-AF65-F5344CB8AC3E}">
        <p14:creationId xmlns:p14="http://schemas.microsoft.com/office/powerpoint/2010/main" val="103767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1274"/>
            <a:ext cx="3810000" cy="2936240"/>
          </a:xfrm>
        </p:spPr>
        <p:txBody>
          <a:bodyPr/>
          <a:lstStyle/>
          <a:p>
            <a:r>
              <a:rPr lang="en-US" sz="1800" dirty="0"/>
              <a:t>Phase 3 comparing </a:t>
            </a:r>
            <a:r>
              <a:rPr lang="en-US" sz="1800" dirty="0" err="1"/>
              <a:t>momelotinib</a:t>
            </a:r>
            <a:r>
              <a:rPr lang="en-US" sz="1800" dirty="0"/>
              <a:t> to </a:t>
            </a:r>
            <a:r>
              <a:rPr lang="en-US" sz="1800" dirty="0" err="1"/>
              <a:t>ruxolitinib</a:t>
            </a:r>
            <a:r>
              <a:rPr lang="en-US" sz="1800" dirty="0"/>
              <a:t>, randomized 1:1</a:t>
            </a:r>
          </a:p>
          <a:p>
            <a:r>
              <a:rPr lang="en-US" sz="1800" dirty="0"/>
              <a:t>INT-1 (symptomatic), INT-2, High risk MF</a:t>
            </a:r>
          </a:p>
          <a:p>
            <a:r>
              <a:rPr lang="en-US" sz="1800" dirty="0">
                <a:solidFill>
                  <a:srgbClr val="FF0000"/>
                </a:solidFill>
              </a:rPr>
              <a:t>JAK inhibitor (</a:t>
            </a:r>
            <a:r>
              <a:rPr lang="en-US" sz="1800" dirty="0" err="1">
                <a:solidFill>
                  <a:srgbClr val="FF0000"/>
                </a:solidFill>
              </a:rPr>
              <a:t>JAKi</a:t>
            </a:r>
            <a:r>
              <a:rPr lang="en-US" sz="1800" dirty="0">
                <a:solidFill>
                  <a:srgbClr val="FF0000"/>
                </a:solidFill>
              </a:rPr>
              <a:t>) naïve</a:t>
            </a:r>
          </a:p>
          <a:p>
            <a:r>
              <a:rPr lang="en-US" sz="1800" dirty="0"/>
              <a:t>Platelets </a:t>
            </a:r>
            <a:r>
              <a:rPr lang="en-US" sz="1800" dirty="0">
                <a:solidFill>
                  <a:srgbClr val="FF0000"/>
                </a:solidFill>
              </a:rPr>
              <a:t>&gt;50K</a:t>
            </a:r>
          </a:p>
          <a:p>
            <a:r>
              <a:rPr lang="en-US" sz="1800" dirty="0"/>
              <a:t>Double blind, double dummy 24 week treatment phase then open label </a:t>
            </a:r>
            <a:r>
              <a:rPr lang="en-US" sz="1800" dirty="0" err="1"/>
              <a:t>momelotinib</a:t>
            </a:r>
            <a:endParaRPr lang="en-US" sz="1800" dirty="0"/>
          </a:p>
          <a:p>
            <a:r>
              <a:rPr lang="en-US" sz="1800" dirty="0"/>
              <a:t>Non-inferiority trial</a:t>
            </a:r>
          </a:p>
          <a:p>
            <a:endParaRPr lang="en-US" sz="1800" dirty="0"/>
          </a:p>
          <a:p>
            <a:endParaRPr lang="en-US" sz="1800" dirty="0"/>
          </a:p>
          <a:p>
            <a:endParaRPr lang="en-US" sz="1800" dirty="0"/>
          </a:p>
        </p:txBody>
      </p:sp>
      <p:sp>
        <p:nvSpPr>
          <p:cNvPr id="3" name="Content Placeholder 2"/>
          <p:cNvSpPr>
            <a:spLocks noGrp="1"/>
          </p:cNvSpPr>
          <p:nvPr>
            <p:ph sz="half" idx="2"/>
          </p:nvPr>
        </p:nvSpPr>
        <p:spPr>
          <a:xfrm>
            <a:off x="4615375" y="911274"/>
            <a:ext cx="3810000" cy="2936240"/>
          </a:xfrm>
        </p:spPr>
        <p:txBody>
          <a:bodyPr/>
          <a:lstStyle/>
          <a:p>
            <a:r>
              <a:rPr lang="en-US" sz="1800" dirty="0"/>
              <a:t>Primary endpoint:  SVR35 (35% splenic volume reduction) @ 24wks</a:t>
            </a:r>
          </a:p>
          <a:p>
            <a:r>
              <a:rPr lang="en-US" sz="1800" dirty="0"/>
              <a:t>Secondary endpoints:  </a:t>
            </a:r>
          </a:p>
          <a:p>
            <a:pPr lvl="1"/>
            <a:r>
              <a:rPr lang="en-US" sz="1400" dirty="0"/>
              <a:t>TSS response (&gt;50% reduction in MPNSAF total symptom score)</a:t>
            </a:r>
          </a:p>
          <a:p>
            <a:pPr lvl="1"/>
            <a:r>
              <a:rPr lang="en-US" sz="1400" dirty="0"/>
              <a:t>RBC transfusion independence rate</a:t>
            </a:r>
          </a:p>
          <a:p>
            <a:pPr lvl="1"/>
            <a:r>
              <a:rPr lang="en-US" sz="1400" dirty="0"/>
              <a:t>RBC transfusion dependence rate</a:t>
            </a:r>
          </a:p>
          <a:p>
            <a:pPr lvl="1"/>
            <a:r>
              <a:rPr lang="en-US" sz="1400" dirty="0"/>
              <a:t>Rate of RBC transfusion (</a:t>
            </a:r>
            <a:r>
              <a:rPr lang="en-US" sz="1400" dirty="0" err="1"/>
              <a:t>avg</a:t>
            </a:r>
            <a:r>
              <a:rPr lang="en-US" sz="1400" dirty="0"/>
              <a:t> no. units per subject-month)</a:t>
            </a:r>
          </a:p>
          <a:p>
            <a:endParaRPr lang="en-US" sz="1800" dirty="0"/>
          </a:p>
          <a:p>
            <a:endParaRPr lang="en-US" dirty="0"/>
          </a:p>
        </p:txBody>
      </p:sp>
      <p:sp>
        <p:nvSpPr>
          <p:cNvPr id="4" name="Title 3"/>
          <p:cNvSpPr>
            <a:spLocks noGrp="1"/>
          </p:cNvSpPr>
          <p:nvPr>
            <p:ph type="title"/>
          </p:nvPr>
        </p:nvSpPr>
        <p:spPr/>
        <p:txBody>
          <a:bodyPr/>
          <a:lstStyle/>
          <a:p>
            <a:r>
              <a:rPr lang="en-US" dirty="0"/>
              <a:t>SIMPLIFY-1 </a:t>
            </a:r>
            <a:r>
              <a:rPr lang="en-US" dirty="0" err="1"/>
              <a:t>Momelotinib</a:t>
            </a:r>
            <a:endParaRPr lang="en-US" dirty="0"/>
          </a:p>
        </p:txBody>
      </p:sp>
      <p:sp>
        <p:nvSpPr>
          <p:cNvPr id="5" name="TextBox 4"/>
          <p:cNvSpPr txBox="1"/>
          <p:nvPr/>
        </p:nvSpPr>
        <p:spPr>
          <a:xfrm>
            <a:off x="-75028" y="4149968"/>
            <a:ext cx="3305908" cy="246221"/>
          </a:xfrm>
          <a:prstGeom prst="rect">
            <a:avLst/>
          </a:prstGeom>
          <a:noFill/>
        </p:spPr>
        <p:txBody>
          <a:bodyPr wrap="square" rtlCol="0">
            <a:spAutoFit/>
          </a:bodyPr>
          <a:lstStyle/>
          <a:p>
            <a:r>
              <a:rPr lang="en-US" sz="1000" dirty="0"/>
              <a:t>Mesa R, et al.  J </a:t>
            </a:r>
            <a:r>
              <a:rPr lang="en-US" sz="1000" dirty="0" err="1"/>
              <a:t>Clin</a:t>
            </a:r>
            <a:r>
              <a:rPr lang="en-US" sz="1000" dirty="0"/>
              <a:t> </a:t>
            </a:r>
            <a:r>
              <a:rPr lang="en-US" sz="1000" dirty="0" err="1"/>
              <a:t>Oncol</a:t>
            </a:r>
            <a:r>
              <a:rPr lang="en-US" sz="1000" dirty="0"/>
              <a:t>.  2017; 35: 3844-50.</a:t>
            </a:r>
          </a:p>
        </p:txBody>
      </p:sp>
    </p:spTree>
    <p:extLst>
      <p:ext uri="{BB962C8B-B14F-4D97-AF65-F5344CB8AC3E}">
        <p14:creationId xmlns:p14="http://schemas.microsoft.com/office/powerpoint/2010/main" val="274283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1274"/>
            <a:ext cx="3810000" cy="2936240"/>
          </a:xfrm>
        </p:spPr>
        <p:txBody>
          <a:bodyPr/>
          <a:lstStyle/>
          <a:p>
            <a:r>
              <a:rPr lang="en-US" sz="1800" dirty="0"/>
              <a:t>Phase 3 comparing </a:t>
            </a:r>
            <a:r>
              <a:rPr lang="en-US" sz="1800" dirty="0" err="1"/>
              <a:t>momelotinib</a:t>
            </a:r>
            <a:r>
              <a:rPr lang="en-US" sz="1800" dirty="0"/>
              <a:t> to BAT, randomized 2:1</a:t>
            </a:r>
          </a:p>
          <a:p>
            <a:r>
              <a:rPr lang="en-US" sz="1800" dirty="0">
                <a:solidFill>
                  <a:srgbClr val="FF0000"/>
                </a:solidFill>
              </a:rPr>
              <a:t>Prior RUX </a:t>
            </a:r>
            <a:r>
              <a:rPr lang="en-US" sz="1800" dirty="0"/>
              <a:t>requiring RBC transfusion, RUX dose reductions &lt;20 mg BID for </a:t>
            </a:r>
            <a:r>
              <a:rPr lang="en-US" sz="1800" dirty="0" err="1"/>
              <a:t>cytopenias</a:t>
            </a:r>
            <a:r>
              <a:rPr lang="en-US" sz="1800" dirty="0"/>
              <a:t> and palpable spleen</a:t>
            </a:r>
          </a:p>
          <a:p>
            <a:r>
              <a:rPr lang="en-US" sz="1800" dirty="0">
                <a:solidFill>
                  <a:srgbClr val="FF0000"/>
                </a:solidFill>
              </a:rPr>
              <a:t>No minimum platelet criteria</a:t>
            </a:r>
          </a:p>
          <a:p>
            <a:r>
              <a:rPr lang="en-US" sz="1800" dirty="0"/>
              <a:t>Open label</a:t>
            </a:r>
          </a:p>
          <a:p>
            <a:endParaRPr lang="en-US" sz="1800" dirty="0"/>
          </a:p>
          <a:p>
            <a:endParaRPr lang="en-US" sz="1800" dirty="0"/>
          </a:p>
          <a:p>
            <a:endParaRPr lang="en-US" sz="1800" dirty="0"/>
          </a:p>
        </p:txBody>
      </p:sp>
      <p:sp>
        <p:nvSpPr>
          <p:cNvPr id="3" name="Content Placeholder 2"/>
          <p:cNvSpPr>
            <a:spLocks noGrp="1"/>
          </p:cNvSpPr>
          <p:nvPr>
            <p:ph sz="half" idx="2"/>
          </p:nvPr>
        </p:nvSpPr>
        <p:spPr>
          <a:xfrm>
            <a:off x="4615375" y="911274"/>
            <a:ext cx="3810000" cy="2936240"/>
          </a:xfrm>
        </p:spPr>
        <p:txBody>
          <a:bodyPr/>
          <a:lstStyle/>
          <a:p>
            <a:r>
              <a:rPr lang="en-US" sz="1800" dirty="0"/>
              <a:t>Primary endpoint:  SVR35 (35% splenic volume reduction) @ 24wks</a:t>
            </a:r>
          </a:p>
          <a:p>
            <a:r>
              <a:rPr lang="en-US" sz="1800" dirty="0"/>
              <a:t>Secondary endpoints:  </a:t>
            </a:r>
          </a:p>
          <a:p>
            <a:pPr lvl="1"/>
            <a:r>
              <a:rPr lang="en-US" sz="1400" dirty="0"/>
              <a:t>TSS response (&gt;50% reduction in MPNSAF total symptom score)</a:t>
            </a:r>
          </a:p>
          <a:p>
            <a:pPr lvl="1"/>
            <a:r>
              <a:rPr lang="en-US" sz="1400" dirty="0"/>
              <a:t>RBC transfusion independence rate</a:t>
            </a:r>
          </a:p>
          <a:p>
            <a:pPr lvl="1"/>
            <a:r>
              <a:rPr lang="en-US" sz="1400" dirty="0"/>
              <a:t>Rate of RBC transfusion (</a:t>
            </a:r>
            <a:r>
              <a:rPr lang="en-US" sz="1400" dirty="0" err="1"/>
              <a:t>avg</a:t>
            </a:r>
            <a:r>
              <a:rPr lang="en-US" sz="1400" dirty="0"/>
              <a:t> no. units per subject-month)</a:t>
            </a:r>
          </a:p>
          <a:p>
            <a:pPr lvl="1"/>
            <a:r>
              <a:rPr lang="en-US" sz="1400" dirty="0"/>
              <a:t>CR/PR/anemia response/spleen response/TSS response</a:t>
            </a:r>
          </a:p>
          <a:p>
            <a:endParaRPr lang="en-US" sz="1800" dirty="0"/>
          </a:p>
          <a:p>
            <a:endParaRPr lang="en-US" dirty="0"/>
          </a:p>
        </p:txBody>
      </p:sp>
      <p:sp>
        <p:nvSpPr>
          <p:cNvPr id="4" name="Title 3"/>
          <p:cNvSpPr>
            <a:spLocks noGrp="1"/>
          </p:cNvSpPr>
          <p:nvPr>
            <p:ph type="title"/>
          </p:nvPr>
        </p:nvSpPr>
        <p:spPr/>
        <p:txBody>
          <a:bodyPr/>
          <a:lstStyle/>
          <a:p>
            <a:r>
              <a:rPr lang="en-US" dirty="0"/>
              <a:t>SIMPLIFY-2 </a:t>
            </a:r>
            <a:r>
              <a:rPr lang="en-US" dirty="0" err="1"/>
              <a:t>Momelotinib</a:t>
            </a:r>
            <a:endParaRPr lang="en-US" dirty="0"/>
          </a:p>
        </p:txBody>
      </p:sp>
      <p:sp>
        <p:nvSpPr>
          <p:cNvPr id="5" name="TextBox 4"/>
          <p:cNvSpPr txBox="1"/>
          <p:nvPr/>
        </p:nvSpPr>
        <p:spPr>
          <a:xfrm>
            <a:off x="-75028" y="4149968"/>
            <a:ext cx="3305908" cy="246221"/>
          </a:xfrm>
          <a:prstGeom prst="rect">
            <a:avLst/>
          </a:prstGeom>
          <a:noFill/>
        </p:spPr>
        <p:txBody>
          <a:bodyPr wrap="square" rtlCol="0">
            <a:spAutoFit/>
          </a:bodyPr>
          <a:lstStyle/>
          <a:p>
            <a:r>
              <a:rPr lang="en-US" sz="1000" dirty="0"/>
              <a:t>Harrison C, et al.  Lancet </a:t>
            </a:r>
            <a:r>
              <a:rPr lang="en-US" sz="1000" dirty="0" err="1"/>
              <a:t>Haematol</a:t>
            </a:r>
            <a:r>
              <a:rPr lang="en-US" sz="1000" dirty="0"/>
              <a:t>.  2018; 5: e73-813.</a:t>
            </a:r>
          </a:p>
        </p:txBody>
      </p:sp>
    </p:spTree>
    <p:extLst>
      <p:ext uri="{BB962C8B-B14F-4D97-AF65-F5344CB8AC3E}">
        <p14:creationId xmlns:p14="http://schemas.microsoft.com/office/powerpoint/2010/main" val="249967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SIMPLIFY-1/2 </a:t>
            </a:r>
            <a:r>
              <a:rPr lang="en-US" dirty="0" err="1"/>
              <a:t>Momelotinib</a:t>
            </a:r>
            <a:r>
              <a:rPr lang="en-US" dirty="0"/>
              <a:t> SVR35</a:t>
            </a:r>
          </a:p>
        </p:txBody>
      </p:sp>
      <p:sp>
        <p:nvSpPr>
          <p:cNvPr id="5" name="TextBox 4"/>
          <p:cNvSpPr txBox="1"/>
          <p:nvPr/>
        </p:nvSpPr>
        <p:spPr>
          <a:xfrm>
            <a:off x="-112542" y="4029473"/>
            <a:ext cx="3305908" cy="553998"/>
          </a:xfrm>
          <a:prstGeom prst="rect">
            <a:avLst/>
          </a:prstGeom>
          <a:noFill/>
        </p:spPr>
        <p:txBody>
          <a:bodyPr wrap="square" rtlCol="0">
            <a:spAutoFit/>
          </a:bodyPr>
          <a:lstStyle/>
          <a:p>
            <a:r>
              <a:rPr lang="en-US" sz="1000" dirty="0"/>
              <a:t>Mesa R, et al.  J </a:t>
            </a:r>
            <a:r>
              <a:rPr lang="en-US" sz="1000" dirty="0" err="1"/>
              <a:t>Clin</a:t>
            </a:r>
            <a:r>
              <a:rPr lang="en-US" sz="1000" dirty="0"/>
              <a:t> </a:t>
            </a:r>
            <a:r>
              <a:rPr lang="en-US" sz="1000" dirty="0" err="1"/>
              <a:t>Oncol</a:t>
            </a:r>
            <a:r>
              <a:rPr lang="en-US" sz="1000" dirty="0"/>
              <a:t>.  2017; 35: 3844-50.</a:t>
            </a:r>
          </a:p>
          <a:p>
            <a:r>
              <a:rPr lang="en-US" sz="1000" dirty="0"/>
              <a:t>Harrison C, et al.  Lancet </a:t>
            </a:r>
            <a:r>
              <a:rPr lang="en-US" sz="1000" dirty="0" err="1"/>
              <a:t>Haematol</a:t>
            </a:r>
            <a:r>
              <a:rPr lang="en-US" sz="1000" dirty="0"/>
              <a:t>.  2018; 5: e73-813.</a:t>
            </a:r>
          </a:p>
          <a:p>
            <a:endParaRPr lang="en-US" sz="1000" dirty="0"/>
          </a:p>
        </p:txBody>
      </p:sp>
      <p:pic>
        <p:nvPicPr>
          <p:cNvPr id="3" name="Picture 2"/>
          <p:cNvPicPr>
            <a:picLocks noChangeAspect="1"/>
          </p:cNvPicPr>
          <p:nvPr/>
        </p:nvPicPr>
        <p:blipFill>
          <a:blip r:embed="rId2"/>
          <a:stretch>
            <a:fillRect/>
          </a:stretch>
        </p:blipFill>
        <p:spPr>
          <a:xfrm>
            <a:off x="243839" y="1055142"/>
            <a:ext cx="4360985" cy="2935394"/>
          </a:xfrm>
          <a:prstGeom prst="rect">
            <a:avLst/>
          </a:prstGeom>
        </p:spPr>
      </p:pic>
      <p:sp>
        <p:nvSpPr>
          <p:cNvPr id="8" name="Content Placeholder 7"/>
          <p:cNvSpPr>
            <a:spLocks noGrp="1"/>
          </p:cNvSpPr>
          <p:nvPr>
            <p:ph sz="half" idx="2"/>
          </p:nvPr>
        </p:nvSpPr>
        <p:spPr/>
        <p:txBody>
          <a:bodyPr/>
          <a:lstStyle/>
          <a:p>
            <a:endParaRPr lang="en-US" dirty="0"/>
          </a:p>
        </p:txBody>
      </p:sp>
      <p:pic>
        <p:nvPicPr>
          <p:cNvPr id="9" name="Picture 8"/>
          <p:cNvPicPr>
            <a:picLocks noChangeAspect="1"/>
          </p:cNvPicPr>
          <p:nvPr/>
        </p:nvPicPr>
        <p:blipFill>
          <a:blip r:embed="rId3"/>
          <a:stretch>
            <a:fillRect/>
          </a:stretch>
        </p:blipFill>
        <p:spPr>
          <a:xfrm>
            <a:off x="4895209" y="1117600"/>
            <a:ext cx="3722775" cy="2911873"/>
          </a:xfrm>
          <a:prstGeom prst="rect">
            <a:avLst/>
          </a:prstGeom>
        </p:spPr>
      </p:pic>
      <p:sp>
        <p:nvSpPr>
          <p:cNvPr id="11" name="TextBox 10"/>
          <p:cNvSpPr txBox="1"/>
          <p:nvPr/>
        </p:nvSpPr>
        <p:spPr>
          <a:xfrm>
            <a:off x="886265" y="822961"/>
            <a:ext cx="3249637" cy="338554"/>
          </a:xfrm>
          <a:prstGeom prst="rect">
            <a:avLst/>
          </a:prstGeom>
          <a:noFill/>
        </p:spPr>
        <p:txBody>
          <a:bodyPr wrap="square" rtlCol="0">
            <a:spAutoFit/>
          </a:bodyPr>
          <a:lstStyle/>
          <a:p>
            <a:r>
              <a:rPr lang="en-US" sz="1600" dirty="0">
                <a:solidFill>
                  <a:srgbClr val="0070C0"/>
                </a:solidFill>
              </a:rPr>
              <a:t>MMB non-inferior to RUX</a:t>
            </a:r>
          </a:p>
        </p:txBody>
      </p:sp>
      <p:sp>
        <p:nvSpPr>
          <p:cNvPr id="13" name="TextBox 12"/>
          <p:cNvSpPr txBox="1"/>
          <p:nvPr/>
        </p:nvSpPr>
        <p:spPr>
          <a:xfrm>
            <a:off x="4881490" y="797510"/>
            <a:ext cx="4496971" cy="338554"/>
          </a:xfrm>
          <a:prstGeom prst="rect">
            <a:avLst/>
          </a:prstGeom>
          <a:noFill/>
        </p:spPr>
        <p:txBody>
          <a:bodyPr wrap="square" rtlCol="0">
            <a:spAutoFit/>
          </a:bodyPr>
          <a:lstStyle/>
          <a:p>
            <a:r>
              <a:rPr lang="en-US" sz="1600" dirty="0">
                <a:solidFill>
                  <a:srgbClr val="0070C0"/>
                </a:solidFill>
              </a:rPr>
              <a:t>No difference between MMB and BAT</a:t>
            </a:r>
          </a:p>
        </p:txBody>
      </p:sp>
    </p:spTree>
    <p:extLst>
      <p:ext uri="{BB962C8B-B14F-4D97-AF65-F5344CB8AC3E}">
        <p14:creationId xmlns:p14="http://schemas.microsoft.com/office/powerpoint/2010/main" val="115655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SIMPLIFY-1/2 </a:t>
            </a:r>
            <a:r>
              <a:rPr lang="en-US" dirty="0" err="1"/>
              <a:t>Momelotinib</a:t>
            </a:r>
            <a:r>
              <a:rPr lang="en-US" dirty="0"/>
              <a:t> Symptoms</a:t>
            </a:r>
          </a:p>
        </p:txBody>
      </p:sp>
      <p:sp>
        <p:nvSpPr>
          <p:cNvPr id="5" name="TextBox 4"/>
          <p:cNvSpPr txBox="1"/>
          <p:nvPr/>
        </p:nvSpPr>
        <p:spPr>
          <a:xfrm>
            <a:off x="-112542" y="3999453"/>
            <a:ext cx="3305908" cy="553998"/>
          </a:xfrm>
          <a:prstGeom prst="rect">
            <a:avLst/>
          </a:prstGeom>
          <a:noFill/>
        </p:spPr>
        <p:txBody>
          <a:bodyPr wrap="square" rtlCol="0">
            <a:spAutoFit/>
          </a:bodyPr>
          <a:lstStyle/>
          <a:p>
            <a:r>
              <a:rPr lang="en-US" sz="1000" dirty="0"/>
              <a:t>Mesa R, et al.  J </a:t>
            </a:r>
            <a:r>
              <a:rPr lang="en-US" sz="1000" dirty="0" err="1"/>
              <a:t>Clin</a:t>
            </a:r>
            <a:r>
              <a:rPr lang="en-US" sz="1000" dirty="0"/>
              <a:t> </a:t>
            </a:r>
            <a:r>
              <a:rPr lang="en-US" sz="1000" dirty="0" err="1"/>
              <a:t>Oncol</a:t>
            </a:r>
            <a:r>
              <a:rPr lang="en-US" sz="1000" dirty="0"/>
              <a:t>.  2017; 35: 3844-50.</a:t>
            </a:r>
          </a:p>
          <a:p>
            <a:r>
              <a:rPr lang="en-US" sz="1000" dirty="0"/>
              <a:t>Harrison C, et al.  Lancet </a:t>
            </a:r>
            <a:r>
              <a:rPr lang="en-US" sz="1000" dirty="0" err="1"/>
              <a:t>Haematol</a:t>
            </a:r>
            <a:r>
              <a:rPr lang="en-US" sz="1000" dirty="0"/>
              <a:t>.  2018; 5: e73-813.</a:t>
            </a:r>
          </a:p>
          <a:p>
            <a:endParaRPr lang="en-US" sz="1000" dirty="0"/>
          </a:p>
        </p:txBody>
      </p:sp>
      <p:pic>
        <p:nvPicPr>
          <p:cNvPr id="2" name="Content Placeholder 1"/>
          <p:cNvPicPr>
            <a:picLocks noGrp="1" noChangeAspect="1"/>
          </p:cNvPicPr>
          <p:nvPr>
            <p:ph sz="half" idx="2"/>
          </p:nvPr>
        </p:nvPicPr>
        <p:blipFill>
          <a:blip r:embed="rId2"/>
          <a:stretch>
            <a:fillRect/>
          </a:stretch>
        </p:blipFill>
        <p:spPr>
          <a:xfrm>
            <a:off x="4930858" y="1035691"/>
            <a:ext cx="3769879" cy="2936875"/>
          </a:xfrm>
          <a:prstGeom prst="rect">
            <a:avLst/>
          </a:prstGeom>
        </p:spPr>
      </p:pic>
      <p:pic>
        <p:nvPicPr>
          <p:cNvPr id="6" name="Picture 5"/>
          <p:cNvPicPr>
            <a:picLocks noChangeAspect="1"/>
          </p:cNvPicPr>
          <p:nvPr/>
        </p:nvPicPr>
        <p:blipFill>
          <a:blip r:embed="rId3"/>
          <a:stretch>
            <a:fillRect/>
          </a:stretch>
        </p:blipFill>
        <p:spPr>
          <a:xfrm>
            <a:off x="300781" y="1069940"/>
            <a:ext cx="4271219" cy="2959533"/>
          </a:xfrm>
          <a:prstGeom prst="rect">
            <a:avLst/>
          </a:prstGeom>
        </p:spPr>
      </p:pic>
      <p:sp>
        <p:nvSpPr>
          <p:cNvPr id="10" name="TextBox 9"/>
          <p:cNvSpPr txBox="1"/>
          <p:nvPr/>
        </p:nvSpPr>
        <p:spPr>
          <a:xfrm>
            <a:off x="525194" y="747305"/>
            <a:ext cx="4046806" cy="338554"/>
          </a:xfrm>
          <a:prstGeom prst="rect">
            <a:avLst/>
          </a:prstGeom>
          <a:noFill/>
        </p:spPr>
        <p:txBody>
          <a:bodyPr wrap="square" rtlCol="0">
            <a:spAutoFit/>
          </a:bodyPr>
          <a:lstStyle/>
          <a:p>
            <a:r>
              <a:rPr lang="en-US" sz="1600" dirty="0">
                <a:solidFill>
                  <a:srgbClr val="0070C0"/>
                </a:solidFill>
              </a:rPr>
              <a:t>MMB did not show non-inferiority to RUX</a:t>
            </a:r>
          </a:p>
        </p:txBody>
      </p:sp>
      <p:sp>
        <p:nvSpPr>
          <p:cNvPr id="11" name="TextBox 10"/>
          <p:cNvSpPr txBox="1"/>
          <p:nvPr/>
        </p:nvSpPr>
        <p:spPr>
          <a:xfrm>
            <a:off x="5683348" y="761785"/>
            <a:ext cx="2752578" cy="369332"/>
          </a:xfrm>
          <a:prstGeom prst="rect">
            <a:avLst/>
          </a:prstGeom>
          <a:noFill/>
        </p:spPr>
        <p:txBody>
          <a:bodyPr wrap="square" rtlCol="0">
            <a:spAutoFit/>
          </a:bodyPr>
          <a:lstStyle/>
          <a:p>
            <a:r>
              <a:rPr lang="en-US" sz="1800" dirty="0">
                <a:solidFill>
                  <a:srgbClr val="0070C0"/>
                </a:solidFill>
              </a:rPr>
              <a:t>MMB superior to BAT </a:t>
            </a:r>
          </a:p>
        </p:txBody>
      </p:sp>
      <p:sp>
        <p:nvSpPr>
          <p:cNvPr id="12" name="TextBox 11"/>
          <p:cNvSpPr txBox="1"/>
          <p:nvPr/>
        </p:nvSpPr>
        <p:spPr>
          <a:xfrm>
            <a:off x="7418362" y="1713746"/>
            <a:ext cx="942535" cy="246221"/>
          </a:xfrm>
          <a:prstGeom prst="rect">
            <a:avLst/>
          </a:prstGeom>
          <a:noFill/>
        </p:spPr>
        <p:txBody>
          <a:bodyPr wrap="square" rtlCol="0">
            <a:spAutoFit/>
          </a:bodyPr>
          <a:lstStyle/>
          <a:p>
            <a:r>
              <a:rPr lang="en-US" sz="1000" dirty="0">
                <a:solidFill>
                  <a:srgbClr val="0070C0"/>
                </a:solidFill>
              </a:rPr>
              <a:t>89% RUX </a:t>
            </a:r>
          </a:p>
        </p:txBody>
      </p:sp>
    </p:spTree>
    <p:extLst>
      <p:ext uri="{BB962C8B-B14F-4D97-AF65-F5344CB8AC3E}">
        <p14:creationId xmlns:p14="http://schemas.microsoft.com/office/powerpoint/2010/main" val="3598646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SIMPLIFY-1/2 </a:t>
            </a:r>
            <a:r>
              <a:rPr lang="en-US" dirty="0" err="1"/>
              <a:t>Momelotinib</a:t>
            </a:r>
            <a:r>
              <a:rPr lang="en-US" dirty="0"/>
              <a:t> Anemia</a:t>
            </a:r>
          </a:p>
        </p:txBody>
      </p:sp>
      <p:sp>
        <p:nvSpPr>
          <p:cNvPr id="5" name="TextBox 4"/>
          <p:cNvSpPr txBox="1"/>
          <p:nvPr/>
        </p:nvSpPr>
        <p:spPr>
          <a:xfrm>
            <a:off x="-112542" y="4029473"/>
            <a:ext cx="3305908" cy="553998"/>
          </a:xfrm>
          <a:prstGeom prst="rect">
            <a:avLst/>
          </a:prstGeom>
          <a:noFill/>
        </p:spPr>
        <p:txBody>
          <a:bodyPr wrap="square" rtlCol="0">
            <a:spAutoFit/>
          </a:bodyPr>
          <a:lstStyle/>
          <a:p>
            <a:r>
              <a:rPr lang="en-US" sz="1000" dirty="0"/>
              <a:t>Mesa R, et al.  J </a:t>
            </a:r>
            <a:r>
              <a:rPr lang="en-US" sz="1000" dirty="0" err="1"/>
              <a:t>Clin</a:t>
            </a:r>
            <a:r>
              <a:rPr lang="en-US" sz="1000" dirty="0"/>
              <a:t> </a:t>
            </a:r>
            <a:r>
              <a:rPr lang="en-US" sz="1000" dirty="0" err="1"/>
              <a:t>Oncol</a:t>
            </a:r>
            <a:r>
              <a:rPr lang="en-US" sz="1000" dirty="0"/>
              <a:t>.  2017; 35: 3844-50.</a:t>
            </a:r>
          </a:p>
          <a:p>
            <a:r>
              <a:rPr lang="en-US" sz="1000" dirty="0"/>
              <a:t>Harrison C, et al.  Lancet </a:t>
            </a:r>
            <a:r>
              <a:rPr lang="en-US" sz="1000" dirty="0" err="1"/>
              <a:t>Haematol</a:t>
            </a:r>
            <a:r>
              <a:rPr lang="en-US" sz="1000" dirty="0"/>
              <a:t>.  2018; 5: e73-813.</a:t>
            </a:r>
          </a:p>
          <a:p>
            <a:endParaRPr lang="en-US" sz="1000" dirty="0"/>
          </a:p>
        </p:txBody>
      </p:sp>
      <p:pic>
        <p:nvPicPr>
          <p:cNvPr id="3" name="Picture 2"/>
          <p:cNvPicPr>
            <a:picLocks noChangeAspect="1"/>
          </p:cNvPicPr>
          <p:nvPr/>
        </p:nvPicPr>
        <p:blipFill>
          <a:blip r:embed="rId2"/>
          <a:stretch>
            <a:fillRect/>
          </a:stretch>
        </p:blipFill>
        <p:spPr>
          <a:xfrm>
            <a:off x="2698407" y="1131117"/>
            <a:ext cx="2392656" cy="1263762"/>
          </a:xfrm>
          <a:prstGeom prst="rect">
            <a:avLst/>
          </a:prstGeom>
        </p:spPr>
      </p:pic>
      <p:pic>
        <p:nvPicPr>
          <p:cNvPr id="7" name="Picture 6"/>
          <p:cNvPicPr>
            <a:picLocks noChangeAspect="1"/>
          </p:cNvPicPr>
          <p:nvPr/>
        </p:nvPicPr>
        <p:blipFill>
          <a:blip r:embed="rId3"/>
          <a:stretch>
            <a:fillRect/>
          </a:stretch>
        </p:blipFill>
        <p:spPr>
          <a:xfrm>
            <a:off x="2825016" y="2593131"/>
            <a:ext cx="2392656" cy="1238089"/>
          </a:xfrm>
          <a:prstGeom prst="rect">
            <a:avLst/>
          </a:prstGeom>
        </p:spPr>
      </p:pic>
      <p:pic>
        <p:nvPicPr>
          <p:cNvPr id="9" name="Picture 8"/>
          <p:cNvPicPr>
            <a:picLocks noChangeAspect="1"/>
          </p:cNvPicPr>
          <p:nvPr/>
        </p:nvPicPr>
        <p:blipFill>
          <a:blip r:embed="rId4"/>
          <a:stretch>
            <a:fillRect/>
          </a:stretch>
        </p:blipFill>
        <p:spPr>
          <a:xfrm>
            <a:off x="5938206" y="1022957"/>
            <a:ext cx="2117892" cy="1502589"/>
          </a:xfrm>
          <a:prstGeom prst="rect">
            <a:avLst/>
          </a:prstGeom>
        </p:spPr>
      </p:pic>
      <p:pic>
        <p:nvPicPr>
          <p:cNvPr id="13" name="Picture 12"/>
          <p:cNvPicPr>
            <a:picLocks noChangeAspect="1"/>
          </p:cNvPicPr>
          <p:nvPr/>
        </p:nvPicPr>
        <p:blipFill>
          <a:blip r:embed="rId5"/>
          <a:stretch>
            <a:fillRect/>
          </a:stretch>
        </p:blipFill>
        <p:spPr>
          <a:xfrm>
            <a:off x="5877854" y="2678825"/>
            <a:ext cx="2243894" cy="1627647"/>
          </a:xfrm>
          <a:prstGeom prst="rect">
            <a:avLst/>
          </a:prstGeom>
        </p:spPr>
      </p:pic>
      <p:sp>
        <p:nvSpPr>
          <p:cNvPr id="14" name="TextBox 13"/>
          <p:cNvSpPr txBox="1"/>
          <p:nvPr/>
        </p:nvSpPr>
        <p:spPr>
          <a:xfrm>
            <a:off x="281353" y="1217629"/>
            <a:ext cx="2175803" cy="954107"/>
          </a:xfrm>
          <a:prstGeom prst="rect">
            <a:avLst/>
          </a:prstGeom>
          <a:noFill/>
          <a:ln>
            <a:solidFill>
              <a:srgbClr val="003767"/>
            </a:solidFill>
          </a:ln>
        </p:spPr>
        <p:txBody>
          <a:bodyPr wrap="square" rtlCol="0">
            <a:spAutoFit/>
          </a:bodyPr>
          <a:lstStyle/>
          <a:p>
            <a:r>
              <a:rPr lang="en-US" sz="1400" b="1" dirty="0">
                <a:solidFill>
                  <a:srgbClr val="0070C0"/>
                </a:solidFill>
              </a:rPr>
              <a:t>Transfusion Independence:  </a:t>
            </a:r>
            <a:r>
              <a:rPr lang="en-US" sz="1400" dirty="0">
                <a:solidFill>
                  <a:srgbClr val="0070C0"/>
                </a:solidFill>
              </a:rPr>
              <a:t>no RBC transfusion, no </a:t>
            </a:r>
            <a:r>
              <a:rPr lang="en-US" sz="1400" dirty="0" err="1">
                <a:solidFill>
                  <a:srgbClr val="0070C0"/>
                </a:solidFill>
              </a:rPr>
              <a:t>Hgb</a:t>
            </a:r>
            <a:r>
              <a:rPr lang="en-US" sz="1400" dirty="0">
                <a:solidFill>
                  <a:srgbClr val="0070C0"/>
                </a:solidFill>
              </a:rPr>
              <a:t>&lt;8 in prior 12 weeks</a:t>
            </a:r>
          </a:p>
        </p:txBody>
      </p:sp>
      <p:sp>
        <p:nvSpPr>
          <p:cNvPr id="15" name="TextBox 14"/>
          <p:cNvSpPr txBox="1"/>
          <p:nvPr/>
        </p:nvSpPr>
        <p:spPr>
          <a:xfrm>
            <a:off x="281353" y="2624325"/>
            <a:ext cx="2175803" cy="954107"/>
          </a:xfrm>
          <a:prstGeom prst="rect">
            <a:avLst/>
          </a:prstGeom>
          <a:noFill/>
          <a:ln>
            <a:solidFill>
              <a:srgbClr val="003767"/>
            </a:solidFill>
          </a:ln>
        </p:spPr>
        <p:txBody>
          <a:bodyPr wrap="square" rtlCol="0">
            <a:spAutoFit/>
          </a:bodyPr>
          <a:lstStyle/>
          <a:p>
            <a:r>
              <a:rPr lang="en-US" sz="1400" b="1" dirty="0">
                <a:solidFill>
                  <a:srgbClr val="0070C0"/>
                </a:solidFill>
              </a:rPr>
              <a:t>Transfusion Dependence:  </a:t>
            </a:r>
            <a:r>
              <a:rPr lang="en-US" sz="1400" dirty="0">
                <a:solidFill>
                  <a:srgbClr val="0070C0"/>
                </a:solidFill>
              </a:rPr>
              <a:t>&gt;= 4 units PRBCs or </a:t>
            </a:r>
            <a:r>
              <a:rPr lang="en-US" sz="1400" dirty="0" err="1">
                <a:solidFill>
                  <a:srgbClr val="0070C0"/>
                </a:solidFill>
              </a:rPr>
              <a:t>Hgb</a:t>
            </a:r>
            <a:r>
              <a:rPr lang="en-US" sz="1400" dirty="0">
                <a:solidFill>
                  <a:srgbClr val="0070C0"/>
                </a:solidFill>
              </a:rPr>
              <a:t> &lt;8 in prior 8 weeks</a:t>
            </a:r>
          </a:p>
        </p:txBody>
      </p:sp>
      <p:pic>
        <p:nvPicPr>
          <p:cNvPr id="16" name="Picture 15"/>
          <p:cNvPicPr>
            <a:picLocks noChangeAspect="1"/>
          </p:cNvPicPr>
          <p:nvPr/>
        </p:nvPicPr>
        <p:blipFill>
          <a:blip r:embed="rId6"/>
          <a:stretch>
            <a:fillRect/>
          </a:stretch>
        </p:blipFill>
        <p:spPr>
          <a:xfrm>
            <a:off x="7251565" y="1085541"/>
            <a:ext cx="804533" cy="264175"/>
          </a:xfrm>
          <a:prstGeom prst="rect">
            <a:avLst/>
          </a:prstGeom>
        </p:spPr>
      </p:pic>
      <p:pic>
        <p:nvPicPr>
          <p:cNvPr id="17" name="Picture 16"/>
          <p:cNvPicPr>
            <a:picLocks noChangeAspect="1"/>
          </p:cNvPicPr>
          <p:nvPr/>
        </p:nvPicPr>
        <p:blipFill>
          <a:blip r:embed="rId6"/>
          <a:stretch>
            <a:fillRect/>
          </a:stretch>
        </p:blipFill>
        <p:spPr>
          <a:xfrm>
            <a:off x="7251565" y="2683498"/>
            <a:ext cx="804533" cy="264175"/>
          </a:xfrm>
          <a:prstGeom prst="rect">
            <a:avLst/>
          </a:prstGeom>
        </p:spPr>
      </p:pic>
      <p:sp>
        <p:nvSpPr>
          <p:cNvPr id="18" name="Rectangle 17"/>
          <p:cNvSpPr/>
          <p:nvPr/>
        </p:nvSpPr>
        <p:spPr>
          <a:xfrm>
            <a:off x="7414576" y="1318634"/>
            <a:ext cx="641522" cy="215444"/>
          </a:xfrm>
          <a:prstGeom prst="rect">
            <a:avLst/>
          </a:prstGeom>
        </p:spPr>
        <p:txBody>
          <a:bodyPr wrap="none">
            <a:spAutoFit/>
          </a:bodyPr>
          <a:lstStyle/>
          <a:p>
            <a:r>
              <a:rPr lang="en-US" sz="800" dirty="0">
                <a:latin typeface="Shaker2Lancet-Regular"/>
              </a:rPr>
              <a:t>p=0・0012</a:t>
            </a:r>
            <a:endParaRPr lang="en-US" sz="800" dirty="0"/>
          </a:p>
        </p:txBody>
      </p:sp>
      <p:sp>
        <p:nvSpPr>
          <p:cNvPr id="19" name="Rectangle 18"/>
          <p:cNvSpPr/>
          <p:nvPr/>
        </p:nvSpPr>
        <p:spPr>
          <a:xfrm>
            <a:off x="7472284" y="2898017"/>
            <a:ext cx="526106" cy="215444"/>
          </a:xfrm>
          <a:prstGeom prst="rect">
            <a:avLst/>
          </a:prstGeom>
        </p:spPr>
        <p:txBody>
          <a:bodyPr wrap="none">
            <a:spAutoFit/>
          </a:bodyPr>
          <a:lstStyle/>
          <a:p>
            <a:r>
              <a:rPr lang="en-US" sz="800" dirty="0">
                <a:latin typeface="Shaker2Lancet-Regular"/>
              </a:rPr>
              <a:t>p=0・10</a:t>
            </a:r>
            <a:endParaRPr lang="en-US" dirty="0"/>
          </a:p>
        </p:txBody>
      </p:sp>
      <p:sp>
        <p:nvSpPr>
          <p:cNvPr id="20" name="Rectangle 19"/>
          <p:cNvSpPr/>
          <p:nvPr/>
        </p:nvSpPr>
        <p:spPr>
          <a:xfrm>
            <a:off x="4518470" y="2885934"/>
            <a:ext cx="572593" cy="215444"/>
          </a:xfrm>
          <a:prstGeom prst="rect">
            <a:avLst/>
          </a:prstGeom>
        </p:spPr>
        <p:txBody>
          <a:bodyPr wrap="none">
            <a:spAutoFit/>
          </a:bodyPr>
          <a:lstStyle/>
          <a:p>
            <a:r>
              <a:rPr lang="en-US" sz="800" dirty="0"/>
              <a:t>P = .019</a:t>
            </a:r>
          </a:p>
        </p:txBody>
      </p:sp>
      <p:sp>
        <p:nvSpPr>
          <p:cNvPr id="21" name="Rectangle 20"/>
          <p:cNvSpPr/>
          <p:nvPr/>
        </p:nvSpPr>
        <p:spPr>
          <a:xfrm>
            <a:off x="4457602" y="1424814"/>
            <a:ext cx="543739" cy="215444"/>
          </a:xfrm>
          <a:prstGeom prst="rect">
            <a:avLst/>
          </a:prstGeom>
        </p:spPr>
        <p:txBody>
          <a:bodyPr wrap="none">
            <a:spAutoFit/>
          </a:bodyPr>
          <a:lstStyle/>
          <a:p>
            <a:r>
              <a:rPr lang="en-US" sz="800" dirty="0">
                <a:latin typeface="AdvTT1294e083.I"/>
              </a:rPr>
              <a:t>P</a:t>
            </a:r>
            <a:r>
              <a:rPr lang="en-US" sz="800" dirty="0">
                <a:latin typeface="AdvOT463cc31e"/>
              </a:rPr>
              <a:t>&lt; </a:t>
            </a:r>
            <a:r>
              <a:rPr lang="en-US" sz="800" dirty="0">
                <a:latin typeface="AdvOTdaafad64"/>
              </a:rPr>
              <a:t>.001</a:t>
            </a:r>
            <a:endParaRPr lang="en-US" dirty="0"/>
          </a:p>
        </p:txBody>
      </p:sp>
    </p:spTree>
    <p:extLst>
      <p:ext uri="{BB962C8B-B14F-4D97-AF65-F5344CB8AC3E}">
        <p14:creationId xmlns:p14="http://schemas.microsoft.com/office/powerpoint/2010/main" val="1505226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1274"/>
            <a:ext cx="3810000" cy="2936240"/>
          </a:xfrm>
        </p:spPr>
        <p:txBody>
          <a:bodyPr/>
          <a:lstStyle/>
          <a:p>
            <a:r>
              <a:rPr lang="en-US" sz="1800" dirty="0"/>
              <a:t>Phase 3 comparing </a:t>
            </a:r>
            <a:r>
              <a:rPr lang="en-US" sz="1800" dirty="0" err="1"/>
              <a:t>momelotinib</a:t>
            </a:r>
            <a:r>
              <a:rPr lang="en-US" sz="1800" dirty="0"/>
              <a:t> to </a:t>
            </a:r>
            <a:r>
              <a:rPr lang="en-US" sz="1800" dirty="0" err="1"/>
              <a:t>danazol</a:t>
            </a:r>
            <a:r>
              <a:rPr lang="en-US" sz="1800" dirty="0"/>
              <a:t>, randomized 2:1</a:t>
            </a:r>
          </a:p>
          <a:p>
            <a:r>
              <a:rPr lang="en-US" sz="1800" dirty="0">
                <a:solidFill>
                  <a:srgbClr val="FF0000"/>
                </a:solidFill>
              </a:rPr>
              <a:t>Prior </a:t>
            </a:r>
            <a:r>
              <a:rPr lang="en-US" sz="1800" dirty="0" err="1">
                <a:solidFill>
                  <a:srgbClr val="FF0000"/>
                </a:solidFill>
              </a:rPr>
              <a:t>JAKi</a:t>
            </a:r>
            <a:r>
              <a:rPr lang="en-US" sz="1800" dirty="0">
                <a:solidFill>
                  <a:srgbClr val="FF0000"/>
                </a:solidFill>
              </a:rPr>
              <a:t> </a:t>
            </a:r>
            <a:r>
              <a:rPr lang="en-US" sz="1800" dirty="0"/>
              <a:t>&gt;90 days or &gt;28 days with </a:t>
            </a:r>
            <a:r>
              <a:rPr lang="en-US" sz="1800" dirty="0" err="1"/>
              <a:t>cytopenias</a:t>
            </a:r>
            <a:r>
              <a:rPr lang="en-US" sz="1800" dirty="0"/>
              <a:t>, symptomatic, anemic (</a:t>
            </a:r>
            <a:r>
              <a:rPr lang="en-US" sz="1800" dirty="0" err="1"/>
              <a:t>Hgb</a:t>
            </a:r>
            <a:r>
              <a:rPr lang="en-US" sz="1800" dirty="0"/>
              <a:t>&lt;10)</a:t>
            </a:r>
          </a:p>
          <a:p>
            <a:r>
              <a:rPr lang="en-US" sz="1800" dirty="0"/>
              <a:t>Platelets </a:t>
            </a:r>
            <a:r>
              <a:rPr lang="en-US" sz="1800" dirty="0">
                <a:solidFill>
                  <a:srgbClr val="FF0000"/>
                </a:solidFill>
              </a:rPr>
              <a:t>&gt;25K</a:t>
            </a:r>
          </a:p>
          <a:p>
            <a:r>
              <a:rPr lang="en-US" sz="1800" dirty="0"/>
              <a:t>Double blind, double dummy for 24 weeks</a:t>
            </a:r>
          </a:p>
          <a:p>
            <a:r>
              <a:rPr lang="en-US" sz="1800" dirty="0"/>
              <a:t>Open label cross-over after 24 weeks</a:t>
            </a:r>
          </a:p>
          <a:p>
            <a:endParaRPr lang="en-US" sz="1800" dirty="0"/>
          </a:p>
          <a:p>
            <a:endParaRPr lang="en-US" sz="1800" dirty="0"/>
          </a:p>
        </p:txBody>
      </p:sp>
      <p:sp>
        <p:nvSpPr>
          <p:cNvPr id="3" name="Content Placeholder 2"/>
          <p:cNvSpPr>
            <a:spLocks noGrp="1"/>
          </p:cNvSpPr>
          <p:nvPr>
            <p:ph sz="half" idx="2"/>
          </p:nvPr>
        </p:nvSpPr>
        <p:spPr>
          <a:xfrm>
            <a:off x="4615375" y="911274"/>
            <a:ext cx="3810000" cy="2936240"/>
          </a:xfrm>
        </p:spPr>
        <p:txBody>
          <a:bodyPr/>
          <a:lstStyle/>
          <a:p>
            <a:r>
              <a:rPr lang="en-US" sz="1800" dirty="0"/>
              <a:t>Primary endpoint: TSS response rate at 24 </a:t>
            </a:r>
            <a:r>
              <a:rPr lang="en-US" sz="1800" dirty="0" err="1"/>
              <a:t>wks</a:t>
            </a:r>
            <a:r>
              <a:rPr lang="en-US" sz="1800" dirty="0"/>
              <a:t> (&gt;50% reduction in MPNSAF TSS)</a:t>
            </a:r>
          </a:p>
          <a:p>
            <a:r>
              <a:rPr lang="en-US" sz="1800" dirty="0"/>
              <a:t>Secondary endpoints:  </a:t>
            </a:r>
          </a:p>
          <a:p>
            <a:pPr lvl="1"/>
            <a:r>
              <a:rPr lang="en-US" sz="1400" dirty="0"/>
              <a:t>TSS response (&gt;50% reduction in MPNSAF total symptom score)</a:t>
            </a:r>
          </a:p>
          <a:p>
            <a:pPr lvl="1"/>
            <a:r>
              <a:rPr lang="en-US" sz="1400" dirty="0"/>
              <a:t>RBC transfusion independence rate</a:t>
            </a:r>
          </a:p>
          <a:p>
            <a:pPr lvl="1"/>
            <a:r>
              <a:rPr lang="en-US" sz="1400" dirty="0"/>
              <a:t>RBC transfusion dependence rate</a:t>
            </a:r>
          </a:p>
          <a:p>
            <a:pPr lvl="1"/>
            <a:r>
              <a:rPr lang="en-US" sz="1400" dirty="0"/>
              <a:t>Rate of RBC transfusion (</a:t>
            </a:r>
            <a:r>
              <a:rPr lang="en-US" sz="1400" dirty="0" err="1"/>
              <a:t>avg</a:t>
            </a:r>
            <a:r>
              <a:rPr lang="en-US" sz="1400" dirty="0"/>
              <a:t> no. units per subject-month)</a:t>
            </a:r>
          </a:p>
          <a:p>
            <a:endParaRPr lang="en-US" sz="1800" dirty="0"/>
          </a:p>
          <a:p>
            <a:endParaRPr lang="en-US" dirty="0"/>
          </a:p>
        </p:txBody>
      </p:sp>
      <p:sp>
        <p:nvSpPr>
          <p:cNvPr id="4" name="Title 3"/>
          <p:cNvSpPr>
            <a:spLocks noGrp="1"/>
          </p:cNvSpPr>
          <p:nvPr>
            <p:ph type="title"/>
          </p:nvPr>
        </p:nvSpPr>
        <p:spPr/>
        <p:txBody>
          <a:bodyPr/>
          <a:lstStyle/>
          <a:p>
            <a:r>
              <a:rPr lang="en-US" dirty="0"/>
              <a:t>MOMENTUM </a:t>
            </a:r>
            <a:r>
              <a:rPr lang="en-US" dirty="0" err="1"/>
              <a:t>Momelotinib</a:t>
            </a:r>
            <a:endParaRPr lang="en-US" dirty="0"/>
          </a:p>
        </p:txBody>
      </p:sp>
      <p:sp>
        <p:nvSpPr>
          <p:cNvPr id="7" name="TextBox 6"/>
          <p:cNvSpPr txBox="1"/>
          <p:nvPr/>
        </p:nvSpPr>
        <p:spPr>
          <a:xfrm>
            <a:off x="0" y="3942688"/>
            <a:ext cx="3305908" cy="553998"/>
          </a:xfrm>
          <a:prstGeom prst="rect">
            <a:avLst/>
          </a:prstGeom>
          <a:noFill/>
        </p:spPr>
        <p:txBody>
          <a:bodyPr wrap="square" rtlCol="0">
            <a:spAutoFit/>
          </a:bodyPr>
          <a:lstStyle/>
          <a:p>
            <a:r>
              <a:rPr lang="en-US" sz="1000" dirty="0" err="1"/>
              <a:t>Verstovsek</a:t>
            </a:r>
            <a:r>
              <a:rPr lang="en-US" sz="1000" dirty="0"/>
              <a:t> S, et al. Lancet.  2023; 401: 269-80.</a:t>
            </a:r>
          </a:p>
          <a:p>
            <a:r>
              <a:rPr lang="en-US" sz="1000" dirty="0" err="1"/>
              <a:t>Gerds</a:t>
            </a:r>
            <a:r>
              <a:rPr lang="en-US" sz="1000" dirty="0"/>
              <a:t> AT, et al.  Lancet </a:t>
            </a:r>
            <a:r>
              <a:rPr lang="en-US" sz="1000" dirty="0" err="1"/>
              <a:t>Haematol</a:t>
            </a:r>
            <a:r>
              <a:rPr lang="en-US" sz="1000" dirty="0"/>
              <a:t>.  2023:  e73-46.</a:t>
            </a:r>
          </a:p>
          <a:p>
            <a:endParaRPr lang="en-US" sz="1000" dirty="0"/>
          </a:p>
        </p:txBody>
      </p:sp>
    </p:spTree>
    <p:extLst>
      <p:ext uri="{BB962C8B-B14F-4D97-AF65-F5344CB8AC3E}">
        <p14:creationId xmlns:p14="http://schemas.microsoft.com/office/powerpoint/2010/main" val="113293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Jack Nirenberg</a:t>
            </a:r>
          </a:p>
          <a:p>
            <a:pPr>
              <a:spcBef>
                <a:spcPts val="20"/>
              </a:spcBef>
            </a:pPr>
            <a:r>
              <a:rPr lang="en-US" kern="1200" dirty="0">
                <a:solidFill>
                  <a:srgbClr val="002060"/>
                </a:solidFill>
                <a:cs typeface="Arial"/>
              </a:rPr>
              <a:t>National Accounts Associate, OncLive</a:t>
            </a:r>
          </a:p>
          <a:p>
            <a:pPr>
              <a:spcBef>
                <a:spcPts val="20"/>
              </a:spcBef>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MOMENTUM </a:t>
            </a:r>
            <a:r>
              <a:rPr lang="en-US" dirty="0" err="1"/>
              <a:t>Momelotinib</a:t>
            </a:r>
            <a:r>
              <a:rPr lang="en-US" dirty="0"/>
              <a:t> vs. </a:t>
            </a:r>
            <a:r>
              <a:rPr lang="en-US" dirty="0" err="1"/>
              <a:t>Danazol</a:t>
            </a:r>
            <a:endParaRPr lang="en-US" dirty="0"/>
          </a:p>
        </p:txBody>
      </p:sp>
      <p:sp>
        <p:nvSpPr>
          <p:cNvPr id="5" name="TextBox 4"/>
          <p:cNvSpPr txBox="1"/>
          <p:nvPr/>
        </p:nvSpPr>
        <p:spPr>
          <a:xfrm>
            <a:off x="0" y="3945833"/>
            <a:ext cx="3305908" cy="553998"/>
          </a:xfrm>
          <a:prstGeom prst="rect">
            <a:avLst/>
          </a:prstGeom>
          <a:noFill/>
        </p:spPr>
        <p:txBody>
          <a:bodyPr wrap="square" rtlCol="0">
            <a:spAutoFit/>
          </a:bodyPr>
          <a:lstStyle/>
          <a:p>
            <a:r>
              <a:rPr lang="en-US" sz="1000" dirty="0" err="1"/>
              <a:t>Verstovsek</a:t>
            </a:r>
            <a:r>
              <a:rPr lang="en-US" sz="1000" dirty="0"/>
              <a:t> S, et al. Lancet.  2023; 401: 269-80.</a:t>
            </a:r>
          </a:p>
          <a:p>
            <a:r>
              <a:rPr lang="en-US" sz="1000" dirty="0" err="1"/>
              <a:t>Gerds</a:t>
            </a:r>
            <a:r>
              <a:rPr lang="en-US" sz="1000" dirty="0"/>
              <a:t> AT, et al.  Lancet </a:t>
            </a:r>
            <a:r>
              <a:rPr lang="en-US" sz="1000" dirty="0" err="1"/>
              <a:t>Haematol</a:t>
            </a:r>
            <a:r>
              <a:rPr lang="en-US" sz="1000" dirty="0"/>
              <a:t>.  2023:  e73-46.</a:t>
            </a:r>
          </a:p>
          <a:p>
            <a:endParaRPr lang="en-US" sz="1000" dirty="0"/>
          </a:p>
        </p:txBody>
      </p:sp>
      <p:pic>
        <p:nvPicPr>
          <p:cNvPr id="8" name="Content Placeholder 7"/>
          <p:cNvPicPr>
            <a:picLocks noGrp="1" noChangeAspect="1"/>
          </p:cNvPicPr>
          <p:nvPr>
            <p:ph sz="half" idx="2"/>
          </p:nvPr>
        </p:nvPicPr>
        <p:blipFill>
          <a:blip r:embed="rId2"/>
          <a:stretch>
            <a:fillRect/>
          </a:stretch>
        </p:blipFill>
        <p:spPr>
          <a:xfrm>
            <a:off x="4620064" y="1459589"/>
            <a:ext cx="4340959" cy="2227100"/>
          </a:xfrm>
          <a:prstGeom prst="rect">
            <a:avLst/>
          </a:prstGeom>
        </p:spPr>
      </p:pic>
      <p:pic>
        <p:nvPicPr>
          <p:cNvPr id="7" name="Picture 6"/>
          <p:cNvPicPr>
            <a:picLocks noChangeAspect="1"/>
          </p:cNvPicPr>
          <p:nvPr/>
        </p:nvPicPr>
        <p:blipFill rotWithShape="1">
          <a:blip r:embed="rId3"/>
          <a:srcRect r="2888"/>
          <a:stretch/>
        </p:blipFill>
        <p:spPr>
          <a:xfrm>
            <a:off x="95620" y="1364566"/>
            <a:ext cx="4251297" cy="2517587"/>
          </a:xfrm>
          <a:prstGeom prst="rect">
            <a:avLst/>
          </a:prstGeom>
        </p:spPr>
      </p:pic>
      <p:sp>
        <p:nvSpPr>
          <p:cNvPr id="9" name="TextBox 8"/>
          <p:cNvSpPr txBox="1"/>
          <p:nvPr/>
        </p:nvSpPr>
        <p:spPr>
          <a:xfrm>
            <a:off x="447312" y="971998"/>
            <a:ext cx="4524444" cy="338554"/>
          </a:xfrm>
          <a:prstGeom prst="rect">
            <a:avLst/>
          </a:prstGeom>
          <a:noFill/>
        </p:spPr>
        <p:txBody>
          <a:bodyPr wrap="square" rtlCol="0">
            <a:spAutoFit/>
          </a:bodyPr>
          <a:lstStyle/>
          <a:p>
            <a:r>
              <a:rPr lang="en-US" sz="1600" dirty="0">
                <a:solidFill>
                  <a:srgbClr val="0070C0"/>
                </a:solidFill>
              </a:rPr>
              <a:t>MMB superior in symptom reduction</a:t>
            </a:r>
          </a:p>
        </p:txBody>
      </p:sp>
      <p:sp>
        <p:nvSpPr>
          <p:cNvPr id="10" name="TextBox 9"/>
          <p:cNvSpPr txBox="1"/>
          <p:nvPr/>
        </p:nvSpPr>
        <p:spPr>
          <a:xfrm>
            <a:off x="5255151" y="999005"/>
            <a:ext cx="4524444" cy="338554"/>
          </a:xfrm>
          <a:prstGeom prst="rect">
            <a:avLst/>
          </a:prstGeom>
          <a:noFill/>
        </p:spPr>
        <p:txBody>
          <a:bodyPr wrap="square" rtlCol="0">
            <a:spAutoFit/>
          </a:bodyPr>
          <a:lstStyle/>
          <a:p>
            <a:r>
              <a:rPr lang="en-US" sz="1600" dirty="0">
                <a:solidFill>
                  <a:srgbClr val="0070C0"/>
                </a:solidFill>
              </a:rPr>
              <a:t>MMB superior in SVR reduction</a:t>
            </a:r>
          </a:p>
        </p:txBody>
      </p:sp>
    </p:spTree>
    <p:extLst>
      <p:ext uri="{BB962C8B-B14F-4D97-AF65-F5344CB8AC3E}">
        <p14:creationId xmlns:p14="http://schemas.microsoft.com/office/powerpoint/2010/main" val="275167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MOMENTUM </a:t>
            </a:r>
            <a:r>
              <a:rPr lang="en-US" dirty="0" err="1"/>
              <a:t>Momelotinib</a:t>
            </a:r>
            <a:r>
              <a:rPr lang="en-US" dirty="0"/>
              <a:t> vs. </a:t>
            </a:r>
            <a:r>
              <a:rPr lang="en-US" dirty="0" err="1"/>
              <a:t>Danazol</a:t>
            </a:r>
            <a:endParaRPr lang="en-US" dirty="0"/>
          </a:p>
        </p:txBody>
      </p:sp>
      <p:sp>
        <p:nvSpPr>
          <p:cNvPr id="9" name="TextBox 8"/>
          <p:cNvSpPr txBox="1"/>
          <p:nvPr/>
        </p:nvSpPr>
        <p:spPr>
          <a:xfrm>
            <a:off x="3626612" y="1049001"/>
            <a:ext cx="4524444" cy="338554"/>
          </a:xfrm>
          <a:prstGeom prst="rect">
            <a:avLst/>
          </a:prstGeom>
          <a:noFill/>
        </p:spPr>
        <p:txBody>
          <a:bodyPr wrap="square" rtlCol="0">
            <a:spAutoFit/>
          </a:bodyPr>
          <a:lstStyle/>
          <a:p>
            <a:r>
              <a:rPr lang="en-US" sz="1600" dirty="0">
                <a:solidFill>
                  <a:srgbClr val="0070C0"/>
                </a:solidFill>
              </a:rPr>
              <a:t>MMB improved responses after cross-over</a:t>
            </a:r>
          </a:p>
        </p:txBody>
      </p:sp>
      <p:pic>
        <p:nvPicPr>
          <p:cNvPr id="6" name="Picture 5"/>
          <p:cNvPicPr>
            <a:picLocks noChangeAspect="1"/>
          </p:cNvPicPr>
          <p:nvPr/>
        </p:nvPicPr>
        <p:blipFill>
          <a:blip r:embed="rId2"/>
          <a:stretch>
            <a:fillRect/>
          </a:stretch>
        </p:blipFill>
        <p:spPr>
          <a:xfrm>
            <a:off x="2308227" y="1302378"/>
            <a:ext cx="6704473" cy="2577810"/>
          </a:xfrm>
          <a:prstGeom prst="rect">
            <a:avLst/>
          </a:prstGeom>
        </p:spPr>
      </p:pic>
      <p:pic>
        <p:nvPicPr>
          <p:cNvPr id="11" name="Picture 10"/>
          <p:cNvPicPr>
            <a:picLocks noChangeAspect="1"/>
          </p:cNvPicPr>
          <p:nvPr/>
        </p:nvPicPr>
        <p:blipFill rotWithShape="1">
          <a:blip r:embed="rId3"/>
          <a:srcRect t="4893" b="4560"/>
          <a:stretch/>
        </p:blipFill>
        <p:spPr>
          <a:xfrm>
            <a:off x="142756" y="885805"/>
            <a:ext cx="1794351" cy="3080824"/>
          </a:xfrm>
          <a:prstGeom prst="rect">
            <a:avLst/>
          </a:prstGeom>
        </p:spPr>
      </p:pic>
      <p:sp>
        <p:nvSpPr>
          <p:cNvPr id="12" name="TextBox 11"/>
          <p:cNvSpPr txBox="1"/>
          <p:nvPr/>
        </p:nvSpPr>
        <p:spPr>
          <a:xfrm>
            <a:off x="0" y="3945833"/>
            <a:ext cx="3305908" cy="553998"/>
          </a:xfrm>
          <a:prstGeom prst="rect">
            <a:avLst/>
          </a:prstGeom>
          <a:noFill/>
        </p:spPr>
        <p:txBody>
          <a:bodyPr wrap="square" rtlCol="0">
            <a:spAutoFit/>
          </a:bodyPr>
          <a:lstStyle/>
          <a:p>
            <a:r>
              <a:rPr lang="en-US" sz="1000" dirty="0" err="1"/>
              <a:t>Verstovsek</a:t>
            </a:r>
            <a:r>
              <a:rPr lang="en-US" sz="1000" dirty="0"/>
              <a:t> S, et al. Lancet.  2023; 401: 269-80.</a:t>
            </a:r>
          </a:p>
          <a:p>
            <a:r>
              <a:rPr lang="en-US" sz="1000" dirty="0" err="1"/>
              <a:t>Gerds</a:t>
            </a:r>
            <a:r>
              <a:rPr lang="en-US" sz="1000" dirty="0"/>
              <a:t> AT, et al.  Lancet </a:t>
            </a:r>
            <a:r>
              <a:rPr lang="en-US" sz="1000" dirty="0" err="1"/>
              <a:t>Haematol</a:t>
            </a:r>
            <a:r>
              <a:rPr lang="en-US" sz="1000" dirty="0"/>
              <a:t>.  2023:  e73-46.</a:t>
            </a:r>
          </a:p>
          <a:p>
            <a:endParaRPr lang="en-US" sz="1000" dirty="0"/>
          </a:p>
        </p:txBody>
      </p:sp>
    </p:spTree>
    <p:extLst>
      <p:ext uri="{BB962C8B-B14F-4D97-AF65-F5344CB8AC3E}">
        <p14:creationId xmlns:p14="http://schemas.microsoft.com/office/powerpoint/2010/main" val="62084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3105862" y="1060546"/>
            <a:ext cx="3051098" cy="2836602"/>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28243" y="1069924"/>
            <a:ext cx="2887675" cy="2526716"/>
          </a:xfrm>
          <a:prstGeom prst="rect">
            <a:avLst/>
          </a:prstGeom>
        </p:spPr>
      </p:pic>
      <p:sp>
        <p:nvSpPr>
          <p:cNvPr id="3" name="Title 2"/>
          <p:cNvSpPr>
            <a:spLocks noGrp="1"/>
          </p:cNvSpPr>
          <p:nvPr>
            <p:ph type="title"/>
          </p:nvPr>
        </p:nvSpPr>
        <p:spPr/>
        <p:txBody>
          <a:bodyPr/>
          <a:lstStyle/>
          <a:p>
            <a:r>
              <a:rPr lang="en-US" dirty="0" err="1"/>
              <a:t>Momelotinib</a:t>
            </a:r>
            <a:r>
              <a:rPr lang="en-US" dirty="0"/>
              <a:t> Safety</a:t>
            </a:r>
          </a:p>
        </p:txBody>
      </p:sp>
      <p:pic>
        <p:nvPicPr>
          <p:cNvPr id="8" name="Picture 7"/>
          <p:cNvPicPr>
            <a:picLocks noChangeAspect="1"/>
          </p:cNvPicPr>
          <p:nvPr/>
        </p:nvPicPr>
        <p:blipFill>
          <a:blip r:embed="rId4"/>
          <a:stretch>
            <a:fillRect/>
          </a:stretch>
        </p:blipFill>
        <p:spPr>
          <a:xfrm>
            <a:off x="0" y="1060546"/>
            <a:ext cx="3026146" cy="2029657"/>
          </a:xfrm>
          <a:prstGeom prst="rect">
            <a:avLst/>
          </a:prstGeom>
        </p:spPr>
      </p:pic>
      <p:sp>
        <p:nvSpPr>
          <p:cNvPr id="9" name="Rectangle 8"/>
          <p:cNvSpPr/>
          <p:nvPr/>
        </p:nvSpPr>
        <p:spPr bwMode="auto">
          <a:xfrm>
            <a:off x="1781908" y="1838178"/>
            <a:ext cx="112541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1781907" y="2272322"/>
            <a:ext cx="112541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p:cNvSpPr/>
          <p:nvPr/>
        </p:nvSpPr>
        <p:spPr bwMode="auto">
          <a:xfrm>
            <a:off x="1781906" y="2464190"/>
            <a:ext cx="112541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TextBox 12"/>
          <p:cNvSpPr txBox="1"/>
          <p:nvPr/>
        </p:nvSpPr>
        <p:spPr>
          <a:xfrm>
            <a:off x="325151" y="2966440"/>
            <a:ext cx="2565007" cy="523220"/>
          </a:xfrm>
          <a:prstGeom prst="rect">
            <a:avLst/>
          </a:prstGeom>
          <a:noFill/>
        </p:spPr>
        <p:txBody>
          <a:bodyPr wrap="square" rtlCol="0">
            <a:spAutoFit/>
          </a:bodyPr>
          <a:lstStyle/>
          <a:p>
            <a:r>
              <a:rPr lang="en-US" sz="1400" u="sng" dirty="0">
                <a:solidFill>
                  <a:schemeClr val="accent6"/>
                </a:solidFill>
              </a:rPr>
              <a:t>Peripheral Neuropathy:  </a:t>
            </a:r>
            <a:r>
              <a:rPr lang="en-US" sz="1400" dirty="0">
                <a:solidFill>
                  <a:schemeClr val="accent6"/>
                </a:solidFill>
              </a:rPr>
              <a:t>10.3% MMB, 4.6% RUX</a:t>
            </a:r>
          </a:p>
        </p:txBody>
      </p:sp>
      <p:sp>
        <p:nvSpPr>
          <p:cNvPr id="14" name="TextBox 13"/>
          <p:cNvSpPr txBox="1"/>
          <p:nvPr/>
        </p:nvSpPr>
        <p:spPr>
          <a:xfrm>
            <a:off x="6457866" y="772477"/>
            <a:ext cx="2565007" cy="338554"/>
          </a:xfrm>
          <a:prstGeom prst="rect">
            <a:avLst/>
          </a:prstGeom>
          <a:noFill/>
        </p:spPr>
        <p:txBody>
          <a:bodyPr wrap="square" rtlCol="0">
            <a:spAutoFit/>
          </a:bodyPr>
          <a:lstStyle/>
          <a:p>
            <a:pPr algn="ctr"/>
            <a:r>
              <a:rPr lang="en-US" sz="1600" dirty="0">
                <a:solidFill>
                  <a:schemeClr val="accent6"/>
                </a:solidFill>
              </a:rPr>
              <a:t>MOMENTUM</a:t>
            </a:r>
          </a:p>
        </p:txBody>
      </p:sp>
      <p:sp>
        <p:nvSpPr>
          <p:cNvPr id="15" name="TextBox 14"/>
          <p:cNvSpPr txBox="1"/>
          <p:nvPr/>
        </p:nvSpPr>
        <p:spPr>
          <a:xfrm>
            <a:off x="239949" y="810325"/>
            <a:ext cx="2565007" cy="338554"/>
          </a:xfrm>
          <a:prstGeom prst="rect">
            <a:avLst/>
          </a:prstGeom>
          <a:noFill/>
        </p:spPr>
        <p:txBody>
          <a:bodyPr wrap="square" rtlCol="0">
            <a:spAutoFit/>
          </a:bodyPr>
          <a:lstStyle/>
          <a:p>
            <a:pPr algn="ctr"/>
            <a:r>
              <a:rPr lang="en-US" sz="1600" dirty="0">
                <a:solidFill>
                  <a:schemeClr val="accent6"/>
                </a:solidFill>
              </a:rPr>
              <a:t>SIMPLIFY-1</a:t>
            </a:r>
          </a:p>
        </p:txBody>
      </p:sp>
      <p:sp>
        <p:nvSpPr>
          <p:cNvPr id="16" name="TextBox 15"/>
          <p:cNvSpPr txBox="1"/>
          <p:nvPr/>
        </p:nvSpPr>
        <p:spPr>
          <a:xfrm>
            <a:off x="3327052" y="819994"/>
            <a:ext cx="2565007" cy="338554"/>
          </a:xfrm>
          <a:prstGeom prst="rect">
            <a:avLst/>
          </a:prstGeom>
          <a:noFill/>
        </p:spPr>
        <p:txBody>
          <a:bodyPr wrap="square" rtlCol="0">
            <a:spAutoFit/>
          </a:bodyPr>
          <a:lstStyle/>
          <a:p>
            <a:pPr algn="ctr"/>
            <a:r>
              <a:rPr lang="en-US" sz="1600" dirty="0">
                <a:solidFill>
                  <a:schemeClr val="accent6"/>
                </a:solidFill>
              </a:rPr>
              <a:t>SIMPLIFY-2</a:t>
            </a:r>
          </a:p>
        </p:txBody>
      </p:sp>
      <p:sp>
        <p:nvSpPr>
          <p:cNvPr id="17" name="TextBox 16"/>
          <p:cNvSpPr txBox="1"/>
          <p:nvPr/>
        </p:nvSpPr>
        <p:spPr>
          <a:xfrm>
            <a:off x="3481753" y="3785588"/>
            <a:ext cx="2565007" cy="523220"/>
          </a:xfrm>
          <a:prstGeom prst="rect">
            <a:avLst/>
          </a:prstGeom>
          <a:noFill/>
        </p:spPr>
        <p:txBody>
          <a:bodyPr wrap="square" rtlCol="0">
            <a:spAutoFit/>
          </a:bodyPr>
          <a:lstStyle/>
          <a:p>
            <a:r>
              <a:rPr lang="en-US" sz="1400" u="sng" dirty="0">
                <a:solidFill>
                  <a:schemeClr val="accent6"/>
                </a:solidFill>
              </a:rPr>
              <a:t>Peripheral Neuropathy:  </a:t>
            </a:r>
          </a:p>
          <a:p>
            <a:r>
              <a:rPr lang="en-US" sz="1400" dirty="0">
                <a:solidFill>
                  <a:schemeClr val="accent6"/>
                </a:solidFill>
              </a:rPr>
              <a:t>11% MMB, 0% BAT</a:t>
            </a:r>
          </a:p>
        </p:txBody>
      </p:sp>
      <p:sp>
        <p:nvSpPr>
          <p:cNvPr id="18" name="TextBox 17"/>
          <p:cNvSpPr txBox="1"/>
          <p:nvPr/>
        </p:nvSpPr>
        <p:spPr>
          <a:xfrm>
            <a:off x="6588368" y="3551215"/>
            <a:ext cx="2565007" cy="523220"/>
          </a:xfrm>
          <a:prstGeom prst="rect">
            <a:avLst/>
          </a:prstGeom>
          <a:noFill/>
        </p:spPr>
        <p:txBody>
          <a:bodyPr wrap="square" rtlCol="0">
            <a:spAutoFit/>
          </a:bodyPr>
          <a:lstStyle/>
          <a:p>
            <a:r>
              <a:rPr lang="en-US" sz="1400" u="sng" dirty="0">
                <a:solidFill>
                  <a:schemeClr val="accent6"/>
                </a:solidFill>
              </a:rPr>
              <a:t>Peripheral Neuropathy:  </a:t>
            </a:r>
            <a:r>
              <a:rPr lang="en-US" sz="1400" dirty="0">
                <a:solidFill>
                  <a:schemeClr val="accent6"/>
                </a:solidFill>
              </a:rPr>
              <a:t>4% MMB, 2% </a:t>
            </a:r>
            <a:r>
              <a:rPr lang="en-US" sz="1400" dirty="0" err="1">
                <a:solidFill>
                  <a:schemeClr val="accent6"/>
                </a:solidFill>
              </a:rPr>
              <a:t>Danazol</a:t>
            </a:r>
            <a:endParaRPr lang="en-US" sz="1400" dirty="0">
              <a:solidFill>
                <a:schemeClr val="accent6"/>
              </a:solidFill>
            </a:endParaRPr>
          </a:p>
        </p:txBody>
      </p:sp>
      <p:sp>
        <p:nvSpPr>
          <p:cNvPr id="19" name="Rectangle 18"/>
          <p:cNvSpPr/>
          <p:nvPr/>
        </p:nvSpPr>
        <p:spPr bwMode="auto">
          <a:xfrm>
            <a:off x="3767797" y="1403166"/>
            <a:ext cx="231882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3767796" y="1993571"/>
            <a:ext cx="231882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Rectangle 20"/>
          <p:cNvSpPr/>
          <p:nvPr/>
        </p:nvSpPr>
        <p:spPr bwMode="auto">
          <a:xfrm>
            <a:off x="3767797" y="2299149"/>
            <a:ext cx="231882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2" name="Rectangle 21"/>
          <p:cNvSpPr/>
          <p:nvPr/>
        </p:nvSpPr>
        <p:spPr bwMode="auto">
          <a:xfrm>
            <a:off x="3767795" y="2415121"/>
            <a:ext cx="231882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Rectangle 22"/>
          <p:cNvSpPr/>
          <p:nvPr/>
        </p:nvSpPr>
        <p:spPr bwMode="auto">
          <a:xfrm>
            <a:off x="3767797" y="2767634"/>
            <a:ext cx="2318825" cy="1219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4" name="Picture 23"/>
          <p:cNvPicPr>
            <a:picLocks noChangeAspect="1"/>
          </p:cNvPicPr>
          <p:nvPr/>
        </p:nvPicPr>
        <p:blipFill>
          <a:blip r:embed="rId5"/>
          <a:stretch>
            <a:fillRect/>
          </a:stretch>
        </p:blipFill>
        <p:spPr>
          <a:xfrm>
            <a:off x="7402788" y="1559845"/>
            <a:ext cx="1620085" cy="134124"/>
          </a:xfrm>
          <a:prstGeom prst="rect">
            <a:avLst/>
          </a:prstGeom>
        </p:spPr>
      </p:pic>
      <p:pic>
        <p:nvPicPr>
          <p:cNvPr id="25" name="Picture 24"/>
          <p:cNvPicPr>
            <a:picLocks noChangeAspect="1"/>
          </p:cNvPicPr>
          <p:nvPr/>
        </p:nvPicPr>
        <p:blipFill>
          <a:blip r:embed="rId5"/>
          <a:stretch>
            <a:fillRect/>
          </a:stretch>
        </p:blipFill>
        <p:spPr>
          <a:xfrm>
            <a:off x="7402788" y="2488468"/>
            <a:ext cx="1620085" cy="134124"/>
          </a:xfrm>
          <a:prstGeom prst="rect">
            <a:avLst/>
          </a:prstGeom>
        </p:spPr>
      </p:pic>
      <p:pic>
        <p:nvPicPr>
          <p:cNvPr id="26" name="Picture 25"/>
          <p:cNvPicPr>
            <a:picLocks noChangeAspect="1"/>
          </p:cNvPicPr>
          <p:nvPr/>
        </p:nvPicPr>
        <p:blipFill>
          <a:blip r:embed="rId5"/>
          <a:stretch>
            <a:fillRect/>
          </a:stretch>
        </p:blipFill>
        <p:spPr>
          <a:xfrm>
            <a:off x="7404775" y="2091218"/>
            <a:ext cx="1620085" cy="134124"/>
          </a:xfrm>
          <a:prstGeom prst="rect">
            <a:avLst/>
          </a:prstGeom>
        </p:spPr>
      </p:pic>
      <p:sp>
        <p:nvSpPr>
          <p:cNvPr id="27" name="TextBox 26"/>
          <p:cNvSpPr txBox="1"/>
          <p:nvPr/>
        </p:nvSpPr>
        <p:spPr>
          <a:xfrm>
            <a:off x="-45300" y="3703846"/>
            <a:ext cx="3305908" cy="861774"/>
          </a:xfrm>
          <a:prstGeom prst="rect">
            <a:avLst/>
          </a:prstGeom>
          <a:noFill/>
        </p:spPr>
        <p:txBody>
          <a:bodyPr wrap="square" rtlCol="0">
            <a:spAutoFit/>
          </a:bodyPr>
          <a:lstStyle/>
          <a:p>
            <a:r>
              <a:rPr lang="en-US" sz="1000" dirty="0"/>
              <a:t>Mesa R, et al.  J </a:t>
            </a:r>
            <a:r>
              <a:rPr lang="en-US" sz="1000" dirty="0" err="1"/>
              <a:t>Clin</a:t>
            </a:r>
            <a:r>
              <a:rPr lang="en-US" sz="1000" dirty="0"/>
              <a:t> </a:t>
            </a:r>
            <a:r>
              <a:rPr lang="en-US" sz="1000" dirty="0" err="1"/>
              <a:t>Oncol</a:t>
            </a:r>
            <a:r>
              <a:rPr lang="en-US" sz="1000" dirty="0"/>
              <a:t>.  2017; 35: 3844-50.</a:t>
            </a:r>
          </a:p>
          <a:p>
            <a:r>
              <a:rPr lang="en-US" sz="1000" dirty="0"/>
              <a:t>Harrison C, et al.  Lancet </a:t>
            </a:r>
            <a:r>
              <a:rPr lang="en-US" sz="1000" dirty="0" err="1"/>
              <a:t>Haematol</a:t>
            </a:r>
            <a:r>
              <a:rPr lang="en-US" sz="1000" dirty="0"/>
              <a:t>.  2018; 5: e73-813.</a:t>
            </a:r>
          </a:p>
          <a:p>
            <a:r>
              <a:rPr lang="en-US" sz="1000" dirty="0" err="1"/>
              <a:t>Verstovsek</a:t>
            </a:r>
            <a:r>
              <a:rPr lang="en-US" sz="1000" dirty="0"/>
              <a:t> S, et al. Lancet.  2023; 401: 269-80.</a:t>
            </a:r>
          </a:p>
          <a:p>
            <a:r>
              <a:rPr lang="en-US" sz="1000" dirty="0" err="1"/>
              <a:t>Gerds</a:t>
            </a:r>
            <a:r>
              <a:rPr lang="en-US" sz="1000" dirty="0"/>
              <a:t> AT, et al.  Lancet </a:t>
            </a:r>
            <a:r>
              <a:rPr lang="en-US" sz="1000" dirty="0" err="1"/>
              <a:t>Haematol</a:t>
            </a:r>
            <a:r>
              <a:rPr lang="en-US" sz="1000" dirty="0"/>
              <a:t>.  2023:  e73-46.</a:t>
            </a:r>
          </a:p>
          <a:p>
            <a:endParaRPr lang="en-US" sz="1000" dirty="0"/>
          </a:p>
        </p:txBody>
      </p:sp>
    </p:spTree>
    <p:extLst>
      <p:ext uri="{BB962C8B-B14F-4D97-AF65-F5344CB8AC3E}">
        <p14:creationId xmlns:p14="http://schemas.microsoft.com/office/powerpoint/2010/main" val="489349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2E51"/>
                </a:solidFill>
              </a:rPr>
              <a:t>Momelotinib</a:t>
            </a:r>
            <a:r>
              <a:rPr lang="en-US" dirty="0">
                <a:solidFill>
                  <a:srgbClr val="002E51"/>
                </a:solidFill>
              </a:rPr>
              <a:t> in MF</a:t>
            </a:r>
          </a:p>
        </p:txBody>
      </p:sp>
      <p:graphicFrame>
        <p:nvGraphicFramePr>
          <p:cNvPr id="3" name="Table 2"/>
          <p:cNvGraphicFramePr>
            <a:graphicFrameLocks noGrp="1"/>
          </p:cNvGraphicFramePr>
          <p:nvPr/>
        </p:nvGraphicFramePr>
        <p:xfrm>
          <a:off x="951915" y="1266593"/>
          <a:ext cx="7348025" cy="2499360"/>
        </p:xfrm>
        <a:graphic>
          <a:graphicData uri="http://schemas.openxmlformats.org/drawingml/2006/table">
            <a:tbl>
              <a:tblPr firstRow="1" bandRow="1">
                <a:tableStyleId>{5C22544A-7EE6-4342-B048-85BDC9FD1C3A}</a:tableStyleId>
              </a:tblPr>
              <a:tblGrid>
                <a:gridCol w="1345809">
                  <a:extLst>
                    <a:ext uri="{9D8B030D-6E8A-4147-A177-3AD203B41FA5}">
                      <a16:colId xmlns:a16="http://schemas.microsoft.com/office/drawing/2014/main" val="1595638474"/>
                    </a:ext>
                  </a:extLst>
                </a:gridCol>
                <a:gridCol w="1593401">
                  <a:extLst>
                    <a:ext uri="{9D8B030D-6E8A-4147-A177-3AD203B41FA5}">
                      <a16:colId xmlns:a16="http://schemas.microsoft.com/office/drawing/2014/main" val="3625061468"/>
                    </a:ext>
                  </a:extLst>
                </a:gridCol>
                <a:gridCol w="1469605">
                  <a:extLst>
                    <a:ext uri="{9D8B030D-6E8A-4147-A177-3AD203B41FA5}">
                      <a16:colId xmlns:a16="http://schemas.microsoft.com/office/drawing/2014/main" val="1413364173"/>
                    </a:ext>
                  </a:extLst>
                </a:gridCol>
                <a:gridCol w="1469605">
                  <a:extLst>
                    <a:ext uri="{9D8B030D-6E8A-4147-A177-3AD203B41FA5}">
                      <a16:colId xmlns:a16="http://schemas.microsoft.com/office/drawing/2014/main" val="1148778902"/>
                    </a:ext>
                  </a:extLst>
                </a:gridCol>
                <a:gridCol w="1469605">
                  <a:extLst>
                    <a:ext uri="{9D8B030D-6E8A-4147-A177-3AD203B41FA5}">
                      <a16:colId xmlns:a16="http://schemas.microsoft.com/office/drawing/2014/main" val="3955100213"/>
                    </a:ext>
                  </a:extLst>
                </a:gridCol>
              </a:tblGrid>
              <a:tr h="370840">
                <a:tc>
                  <a:txBody>
                    <a:bodyPr/>
                    <a:lstStyle/>
                    <a:p>
                      <a:r>
                        <a:rPr lang="en-US" sz="1400" dirty="0"/>
                        <a:t>Setting (Comparator)</a:t>
                      </a:r>
                    </a:p>
                  </a:txBody>
                  <a:tcPr/>
                </a:tc>
                <a:tc>
                  <a:txBody>
                    <a:bodyPr/>
                    <a:lstStyle/>
                    <a:p>
                      <a:r>
                        <a:rPr lang="en-US" sz="1400" dirty="0"/>
                        <a:t>Spleen</a:t>
                      </a:r>
                    </a:p>
                  </a:txBody>
                  <a:tcPr/>
                </a:tc>
                <a:tc>
                  <a:txBody>
                    <a:bodyPr/>
                    <a:lstStyle/>
                    <a:p>
                      <a:r>
                        <a:rPr lang="en-US" sz="1400" dirty="0"/>
                        <a:t>Symptoms</a:t>
                      </a:r>
                    </a:p>
                  </a:txBody>
                  <a:tcPr/>
                </a:tc>
                <a:tc>
                  <a:txBody>
                    <a:bodyPr/>
                    <a:lstStyle/>
                    <a:p>
                      <a:r>
                        <a:rPr lang="en-US" sz="1400" dirty="0"/>
                        <a:t>Transfusion Independence</a:t>
                      </a:r>
                    </a:p>
                  </a:txBody>
                  <a:tcPr/>
                </a:tc>
                <a:tc>
                  <a:txBody>
                    <a:bodyPr/>
                    <a:lstStyle/>
                    <a:p>
                      <a:r>
                        <a:rPr lang="en-US" sz="1400" dirty="0"/>
                        <a:t>Transfusion Dependence</a:t>
                      </a:r>
                    </a:p>
                  </a:txBody>
                  <a:tcPr/>
                </a:tc>
                <a:extLst>
                  <a:ext uri="{0D108BD9-81ED-4DB2-BD59-A6C34878D82A}">
                    <a16:rowId xmlns:a16="http://schemas.microsoft.com/office/drawing/2014/main" val="1984543893"/>
                  </a:ext>
                </a:extLst>
              </a:tr>
              <a:tr h="370840">
                <a:tc>
                  <a:txBody>
                    <a:bodyPr/>
                    <a:lstStyle/>
                    <a:p>
                      <a:r>
                        <a:rPr lang="en-US" sz="1600" dirty="0" err="1"/>
                        <a:t>JAKi</a:t>
                      </a:r>
                      <a:r>
                        <a:rPr lang="en-US" sz="1600" dirty="0"/>
                        <a:t> Naïve</a:t>
                      </a:r>
                    </a:p>
                    <a:p>
                      <a:r>
                        <a:rPr lang="en-US" sz="1600" dirty="0"/>
                        <a:t>(RUX)</a:t>
                      </a:r>
                    </a:p>
                  </a:txBody>
                  <a:tcPr/>
                </a:tc>
                <a:tc>
                  <a:txBody>
                    <a:bodyPr/>
                    <a:lstStyle/>
                    <a:p>
                      <a:r>
                        <a:rPr lang="en-US" sz="1600" dirty="0">
                          <a:solidFill>
                            <a:srgbClr val="0070C0"/>
                          </a:solidFill>
                        </a:rPr>
                        <a:t>Non-inferior</a:t>
                      </a:r>
                    </a:p>
                  </a:txBody>
                  <a:tcPr/>
                </a:tc>
                <a:tc>
                  <a:txBody>
                    <a:bodyPr/>
                    <a:lstStyle/>
                    <a:p>
                      <a:r>
                        <a:rPr lang="en-US" sz="1600" dirty="0">
                          <a:solidFill>
                            <a:schemeClr val="tx1"/>
                          </a:solidFill>
                        </a:rPr>
                        <a:t>Non-inferiority</a:t>
                      </a:r>
                      <a:r>
                        <a:rPr lang="en-US" sz="1600" baseline="0" dirty="0">
                          <a:solidFill>
                            <a:schemeClr val="tx1"/>
                          </a:solidFill>
                        </a:rPr>
                        <a:t> not shown</a:t>
                      </a:r>
                      <a:endParaRPr lang="en-US" sz="1600" dirty="0">
                        <a:solidFill>
                          <a:schemeClr val="tx1"/>
                        </a:solidFill>
                      </a:endParaRPr>
                    </a:p>
                  </a:txBody>
                  <a:tcPr/>
                </a:tc>
                <a:tc>
                  <a:txBody>
                    <a:bodyPr/>
                    <a:lstStyle/>
                    <a:p>
                      <a:r>
                        <a:rPr lang="en-US" sz="1600" dirty="0">
                          <a:solidFill>
                            <a:srgbClr val="00B050"/>
                          </a:solidFill>
                        </a:rPr>
                        <a:t>More independence</a:t>
                      </a:r>
                    </a:p>
                  </a:txBody>
                  <a:tcPr/>
                </a:tc>
                <a:tc>
                  <a:txBody>
                    <a:bodyPr/>
                    <a:lstStyle/>
                    <a:p>
                      <a:r>
                        <a:rPr lang="en-US" sz="1600" dirty="0">
                          <a:solidFill>
                            <a:srgbClr val="00B050"/>
                          </a:solidFill>
                        </a:rPr>
                        <a:t>Less dependence</a:t>
                      </a:r>
                    </a:p>
                  </a:txBody>
                  <a:tcPr/>
                </a:tc>
                <a:extLst>
                  <a:ext uri="{0D108BD9-81ED-4DB2-BD59-A6C34878D82A}">
                    <a16:rowId xmlns:a16="http://schemas.microsoft.com/office/drawing/2014/main" val="3331987791"/>
                  </a:ext>
                </a:extLst>
              </a:tr>
              <a:tr h="370840">
                <a:tc>
                  <a:txBody>
                    <a:bodyPr/>
                    <a:lstStyle/>
                    <a:p>
                      <a:r>
                        <a:rPr lang="en-US" sz="1600" dirty="0"/>
                        <a:t>Prior</a:t>
                      </a:r>
                      <a:r>
                        <a:rPr lang="en-US" sz="1600" baseline="0" dirty="0"/>
                        <a:t> </a:t>
                      </a:r>
                      <a:r>
                        <a:rPr lang="en-US" sz="1600" baseline="0" dirty="0" err="1"/>
                        <a:t>JAKi</a:t>
                      </a:r>
                      <a:endParaRPr lang="en-US" sz="1600" baseline="0" dirty="0"/>
                    </a:p>
                    <a:p>
                      <a:r>
                        <a:rPr lang="en-US" sz="1600" baseline="0" dirty="0"/>
                        <a:t>(BAT)</a:t>
                      </a:r>
                      <a:endParaRPr lang="en-US" sz="1600" dirty="0"/>
                    </a:p>
                  </a:txBody>
                  <a:tcPr/>
                </a:tc>
                <a:tc>
                  <a:txBody>
                    <a:bodyPr/>
                    <a:lstStyle/>
                    <a:p>
                      <a:r>
                        <a:rPr lang="en-US" sz="1600" dirty="0"/>
                        <a:t>No difference</a:t>
                      </a:r>
                    </a:p>
                  </a:txBody>
                  <a:tcPr/>
                </a:tc>
                <a:tc>
                  <a:txBody>
                    <a:bodyPr/>
                    <a:lstStyle/>
                    <a:p>
                      <a:r>
                        <a:rPr lang="en-US" sz="1600" dirty="0">
                          <a:solidFill>
                            <a:srgbClr val="00B050"/>
                          </a:solidFill>
                        </a:rPr>
                        <a:t>Better symptom control</a:t>
                      </a:r>
                    </a:p>
                  </a:txBody>
                  <a:tcPr/>
                </a:tc>
                <a:tc>
                  <a:txBody>
                    <a:bodyPr/>
                    <a:lstStyle/>
                    <a:p>
                      <a:r>
                        <a:rPr lang="en-US" sz="1600" dirty="0">
                          <a:solidFill>
                            <a:srgbClr val="00B050"/>
                          </a:solidFill>
                        </a:rPr>
                        <a:t>More independence</a:t>
                      </a:r>
                    </a:p>
                  </a:txBody>
                  <a:tcPr/>
                </a:tc>
                <a:tc>
                  <a:txBody>
                    <a:bodyPr/>
                    <a:lstStyle/>
                    <a:p>
                      <a:r>
                        <a:rPr lang="en-US" sz="1600" dirty="0"/>
                        <a:t>No difference</a:t>
                      </a:r>
                    </a:p>
                  </a:txBody>
                  <a:tcPr/>
                </a:tc>
                <a:extLst>
                  <a:ext uri="{0D108BD9-81ED-4DB2-BD59-A6C34878D82A}">
                    <a16:rowId xmlns:a16="http://schemas.microsoft.com/office/drawing/2014/main" val="765883477"/>
                  </a:ext>
                </a:extLst>
              </a:tr>
              <a:tr h="370840">
                <a:tc>
                  <a:txBody>
                    <a:bodyPr/>
                    <a:lstStyle/>
                    <a:p>
                      <a:r>
                        <a:rPr lang="en-US" sz="1600" dirty="0"/>
                        <a:t>Prior</a:t>
                      </a:r>
                      <a:r>
                        <a:rPr lang="en-US" sz="1600" baseline="0" dirty="0"/>
                        <a:t> </a:t>
                      </a:r>
                      <a:r>
                        <a:rPr lang="en-US" sz="1600" baseline="0" dirty="0" err="1"/>
                        <a:t>JAKi</a:t>
                      </a:r>
                      <a:endParaRPr lang="en-US" sz="1600" baseline="0" dirty="0"/>
                    </a:p>
                    <a:p>
                      <a:r>
                        <a:rPr lang="en-US" sz="1600" baseline="0" dirty="0"/>
                        <a:t>(</a:t>
                      </a:r>
                      <a:r>
                        <a:rPr lang="en-US" sz="1600" baseline="0" dirty="0" err="1"/>
                        <a:t>Danazol</a:t>
                      </a:r>
                      <a:r>
                        <a:rPr lang="en-US" sz="1600" baseline="0" dirty="0"/>
                        <a:t>)</a:t>
                      </a:r>
                      <a:endParaRPr lang="en-US" sz="1600" dirty="0"/>
                    </a:p>
                  </a:txBody>
                  <a:tcPr/>
                </a:tc>
                <a:tc>
                  <a:txBody>
                    <a:bodyPr/>
                    <a:lstStyle/>
                    <a:p>
                      <a:r>
                        <a:rPr lang="en-US" sz="1600" dirty="0">
                          <a:solidFill>
                            <a:srgbClr val="00B050"/>
                          </a:solidFill>
                        </a:rPr>
                        <a:t>MMB superior</a:t>
                      </a:r>
                    </a:p>
                  </a:txBody>
                  <a:tcPr/>
                </a:tc>
                <a:tc>
                  <a:txBody>
                    <a:bodyPr/>
                    <a:lstStyle/>
                    <a:p>
                      <a:r>
                        <a:rPr lang="en-US" sz="1600" dirty="0">
                          <a:solidFill>
                            <a:srgbClr val="00B050"/>
                          </a:solidFill>
                        </a:rPr>
                        <a:t>MMB superior</a:t>
                      </a:r>
                    </a:p>
                  </a:txBody>
                  <a:tcPr/>
                </a:tc>
                <a:tc>
                  <a:txBody>
                    <a:bodyPr/>
                    <a:lstStyle/>
                    <a:p>
                      <a:r>
                        <a:rPr lang="en-US" sz="1600" dirty="0">
                          <a:solidFill>
                            <a:srgbClr val="0070C0"/>
                          </a:solidFill>
                        </a:rPr>
                        <a:t>Non-inferior</a:t>
                      </a:r>
                    </a:p>
                  </a:txBody>
                  <a:tcPr/>
                </a:tc>
                <a:tc>
                  <a:txBody>
                    <a:bodyPr/>
                    <a:lstStyle/>
                    <a:p>
                      <a:r>
                        <a:rPr lang="en-US" sz="1600" dirty="0"/>
                        <a:t>(not</a:t>
                      </a:r>
                      <a:r>
                        <a:rPr lang="en-US" sz="1600" baseline="0" dirty="0"/>
                        <a:t> reported)</a:t>
                      </a:r>
                      <a:endParaRPr lang="en-US" sz="1600" dirty="0"/>
                    </a:p>
                  </a:txBody>
                  <a:tcPr/>
                </a:tc>
                <a:extLst>
                  <a:ext uri="{0D108BD9-81ED-4DB2-BD59-A6C34878D82A}">
                    <a16:rowId xmlns:a16="http://schemas.microsoft.com/office/drawing/2014/main" val="932787001"/>
                  </a:ext>
                </a:extLst>
              </a:tr>
            </a:tbl>
          </a:graphicData>
        </a:graphic>
      </p:graphicFrame>
    </p:spTree>
    <p:extLst>
      <p:ext uri="{BB962C8B-B14F-4D97-AF65-F5344CB8AC3E}">
        <p14:creationId xmlns:p14="http://schemas.microsoft.com/office/powerpoint/2010/main" val="371529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953085" y="679245"/>
            <a:ext cx="6333980" cy="3502317"/>
          </a:xfrm>
          <a:prstGeom prst="rect">
            <a:avLst/>
          </a:prstGeom>
        </p:spPr>
      </p:pic>
      <p:sp>
        <p:nvSpPr>
          <p:cNvPr id="4" name="Title 3"/>
          <p:cNvSpPr>
            <a:spLocks noGrp="1"/>
          </p:cNvSpPr>
          <p:nvPr>
            <p:ph type="title"/>
          </p:nvPr>
        </p:nvSpPr>
        <p:spPr/>
        <p:txBody>
          <a:bodyPr/>
          <a:lstStyle/>
          <a:p>
            <a:r>
              <a:rPr lang="en-US" dirty="0"/>
              <a:t>Impact of early intervention:  COMFORT-I/II</a:t>
            </a:r>
          </a:p>
        </p:txBody>
      </p:sp>
      <p:sp>
        <p:nvSpPr>
          <p:cNvPr id="7" name="TextBox 6"/>
          <p:cNvSpPr txBox="1"/>
          <p:nvPr/>
        </p:nvSpPr>
        <p:spPr>
          <a:xfrm>
            <a:off x="0" y="4109956"/>
            <a:ext cx="3305908" cy="400110"/>
          </a:xfrm>
          <a:prstGeom prst="rect">
            <a:avLst/>
          </a:prstGeom>
          <a:noFill/>
        </p:spPr>
        <p:txBody>
          <a:bodyPr wrap="square" rtlCol="0">
            <a:spAutoFit/>
          </a:bodyPr>
          <a:lstStyle/>
          <a:p>
            <a:r>
              <a:rPr lang="en-US" sz="1000" dirty="0" err="1"/>
              <a:t>Verstovsek</a:t>
            </a:r>
            <a:r>
              <a:rPr lang="en-US" sz="1000" dirty="0"/>
              <a:t> S, et al. Cancer.  2023; 129(11): 1619-1780</a:t>
            </a:r>
          </a:p>
          <a:p>
            <a:endParaRPr lang="en-US" sz="1000" dirty="0"/>
          </a:p>
        </p:txBody>
      </p:sp>
    </p:spTree>
    <p:extLst>
      <p:ext uri="{BB962C8B-B14F-4D97-AF65-F5344CB8AC3E}">
        <p14:creationId xmlns:p14="http://schemas.microsoft.com/office/powerpoint/2010/main" val="1736362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04911" y="1230667"/>
            <a:ext cx="8126437" cy="2204975"/>
          </a:xfrm>
        </p:spPr>
        <p:txBody>
          <a:bodyPr/>
          <a:lstStyle/>
          <a:p>
            <a:r>
              <a:rPr lang="en-US" b="1" u="sng" dirty="0">
                <a:solidFill>
                  <a:srgbClr val="002E51"/>
                </a:solidFill>
              </a:rPr>
              <a:t>PANEL</a:t>
            </a:r>
          </a:p>
          <a:p>
            <a:r>
              <a:rPr lang="en-US" b="1" dirty="0">
                <a:solidFill>
                  <a:srgbClr val="002E51"/>
                </a:solidFill>
              </a:rPr>
              <a:t>Molly Gallogly, MD, PhD</a:t>
            </a:r>
          </a:p>
          <a:p>
            <a:r>
              <a:rPr lang="en-US" b="1" dirty="0">
                <a:solidFill>
                  <a:srgbClr val="002E51"/>
                </a:solidFill>
              </a:rPr>
              <a:t>Leland Metheny, MD</a:t>
            </a:r>
          </a:p>
          <a:p>
            <a:r>
              <a:rPr lang="en-US" b="1" dirty="0">
                <a:solidFill>
                  <a:srgbClr val="002E51"/>
                </a:solidFill>
              </a:rPr>
              <a:t>Benjamin Tomlinson, MD</a:t>
            </a:r>
            <a:endParaRPr lang="en-US" dirty="0">
              <a:solidFill>
                <a:srgbClr val="002E51"/>
              </a:solidFill>
            </a:endParaRPr>
          </a:p>
          <a:p>
            <a:r>
              <a:rPr lang="en-US" dirty="0">
                <a:solidFill>
                  <a:srgbClr val="002E51"/>
                </a:solidFill>
              </a:rPr>
              <a:t>UH Hospitals Seidman Cancer Center</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Which JAK Inhibitor for MF?</a:t>
            </a:r>
          </a:p>
        </p:txBody>
      </p:sp>
    </p:spTree>
    <p:extLst>
      <p:ext uri="{BB962C8B-B14F-4D97-AF65-F5344CB8AC3E}">
        <p14:creationId xmlns:p14="http://schemas.microsoft.com/office/powerpoint/2010/main" val="231941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4566138" cy="2896382"/>
          </a:xfrm>
        </p:spPr>
        <p:txBody>
          <a:bodyPr/>
          <a:lstStyle/>
          <a:p>
            <a:r>
              <a:rPr lang="en-US" sz="2400" dirty="0"/>
              <a:t>Spleen 8 cm below LCM</a:t>
            </a:r>
          </a:p>
          <a:p>
            <a:endParaRPr lang="en-US" sz="2400" dirty="0"/>
          </a:p>
          <a:p>
            <a:r>
              <a:rPr lang="en-US" sz="2400" dirty="0"/>
              <a:t>WBC 6, </a:t>
            </a:r>
            <a:r>
              <a:rPr lang="en-US" sz="2400" dirty="0" err="1"/>
              <a:t>Hgb</a:t>
            </a:r>
            <a:r>
              <a:rPr lang="en-US" sz="2400" dirty="0"/>
              <a:t> 8.2, </a:t>
            </a:r>
            <a:r>
              <a:rPr lang="en-US" sz="2400" dirty="0" err="1"/>
              <a:t>plts</a:t>
            </a:r>
            <a:r>
              <a:rPr lang="en-US" sz="2400" dirty="0"/>
              <a:t> 462</a:t>
            </a:r>
          </a:p>
          <a:p>
            <a:endParaRPr lang="en-US" sz="2400" dirty="0"/>
          </a:p>
          <a:p>
            <a:r>
              <a:rPr lang="en-US" sz="2400" dirty="0"/>
              <a:t>MPNSAF TSS 45</a:t>
            </a:r>
          </a:p>
          <a:p>
            <a:endParaRPr lang="en-US" sz="2400" dirty="0"/>
          </a:p>
          <a:p>
            <a:r>
              <a:rPr lang="en-US" sz="2400" dirty="0"/>
              <a:t>DIPSS Plus INT-2</a:t>
            </a:r>
          </a:p>
        </p:txBody>
      </p:sp>
      <p:sp>
        <p:nvSpPr>
          <p:cNvPr id="4" name="Title 3"/>
          <p:cNvSpPr>
            <a:spLocks noGrp="1"/>
          </p:cNvSpPr>
          <p:nvPr>
            <p:ph type="title"/>
          </p:nvPr>
        </p:nvSpPr>
        <p:spPr/>
        <p:txBody>
          <a:bodyPr/>
          <a:lstStyle/>
          <a:p>
            <a:r>
              <a:rPr lang="en-US" dirty="0"/>
              <a:t>71y M newly diagnosed PMF</a:t>
            </a:r>
          </a:p>
        </p:txBody>
      </p:sp>
      <p:graphicFrame>
        <p:nvGraphicFramePr>
          <p:cNvPr id="7" name="Content Placeholder 6"/>
          <p:cNvGraphicFramePr>
            <a:graphicFrameLocks noGrp="1"/>
          </p:cNvGraphicFramePr>
          <p:nvPr>
            <p:ph sz="half" idx="2"/>
          </p:nvPr>
        </p:nvGraphicFramePr>
        <p:xfrm>
          <a:off x="4648200" y="1123852"/>
          <a:ext cx="3810000"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111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34720"/>
            <a:ext cx="4566138" cy="2896382"/>
          </a:xfrm>
        </p:spPr>
        <p:txBody>
          <a:bodyPr/>
          <a:lstStyle/>
          <a:p>
            <a:r>
              <a:rPr lang="en-US" sz="2400" dirty="0"/>
              <a:t>Spleen 12 cm below LCM and growing</a:t>
            </a:r>
          </a:p>
          <a:p>
            <a:endParaRPr lang="en-US" sz="2400" dirty="0"/>
          </a:p>
          <a:p>
            <a:r>
              <a:rPr lang="en-US" sz="2400" dirty="0"/>
              <a:t>WBC 6, </a:t>
            </a:r>
            <a:r>
              <a:rPr lang="en-US" sz="2400" dirty="0" err="1"/>
              <a:t>Hgb</a:t>
            </a:r>
            <a:r>
              <a:rPr lang="en-US" sz="2400" dirty="0"/>
              <a:t> 7.2, </a:t>
            </a:r>
            <a:r>
              <a:rPr lang="en-US" sz="2400" dirty="0" err="1"/>
              <a:t>plts</a:t>
            </a:r>
            <a:r>
              <a:rPr lang="en-US" sz="2400" dirty="0"/>
              <a:t> 98</a:t>
            </a:r>
          </a:p>
          <a:p>
            <a:endParaRPr lang="en-US" sz="2400" dirty="0"/>
          </a:p>
          <a:p>
            <a:r>
              <a:rPr lang="en-US" sz="2400" dirty="0"/>
              <a:t>MPNSAF TSS 25</a:t>
            </a:r>
          </a:p>
          <a:p>
            <a:endParaRPr lang="en-US" sz="2400" dirty="0"/>
          </a:p>
          <a:p>
            <a:r>
              <a:rPr lang="en-US" sz="2400" dirty="0"/>
              <a:t>DIPSS Plus INT-2</a:t>
            </a:r>
          </a:p>
        </p:txBody>
      </p:sp>
      <p:sp>
        <p:nvSpPr>
          <p:cNvPr id="4" name="Title 3"/>
          <p:cNvSpPr>
            <a:spLocks noGrp="1"/>
          </p:cNvSpPr>
          <p:nvPr>
            <p:ph type="title"/>
          </p:nvPr>
        </p:nvSpPr>
        <p:spPr/>
        <p:txBody>
          <a:bodyPr/>
          <a:lstStyle/>
          <a:p>
            <a:r>
              <a:rPr lang="en-US" dirty="0"/>
              <a:t>62y W PMF on </a:t>
            </a:r>
            <a:r>
              <a:rPr lang="en-US" dirty="0" err="1"/>
              <a:t>ruxolitinib</a:t>
            </a:r>
            <a:endParaRPr lang="en-US" dirty="0"/>
          </a:p>
        </p:txBody>
      </p:sp>
      <p:graphicFrame>
        <p:nvGraphicFramePr>
          <p:cNvPr id="7" name="Content Placeholder 6"/>
          <p:cNvGraphicFramePr>
            <a:graphicFrameLocks noGrp="1"/>
          </p:cNvGraphicFramePr>
          <p:nvPr>
            <p:ph sz="half" idx="2"/>
          </p:nvPr>
        </p:nvGraphicFramePr>
        <p:xfrm>
          <a:off x="4648200" y="1123852"/>
          <a:ext cx="3810000"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775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4566138" cy="2896382"/>
          </a:xfrm>
        </p:spPr>
        <p:txBody>
          <a:bodyPr/>
          <a:lstStyle/>
          <a:p>
            <a:r>
              <a:rPr lang="en-US" sz="2400" dirty="0"/>
              <a:t>Spleen 4 cm below LCM</a:t>
            </a:r>
          </a:p>
          <a:p>
            <a:endParaRPr lang="en-US" sz="2400" dirty="0"/>
          </a:p>
          <a:p>
            <a:r>
              <a:rPr lang="en-US" sz="2400" dirty="0"/>
              <a:t>WBC 11, </a:t>
            </a:r>
            <a:r>
              <a:rPr lang="en-US" sz="2400" dirty="0" err="1"/>
              <a:t>Hgb</a:t>
            </a:r>
            <a:r>
              <a:rPr lang="en-US" sz="2400" dirty="0"/>
              <a:t> 6, </a:t>
            </a:r>
            <a:r>
              <a:rPr lang="en-US" sz="2400" dirty="0" err="1"/>
              <a:t>plts</a:t>
            </a:r>
            <a:r>
              <a:rPr lang="en-US" sz="2400" dirty="0"/>
              <a:t> 34</a:t>
            </a:r>
          </a:p>
          <a:p>
            <a:endParaRPr lang="en-US" sz="2400" dirty="0"/>
          </a:p>
          <a:p>
            <a:r>
              <a:rPr lang="en-US" sz="2400" dirty="0"/>
              <a:t>MPNSAF TSS 22</a:t>
            </a:r>
          </a:p>
          <a:p>
            <a:endParaRPr lang="en-US" sz="2400" dirty="0"/>
          </a:p>
          <a:p>
            <a:r>
              <a:rPr lang="en-US" sz="2400" dirty="0"/>
              <a:t>DIPSS Plus High</a:t>
            </a:r>
          </a:p>
        </p:txBody>
      </p:sp>
      <p:sp>
        <p:nvSpPr>
          <p:cNvPr id="4" name="Title 3"/>
          <p:cNvSpPr>
            <a:spLocks noGrp="1"/>
          </p:cNvSpPr>
          <p:nvPr>
            <p:ph type="title"/>
          </p:nvPr>
        </p:nvSpPr>
        <p:spPr/>
        <p:txBody>
          <a:bodyPr/>
          <a:lstStyle/>
          <a:p>
            <a:r>
              <a:rPr lang="en-US" dirty="0"/>
              <a:t>54y W newly diagnosed PMF</a:t>
            </a:r>
          </a:p>
        </p:txBody>
      </p:sp>
      <p:graphicFrame>
        <p:nvGraphicFramePr>
          <p:cNvPr id="7" name="Content Placeholder 6"/>
          <p:cNvGraphicFramePr>
            <a:graphicFrameLocks noGrp="1"/>
          </p:cNvGraphicFramePr>
          <p:nvPr>
            <p:ph sz="half" idx="2"/>
          </p:nvPr>
        </p:nvGraphicFramePr>
        <p:xfrm>
          <a:off x="4648200" y="1123852"/>
          <a:ext cx="3810000"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1698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4566138" cy="2896382"/>
          </a:xfrm>
        </p:spPr>
        <p:txBody>
          <a:bodyPr/>
          <a:lstStyle/>
          <a:p>
            <a:r>
              <a:rPr lang="en-US" sz="2400" dirty="0"/>
              <a:t>Spleen 2 cm below LCM</a:t>
            </a:r>
          </a:p>
          <a:p>
            <a:endParaRPr lang="en-US" sz="2400" dirty="0"/>
          </a:p>
          <a:p>
            <a:r>
              <a:rPr lang="en-US" sz="2400" dirty="0"/>
              <a:t>WBC 11, </a:t>
            </a:r>
            <a:r>
              <a:rPr lang="en-US" sz="2400" dirty="0" err="1"/>
              <a:t>Hgb</a:t>
            </a:r>
            <a:r>
              <a:rPr lang="en-US" sz="2400" dirty="0"/>
              <a:t> 11, </a:t>
            </a:r>
            <a:r>
              <a:rPr lang="en-US" sz="2400" dirty="0" err="1"/>
              <a:t>plts</a:t>
            </a:r>
            <a:r>
              <a:rPr lang="en-US" sz="2400" dirty="0"/>
              <a:t> 252</a:t>
            </a:r>
          </a:p>
          <a:p>
            <a:endParaRPr lang="en-US" sz="2400" dirty="0"/>
          </a:p>
          <a:p>
            <a:r>
              <a:rPr lang="en-US" sz="2400" dirty="0"/>
              <a:t>MPNSAF TSS 2</a:t>
            </a:r>
          </a:p>
          <a:p>
            <a:endParaRPr lang="en-US" sz="2400" dirty="0"/>
          </a:p>
          <a:p>
            <a:r>
              <a:rPr lang="en-US" sz="2400" dirty="0"/>
              <a:t>DIPSS Plus Low</a:t>
            </a:r>
          </a:p>
        </p:txBody>
      </p:sp>
      <p:sp>
        <p:nvSpPr>
          <p:cNvPr id="4" name="Title 3"/>
          <p:cNvSpPr>
            <a:spLocks noGrp="1"/>
          </p:cNvSpPr>
          <p:nvPr>
            <p:ph type="title"/>
          </p:nvPr>
        </p:nvSpPr>
        <p:spPr/>
        <p:txBody>
          <a:bodyPr/>
          <a:lstStyle/>
          <a:p>
            <a:r>
              <a:rPr lang="en-US" dirty="0"/>
              <a:t>40y M newly diagnosed PMF</a:t>
            </a:r>
          </a:p>
        </p:txBody>
      </p:sp>
      <p:graphicFrame>
        <p:nvGraphicFramePr>
          <p:cNvPr id="7" name="Content Placeholder 6"/>
          <p:cNvGraphicFramePr>
            <a:graphicFrameLocks noGrp="1"/>
          </p:cNvGraphicFramePr>
          <p:nvPr>
            <p:ph sz="half" idx="2"/>
          </p:nvPr>
        </p:nvGraphicFramePr>
        <p:xfrm>
          <a:off x="4648200" y="1123852"/>
          <a:ext cx="3810000"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262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3" name="Picture 2" descr="A logo with white text on it&#10;&#10;Description automatically generated">
            <a:extLst>
              <a:ext uri="{FF2B5EF4-FFF2-40B4-BE49-F238E27FC236}">
                <a16:creationId xmlns:a16="http://schemas.microsoft.com/office/drawing/2014/main" id="{1BA441CF-99FA-7699-7CE0-AA67F3F87641}"/>
              </a:ext>
            </a:extLst>
          </p:cNvPr>
          <p:cNvPicPr>
            <a:picLocks noChangeAspect="1"/>
          </p:cNvPicPr>
          <p:nvPr/>
        </p:nvPicPr>
        <p:blipFill>
          <a:blip r:embed="rId2"/>
          <a:stretch>
            <a:fillRect/>
          </a:stretch>
        </p:blipFill>
        <p:spPr>
          <a:xfrm>
            <a:off x="3240771" y="531093"/>
            <a:ext cx="2662458" cy="2663991"/>
          </a:xfrm>
          <a:prstGeom prst="rect">
            <a:avLst/>
          </a:prstGeom>
        </p:spPr>
      </p:pic>
      <p:pic>
        <p:nvPicPr>
          <p:cNvPr id="8" name="Picture 7" descr="A black and red logo&#10;&#10;Description automatically generated">
            <a:extLst>
              <a:ext uri="{FF2B5EF4-FFF2-40B4-BE49-F238E27FC236}">
                <a16:creationId xmlns:a16="http://schemas.microsoft.com/office/drawing/2014/main" id="{2A7B5F43-046B-98A2-C57F-97B570E2A648}"/>
              </a:ext>
            </a:extLst>
          </p:cNvPr>
          <p:cNvPicPr>
            <a:picLocks noChangeAspect="1"/>
          </p:cNvPicPr>
          <p:nvPr/>
        </p:nvPicPr>
        <p:blipFill>
          <a:blip r:embed="rId3"/>
          <a:stretch>
            <a:fillRect/>
          </a:stretch>
        </p:blipFill>
        <p:spPr>
          <a:xfrm>
            <a:off x="2567667" y="2612837"/>
            <a:ext cx="4008665" cy="2004333"/>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4566138" cy="2896382"/>
          </a:xfrm>
        </p:spPr>
        <p:txBody>
          <a:bodyPr/>
          <a:lstStyle/>
          <a:p>
            <a:r>
              <a:rPr lang="en-US" sz="2400" dirty="0"/>
              <a:t>Any cases from the audience?</a:t>
            </a:r>
          </a:p>
        </p:txBody>
      </p:sp>
      <p:graphicFrame>
        <p:nvGraphicFramePr>
          <p:cNvPr id="7" name="Content Placeholder 6"/>
          <p:cNvGraphicFramePr>
            <a:graphicFrameLocks noGrp="1"/>
          </p:cNvGraphicFramePr>
          <p:nvPr>
            <p:ph sz="half" idx="2"/>
          </p:nvPr>
        </p:nvGraphicFramePr>
        <p:xfrm>
          <a:off x="4648200" y="1123852"/>
          <a:ext cx="3810000"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9628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17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936613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Benjamin Tomlinson, MD</a:t>
            </a:r>
          </a:p>
          <a:p>
            <a:r>
              <a:rPr lang="en-US" dirty="0">
                <a:solidFill>
                  <a:srgbClr val="002E51"/>
                </a:solidFill>
              </a:rPr>
              <a:t>Assistant Professor of Medicine</a:t>
            </a:r>
          </a:p>
          <a:p>
            <a:r>
              <a:rPr lang="en-US" dirty="0">
                <a:solidFill>
                  <a:srgbClr val="002E51"/>
                </a:solidFill>
              </a:rPr>
              <a:t>University Hospitals Seidman Cancer Center</a:t>
            </a:r>
          </a:p>
          <a:p>
            <a:r>
              <a:rPr lang="en-US" dirty="0">
                <a:solidFill>
                  <a:srgbClr val="002E51"/>
                </a:solidFill>
              </a:rPr>
              <a:t>Cleveland, OH</a:t>
            </a:r>
          </a:p>
        </p:txBody>
      </p:sp>
      <p:sp>
        <p:nvSpPr>
          <p:cNvPr id="4" name="Title 3"/>
          <p:cNvSpPr>
            <a:spLocks noGrp="1"/>
          </p:cNvSpPr>
          <p:nvPr>
            <p:ph type="title"/>
          </p:nvPr>
        </p:nvSpPr>
        <p:spPr>
          <a:xfrm>
            <a:off x="0" y="373920"/>
            <a:ext cx="9144000" cy="786936"/>
          </a:xfrm>
        </p:spPr>
        <p:txBody>
          <a:bodyPr/>
          <a:lstStyle/>
          <a:p>
            <a:r>
              <a:rPr lang="en-US" b="1" dirty="0">
                <a:solidFill>
                  <a:srgbClr val="002E51"/>
                </a:solidFill>
              </a:rPr>
              <a:t>Updates in MDS and AML</a:t>
            </a:r>
          </a:p>
        </p:txBody>
      </p:sp>
    </p:spTree>
    <p:extLst>
      <p:ext uri="{BB962C8B-B14F-4D97-AF65-F5344CB8AC3E}">
        <p14:creationId xmlns:p14="http://schemas.microsoft.com/office/powerpoint/2010/main" val="164746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a:t>Background – the rapidly changing landscape of myeloid malignancies</a:t>
            </a:r>
          </a:p>
          <a:p>
            <a:r>
              <a:rPr lang="en-US" dirty="0"/>
              <a:t>Low Risk MDS – New Approvals and Trials</a:t>
            </a:r>
          </a:p>
          <a:p>
            <a:r>
              <a:rPr lang="en-US" dirty="0"/>
              <a:t>High Risk MDS – New Approvals </a:t>
            </a:r>
          </a:p>
          <a:p>
            <a:r>
              <a:rPr lang="en-US" dirty="0"/>
              <a:t>Acute Myeloid Leukemia – New Approvals</a:t>
            </a:r>
          </a:p>
          <a:p>
            <a:r>
              <a:rPr lang="en-US" dirty="0"/>
              <a:t>Up and coming medications</a:t>
            </a:r>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Objectives</a:t>
            </a:r>
          </a:p>
        </p:txBody>
      </p:sp>
    </p:spTree>
    <p:extLst>
      <p:ext uri="{BB962C8B-B14F-4D97-AF65-F5344CB8AC3E}">
        <p14:creationId xmlns:p14="http://schemas.microsoft.com/office/powerpoint/2010/main" val="319080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a:t>BMS – advisory Board</a:t>
            </a:r>
          </a:p>
          <a:p>
            <a:endParaRPr lang="en-US" dirty="0"/>
          </a:p>
          <a:p>
            <a:r>
              <a:rPr lang="en-US" dirty="0"/>
              <a:t>I will be discussing some non-FDA approved uses of FDA-approved medications</a:t>
            </a:r>
          </a:p>
          <a:p>
            <a:endParaRPr lang="en-US" dirty="0"/>
          </a:p>
          <a:p>
            <a:r>
              <a:rPr lang="en-US" dirty="0"/>
              <a:t>I will be highlighting clinical trials of some unapproved medications</a:t>
            </a:r>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Disclosures</a:t>
            </a:r>
          </a:p>
        </p:txBody>
      </p:sp>
    </p:spTree>
    <p:extLst>
      <p:ext uri="{BB962C8B-B14F-4D97-AF65-F5344CB8AC3E}">
        <p14:creationId xmlns:p14="http://schemas.microsoft.com/office/powerpoint/2010/main" val="3005206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Background</a:t>
            </a:r>
          </a:p>
        </p:txBody>
      </p:sp>
      <p:sp>
        <p:nvSpPr>
          <p:cNvPr id="6" name="Arrow: Right 5">
            <a:extLst>
              <a:ext uri="{FF2B5EF4-FFF2-40B4-BE49-F238E27FC236}">
                <a16:creationId xmlns:a16="http://schemas.microsoft.com/office/drawing/2014/main" id="{2BB9E09D-DA0A-50B8-7C09-669FF2169FF8}"/>
              </a:ext>
            </a:extLst>
          </p:cNvPr>
          <p:cNvSpPr/>
          <p:nvPr/>
        </p:nvSpPr>
        <p:spPr>
          <a:xfrm>
            <a:off x="482077" y="2792131"/>
            <a:ext cx="9877406" cy="314036"/>
          </a:xfrm>
          <a:prstGeom prst="rightArrow">
            <a:avLst>
              <a:gd name="adj1" fmla="val 50000"/>
              <a:gd name="adj2" fmla="val 11391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D435D26-7871-ADB9-BB39-1020D46277FE}"/>
              </a:ext>
            </a:extLst>
          </p:cNvPr>
          <p:cNvGrpSpPr/>
          <p:nvPr/>
        </p:nvGrpSpPr>
        <p:grpSpPr>
          <a:xfrm>
            <a:off x="385623" y="3055344"/>
            <a:ext cx="943886" cy="1148284"/>
            <a:chOff x="226292" y="4821381"/>
            <a:chExt cx="766618" cy="748146"/>
          </a:xfrm>
        </p:grpSpPr>
        <p:sp>
          <p:nvSpPr>
            <p:cNvPr id="8" name="TextBox 7">
              <a:extLst>
                <a:ext uri="{FF2B5EF4-FFF2-40B4-BE49-F238E27FC236}">
                  <a16:creationId xmlns:a16="http://schemas.microsoft.com/office/drawing/2014/main" id="{4C5E8CE3-86E3-4DFF-E16F-F75CA55018A7}"/>
                </a:ext>
              </a:extLst>
            </p:cNvPr>
            <p:cNvSpPr txBox="1"/>
            <p:nvPr/>
          </p:nvSpPr>
          <p:spPr>
            <a:xfrm rot="19071462">
              <a:off x="226292" y="5138993"/>
              <a:ext cx="766618" cy="300791"/>
            </a:xfrm>
            <a:prstGeom prst="rect">
              <a:avLst/>
            </a:prstGeom>
            <a:noFill/>
          </p:spPr>
          <p:txBody>
            <a:bodyPr wrap="square" rtlCol="0">
              <a:spAutoFit/>
            </a:bodyPr>
            <a:lstStyle/>
            <a:p>
              <a:r>
                <a:rPr lang="en-US" dirty="0"/>
                <a:t>2017</a:t>
              </a:r>
            </a:p>
          </p:txBody>
        </p:sp>
        <p:cxnSp>
          <p:nvCxnSpPr>
            <p:cNvPr id="9" name="Straight Connector 8">
              <a:extLst>
                <a:ext uri="{FF2B5EF4-FFF2-40B4-BE49-F238E27FC236}">
                  <a16:creationId xmlns:a16="http://schemas.microsoft.com/office/drawing/2014/main" id="{4CD0EFBC-37C8-7479-8742-87A3D558E77D}"/>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7B2776F-515D-5B20-EB70-D0124F0A6FCC}"/>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BBC4F71A-5898-7AF4-19AA-1A7CB133C06D}"/>
              </a:ext>
            </a:extLst>
          </p:cNvPr>
          <p:cNvGrpSpPr/>
          <p:nvPr/>
        </p:nvGrpSpPr>
        <p:grpSpPr>
          <a:xfrm>
            <a:off x="2332926" y="3061274"/>
            <a:ext cx="943886" cy="1148284"/>
            <a:chOff x="226292" y="4821381"/>
            <a:chExt cx="766618" cy="748146"/>
          </a:xfrm>
        </p:grpSpPr>
        <p:sp>
          <p:nvSpPr>
            <p:cNvPr id="28" name="TextBox 27">
              <a:extLst>
                <a:ext uri="{FF2B5EF4-FFF2-40B4-BE49-F238E27FC236}">
                  <a16:creationId xmlns:a16="http://schemas.microsoft.com/office/drawing/2014/main" id="{C5E1A070-D348-7430-7EEA-994EE080837F}"/>
                </a:ext>
              </a:extLst>
            </p:cNvPr>
            <p:cNvSpPr txBox="1"/>
            <p:nvPr/>
          </p:nvSpPr>
          <p:spPr>
            <a:xfrm rot="19071462">
              <a:off x="226292" y="5138993"/>
              <a:ext cx="766618" cy="300791"/>
            </a:xfrm>
            <a:prstGeom prst="rect">
              <a:avLst/>
            </a:prstGeom>
            <a:noFill/>
          </p:spPr>
          <p:txBody>
            <a:bodyPr wrap="square" rtlCol="0">
              <a:spAutoFit/>
            </a:bodyPr>
            <a:lstStyle/>
            <a:p>
              <a:r>
                <a:rPr lang="en-US" dirty="0"/>
                <a:t>2018</a:t>
              </a:r>
            </a:p>
          </p:txBody>
        </p:sp>
        <p:cxnSp>
          <p:nvCxnSpPr>
            <p:cNvPr id="29" name="Straight Connector 28">
              <a:extLst>
                <a:ext uri="{FF2B5EF4-FFF2-40B4-BE49-F238E27FC236}">
                  <a16:creationId xmlns:a16="http://schemas.microsoft.com/office/drawing/2014/main" id="{5BE9CC1C-36CE-EE79-9C39-31A4E704BCC7}"/>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2C22C0-AAED-6209-8CEB-82612D12B8C9}"/>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FB3A95ED-A396-99D6-5ADB-B622E20E1CE4}"/>
              </a:ext>
            </a:extLst>
          </p:cNvPr>
          <p:cNvGrpSpPr/>
          <p:nvPr/>
        </p:nvGrpSpPr>
        <p:grpSpPr>
          <a:xfrm>
            <a:off x="4491653" y="3055344"/>
            <a:ext cx="943886" cy="1148284"/>
            <a:chOff x="226292" y="4821381"/>
            <a:chExt cx="766618" cy="748146"/>
          </a:xfrm>
        </p:grpSpPr>
        <p:sp>
          <p:nvSpPr>
            <p:cNvPr id="32" name="TextBox 31">
              <a:extLst>
                <a:ext uri="{FF2B5EF4-FFF2-40B4-BE49-F238E27FC236}">
                  <a16:creationId xmlns:a16="http://schemas.microsoft.com/office/drawing/2014/main" id="{D69B2BD4-3862-756C-7037-2D57E3919630}"/>
                </a:ext>
              </a:extLst>
            </p:cNvPr>
            <p:cNvSpPr txBox="1"/>
            <p:nvPr/>
          </p:nvSpPr>
          <p:spPr>
            <a:xfrm rot="19071462">
              <a:off x="226292" y="5138993"/>
              <a:ext cx="766618" cy="300791"/>
            </a:xfrm>
            <a:prstGeom prst="rect">
              <a:avLst/>
            </a:prstGeom>
            <a:noFill/>
          </p:spPr>
          <p:txBody>
            <a:bodyPr wrap="square" rtlCol="0">
              <a:spAutoFit/>
            </a:bodyPr>
            <a:lstStyle/>
            <a:p>
              <a:r>
                <a:rPr lang="en-US" dirty="0"/>
                <a:t>2019</a:t>
              </a:r>
            </a:p>
          </p:txBody>
        </p:sp>
        <p:cxnSp>
          <p:nvCxnSpPr>
            <p:cNvPr id="33" name="Straight Connector 32">
              <a:extLst>
                <a:ext uri="{FF2B5EF4-FFF2-40B4-BE49-F238E27FC236}">
                  <a16:creationId xmlns:a16="http://schemas.microsoft.com/office/drawing/2014/main" id="{51180526-F1AB-9890-BDB9-5E0E3D5E44F2}"/>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CC40D12-DEFF-68A2-A7C3-DEB0B28EAA9E}"/>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CBECE6F8-960C-5386-61A8-B5D1410A2011}"/>
              </a:ext>
            </a:extLst>
          </p:cNvPr>
          <p:cNvGrpSpPr/>
          <p:nvPr/>
        </p:nvGrpSpPr>
        <p:grpSpPr>
          <a:xfrm>
            <a:off x="6617503" y="3061274"/>
            <a:ext cx="943886" cy="1148284"/>
            <a:chOff x="226292" y="4821381"/>
            <a:chExt cx="766618" cy="748146"/>
          </a:xfrm>
        </p:grpSpPr>
        <p:sp>
          <p:nvSpPr>
            <p:cNvPr id="36" name="TextBox 35">
              <a:extLst>
                <a:ext uri="{FF2B5EF4-FFF2-40B4-BE49-F238E27FC236}">
                  <a16:creationId xmlns:a16="http://schemas.microsoft.com/office/drawing/2014/main" id="{F2B3C4BF-39C8-53F8-241B-F5AED403C680}"/>
                </a:ext>
              </a:extLst>
            </p:cNvPr>
            <p:cNvSpPr txBox="1"/>
            <p:nvPr/>
          </p:nvSpPr>
          <p:spPr>
            <a:xfrm rot="19071462">
              <a:off x="226292" y="5138993"/>
              <a:ext cx="766618" cy="300791"/>
            </a:xfrm>
            <a:prstGeom prst="rect">
              <a:avLst/>
            </a:prstGeom>
            <a:noFill/>
          </p:spPr>
          <p:txBody>
            <a:bodyPr wrap="square" rtlCol="0">
              <a:spAutoFit/>
            </a:bodyPr>
            <a:lstStyle/>
            <a:p>
              <a:r>
                <a:rPr lang="en-US" dirty="0"/>
                <a:t>2020</a:t>
              </a:r>
            </a:p>
          </p:txBody>
        </p:sp>
        <p:cxnSp>
          <p:nvCxnSpPr>
            <p:cNvPr id="37" name="Straight Connector 36">
              <a:extLst>
                <a:ext uri="{FF2B5EF4-FFF2-40B4-BE49-F238E27FC236}">
                  <a16:creationId xmlns:a16="http://schemas.microsoft.com/office/drawing/2014/main" id="{F6CA1931-F473-9078-C23C-1EAE99FBD339}"/>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2CB1056-CD3C-73C7-C33E-8554236A3A05}"/>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sp>
        <p:nvSpPr>
          <p:cNvPr id="47" name="Left Brace 46">
            <a:extLst>
              <a:ext uri="{FF2B5EF4-FFF2-40B4-BE49-F238E27FC236}">
                <a16:creationId xmlns:a16="http://schemas.microsoft.com/office/drawing/2014/main" id="{25A4F59F-E5DA-D021-D45C-66A5F60AF133}"/>
              </a:ext>
            </a:extLst>
          </p:cNvPr>
          <p:cNvSpPr/>
          <p:nvPr/>
        </p:nvSpPr>
        <p:spPr bwMode="auto">
          <a:xfrm rot="5400000">
            <a:off x="2956651" y="454971"/>
            <a:ext cx="499208" cy="4106031"/>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1" name="Rectangle: Rounded Corners 50">
            <a:extLst>
              <a:ext uri="{FF2B5EF4-FFF2-40B4-BE49-F238E27FC236}">
                <a16:creationId xmlns:a16="http://schemas.microsoft.com/office/drawing/2014/main" id="{95BB4A7E-5EFD-DE34-9BAE-CF1A190618E6}"/>
              </a:ext>
            </a:extLst>
          </p:cNvPr>
          <p:cNvSpPr/>
          <p:nvPr/>
        </p:nvSpPr>
        <p:spPr bwMode="auto">
          <a:xfrm>
            <a:off x="1153239" y="814039"/>
            <a:ext cx="4199406" cy="144434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2"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Midostaurin</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err="1">
                <a:latin typeface="Arial" pitchFamily="-72" charset="0"/>
                <a:ea typeface="ＭＳ Ｐゴシック" pitchFamily="-72" charset="-128"/>
                <a:cs typeface="ＭＳ Ｐゴシック" pitchFamily="-72" charset="-128"/>
              </a:rPr>
              <a:t>Enasidenib</a:t>
            </a:r>
            <a:endParaRPr lang="en-US" sz="1800" dirty="0">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500" dirty="0" err="1">
                <a:latin typeface="Arial" pitchFamily="-72" charset="0"/>
                <a:ea typeface="ＭＳ Ｐゴシック" pitchFamily="-72" charset="-128"/>
                <a:cs typeface="ＭＳ Ｐゴシック" pitchFamily="-72" charset="-128"/>
              </a:rPr>
              <a:t>Gemtuzumab-Ozogamicin</a:t>
            </a:r>
            <a:endParaRPr lang="en-US" sz="1500" dirty="0">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500" dirty="0">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5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Liposomal </a:t>
            </a:r>
            <a:r>
              <a:rPr kumimoji="0" lang="en-US" sz="15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Dauno</a:t>
            </a:r>
            <a:r>
              <a:rPr kumimoji="0" lang="en-US" sz="15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-cytarabine</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err="1">
                <a:latin typeface="Arial" pitchFamily="-72" charset="0"/>
                <a:ea typeface="ＭＳ Ｐゴシック" pitchFamily="-72" charset="-128"/>
                <a:cs typeface="ＭＳ Ｐゴシック" pitchFamily="-72" charset="-128"/>
              </a:rPr>
              <a:t>Venetoclax</a:t>
            </a:r>
            <a:endParaRPr lang="en-US" sz="1800" dirty="0">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Gilteritinib</a:t>
            </a:r>
            <a:endPar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err="1">
                <a:latin typeface="Arial" pitchFamily="-72" charset="0"/>
                <a:ea typeface="ＭＳ Ｐゴシック" pitchFamily="-72" charset="-128"/>
                <a:cs typeface="ＭＳ Ｐゴシック" pitchFamily="-72" charset="-128"/>
              </a:rPr>
              <a:t>Ivosidenib</a:t>
            </a:r>
            <a:endPar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33815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Background</a:t>
            </a:r>
          </a:p>
        </p:txBody>
      </p:sp>
      <p:sp>
        <p:nvSpPr>
          <p:cNvPr id="6" name="Arrow: Right 5">
            <a:extLst>
              <a:ext uri="{FF2B5EF4-FFF2-40B4-BE49-F238E27FC236}">
                <a16:creationId xmlns:a16="http://schemas.microsoft.com/office/drawing/2014/main" id="{2BB9E09D-DA0A-50B8-7C09-669FF2169FF8}"/>
              </a:ext>
            </a:extLst>
          </p:cNvPr>
          <p:cNvSpPr/>
          <p:nvPr/>
        </p:nvSpPr>
        <p:spPr>
          <a:xfrm>
            <a:off x="482077" y="2792131"/>
            <a:ext cx="8297270" cy="314036"/>
          </a:xfrm>
          <a:prstGeom prst="rightArrow">
            <a:avLst>
              <a:gd name="adj1" fmla="val 50000"/>
              <a:gd name="adj2" fmla="val 11391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D435D26-7871-ADB9-BB39-1020D46277FE}"/>
              </a:ext>
            </a:extLst>
          </p:cNvPr>
          <p:cNvGrpSpPr/>
          <p:nvPr/>
        </p:nvGrpSpPr>
        <p:grpSpPr>
          <a:xfrm>
            <a:off x="385623" y="3055344"/>
            <a:ext cx="943886" cy="1148284"/>
            <a:chOff x="226292" y="4821381"/>
            <a:chExt cx="766618" cy="748146"/>
          </a:xfrm>
        </p:grpSpPr>
        <p:sp>
          <p:nvSpPr>
            <p:cNvPr id="8" name="TextBox 7">
              <a:extLst>
                <a:ext uri="{FF2B5EF4-FFF2-40B4-BE49-F238E27FC236}">
                  <a16:creationId xmlns:a16="http://schemas.microsoft.com/office/drawing/2014/main" id="{4C5E8CE3-86E3-4DFF-E16F-F75CA55018A7}"/>
                </a:ext>
              </a:extLst>
            </p:cNvPr>
            <p:cNvSpPr txBox="1"/>
            <p:nvPr/>
          </p:nvSpPr>
          <p:spPr>
            <a:xfrm rot="19071462">
              <a:off x="226292" y="5138993"/>
              <a:ext cx="766618" cy="300791"/>
            </a:xfrm>
            <a:prstGeom prst="rect">
              <a:avLst/>
            </a:prstGeom>
            <a:noFill/>
          </p:spPr>
          <p:txBody>
            <a:bodyPr wrap="square" rtlCol="0">
              <a:spAutoFit/>
            </a:bodyPr>
            <a:lstStyle/>
            <a:p>
              <a:r>
                <a:rPr lang="en-US" dirty="0"/>
                <a:t>2020</a:t>
              </a:r>
            </a:p>
          </p:txBody>
        </p:sp>
        <p:cxnSp>
          <p:nvCxnSpPr>
            <p:cNvPr id="9" name="Straight Connector 8">
              <a:extLst>
                <a:ext uri="{FF2B5EF4-FFF2-40B4-BE49-F238E27FC236}">
                  <a16:creationId xmlns:a16="http://schemas.microsoft.com/office/drawing/2014/main" id="{4CD0EFBC-37C8-7479-8742-87A3D558E77D}"/>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7B2776F-515D-5B20-EB70-D0124F0A6FCC}"/>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BBC4F71A-5898-7AF4-19AA-1A7CB133C06D}"/>
              </a:ext>
            </a:extLst>
          </p:cNvPr>
          <p:cNvGrpSpPr/>
          <p:nvPr/>
        </p:nvGrpSpPr>
        <p:grpSpPr>
          <a:xfrm>
            <a:off x="2332926" y="3061274"/>
            <a:ext cx="943886" cy="1148284"/>
            <a:chOff x="226292" y="4821381"/>
            <a:chExt cx="766618" cy="748146"/>
          </a:xfrm>
        </p:grpSpPr>
        <p:sp>
          <p:nvSpPr>
            <p:cNvPr id="28" name="TextBox 27">
              <a:extLst>
                <a:ext uri="{FF2B5EF4-FFF2-40B4-BE49-F238E27FC236}">
                  <a16:creationId xmlns:a16="http://schemas.microsoft.com/office/drawing/2014/main" id="{C5E1A070-D348-7430-7EEA-994EE080837F}"/>
                </a:ext>
              </a:extLst>
            </p:cNvPr>
            <p:cNvSpPr txBox="1"/>
            <p:nvPr/>
          </p:nvSpPr>
          <p:spPr>
            <a:xfrm rot="19071462">
              <a:off x="226292" y="5138993"/>
              <a:ext cx="766618" cy="300791"/>
            </a:xfrm>
            <a:prstGeom prst="rect">
              <a:avLst/>
            </a:prstGeom>
            <a:noFill/>
          </p:spPr>
          <p:txBody>
            <a:bodyPr wrap="square" rtlCol="0">
              <a:spAutoFit/>
            </a:bodyPr>
            <a:lstStyle/>
            <a:p>
              <a:r>
                <a:rPr lang="en-US" dirty="0"/>
                <a:t>2021</a:t>
              </a:r>
            </a:p>
          </p:txBody>
        </p:sp>
        <p:cxnSp>
          <p:nvCxnSpPr>
            <p:cNvPr id="29" name="Straight Connector 28">
              <a:extLst>
                <a:ext uri="{FF2B5EF4-FFF2-40B4-BE49-F238E27FC236}">
                  <a16:creationId xmlns:a16="http://schemas.microsoft.com/office/drawing/2014/main" id="{5BE9CC1C-36CE-EE79-9C39-31A4E704BCC7}"/>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2C22C0-AAED-6209-8CEB-82612D12B8C9}"/>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FB3A95ED-A396-99D6-5ADB-B622E20E1CE4}"/>
              </a:ext>
            </a:extLst>
          </p:cNvPr>
          <p:cNvGrpSpPr/>
          <p:nvPr/>
        </p:nvGrpSpPr>
        <p:grpSpPr>
          <a:xfrm>
            <a:off x="4491653" y="3055344"/>
            <a:ext cx="943886" cy="1148284"/>
            <a:chOff x="226292" y="4821381"/>
            <a:chExt cx="766618" cy="748146"/>
          </a:xfrm>
        </p:grpSpPr>
        <p:sp>
          <p:nvSpPr>
            <p:cNvPr id="32" name="TextBox 31">
              <a:extLst>
                <a:ext uri="{FF2B5EF4-FFF2-40B4-BE49-F238E27FC236}">
                  <a16:creationId xmlns:a16="http://schemas.microsoft.com/office/drawing/2014/main" id="{D69B2BD4-3862-756C-7037-2D57E3919630}"/>
                </a:ext>
              </a:extLst>
            </p:cNvPr>
            <p:cNvSpPr txBox="1"/>
            <p:nvPr/>
          </p:nvSpPr>
          <p:spPr>
            <a:xfrm rot="19071462">
              <a:off x="226292" y="5138993"/>
              <a:ext cx="766618" cy="300791"/>
            </a:xfrm>
            <a:prstGeom prst="rect">
              <a:avLst/>
            </a:prstGeom>
            <a:noFill/>
          </p:spPr>
          <p:txBody>
            <a:bodyPr wrap="square" rtlCol="0">
              <a:spAutoFit/>
            </a:bodyPr>
            <a:lstStyle/>
            <a:p>
              <a:r>
                <a:rPr lang="en-US" dirty="0"/>
                <a:t>2022</a:t>
              </a:r>
            </a:p>
          </p:txBody>
        </p:sp>
        <p:cxnSp>
          <p:nvCxnSpPr>
            <p:cNvPr id="33" name="Straight Connector 32">
              <a:extLst>
                <a:ext uri="{FF2B5EF4-FFF2-40B4-BE49-F238E27FC236}">
                  <a16:creationId xmlns:a16="http://schemas.microsoft.com/office/drawing/2014/main" id="{51180526-F1AB-9890-BDB9-5E0E3D5E44F2}"/>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CC40D12-DEFF-68A2-A7C3-DEB0B28EAA9E}"/>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CBECE6F8-960C-5386-61A8-B5D1410A2011}"/>
              </a:ext>
            </a:extLst>
          </p:cNvPr>
          <p:cNvGrpSpPr/>
          <p:nvPr/>
        </p:nvGrpSpPr>
        <p:grpSpPr>
          <a:xfrm>
            <a:off x="6617503" y="3061274"/>
            <a:ext cx="943886" cy="1148284"/>
            <a:chOff x="226292" y="4821381"/>
            <a:chExt cx="766618" cy="748146"/>
          </a:xfrm>
        </p:grpSpPr>
        <p:sp>
          <p:nvSpPr>
            <p:cNvPr id="36" name="TextBox 35">
              <a:extLst>
                <a:ext uri="{FF2B5EF4-FFF2-40B4-BE49-F238E27FC236}">
                  <a16:creationId xmlns:a16="http://schemas.microsoft.com/office/drawing/2014/main" id="{F2B3C4BF-39C8-53F8-241B-F5AED403C680}"/>
                </a:ext>
              </a:extLst>
            </p:cNvPr>
            <p:cNvSpPr txBox="1"/>
            <p:nvPr/>
          </p:nvSpPr>
          <p:spPr>
            <a:xfrm rot="19071462">
              <a:off x="226292" y="5138993"/>
              <a:ext cx="766618" cy="300791"/>
            </a:xfrm>
            <a:prstGeom prst="rect">
              <a:avLst/>
            </a:prstGeom>
            <a:noFill/>
          </p:spPr>
          <p:txBody>
            <a:bodyPr wrap="square" rtlCol="0">
              <a:spAutoFit/>
            </a:bodyPr>
            <a:lstStyle/>
            <a:p>
              <a:r>
                <a:rPr lang="en-US" dirty="0"/>
                <a:t>2023</a:t>
              </a:r>
            </a:p>
          </p:txBody>
        </p:sp>
        <p:cxnSp>
          <p:nvCxnSpPr>
            <p:cNvPr id="37" name="Straight Connector 36">
              <a:extLst>
                <a:ext uri="{FF2B5EF4-FFF2-40B4-BE49-F238E27FC236}">
                  <a16:creationId xmlns:a16="http://schemas.microsoft.com/office/drawing/2014/main" id="{F6CA1931-F473-9078-C23C-1EAE99FBD339}"/>
                </a:ext>
              </a:extLst>
            </p:cNvPr>
            <p:cNvCxnSpPr>
              <a:cxnSpLocks/>
            </p:cNvCxnSpPr>
            <p:nvPr/>
          </p:nvCxnSpPr>
          <p:spPr>
            <a:xfrm flipH="1">
              <a:off x="849745" y="4821381"/>
              <a:ext cx="1" cy="434109"/>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2CB1056-CD3C-73C7-C33E-8554236A3A05}"/>
                </a:ext>
              </a:extLst>
            </p:cNvPr>
            <p:cNvCxnSpPr>
              <a:cxnSpLocks/>
            </p:cNvCxnSpPr>
            <p:nvPr/>
          </p:nvCxnSpPr>
          <p:spPr>
            <a:xfrm flipH="1">
              <a:off x="508000" y="5255491"/>
              <a:ext cx="341746" cy="314036"/>
            </a:xfrm>
            <a:prstGeom prst="line">
              <a:avLst/>
            </a:prstGeom>
            <a:ln w="19050"/>
          </p:spPr>
          <p:style>
            <a:lnRef idx="1">
              <a:schemeClr val="dk1"/>
            </a:lnRef>
            <a:fillRef idx="0">
              <a:schemeClr val="dk1"/>
            </a:fillRef>
            <a:effectRef idx="0">
              <a:schemeClr val="dk1"/>
            </a:effectRef>
            <a:fontRef idx="minor">
              <a:schemeClr val="tx1"/>
            </a:fontRef>
          </p:style>
        </p:cxnSp>
      </p:grpSp>
      <p:sp>
        <p:nvSpPr>
          <p:cNvPr id="47" name="Left Brace 46">
            <a:extLst>
              <a:ext uri="{FF2B5EF4-FFF2-40B4-BE49-F238E27FC236}">
                <a16:creationId xmlns:a16="http://schemas.microsoft.com/office/drawing/2014/main" id="{25A4F59F-E5DA-D021-D45C-66A5F60AF133}"/>
              </a:ext>
            </a:extLst>
          </p:cNvPr>
          <p:cNvSpPr/>
          <p:nvPr/>
        </p:nvSpPr>
        <p:spPr bwMode="auto">
          <a:xfrm rot="5400000">
            <a:off x="1877288" y="1534334"/>
            <a:ext cx="499206" cy="1947303"/>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9" name="Left Brace 48">
            <a:extLst>
              <a:ext uri="{FF2B5EF4-FFF2-40B4-BE49-F238E27FC236}">
                <a16:creationId xmlns:a16="http://schemas.microsoft.com/office/drawing/2014/main" id="{37D03EEE-272A-01E5-2552-248C432191EA}"/>
              </a:ext>
            </a:extLst>
          </p:cNvPr>
          <p:cNvSpPr/>
          <p:nvPr/>
        </p:nvSpPr>
        <p:spPr bwMode="auto">
          <a:xfrm rot="5400000">
            <a:off x="6076694" y="1534334"/>
            <a:ext cx="499206" cy="1947303"/>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1" name="Rectangle: Rounded Corners 50">
            <a:extLst>
              <a:ext uri="{FF2B5EF4-FFF2-40B4-BE49-F238E27FC236}">
                <a16:creationId xmlns:a16="http://schemas.microsoft.com/office/drawing/2014/main" id="{95BB4A7E-5EFD-DE34-9BAE-CF1A190618E6}"/>
              </a:ext>
            </a:extLst>
          </p:cNvPr>
          <p:cNvSpPr/>
          <p:nvPr/>
        </p:nvSpPr>
        <p:spPr bwMode="auto">
          <a:xfrm>
            <a:off x="657261" y="796769"/>
            <a:ext cx="2443281" cy="144434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Luspatercept</a:t>
            </a:r>
            <a:endPar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a:latin typeface="Arial" pitchFamily="-72" charset="0"/>
                <a:ea typeface="ＭＳ Ｐゴシック" pitchFamily="-72" charset="-128"/>
                <a:cs typeface="ＭＳ Ｐゴシック" pitchFamily="-72" charset="-128"/>
              </a:rPr>
              <a:t>Decitabine-</a:t>
            </a:r>
            <a:r>
              <a:rPr lang="en-US" sz="1800" dirty="0" err="1">
                <a:latin typeface="Arial" pitchFamily="-72" charset="0"/>
                <a:ea typeface="ＭＳ Ｐゴシック" pitchFamily="-72" charset="-128"/>
                <a:cs typeface="ＭＳ Ｐゴシック" pitchFamily="-72" charset="-128"/>
              </a:rPr>
              <a:t>Cedazuricine</a:t>
            </a:r>
            <a:endParaRPr lang="en-US" sz="1500" dirty="0">
              <a:latin typeface="Arial" pitchFamily="-72" charset="0"/>
              <a:ea typeface="ＭＳ Ｐゴシック" pitchFamily="-72" charset="-128"/>
              <a:cs typeface="ＭＳ Ｐゴシック" pitchFamily="-72" charset="-128"/>
            </a:endParaRPr>
          </a:p>
        </p:txBody>
      </p:sp>
      <p:sp>
        <p:nvSpPr>
          <p:cNvPr id="2" name="Rectangle: Rounded Corners 1">
            <a:extLst>
              <a:ext uri="{FF2B5EF4-FFF2-40B4-BE49-F238E27FC236}">
                <a16:creationId xmlns:a16="http://schemas.microsoft.com/office/drawing/2014/main" id="{3AF3317F-9009-9D23-4BFC-306B0A483934}"/>
              </a:ext>
            </a:extLst>
          </p:cNvPr>
          <p:cNvSpPr/>
          <p:nvPr/>
        </p:nvSpPr>
        <p:spPr bwMode="auto">
          <a:xfrm>
            <a:off x="5259270" y="796769"/>
            <a:ext cx="2939259" cy="144434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Ivosidenib</a:t>
            </a:r>
            <a:r>
              <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approved for 1</a:t>
            </a:r>
            <a:r>
              <a:rPr kumimoji="0" lang="en-US" sz="1800" b="0" i="0" u="none" strike="noStrike" cap="none" normalizeH="0" baseline="30000" dirty="0">
                <a:ln>
                  <a:noFill/>
                </a:ln>
                <a:solidFill>
                  <a:schemeClr val="tx1"/>
                </a:solidFill>
                <a:effectLst/>
                <a:latin typeface="Arial" pitchFamily="-72" charset="0"/>
                <a:ea typeface="ＭＳ Ｐゴシック" pitchFamily="-72" charset="-128"/>
                <a:cs typeface="ＭＳ Ｐゴシック" pitchFamily="-72" charset="-128"/>
              </a:rPr>
              <a:t>st</a:t>
            </a:r>
            <a:r>
              <a:rPr lang="en-US" sz="1800" dirty="0">
                <a:latin typeface="Arial" pitchFamily="-72" charset="0"/>
                <a:ea typeface="ＭＳ Ｐゴシック" pitchFamily="-72" charset="-128"/>
                <a:cs typeface="ＭＳ Ｐゴシック" pitchFamily="-72" charset="-128"/>
              </a:rPr>
              <a:t>-line in IDH1 AML (with AZA)</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err="1">
                <a:latin typeface="Arial" pitchFamily="-72" charset="0"/>
                <a:ea typeface="ＭＳ Ｐゴシック" pitchFamily="-72" charset="-128"/>
                <a:cs typeface="ＭＳ Ｐゴシック" pitchFamily="-72" charset="-128"/>
              </a:rPr>
              <a:t>Olutasidenib</a:t>
            </a:r>
            <a:r>
              <a:rPr lang="en-US" sz="1800" dirty="0">
                <a:latin typeface="Arial" pitchFamily="-72" charset="0"/>
                <a:ea typeface="ＭＳ Ｐゴシック" pitchFamily="-72" charset="-128"/>
                <a:cs typeface="ＭＳ Ｐゴシック" pitchFamily="-72" charset="-128"/>
              </a:rPr>
              <a:t> </a:t>
            </a:r>
            <a:endParaRPr lang="en-US" sz="1500" dirty="0">
              <a:latin typeface="Arial" pitchFamily="-72" charset="0"/>
              <a:ea typeface="ＭＳ Ｐゴシック" pitchFamily="-72" charset="-128"/>
              <a:cs typeface="ＭＳ Ｐゴシック" pitchFamily="-72" charset="-128"/>
            </a:endParaRPr>
          </a:p>
        </p:txBody>
      </p:sp>
      <p:sp>
        <p:nvSpPr>
          <p:cNvPr id="4" name="Left Brace 3">
            <a:extLst>
              <a:ext uri="{FF2B5EF4-FFF2-40B4-BE49-F238E27FC236}">
                <a16:creationId xmlns:a16="http://schemas.microsoft.com/office/drawing/2014/main" id="{404C3AF7-8EC5-AF1E-1313-8B48EF93D0A8}"/>
              </a:ext>
            </a:extLst>
          </p:cNvPr>
          <p:cNvSpPr/>
          <p:nvPr/>
        </p:nvSpPr>
        <p:spPr bwMode="auto">
          <a:xfrm rot="5400000">
            <a:off x="3961347" y="1463232"/>
            <a:ext cx="499206" cy="2054966"/>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Rounded Corners 4">
            <a:extLst>
              <a:ext uri="{FF2B5EF4-FFF2-40B4-BE49-F238E27FC236}">
                <a16:creationId xmlns:a16="http://schemas.microsoft.com/office/drawing/2014/main" id="{CCF7A8EA-5BEC-F44B-FB8A-B74855F15ACC}"/>
              </a:ext>
            </a:extLst>
          </p:cNvPr>
          <p:cNvSpPr/>
          <p:nvPr/>
        </p:nvSpPr>
        <p:spPr bwMode="auto">
          <a:xfrm>
            <a:off x="3100542" y="779498"/>
            <a:ext cx="2137891" cy="144434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6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Venetoclax</a:t>
            </a:r>
            <a:r>
              <a:rPr kumimoji="0" lang="en-US" sz="16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receives breakthrough designation for MDS</a:t>
            </a:r>
            <a:endParaRPr lang="en-US" sz="1600" dirty="0">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8930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Background</a:t>
            </a:r>
          </a:p>
        </p:txBody>
      </p:sp>
      <p:sp>
        <p:nvSpPr>
          <p:cNvPr id="11" name="Content Placeholder 10">
            <a:extLst>
              <a:ext uri="{FF2B5EF4-FFF2-40B4-BE49-F238E27FC236}">
                <a16:creationId xmlns:a16="http://schemas.microsoft.com/office/drawing/2014/main" id="{905A0017-C500-6EDC-C48A-FC81C54B846E}"/>
              </a:ext>
            </a:extLst>
          </p:cNvPr>
          <p:cNvSpPr>
            <a:spLocks noGrp="1"/>
          </p:cNvSpPr>
          <p:nvPr>
            <p:ph idx="1"/>
          </p:nvPr>
        </p:nvSpPr>
        <p:spPr/>
        <p:txBody>
          <a:bodyPr/>
          <a:lstStyle/>
          <a:p>
            <a:endParaRPr lang="en-US"/>
          </a:p>
        </p:txBody>
      </p:sp>
      <p:sp>
        <p:nvSpPr>
          <p:cNvPr id="12" name="Content Placeholder 1">
            <a:extLst>
              <a:ext uri="{FF2B5EF4-FFF2-40B4-BE49-F238E27FC236}">
                <a16:creationId xmlns:a16="http://schemas.microsoft.com/office/drawing/2014/main" id="{4F9D7688-5AC0-88C0-91FB-F5506DF6A96B}"/>
              </a:ext>
            </a:extLst>
          </p:cNvPr>
          <p:cNvSpPr txBox="1">
            <a:spLocks/>
          </p:cNvSpPr>
          <p:nvPr/>
        </p:nvSpPr>
        <p:spPr bwMode="auto">
          <a:xfrm>
            <a:off x="1076545" y="1312901"/>
            <a:ext cx="6818971" cy="314727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lnSpc>
                <a:spcPct val="150000"/>
              </a:lnSpc>
            </a:pPr>
            <a:r>
              <a:rPr lang="en-US" kern="0"/>
              <a:t>Significantly increased our armamentarium </a:t>
            </a:r>
          </a:p>
          <a:p>
            <a:pPr>
              <a:lnSpc>
                <a:spcPct val="150000"/>
              </a:lnSpc>
            </a:pPr>
            <a:r>
              <a:rPr lang="en-US" kern="0"/>
              <a:t>Set new standards of care for several types of </a:t>
            </a:r>
          </a:p>
          <a:p>
            <a:pPr>
              <a:lnSpc>
                <a:spcPct val="150000"/>
              </a:lnSpc>
            </a:pPr>
            <a:r>
              <a:rPr lang="en-US" i="1" kern="0"/>
              <a:t>May </a:t>
            </a:r>
            <a:r>
              <a:rPr lang="en-US" kern="0"/>
              <a:t>be translating to overall survival benefits</a:t>
            </a:r>
            <a:endParaRPr lang="en-US" i="1" kern="0" dirty="0"/>
          </a:p>
        </p:txBody>
      </p:sp>
    </p:spTree>
    <p:extLst>
      <p:ext uri="{BB962C8B-B14F-4D97-AF65-F5344CB8AC3E}">
        <p14:creationId xmlns:p14="http://schemas.microsoft.com/office/powerpoint/2010/main" val="2527759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Updates in low risk MDS</a:t>
            </a:r>
          </a:p>
        </p:txBody>
      </p:sp>
      <p:sp>
        <p:nvSpPr>
          <p:cNvPr id="6" name="Content Placeholder 1">
            <a:extLst>
              <a:ext uri="{FF2B5EF4-FFF2-40B4-BE49-F238E27FC236}">
                <a16:creationId xmlns:a16="http://schemas.microsoft.com/office/drawing/2014/main" id="{C7EED374-7FB4-96A6-A031-480C47B68D34}"/>
              </a:ext>
            </a:extLst>
          </p:cNvPr>
          <p:cNvSpPr>
            <a:spLocks noGrp="1"/>
          </p:cNvSpPr>
          <p:nvPr>
            <p:ph idx="1"/>
          </p:nvPr>
        </p:nvSpPr>
        <p:spPr>
          <a:xfrm>
            <a:off x="685800" y="844550"/>
            <a:ext cx="7772400" cy="3147278"/>
          </a:xfrm>
        </p:spPr>
        <p:txBody>
          <a:bodyPr/>
          <a:lstStyle/>
          <a:p>
            <a:r>
              <a:rPr lang="en-US" dirty="0" err="1"/>
              <a:t>Luspatercept</a:t>
            </a:r>
            <a:r>
              <a:rPr lang="en-US" dirty="0"/>
              <a:t> approved for 1</a:t>
            </a:r>
            <a:r>
              <a:rPr lang="en-US" baseline="30000" dirty="0"/>
              <a:t>st</a:t>
            </a:r>
            <a:r>
              <a:rPr lang="en-US" dirty="0"/>
              <a:t> line therapy for MDS patients with MDS</a:t>
            </a:r>
          </a:p>
          <a:p>
            <a:pPr>
              <a:lnSpc>
                <a:spcPct val="150000"/>
              </a:lnSpc>
            </a:pPr>
            <a:r>
              <a:rPr lang="en-US" dirty="0"/>
              <a:t>COMMANDS Trial</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spTree>
    <p:extLst>
      <p:ext uri="{BB962C8B-B14F-4D97-AF65-F5344CB8AC3E}">
        <p14:creationId xmlns:p14="http://schemas.microsoft.com/office/powerpoint/2010/main" val="1926179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sp>
        <p:nvSpPr>
          <p:cNvPr id="9" name="Content Placeholder 1">
            <a:extLst>
              <a:ext uri="{FF2B5EF4-FFF2-40B4-BE49-F238E27FC236}">
                <a16:creationId xmlns:a16="http://schemas.microsoft.com/office/drawing/2014/main" id="{8F37D1A6-8971-66E2-D9ED-2ED2C416DFC8}"/>
              </a:ext>
            </a:extLst>
          </p:cNvPr>
          <p:cNvSpPr>
            <a:spLocks noGrp="1"/>
          </p:cNvSpPr>
          <p:nvPr>
            <p:ph idx="1"/>
          </p:nvPr>
        </p:nvSpPr>
        <p:spPr>
          <a:xfrm>
            <a:off x="289170" y="844550"/>
            <a:ext cx="8482298" cy="3147278"/>
          </a:xfrm>
        </p:spPr>
        <p:txBody>
          <a:bodyPr/>
          <a:lstStyle/>
          <a:p>
            <a:r>
              <a:rPr lang="en-US" dirty="0"/>
              <a:t>Phase 3 randomized trial of </a:t>
            </a:r>
            <a:r>
              <a:rPr lang="en-US" dirty="0" err="1"/>
              <a:t>Luspatercept</a:t>
            </a:r>
            <a:r>
              <a:rPr lang="en-US" dirty="0"/>
              <a:t> vs </a:t>
            </a:r>
            <a:r>
              <a:rPr lang="en-US" dirty="0" err="1"/>
              <a:t>Epoietin</a:t>
            </a:r>
            <a:r>
              <a:rPr lang="en-US" dirty="0"/>
              <a:t> Alfa</a:t>
            </a:r>
          </a:p>
          <a:p>
            <a:r>
              <a:rPr lang="en-US" dirty="0"/>
              <a:t>Key Inclusion:</a:t>
            </a:r>
          </a:p>
          <a:p>
            <a:pPr lvl="1"/>
            <a:r>
              <a:rPr lang="en-US" dirty="0"/>
              <a:t>IPSS-R very low, low, and intermediate risk</a:t>
            </a:r>
          </a:p>
          <a:p>
            <a:pPr lvl="1"/>
            <a:r>
              <a:rPr lang="en-US" dirty="0"/>
              <a:t>Marrow blasts &lt; 5%</a:t>
            </a:r>
          </a:p>
          <a:p>
            <a:pPr lvl="1"/>
            <a:r>
              <a:rPr lang="en-US" dirty="0"/>
              <a:t>Transfusion dependent (2-6 PRBCs/8 weeks)</a:t>
            </a:r>
          </a:p>
          <a:p>
            <a:pPr lvl="1"/>
            <a:r>
              <a:rPr lang="en-US" dirty="0"/>
              <a:t>Serum EPO &lt; 500 units/L</a:t>
            </a:r>
          </a:p>
          <a:p>
            <a:r>
              <a:rPr lang="en-US" dirty="0"/>
              <a:t>Primary Endpoint: 12-week transfusion independence</a:t>
            </a:r>
          </a:p>
        </p:txBody>
      </p:sp>
    </p:spTree>
    <p:extLst>
      <p:ext uri="{BB962C8B-B14F-4D97-AF65-F5344CB8AC3E}">
        <p14:creationId xmlns:p14="http://schemas.microsoft.com/office/powerpoint/2010/main" val="28232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69273" y="-64885"/>
            <a:ext cx="9213273" cy="4443073"/>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pic>
        <p:nvPicPr>
          <p:cNvPr id="7" name="Picture 6">
            <a:extLst>
              <a:ext uri="{FF2B5EF4-FFF2-40B4-BE49-F238E27FC236}">
                <a16:creationId xmlns:a16="http://schemas.microsoft.com/office/drawing/2014/main" id="{6CD69985-3AE6-4606-0AE7-A1BD7E4DD119}"/>
              </a:ext>
            </a:extLst>
          </p:cNvPr>
          <p:cNvPicPr>
            <a:picLocks noChangeAspect="1"/>
          </p:cNvPicPr>
          <p:nvPr/>
        </p:nvPicPr>
        <p:blipFill rotWithShape="1">
          <a:blip r:embed="rId3">
            <a:clrChange>
              <a:clrFrom>
                <a:srgbClr val="FFFFFF"/>
              </a:clrFrom>
              <a:clrTo>
                <a:srgbClr val="FFFFFF">
                  <a:alpha val="0"/>
                </a:srgbClr>
              </a:clrTo>
            </a:clrChange>
          </a:blip>
          <a:srcRect t="9973"/>
          <a:stretch/>
        </p:blipFill>
        <p:spPr>
          <a:xfrm>
            <a:off x="0" y="1633651"/>
            <a:ext cx="9144000" cy="1828704"/>
          </a:xfrm>
          <a:prstGeom prst="rect">
            <a:avLst/>
          </a:prstGeom>
        </p:spPr>
      </p:pic>
      <p:sp>
        <p:nvSpPr>
          <p:cNvPr id="9" name="Content Placeholder 1">
            <a:extLst>
              <a:ext uri="{FF2B5EF4-FFF2-40B4-BE49-F238E27FC236}">
                <a16:creationId xmlns:a16="http://schemas.microsoft.com/office/drawing/2014/main" id="{8F37D1A6-8971-66E2-D9ED-2ED2C416DFC8}"/>
              </a:ext>
            </a:extLst>
          </p:cNvPr>
          <p:cNvSpPr>
            <a:spLocks noGrp="1"/>
          </p:cNvSpPr>
          <p:nvPr>
            <p:ph idx="1"/>
          </p:nvPr>
        </p:nvSpPr>
        <p:spPr>
          <a:xfrm>
            <a:off x="685800" y="844550"/>
            <a:ext cx="8085667" cy="3147278"/>
          </a:xfrm>
        </p:spPr>
        <p:txBody>
          <a:bodyPr/>
          <a:lstStyle/>
          <a:p>
            <a:pPr marL="0" indent="0">
              <a:buNone/>
            </a:pPr>
            <a:r>
              <a:rPr lang="en-US" dirty="0"/>
              <a:t>Phase 3 randomized trial of </a:t>
            </a:r>
            <a:r>
              <a:rPr lang="en-US" dirty="0" err="1"/>
              <a:t>Luspatercept</a:t>
            </a:r>
            <a:r>
              <a:rPr lang="en-US" dirty="0"/>
              <a:t> vs </a:t>
            </a:r>
            <a:r>
              <a:rPr lang="en-US" dirty="0" err="1"/>
              <a:t>Epoietin</a:t>
            </a:r>
            <a:r>
              <a:rPr lang="en-US" dirty="0"/>
              <a:t> Alfa</a:t>
            </a:r>
          </a:p>
        </p:txBody>
      </p:sp>
    </p:spTree>
    <p:extLst>
      <p:ext uri="{BB962C8B-B14F-4D97-AF65-F5344CB8AC3E}">
        <p14:creationId xmlns:p14="http://schemas.microsoft.com/office/powerpoint/2010/main" val="3642327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pic>
        <p:nvPicPr>
          <p:cNvPr id="6" name="Picture 5">
            <a:extLst>
              <a:ext uri="{FF2B5EF4-FFF2-40B4-BE49-F238E27FC236}">
                <a16:creationId xmlns:a16="http://schemas.microsoft.com/office/drawing/2014/main" id="{238D2CA2-B7B6-C966-E59D-271AAA18F174}"/>
              </a:ext>
            </a:extLst>
          </p:cNvPr>
          <p:cNvPicPr>
            <a:picLocks noChangeAspect="1"/>
          </p:cNvPicPr>
          <p:nvPr/>
        </p:nvPicPr>
        <p:blipFill>
          <a:blip r:embed="rId3"/>
          <a:stretch>
            <a:fillRect/>
          </a:stretch>
        </p:blipFill>
        <p:spPr>
          <a:xfrm>
            <a:off x="0" y="978499"/>
            <a:ext cx="9144000" cy="1063755"/>
          </a:xfrm>
          <a:prstGeom prst="rect">
            <a:avLst/>
          </a:prstGeom>
        </p:spPr>
      </p:pic>
      <p:pic>
        <p:nvPicPr>
          <p:cNvPr id="11" name="Picture 10">
            <a:extLst>
              <a:ext uri="{FF2B5EF4-FFF2-40B4-BE49-F238E27FC236}">
                <a16:creationId xmlns:a16="http://schemas.microsoft.com/office/drawing/2014/main" id="{7877B3D1-CDB6-0063-7129-D4A23E1835CA}"/>
              </a:ext>
            </a:extLst>
          </p:cNvPr>
          <p:cNvPicPr>
            <a:picLocks noChangeAspect="1"/>
          </p:cNvPicPr>
          <p:nvPr/>
        </p:nvPicPr>
        <p:blipFill>
          <a:blip r:embed="rId4"/>
          <a:stretch>
            <a:fillRect/>
          </a:stretch>
        </p:blipFill>
        <p:spPr>
          <a:xfrm>
            <a:off x="0" y="2042254"/>
            <a:ext cx="9144000" cy="2401027"/>
          </a:xfrm>
          <a:prstGeom prst="rect">
            <a:avLst/>
          </a:prstGeom>
        </p:spPr>
      </p:pic>
    </p:spTree>
    <p:extLst>
      <p:ext uri="{BB962C8B-B14F-4D97-AF65-F5344CB8AC3E}">
        <p14:creationId xmlns:p14="http://schemas.microsoft.com/office/powerpoint/2010/main" val="4056466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C5418-3203-06CE-E505-E32C58496B90}"/>
              </a:ext>
            </a:extLst>
          </p:cNvPr>
          <p:cNvSpPr/>
          <p:nvPr/>
        </p:nvSpPr>
        <p:spPr bwMode="auto">
          <a:xfrm>
            <a:off x="-327378" y="3972882"/>
            <a:ext cx="9922934" cy="14969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pic>
        <p:nvPicPr>
          <p:cNvPr id="6" name="Picture 5">
            <a:extLst>
              <a:ext uri="{FF2B5EF4-FFF2-40B4-BE49-F238E27FC236}">
                <a16:creationId xmlns:a16="http://schemas.microsoft.com/office/drawing/2014/main" id="{238D2CA2-B7B6-C966-E59D-271AAA18F174}"/>
              </a:ext>
            </a:extLst>
          </p:cNvPr>
          <p:cNvPicPr>
            <a:picLocks noChangeAspect="1"/>
          </p:cNvPicPr>
          <p:nvPr/>
        </p:nvPicPr>
        <p:blipFill>
          <a:blip r:embed="rId3"/>
          <a:stretch>
            <a:fillRect/>
          </a:stretch>
        </p:blipFill>
        <p:spPr>
          <a:xfrm>
            <a:off x="0" y="735331"/>
            <a:ext cx="9144000" cy="1063755"/>
          </a:xfrm>
          <a:prstGeom prst="rect">
            <a:avLst/>
          </a:prstGeom>
        </p:spPr>
      </p:pic>
      <p:pic>
        <p:nvPicPr>
          <p:cNvPr id="4" name="Picture 3">
            <a:extLst>
              <a:ext uri="{FF2B5EF4-FFF2-40B4-BE49-F238E27FC236}">
                <a16:creationId xmlns:a16="http://schemas.microsoft.com/office/drawing/2014/main" id="{B9E49F22-2D7B-8407-175B-B1292AB0C9C7}"/>
              </a:ext>
            </a:extLst>
          </p:cNvPr>
          <p:cNvPicPr>
            <a:picLocks noChangeAspect="1"/>
          </p:cNvPicPr>
          <p:nvPr/>
        </p:nvPicPr>
        <p:blipFill rotWithShape="1">
          <a:blip r:embed="rId4"/>
          <a:srcRect b="29351"/>
          <a:stretch/>
        </p:blipFill>
        <p:spPr>
          <a:xfrm>
            <a:off x="0" y="1475141"/>
            <a:ext cx="9144000" cy="3011736"/>
          </a:xfrm>
          <a:prstGeom prst="rect">
            <a:avLst/>
          </a:prstGeom>
        </p:spPr>
      </p:pic>
    </p:spTree>
    <p:extLst>
      <p:ext uri="{BB962C8B-B14F-4D97-AF65-F5344CB8AC3E}">
        <p14:creationId xmlns:p14="http://schemas.microsoft.com/office/powerpoint/2010/main" val="194302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C5418-3203-06CE-E505-E32C58496B90}"/>
              </a:ext>
            </a:extLst>
          </p:cNvPr>
          <p:cNvSpPr/>
          <p:nvPr/>
        </p:nvSpPr>
        <p:spPr bwMode="auto">
          <a:xfrm>
            <a:off x="-327378" y="3972882"/>
            <a:ext cx="9922934" cy="14969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pic>
        <p:nvPicPr>
          <p:cNvPr id="6" name="Picture 5">
            <a:extLst>
              <a:ext uri="{FF2B5EF4-FFF2-40B4-BE49-F238E27FC236}">
                <a16:creationId xmlns:a16="http://schemas.microsoft.com/office/drawing/2014/main" id="{238D2CA2-B7B6-C966-E59D-271AAA18F174}"/>
              </a:ext>
            </a:extLst>
          </p:cNvPr>
          <p:cNvPicPr>
            <a:picLocks noChangeAspect="1"/>
          </p:cNvPicPr>
          <p:nvPr/>
        </p:nvPicPr>
        <p:blipFill>
          <a:blip r:embed="rId3"/>
          <a:stretch>
            <a:fillRect/>
          </a:stretch>
        </p:blipFill>
        <p:spPr>
          <a:xfrm>
            <a:off x="0" y="735331"/>
            <a:ext cx="9144000" cy="1063755"/>
          </a:xfrm>
          <a:prstGeom prst="rect">
            <a:avLst/>
          </a:prstGeom>
        </p:spPr>
      </p:pic>
      <p:pic>
        <p:nvPicPr>
          <p:cNvPr id="4" name="Picture 3">
            <a:extLst>
              <a:ext uri="{FF2B5EF4-FFF2-40B4-BE49-F238E27FC236}">
                <a16:creationId xmlns:a16="http://schemas.microsoft.com/office/drawing/2014/main" id="{B9E49F22-2D7B-8407-175B-B1292AB0C9C7}"/>
              </a:ext>
            </a:extLst>
          </p:cNvPr>
          <p:cNvPicPr>
            <a:picLocks noChangeAspect="1"/>
          </p:cNvPicPr>
          <p:nvPr/>
        </p:nvPicPr>
        <p:blipFill rotWithShape="1">
          <a:blip r:embed="rId4"/>
          <a:srcRect b="29351"/>
          <a:stretch/>
        </p:blipFill>
        <p:spPr>
          <a:xfrm>
            <a:off x="0" y="1475141"/>
            <a:ext cx="9144000" cy="3011736"/>
          </a:xfrm>
          <a:prstGeom prst="rect">
            <a:avLst/>
          </a:prstGeom>
        </p:spPr>
      </p:pic>
      <p:sp>
        <p:nvSpPr>
          <p:cNvPr id="2" name="Rectangle 1">
            <a:extLst>
              <a:ext uri="{FF2B5EF4-FFF2-40B4-BE49-F238E27FC236}">
                <a16:creationId xmlns:a16="http://schemas.microsoft.com/office/drawing/2014/main" id="{06A6C3E3-46A5-A089-26CF-2EADB93BA8B8}"/>
              </a:ext>
            </a:extLst>
          </p:cNvPr>
          <p:cNvSpPr/>
          <p:nvPr/>
        </p:nvSpPr>
        <p:spPr bwMode="auto">
          <a:xfrm>
            <a:off x="169333" y="3657599"/>
            <a:ext cx="8513560" cy="82927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438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C5418-3203-06CE-E505-E32C58496B90}"/>
              </a:ext>
            </a:extLst>
          </p:cNvPr>
          <p:cNvSpPr/>
          <p:nvPr/>
        </p:nvSpPr>
        <p:spPr bwMode="auto">
          <a:xfrm>
            <a:off x="-327378" y="3972882"/>
            <a:ext cx="9922934" cy="14969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sp>
        <p:nvSpPr>
          <p:cNvPr id="8" name="TextBox 7">
            <a:extLst>
              <a:ext uri="{FF2B5EF4-FFF2-40B4-BE49-F238E27FC236}">
                <a16:creationId xmlns:a16="http://schemas.microsoft.com/office/drawing/2014/main" id="{FE1ADDB2-8E2D-CC40-56F6-FD6A8BF08C02}"/>
              </a:ext>
            </a:extLst>
          </p:cNvPr>
          <p:cNvSpPr txBox="1"/>
          <p:nvPr/>
        </p:nvSpPr>
        <p:spPr>
          <a:xfrm>
            <a:off x="1444977" y="3972882"/>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pic>
        <p:nvPicPr>
          <p:cNvPr id="6" name="Picture 5">
            <a:extLst>
              <a:ext uri="{FF2B5EF4-FFF2-40B4-BE49-F238E27FC236}">
                <a16:creationId xmlns:a16="http://schemas.microsoft.com/office/drawing/2014/main" id="{238D2CA2-B7B6-C966-E59D-271AAA18F174}"/>
              </a:ext>
            </a:extLst>
          </p:cNvPr>
          <p:cNvPicPr>
            <a:picLocks noChangeAspect="1"/>
          </p:cNvPicPr>
          <p:nvPr/>
        </p:nvPicPr>
        <p:blipFill>
          <a:blip r:embed="rId3"/>
          <a:stretch>
            <a:fillRect/>
          </a:stretch>
        </p:blipFill>
        <p:spPr>
          <a:xfrm>
            <a:off x="0" y="735331"/>
            <a:ext cx="9144000" cy="1063755"/>
          </a:xfrm>
          <a:prstGeom prst="rect">
            <a:avLst/>
          </a:prstGeom>
        </p:spPr>
      </p:pic>
      <p:pic>
        <p:nvPicPr>
          <p:cNvPr id="4" name="Picture 3">
            <a:extLst>
              <a:ext uri="{FF2B5EF4-FFF2-40B4-BE49-F238E27FC236}">
                <a16:creationId xmlns:a16="http://schemas.microsoft.com/office/drawing/2014/main" id="{B9E49F22-2D7B-8407-175B-B1292AB0C9C7}"/>
              </a:ext>
            </a:extLst>
          </p:cNvPr>
          <p:cNvPicPr>
            <a:picLocks noChangeAspect="1"/>
          </p:cNvPicPr>
          <p:nvPr/>
        </p:nvPicPr>
        <p:blipFill rotWithShape="1">
          <a:blip r:embed="rId4"/>
          <a:srcRect b="29351"/>
          <a:stretch/>
        </p:blipFill>
        <p:spPr>
          <a:xfrm>
            <a:off x="0" y="1475141"/>
            <a:ext cx="9144000" cy="3011736"/>
          </a:xfrm>
          <a:prstGeom prst="rect">
            <a:avLst/>
          </a:prstGeom>
        </p:spPr>
      </p:pic>
      <p:pic>
        <p:nvPicPr>
          <p:cNvPr id="9" name="Picture 8">
            <a:extLst>
              <a:ext uri="{FF2B5EF4-FFF2-40B4-BE49-F238E27FC236}">
                <a16:creationId xmlns:a16="http://schemas.microsoft.com/office/drawing/2014/main" id="{3740A900-8EF0-C7A1-6414-4080AAF18B68}"/>
              </a:ext>
            </a:extLst>
          </p:cNvPr>
          <p:cNvPicPr>
            <a:picLocks noChangeAspect="1"/>
          </p:cNvPicPr>
          <p:nvPr/>
        </p:nvPicPr>
        <p:blipFill>
          <a:blip r:embed="rId5"/>
          <a:stretch>
            <a:fillRect/>
          </a:stretch>
        </p:blipFill>
        <p:spPr>
          <a:xfrm>
            <a:off x="0" y="4486876"/>
            <a:ext cx="9144000" cy="726141"/>
          </a:xfrm>
          <a:prstGeom prst="rect">
            <a:avLst/>
          </a:prstGeom>
        </p:spPr>
      </p:pic>
      <p:sp>
        <p:nvSpPr>
          <p:cNvPr id="2" name="Rectangle 1">
            <a:extLst>
              <a:ext uri="{FF2B5EF4-FFF2-40B4-BE49-F238E27FC236}">
                <a16:creationId xmlns:a16="http://schemas.microsoft.com/office/drawing/2014/main" id="{06A6C3E3-46A5-A089-26CF-2EADB93BA8B8}"/>
              </a:ext>
            </a:extLst>
          </p:cNvPr>
          <p:cNvSpPr/>
          <p:nvPr/>
        </p:nvSpPr>
        <p:spPr bwMode="auto">
          <a:xfrm>
            <a:off x="0" y="4442560"/>
            <a:ext cx="9144000" cy="770458"/>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35828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23BF3C-2681-D431-8F75-07C04E9D5DF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pic>
        <p:nvPicPr>
          <p:cNvPr id="12" name="Picture 11">
            <a:extLst>
              <a:ext uri="{FF2B5EF4-FFF2-40B4-BE49-F238E27FC236}">
                <a16:creationId xmlns:a16="http://schemas.microsoft.com/office/drawing/2014/main" id="{6509C5DE-E953-E2AD-52B1-672506F0F39C}"/>
              </a:ext>
            </a:extLst>
          </p:cNvPr>
          <p:cNvPicPr>
            <a:picLocks noChangeAspect="1"/>
          </p:cNvPicPr>
          <p:nvPr/>
        </p:nvPicPr>
        <p:blipFill rotWithShape="1">
          <a:blip r:embed="rId3"/>
          <a:srcRect r="30629"/>
          <a:stretch/>
        </p:blipFill>
        <p:spPr>
          <a:xfrm>
            <a:off x="1444977" y="676655"/>
            <a:ext cx="5012267" cy="4471608"/>
          </a:xfrm>
          <a:prstGeom prst="rect">
            <a:avLst/>
          </a:prstGeom>
        </p:spPr>
      </p:pic>
      <p:sp>
        <p:nvSpPr>
          <p:cNvPr id="13" name="TextBox 12">
            <a:extLst>
              <a:ext uri="{FF2B5EF4-FFF2-40B4-BE49-F238E27FC236}">
                <a16:creationId xmlns:a16="http://schemas.microsoft.com/office/drawing/2014/main" id="{574355C6-A73C-988B-DFC6-0591BC724A8C}"/>
              </a:ext>
            </a:extLst>
          </p:cNvPr>
          <p:cNvSpPr txBox="1"/>
          <p:nvPr/>
        </p:nvSpPr>
        <p:spPr>
          <a:xfrm>
            <a:off x="3510844" y="36880"/>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spTree>
    <p:extLst>
      <p:ext uri="{BB962C8B-B14F-4D97-AF65-F5344CB8AC3E}">
        <p14:creationId xmlns:p14="http://schemas.microsoft.com/office/powerpoint/2010/main" val="473020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23BF3C-2681-D431-8F75-07C04E9D5DF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COMMANDS</a:t>
            </a:r>
          </a:p>
        </p:txBody>
      </p:sp>
      <p:pic>
        <p:nvPicPr>
          <p:cNvPr id="4" name="Picture 3">
            <a:extLst>
              <a:ext uri="{FF2B5EF4-FFF2-40B4-BE49-F238E27FC236}">
                <a16:creationId xmlns:a16="http://schemas.microsoft.com/office/drawing/2014/main" id="{8B6E1854-2DC0-DED6-27DA-2D7EA86589A1}"/>
              </a:ext>
            </a:extLst>
          </p:cNvPr>
          <p:cNvPicPr>
            <a:picLocks noChangeAspect="1"/>
          </p:cNvPicPr>
          <p:nvPr/>
        </p:nvPicPr>
        <p:blipFill rotWithShape="1">
          <a:blip r:embed="rId3"/>
          <a:srcRect r="30629"/>
          <a:stretch/>
        </p:blipFill>
        <p:spPr>
          <a:xfrm>
            <a:off x="1444977" y="676655"/>
            <a:ext cx="5012267" cy="4471608"/>
          </a:xfrm>
          <a:prstGeom prst="rect">
            <a:avLst/>
          </a:prstGeom>
        </p:spPr>
      </p:pic>
      <p:sp>
        <p:nvSpPr>
          <p:cNvPr id="7" name="Arrow: Down 6">
            <a:extLst>
              <a:ext uri="{FF2B5EF4-FFF2-40B4-BE49-F238E27FC236}">
                <a16:creationId xmlns:a16="http://schemas.microsoft.com/office/drawing/2014/main" id="{0BF029B0-1E61-537B-74C3-22A9A148612F}"/>
              </a:ext>
            </a:extLst>
          </p:cNvPr>
          <p:cNvSpPr/>
          <p:nvPr/>
        </p:nvSpPr>
        <p:spPr bwMode="auto">
          <a:xfrm>
            <a:off x="2922080" y="334701"/>
            <a:ext cx="654756" cy="1128889"/>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Arrow: Down 8">
            <a:extLst>
              <a:ext uri="{FF2B5EF4-FFF2-40B4-BE49-F238E27FC236}">
                <a16:creationId xmlns:a16="http://schemas.microsoft.com/office/drawing/2014/main" id="{7CDEF6BE-F105-81D5-5805-46F658ECA055}"/>
              </a:ext>
            </a:extLst>
          </p:cNvPr>
          <p:cNvSpPr/>
          <p:nvPr/>
        </p:nvSpPr>
        <p:spPr bwMode="auto">
          <a:xfrm>
            <a:off x="5053938" y="899146"/>
            <a:ext cx="654756" cy="1128889"/>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TextBox 1">
            <a:extLst>
              <a:ext uri="{FF2B5EF4-FFF2-40B4-BE49-F238E27FC236}">
                <a16:creationId xmlns:a16="http://schemas.microsoft.com/office/drawing/2014/main" id="{9ED6BF15-1D5A-B74F-BAA9-4E5FCDE95FD8}"/>
              </a:ext>
            </a:extLst>
          </p:cNvPr>
          <p:cNvSpPr txBox="1"/>
          <p:nvPr/>
        </p:nvSpPr>
        <p:spPr>
          <a:xfrm>
            <a:off x="3510844" y="36880"/>
            <a:ext cx="6447693" cy="369332"/>
          </a:xfrm>
          <a:prstGeom prst="rect">
            <a:avLst/>
          </a:prstGeom>
          <a:noFill/>
        </p:spPr>
        <p:txBody>
          <a:bodyPr wrap="square">
            <a:spAutoFit/>
          </a:bodyPr>
          <a:lstStyle/>
          <a:p>
            <a:r>
              <a:rPr lang="en-US" sz="1800" b="0" i="0" dirty="0">
                <a:solidFill>
                  <a:srgbClr val="212121"/>
                </a:solidFill>
                <a:effectLst/>
                <a:highlight>
                  <a:srgbClr val="FFFFFF"/>
                </a:highlight>
                <a:latin typeface="BlinkMacSystemFont"/>
              </a:rPr>
              <a:t> </a:t>
            </a:r>
            <a:r>
              <a:rPr lang="en-US" sz="1800" b="0" i="0" dirty="0" err="1">
                <a:solidFill>
                  <a:srgbClr val="212121"/>
                </a:solidFill>
                <a:effectLst/>
                <a:highlight>
                  <a:srgbClr val="FFFFFF"/>
                </a:highlight>
                <a:latin typeface="BlinkMacSystemFont"/>
              </a:rPr>
              <a:t>Platzbecker</a:t>
            </a:r>
            <a:r>
              <a:rPr lang="en-US" sz="1800" b="0" i="0" dirty="0">
                <a:solidFill>
                  <a:srgbClr val="212121"/>
                </a:solidFill>
                <a:effectLst/>
                <a:highlight>
                  <a:srgbClr val="FFFFFF"/>
                </a:highlight>
                <a:latin typeface="BlinkMacSystemFont"/>
              </a:rPr>
              <a:t> </a:t>
            </a:r>
            <a:r>
              <a:rPr lang="en-US" sz="1800" b="0" i="1" dirty="0">
                <a:solidFill>
                  <a:srgbClr val="212121"/>
                </a:solidFill>
                <a:effectLst/>
                <a:highlight>
                  <a:srgbClr val="FFFFFF"/>
                </a:highlight>
                <a:latin typeface="BlinkMacSystemFont"/>
              </a:rPr>
              <a:t>et al. </a:t>
            </a:r>
            <a:r>
              <a:rPr lang="en-US" sz="1800" b="0" i="0" dirty="0">
                <a:solidFill>
                  <a:srgbClr val="212121"/>
                </a:solidFill>
                <a:effectLst/>
                <a:highlight>
                  <a:srgbClr val="FFFFFF"/>
                </a:highlight>
                <a:latin typeface="BlinkMacSystemFont"/>
              </a:rPr>
              <a:t>Lancet. 2023 Jul 29;402(10399):373-385.</a:t>
            </a:r>
            <a:endParaRPr lang="en-US" sz="1800" dirty="0"/>
          </a:p>
        </p:txBody>
      </p:sp>
    </p:spTree>
    <p:extLst>
      <p:ext uri="{BB962C8B-B14F-4D97-AF65-F5344CB8AC3E}">
        <p14:creationId xmlns:p14="http://schemas.microsoft.com/office/powerpoint/2010/main" val="1971571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B48DAA-FEF0-4E59-38A5-6AC2503F5520}"/>
              </a:ext>
            </a:extLst>
          </p:cNvPr>
          <p:cNvSpPr>
            <a:spLocks noGrp="1"/>
          </p:cNvSpPr>
          <p:nvPr>
            <p:ph idx="1"/>
          </p:nvPr>
        </p:nvSpPr>
        <p:spPr/>
        <p:txBody>
          <a:bodyPr/>
          <a:lstStyle/>
          <a:p>
            <a:r>
              <a:rPr lang="en-US" dirty="0"/>
              <a:t>Full results of EQOL-MDS </a:t>
            </a:r>
          </a:p>
          <a:p>
            <a:r>
              <a:rPr lang="en-US" dirty="0"/>
              <a:t>Phase 3 study of 2:1 randomized </a:t>
            </a:r>
            <a:r>
              <a:rPr lang="en-US" dirty="0" err="1"/>
              <a:t>eltrombopag</a:t>
            </a:r>
            <a:r>
              <a:rPr lang="en-US" dirty="0"/>
              <a:t> vs placebo in lower-risk MDS with severe thrombocytopenia</a:t>
            </a:r>
          </a:p>
          <a:p>
            <a:r>
              <a:rPr lang="en-US" dirty="0"/>
              <a:t>Key Inclusion criteria:</a:t>
            </a:r>
          </a:p>
          <a:p>
            <a:pPr lvl="1"/>
            <a:r>
              <a:rPr lang="en-US" dirty="0"/>
              <a:t>IPSS low or int-1 MDS</a:t>
            </a:r>
          </a:p>
          <a:p>
            <a:pPr lvl="1"/>
            <a:r>
              <a:rPr lang="en-US" dirty="0" err="1"/>
              <a:t>Plts</a:t>
            </a:r>
            <a:r>
              <a:rPr lang="en-US" dirty="0"/>
              <a:t> &lt; 30 </a:t>
            </a:r>
          </a:p>
          <a:p>
            <a:pPr lvl="1"/>
            <a:r>
              <a:rPr lang="en-US" i="1" dirty="0"/>
              <a:t>Refractory </a:t>
            </a:r>
            <a:r>
              <a:rPr lang="en-US" dirty="0"/>
              <a:t>to alternative therapy</a:t>
            </a:r>
            <a:endParaRPr lang="en-US" i="1" dirty="0"/>
          </a:p>
          <a:p>
            <a:pPr lvl="1"/>
            <a:endParaRPr lang="en-US" dirty="0"/>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Low Risk MDS</a:t>
            </a:r>
          </a:p>
        </p:txBody>
      </p:sp>
      <p:sp>
        <p:nvSpPr>
          <p:cNvPr id="5" name="TextBox 4">
            <a:extLst>
              <a:ext uri="{FF2B5EF4-FFF2-40B4-BE49-F238E27FC236}">
                <a16:creationId xmlns:a16="http://schemas.microsoft.com/office/drawing/2014/main" id="{479FE87E-18B5-3779-B585-26325BC9FBB0}"/>
              </a:ext>
            </a:extLst>
          </p:cNvPr>
          <p:cNvSpPr txBox="1"/>
          <p:nvPr/>
        </p:nvSpPr>
        <p:spPr>
          <a:xfrm>
            <a:off x="5497689" y="3991828"/>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Tree>
    <p:extLst>
      <p:ext uri="{BB962C8B-B14F-4D97-AF65-F5344CB8AC3E}">
        <p14:creationId xmlns:p14="http://schemas.microsoft.com/office/powerpoint/2010/main" val="2663170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B48DAA-FEF0-4E59-38A5-6AC2503F5520}"/>
              </a:ext>
            </a:extLst>
          </p:cNvPr>
          <p:cNvSpPr>
            <a:spLocks noGrp="1"/>
          </p:cNvSpPr>
          <p:nvPr>
            <p:ph idx="1"/>
          </p:nvPr>
        </p:nvSpPr>
        <p:spPr/>
        <p:txBody>
          <a:bodyPr/>
          <a:lstStyle/>
          <a:p>
            <a:r>
              <a:rPr lang="en-US" dirty="0"/>
              <a:t>Key Exclusion criteria:</a:t>
            </a:r>
          </a:p>
          <a:p>
            <a:pPr lvl="1"/>
            <a:r>
              <a:rPr lang="en-US" dirty="0"/>
              <a:t>Fibrotic marrow with inability to aspirate marrow</a:t>
            </a:r>
          </a:p>
          <a:p>
            <a:pPr lvl="1"/>
            <a:r>
              <a:rPr lang="en-US" dirty="0"/>
              <a:t>5% or more marrow blasts </a:t>
            </a:r>
          </a:p>
          <a:p>
            <a:r>
              <a:rPr lang="en-US" dirty="0"/>
              <a:t>Intervention:</a:t>
            </a:r>
          </a:p>
          <a:p>
            <a:pPr lvl="1"/>
            <a:r>
              <a:rPr lang="en-US" dirty="0" err="1"/>
              <a:t>Eltrombopag</a:t>
            </a:r>
            <a:r>
              <a:rPr lang="en-US" dirty="0"/>
              <a:t> at 50mg/day, titrated up by 50mg to maximum dose of 300mg/day</a:t>
            </a:r>
          </a:p>
          <a:p>
            <a:pPr lvl="1"/>
            <a:endParaRPr lang="en-US" dirty="0"/>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EQOL-MDS</a:t>
            </a:r>
          </a:p>
        </p:txBody>
      </p:sp>
      <p:sp>
        <p:nvSpPr>
          <p:cNvPr id="4" name="TextBox 3">
            <a:extLst>
              <a:ext uri="{FF2B5EF4-FFF2-40B4-BE49-F238E27FC236}">
                <a16:creationId xmlns:a16="http://schemas.microsoft.com/office/drawing/2014/main" id="{F3402031-3C4E-F671-6F76-128102D7D332}"/>
              </a:ext>
            </a:extLst>
          </p:cNvPr>
          <p:cNvSpPr txBox="1"/>
          <p:nvPr/>
        </p:nvSpPr>
        <p:spPr>
          <a:xfrm>
            <a:off x="5497689" y="3991828"/>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Tree>
    <p:extLst>
      <p:ext uri="{BB962C8B-B14F-4D97-AF65-F5344CB8AC3E}">
        <p14:creationId xmlns:p14="http://schemas.microsoft.com/office/powerpoint/2010/main" val="3799063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9A5ED-0983-5C9C-9141-16B8C1FB2F6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EQOL-MDS</a:t>
            </a:r>
          </a:p>
        </p:txBody>
      </p:sp>
      <p:pic>
        <p:nvPicPr>
          <p:cNvPr id="7" name="Picture 6">
            <a:extLst>
              <a:ext uri="{FF2B5EF4-FFF2-40B4-BE49-F238E27FC236}">
                <a16:creationId xmlns:a16="http://schemas.microsoft.com/office/drawing/2014/main" id="{1A75A242-1DED-4BC6-A4EF-81AFA7C51BF4}"/>
              </a:ext>
            </a:extLst>
          </p:cNvPr>
          <p:cNvPicPr>
            <a:picLocks noChangeAspect="1"/>
          </p:cNvPicPr>
          <p:nvPr/>
        </p:nvPicPr>
        <p:blipFill>
          <a:blip r:embed="rId3"/>
          <a:stretch>
            <a:fillRect/>
          </a:stretch>
        </p:blipFill>
        <p:spPr>
          <a:xfrm>
            <a:off x="1232010" y="708646"/>
            <a:ext cx="5325313" cy="4518639"/>
          </a:xfrm>
          <a:prstGeom prst="rect">
            <a:avLst/>
          </a:prstGeom>
        </p:spPr>
      </p:pic>
      <p:sp>
        <p:nvSpPr>
          <p:cNvPr id="9" name="TextBox 8">
            <a:extLst>
              <a:ext uri="{FF2B5EF4-FFF2-40B4-BE49-F238E27FC236}">
                <a16:creationId xmlns:a16="http://schemas.microsoft.com/office/drawing/2014/main" id="{A46B83FD-9549-6531-6A88-C4A74FC83CDF}"/>
              </a:ext>
            </a:extLst>
          </p:cNvPr>
          <p:cNvSpPr txBox="1"/>
          <p:nvPr/>
        </p:nvSpPr>
        <p:spPr>
          <a:xfrm>
            <a:off x="5633156" y="135768"/>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Tree>
    <p:extLst>
      <p:ext uri="{BB962C8B-B14F-4D97-AF65-F5344CB8AC3E}">
        <p14:creationId xmlns:p14="http://schemas.microsoft.com/office/powerpoint/2010/main" val="356294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7094E-6D7E-8183-B308-B129ABEEE0A4}"/>
              </a:ext>
            </a:extLst>
          </p:cNvPr>
          <p:cNvPicPr>
            <a:picLocks noChangeAspect="1"/>
          </p:cNvPicPr>
          <p:nvPr/>
        </p:nvPicPr>
        <p:blipFill>
          <a:blip r:embed="rId2"/>
          <a:srcRect/>
          <a:stretch/>
        </p:blipFill>
        <p:spPr>
          <a:xfrm>
            <a:off x="-114299" y="-1"/>
            <a:ext cx="9258300" cy="5306787"/>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9A5ED-0983-5C9C-9141-16B8C1FB2F6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EQOL-MDS</a:t>
            </a:r>
          </a:p>
        </p:txBody>
      </p:sp>
      <p:pic>
        <p:nvPicPr>
          <p:cNvPr id="4" name="Picture 3">
            <a:extLst>
              <a:ext uri="{FF2B5EF4-FFF2-40B4-BE49-F238E27FC236}">
                <a16:creationId xmlns:a16="http://schemas.microsoft.com/office/drawing/2014/main" id="{0A6E537C-5B57-6426-9066-4A9C890580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9169" y="778418"/>
            <a:ext cx="8002117" cy="3591426"/>
          </a:xfrm>
          <a:prstGeom prst="rect">
            <a:avLst/>
          </a:prstGeom>
        </p:spPr>
      </p:pic>
      <p:sp>
        <p:nvSpPr>
          <p:cNvPr id="5" name="TextBox 4">
            <a:extLst>
              <a:ext uri="{FF2B5EF4-FFF2-40B4-BE49-F238E27FC236}">
                <a16:creationId xmlns:a16="http://schemas.microsoft.com/office/drawing/2014/main" id="{D15AC13F-1F7F-DD9E-B6DB-EF91B4506BB9}"/>
              </a:ext>
            </a:extLst>
          </p:cNvPr>
          <p:cNvSpPr txBox="1"/>
          <p:nvPr/>
        </p:nvSpPr>
        <p:spPr>
          <a:xfrm>
            <a:off x="5521166" y="4787695"/>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Tree>
    <p:extLst>
      <p:ext uri="{BB962C8B-B14F-4D97-AF65-F5344CB8AC3E}">
        <p14:creationId xmlns:p14="http://schemas.microsoft.com/office/powerpoint/2010/main" val="239522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9A5ED-0983-5C9C-9141-16B8C1FB2F6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EQOL-MDS</a:t>
            </a:r>
          </a:p>
        </p:txBody>
      </p:sp>
      <p:pic>
        <p:nvPicPr>
          <p:cNvPr id="5" name="Picture 4">
            <a:extLst>
              <a:ext uri="{FF2B5EF4-FFF2-40B4-BE49-F238E27FC236}">
                <a16:creationId xmlns:a16="http://schemas.microsoft.com/office/drawing/2014/main" id="{31DF4B07-2A1E-467D-B2C3-3EC5A668B5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8946" y="922703"/>
            <a:ext cx="7086107" cy="3310629"/>
          </a:xfrm>
          <a:prstGeom prst="rect">
            <a:avLst/>
          </a:prstGeom>
        </p:spPr>
      </p:pic>
      <p:sp>
        <p:nvSpPr>
          <p:cNvPr id="6" name="TextBox 5">
            <a:extLst>
              <a:ext uri="{FF2B5EF4-FFF2-40B4-BE49-F238E27FC236}">
                <a16:creationId xmlns:a16="http://schemas.microsoft.com/office/drawing/2014/main" id="{188749DD-4777-76F8-2D65-ABB0C5F9936D}"/>
              </a:ext>
            </a:extLst>
          </p:cNvPr>
          <p:cNvSpPr txBox="1"/>
          <p:nvPr/>
        </p:nvSpPr>
        <p:spPr>
          <a:xfrm>
            <a:off x="5521166" y="4787695"/>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Tree>
    <p:extLst>
      <p:ext uri="{BB962C8B-B14F-4D97-AF65-F5344CB8AC3E}">
        <p14:creationId xmlns:p14="http://schemas.microsoft.com/office/powerpoint/2010/main" val="2569280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9A5ED-0983-5C9C-9141-16B8C1FB2F62}"/>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68145EB3-14F0-EA60-1496-A6915FDA9E3B}"/>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EQOL-MDS – Key Safety Data</a:t>
            </a:r>
          </a:p>
        </p:txBody>
      </p:sp>
      <p:sp>
        <p:nvSpPr>
          <p:cNvPr id="5" name="TextBox 4">
            <a:extLst>
              <a:ext uri="{FF2B5EF4-FFF2-40B4-BE49-F238E27FC236}">
                <a16:creationId xmlns:a16="http://schemas.microsoft.com/office/drawing/2014/main" id="{D15AC13F-1F7F-DD9E-B6DB-EF91B4506BB9}"/>
              </a:ext>
            </a:extLst>
          </p:cNvPr>
          <p:cNvSpPr txBox="1"/>
          <p:nvPr/>
        </p:nvSpPr>
        <p:spPr>
          <a:xfrm>
            <a:off x="5521166" y="4787695"/>
            <a:ext cx="4605866" cy="323165"/>
          </a:xfrm>
          <a:prstGeom prst="rect">
            <a:avLst/>
          </a:prstGeom>
          <a:noFill/>
        </p:spPr>
        <p:txBody>
          <a:bodyPr wrap="square">
            <a:spAutoFit/>
          </a:bodyPr>
          <a:lstStyle/>
          <a:p>
            <a:r>
              <a:rPr lang="en-US" sz="1500" dirty="0"/>
              <a:t> Olivia, </a:t>
            </a:r>
            <a:r>
              <a:rPr lang="en-US" sz="1500" i="1" dirty="0"/>
              <a:t>et al. JCO</a:t>
            </a:r>
            <a:r>
              <a:rPr lang="en-US" sz="1500" dirty="0"/>
              <a:t> 41, 4486-4496(2023)</a:t>
            </a:r>
          </a:p>
        </p:txBody>
      </p:sp>
      <p:sp>
        <p:nvSpPr>
          <p:cNvPr id="2" name="Content Placeholder 1">
            <a:extLst>
              <a:ext uri="{FF2B5EF4-FFF2-40B4-BE49-F238E27FC236}">
                <a16:creationId xmlns:a16="http://schemas.microsoft.com/office/drawing/2014/main" id="{5BA5061E-0534-DA7F-D376-540F88757FD1}"/>
              </a:ext>
            </a:extLst>
          </p:cNvPr>
          <p:cNvSpPr>
            <a:spLocks noGrp="1"/>
          </p:cNvSpPr>
          <p:nvPr>
            <p:ph idx="1"/>
          </p:nvPr>
        </p:nvSpPr>
        <p:spPr>
          <a:xfrm>
            <a:off x="685800" y="844550"/>
            <a:ext cx="7772400" cy="3147278"/>
          </a:xfrm>
        </p:spPr>
        <p:txBody>
          <a:bodyPr/>
          <a:lstStyle/>
          <a:p>
            <a:r>
              <a:rPr lang="en-US" dirty="0"/>
              <a:t>AML Evolution occurred in 9% vs 7% of </a:t>
            </a:r>
            <a:r>
              <a:rPr lang="en-US" dirty="0" err="1"/>
              <a:t>eltrombopag</a:t>
            </a:r>
            <a:r>
              <a:rPr lang="en-US" dirty="0"/>
              <a:t> vs placebo (</a:t>
            </a:r>
            <a:r>
              <a:rPr lang="en-US" i="1" dirty="0"/>
              <a:t>p</a:t>
            </a:r>
            <a:r>
              <a:rPr lang="en-US" dirty="0"/>
              <a:t> = 0.729)</a:t>
            </a:r>
          </a:p>
          <a:p>
            <a:endParaRPr lang="en-US" dirty="0"/>
          </a:p>
          <a:p>
            <a:r>
              <a:rPr lang="en-US" dirty="0"/>
              <a:t>18 patients with </a:t>
            </a:r>
            <a:r>
              <a:rPr lang="en-US" dirty="0" err="1"/>
              <a:t>eltrombopag</a:t>
            </a:r>
            <a:r>
              <a:rPr lang="en-US" dirty="0"/>
              <a:t> had to stop due to liver test abnormalities</a:t>
            </a:r>
          </a:p>
        </p:txBody>
      </p:sp>
    </p:spTree>
    <p:extLst>
      <p:ext uri="{BB962C8B-B14F-4D97-AF65-F5344CB8AC3E}">
        <p14:creationId xmlns:p14="http://schemas.microsoft.com/office/powerpoint/2010/main" val="196017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Updates in Higher Risk MDS</a:t>
            </a:r>
          </a:p>
        </p:txBody>
      </p:sp>
      <p:sp>
        <p:nvSpPr>
          <p:cNvPr id="7" name="Content Placeholder 1">
            <a:extLst>
              <a:ext uri="{FF2B5EF4-FFF2-40B4-BE49-F238E27FC236}">
                <a16:creationId xmlns:a16="http://schemas.microsoft.com/office/drawing/2014/main" id="{B18B4C83-ADF4-A9E3-6BAC-9254AE31554D}"/>
              </a:ext>
            </a:extLst>
          </p:cNvPr>
          <p:cNvSpPr>
            <a:spLocks noGrp="1"/>
          </p:cNvSpPr>
          <p:nvPr>
            <p:ph idx="1"/>
          </p:nvPr>
        </p:nvSpPr>
        <p:spPr>
          <a:xfrm>
            <a:off x="685800" y="844550"/>
            <a:ext cx="7772400" cy="3147278"/>
          </a:xfrm>
        </p:spPr>
        <p:txBody>
          <a:bodyPr/>
          <a:lstStyle/>
          <a:p>
            <a:r>
              <a:rPr lang="en-US" dirty="0" err="1"/>
              <a:t>Ivosidenib</a:t>
            </a:r>
            <a:r>
              <a:rPr lang="en-US" dirty="0"/>
              <a:t> was approved for r/r MDS</a:t>
            </a:r>
          </a:p>
        </p:txBody>
      </p:sp>
    </p:spTree>
    <p:extLst>
      <p:ext uri="{BB962C8B-B14F-4D97-AF65-F5344CB8AC3E}">
        <p14:creationId xmlns:p14="http://schemas.microsoft.com/office/powerpoint/2010/main" val="3741187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err="1">
                <a:solidFill>
                  <a:srgbClr val="002E51"/>
                </a:solidFill>
              </a:rPr>
              <a:t>Ivosidenib</a:t>
            </a:r>
            <a:r>
              <a:rPr lang="en-US" b="1" kern="0" dirty="0">
                <a:solidFill>
                  <a:srgbClr val="002E51"/>
                </a:solidFill>
              </a:rPr>
              <a:t> </a:t>
            </a:r>
          </a:p>
        </p:txBody>
      </p:sp>
      <p:sp>
        <p:nvSpPr>
          <p:cNvPr id="7" name="Content Placeholder 1">
            <a:extLst>
              <a:ext uri="{FF2B5EF4-FFF2-40B4-BE49-F238E27FC236}">
                <a16:creationId xmlns:a16="http://schemas.microsoft.com/office/drawing/2014/main" id="{B18B4C83-ADF4-A9E3-6BAC-9254AE31554D}"/>
              </a:ext>
            </a:extLst>
          </p:cNvPr>
          <p:cNvSpPr>
            <a:spLocks noGrp="1"/>
          </p:cNvSpPr>
          <p:nvPr>
            <p:ph idx="1"/>
          </p:nvPr>
        </p:nvSpPr>
        <p:spPr>
          <a:xfrm>
            <a:off x="685800" y="844550"/>
            <a:ext cx="7772400" cy="3147278"/>
          </a:xfrm>
        </p:spPr>
        <p:txBody>
          <a:bodyPr/>
          <a:lstStyle/>
          <a:p>
            <a:r>
              <a:rPr lang="en-US" dirty="0" err="1"/>
              <a:t>Ivosidenib</a:t>
            </a:r>
            <a:r>
              <a:rPr lang="en-US" dirty="0"/>
              <a:t> was approved for r/r MDS</a:t>
            </a:r>
          </a:p>
          <a:p>
            <a:r>
              <a:rPr lang="en-US" dirty="0"/>
              <a:t>Approval based on – a single arm, open label study of </a:t>
            </a:r>
            <a:r>
              <a:rPr lang="en-US" dirty="0" err="1"/>
              <a:t>ivosidenib</a:t>
            </a:r>
            <a:r>
              <a:rPr lang="en-US" dirty="0"/>
              <a:t> in R/R MDS</a:t>
            </a:r>
          </a:p>
          <a:p>
            <a:r>
              <a:rPr lang="en-US" dirty="0"/>
              <a:t>16 patients enrolled with 7 patients achieving a CR with mediation duration of response of 12 months</a:t>
            </a:r>
          </a:p>
          <a:p>
            <a:pPr lvl="1"/>
            <a:r>
              <a:rPr lang="en-US" dirty="0"/>
              <a:t>3 patients with CRs over </a:t>
            </a:r>
            <a:r>
              <a:rPr lang="en-US" u="sng" dirty="0"/>
              <a:t>60 months</a:t>
            </a:r>
          </a:p>
        </p:txBody>
      </p:sp>
      <p:sp>
        <p:nvSpPr>
          <p:cNvPr id="4" name="TextBox 3">
            <a:extLst>
              <a:ext uri="{FF2B5EF4-FFF2-40B4-BE49-F238E27FC236}">
                <a16:creationId xmlns:a16="http://schemas.microsoft.com/office/drawing/2014/main" id="{6EE47199-475B-E980-EB2B-03D0E43C487A}"/>
              </a:ext>
            </a:extLst>
          </p:cNvPr>
          <p:cNvSpPr txBox="1"/>
          <p:nvPr/>
        </p:nvSpPr>
        <p:spPr>
          <a:xfrm>
            <a:off x="5102577" y="3991828"/>
            <a:ext cx="5996137" cy="369332"/>
          </a:xfrm>
          <a:prstGeom prst="rect">
            <a:avLst/>
          </a:prstGeom>
          <a:noFill/>
        </p:spPr>
        <p:txBody>
          <a:bodyPr wrap="square">
            <a:spAutoFit/>
          </a:bodyPr>
          <a:lstStyle/>
          <a:p>
            <a:r>
              <a:rPr lang="en-US" sz="1800" dirty="0" err="1">
                <a:solidFill>
                  <a:srgbClr val="505050"/>
                </a:solidFill>
                <a:highlight>
                  <a:srgbClr val="FFFFFF"/>
                </a:highlight>
                <a:latin typeface="-apple-system"/>
              </a:rPr>
              <a:t>Sallman</a:t>
            </a:r>
            <a:r>
              <a:rPr lang="en-US" sz="1800" dirty="0">
                <a:solidFill>
                  <a:srgbClr val="505050"/>
                </a:solidFill>
                <a:highlight>
                  <a:srgbClr val="FFFFFF"/>
                </a:highlight>
                <a:latin typeface="-apple-system"/>
              </a:rPr>
              <a:t> </a:t>
            </a:r>
            <a:r>
              <a:rPr lang="en-US" sz="1800" i="1" dirty="0">
                <a:solidFill>
                  <a:srgbClr val="505050"/>
                </a:solidFill>
                <a:highlight>
                  <a:srgbClr val="FFFFFF"/>
                </a:highlight>
                <a:latin typeface="-apple-system"/>
              </a:rPr>
              <a:t>et al. </a:t>
            </a:r>
            <a:r>
              <a:rPr lang="en-US" sz="1800" b="0" i="1" dirty="0">
                <a:solidFill>
                  <a:srgbClr val="505050"/>
                </a:solidFill>
                <a:effectLst/>
                <a:highlight>
                  <a:srgbClr val="FFFFFF"/>
                </a:highlight>
                <a:latin typeface="-apple-system"/>
              </a:rPr>
              <a:t>JCO</a:t>
            </a:r>
            <a:r>
              <a:rPr lang="en-US" sz="1800" b="0" i="0" dirty="0">
                <a:solidFill>
                  <a:srgbClr val="505050"/>
                </a:solidFill>
                <a:effectLst/>
                <a:highlight>
                  <a:srgbClr val="FFFFFF"/>
                </a:highlight>
                <a:latin typeface="-apple-system"/>
              </a:rPr>
              <a:t> </a:t>
            </a:r>
            <a:r>
              <a:rPr lang="en-US" sz="1800" b="1" i="0" dirty="0">
                <a:solidFill>
                  <a:srgbClr val="505050"/>
                </a:solidFill>
                <a:effectLst/>
                <a:highlight>
                  <a:srgbClr val="FFFFFF"/>
                </a:highlight>
                <a:latin typeface="-apple-system"/>
              </a:rPr>
              <a:t>40</a:t>
            </a:r>
            <a:r>
              <a:rPr lang="en-US" sz="1800" b="0" i="0" dirty="0">
                <a:solidFill>
                  <a:srgbClr val="505050"/>
                </a:solidFill>
                <a:effectLst/>
                <a:highlight>
                  <a:srgbClr val="FFFFFF"/>
                </a:highlight>
                <a:latin typeface="-apple-system"/>
              </a:rPr>
              <a:t>, 7053-7053(2022).</a:t>
            </a:r>
            <a:endParaRPr lang="en-US" sz="1800" dirty="0"/>
          </a:p>
        </p:txBody>
      </p:sp>
    </p:spTree>
    <p:extLst>
      <p:ext uri="{BB962C8B-B14F-4D97-AF65-F5344CB8AC3E}">
        <p14:creationId xmlns:p14="http://schemas.microsoft.com/office/powerpoint/2010/main" val="208475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Updates in Acute Myeloid Leukemia</a:t>
            </a:r>
          </a:p>
        </p:txBody>
      </p:sp>
      <p:sp>
        <p:nvSpPr>
          <p:cNvPr id="7" name="Content Placeholder 1">
            <a:extLst>
              <a:ext uri="{FF2B5EF4-FFF2-40B4-BE49-F238E27FC236}">
                <a16:creationId xmlns:a16="http://schemas.microsoft.com/office/drawing/2014/main" id="{B18B4C83-ADF4-A9E3-6BAC-9254AE31554D}"/>
              </a:ext>
            </a:extLst>
          </p:cNvPr>
          <p:cNvSpPr>
            <a:spLocks noGrp="1"/>
          </p:cNvSpPr>
          <p:nvPr>
            <p:ph idx="1"/>
          </p:nvPr>
        </p:nvSpPr>
        <p:spPr>
          <a:xfrm>
            <a:off x="685800" y="844550"/>
            <a:ext cx="7772400" cy="3147278"/>
          </a:xfrm>
        </p:spPr>
        <p:txBody>
          <a:bodyPr/>
          <a:lstStyle/>
          <a:p>
            <a:r>
              <a:rPr lang="en-US" dirty="0" err="1"/>
              <a:t>Quizartinib</a:t>
            </a:r>
            <a:r>
              <a:rPr lang="en-US" dirty="0"/>
              <a:t> was approved with 7+3 for the upfront treatment of AML with mutated FLT3-ITD</a:t>
            </a:r>
          </a:p>
          <a:p>
            <a:r>
              <a:rPr lang="en-US" dirty="0"/>
              <a:t>Based on results of </a:t>
            </a:r>
            <a:r>
              <a:rPr lang="en-US" dirty="0" err="1"/>
              <a:t>QuANTUM</a:t>
            </a:r>
            <a:r>
              <a:rPr lang="en-US" dirty="0"/>
              <a:t>-First</a:t>
            </a:r>
          </a:p>
        </p:txBody>
      </p:sp>
    </p:spTree>
    <p:extLst>
      <p:ext uri="{BB962C8B-B14F-4D97-AF65-F5344CB8AC3E}">
        <p14:creationId xmlns:p14="http://schemas.microsoft.com/office/powerpoint/2010/main" val="2107980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err="1">
                <a:solidFill>
                  <a:srgbClr val="002E51"/>
                </a:solidFill>
              </a:rPr>
              <a:t>Quizartinib</a:t>
            </a:r>
            <a:r>
              <a:rPr lang="en-US" b="1" kern="0" dirty="0">
                <a:solidFill>
                  <a:srgbClr val="002E51"/>
                </a:solidFill>
              </a:rPr>
              <a:t> </a:t>
            </a:r>
          </a:p>
        </p:txBody>
      </p:sp>
      <p:sp>
        <p:nvSpPr>
          <p:cNvPr id="7" name="Content Placeholder 1">
            <a:extLst>
              <a:ext uri="{FF2B5EF4-FFF2-40B4-BE49-F238E27FC236}">
                <a16:creationId xmlns:a16="http://schemas.microsoft.com/office/drawing/2014/main" id="{B18B4C83-ADF4-A9E3-6BAC-9254AE31554D}"/>
              </a:ext>
            </a:extLst>
          </p:cNvPr>
          <p:cNvSpPr>
            <a:spLocks noGrp="1"/>
          </p:cNvSpPr>
          <p:nvPr>
            <p:ph idx="1"/>
          </p:nvPr>
        </p:nvSpPr>
        <p:spPr>
          <a:xfrm>
            <a:off x="685800" y="844550"/>
            <a:ext cx="3886200" cy="3147278"/>
          </a:xfrm>
        </p:spPr>
        <p:txBody>
          <a:bodyPr/>
          <a:lstStyle/>
          <a:p>
            <a:r>
              <a:rPr lang="en-US" dirty="0"/>
              <a:t>Highly potent, and selective inhibitor of FLT-ITD</a:t>
            </a:r>
          </a:p>
        </p:txBody>
      </p:sp>
      <p:sp>
        <p:nvSpPr>
          <p:cNvPr id="4" name="TextBox 3">
            <a:extLst>
              <a:ext uri="{FF2B5EF4-FFF2-40B4-BE49-F238E27FC236}">
                <a16:creationId xmlns:a16="http://schemas.microsoft.com/office/drawing/2014/main" id="{6EE47199-475B-E980-EB2B-03D0E43C487A}"/>
              </a:ext>
            </a:extLst>
          </p:cNvPr>
          <p:cNvSpPr txBox="1"/>
          <p:nvPr/>
        </p:nvSpPr>
        <p:spPr>
          <a:xfrm>
            <a:off x="3725333" y="3998678"/>
            <a:ext cx="5996137" cy="369332"/>
          </a:xfrm>
          <a:prstGeom prst="rect">
            <a:avLst/>
          </a:prstGeom>
          <a:noFill/>
        </p:spPr>
        <p:txBody>
          <a:bodyPr wrap="square">
            <a:spAutoFit/>
          </a:bodyPr>
          <a:lstStyle/>
          <a:p>
            <a:r>
              <a:rPr lang="pt-BR" sz="1800" dirty="0"/>
              <a:t> Zorn </a:t>
            </a:r>
            <a:r>
              <a:rPr lang="pt-BR" sz="1800" i="1" dirty="0"/>
              <a:t>et al.</a:t>
            </a:r>
            <a:r>
              <a:rPr lang="pt-BR" sz="1800" dirty="0"/>
              <a:t> PLoS One. 2015 Apr 2;10(4):e0121177. </a:t>
            </a:r>
            <a:endParaRPr lang="en-US" sz="1800" dirty="0"/>
          </a:p>
        </p:txBody>
      </p:sp>
      <p:pic>
        <p:nvPicPr>
          <p:cNvPr id="5" name="Picture 4">
            <a:extLst>
              <a:ext uri="{FF2B5EF4-FFF2-40B4-BE49-F238E27FC236}">
                <a16:creationId xmlns:a16="http://schemas.microsoft.com/office/drawing/2014/main" id="{0139707E-F24E-5329-193D-E8341D892EE6}"/>
              </a:ext>
            </a:extLst>
          </p:cNvPr>
          <p:cNvPicPr>
            <a:picLocks noChangeAspect="1"/>
          </p:cNvPicPr>
          <p:nvPr/>
        </p:nvPicPr>
        <p:blipFill>
          <a:blip r:embed="rId3"/>
          <a:stretch>
            <a:fillRect/>
          </a:stretch>
        </p:blipFill>
        <p:spPr>
          <a:xfrm>
            <a:off x="4572000" y="517711"/>
            <a:ext cx="3117458" cy="3474117"/>
          </a:xfrm>
          <a:prstGeom prst="rect">
            <a:avLst/>
          </a:prstGeom>
        </p:spPr>
      </p:pic>
    </p:spTree>
    <p:extLst>
      <p:ext uri="{BB962C8B-B14F-4D97-AF65-F5344CB8AC3E}">
        <p14:creationId xmlns:p14="http://schemas.microsoft.com/office/powerpoint/2010/main" val="1396073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err="1">
                <a:solidFill>
                  <a:srgbClr val="002E51"/>
                </a:solidFill>
              </a:rPr>
              <a:t>Quizartinib</a:t>
            </a:r>
            <a:r>
              <a:rPr lang="en-US" b="1" kern="0" dirty="0">
                <a:solidFill>
                  <a:srgbClr val="002E51"/>
                </a:solidFill>
              </a:rPr>
              <a:t> </a:t>
            </a:r>
          </a:p>
        </p:txBody>
      </p:sp>
      <p:sp>
        <p:nvSpPr>
          <p:cNvPr id="7" name="Content Placeholder 1">
            <a:extLst>
              <a:ext uri="{FF2B5EF4-FFF2-40B4-BE49-F238E27FC236}">
                <a16:creationId xmlns:a16="http://schemas.microsoft.com/office/drawing/2014/main" id="{B18B4C83-ADF4-A9E3-6BAC-9254AE31554D}"/>
              </a:ext>
            </a:extLst>
          </p:cNvPr>
          <p:cNvSpPr>
            <a:spLocks noGrp="1"/>
          </p:cNvSpPr>
          <p:nvPr>
            <p:ph idx="1"/>
          </p:nvPr>
        </p:nvSpPr>
        <p:spPr>
          <a:xfrm>
            <a:off x="685800" y="844550"/>
            <a:ext cx="7772400" cy="3147278"/>
          </a:xfrm>
        </p:spPr>
        <p:txBody>
          <a:bodyPr/>
          <a:lstStyle/>
          <a:p>
            <a:r>
              <a:rPr lang="en-US" dirty="0" err="1"/>
              <a:t>QuANTUM</a:t>
            </a:r>
            <a:r>
              <a:rPr lang="en-US" dirty="0"/>
              <a:t>-First was a phase 3, 1:1 randomized trial of 7+3 with </a:t>
            </a:r>
            <a:r>
              <a:rPr lang="en-US" dirty="0" err="1"/>
              <a:t>quizartinib</a:t>
            </a:r>
            <a:r>
              <a:rPr lang="en-US" dirty="0"/>
              <a:t> 40mg vs placebo given days 8-21.</a:t>
            </a:r>
          </a:p>
          <a:p>
            <a:r>
              <a:rPr lang="en-US" dirty="0"/>
              <a:t>Patients must have FLT3-ITD adult AML, ages 18-75, and eligible for intensive induction</a:t>
            </a:r>
          </a:p>
          <a:p>
            <a:r>
              <a:rPr lang="en-US" dirty="0"/>
              <a:t>Primary Endpoint was OS</a:t>
            </a:r>
          </a:p>
        </p:txBody>
      </p:sp>
      <p:sp>
        <p:nvSpPr>
          <p:cNvPr id="4" name="TextBox 3">
            <a:extLst>
              <a:ext uri="{FF2B5EF4-FFF2-40B4-BE49-F238E27FC236}">
                <a16:creationId xmlns:a16="http://schemas.microsoft.com/office/drawing/2014/main" id="{6EE47199-475B-E980-EB2B-03D0E43C487A}"/>
              </a:ext>
            </a:extLst>
          </p:cNvPr>
          <p:cNvSpPr txBox="1"/>
          <p:nvPr/>
        </p:nvSpPr>
        <p:spPr>
          <a:xfrm>
            <a:off x="3330222" y="3998678"/>
            <a:ext cx="5996137" cy="369332"/>
          </a:xfrm>
          <a:prstGeom prst="rect">
            <a:avLst/>
          </a:prstGeom>
          <a:noFill/>
        </p:spPr>
        <p:txBody>
          <a:bodyPr wrap="square">
            <a:spAutoFit/>
          </a:bodyPr>
          <a:lstStyle/>
          <a:p>
            <a:r>
              <a:rPr lang="en-US" sz="1800" dirty="0" err="1"/>
              <a:t>Erba</a:t>
            </a:r>
            <a:r>
              <a:rPr lang="en-US" sz="1800" dirty="0"/>
              <a:t> </a:t>
            </a:r>
            <a:r>
              <a:rPr lang="en-US" sz="1800" i="1" dirty="0"/>
              <a:t>et al. </a:t>
            </a:r>
            <a:r>
              <a:rPr lang="en-US" sz="1800" dirty="0"/>
              <a:t>Lancet. 2023 May 13;401(10388):1571-1583.</a:t>
            </a:r>
          </a:p>
        </p:txBody>
      </p:sp>
    </p:spTree>
    <p:extLst>
      <p:ext uri="{BB962C8B-B14F-4D97-AF65-F5344CB8AC3E}">
        <p14:creationId xmlns:p14="http://schemas.microsoft.com/office/powerpoint/2010/main" val="2941055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3D1CCA-7AC7-F676-39B1-F566049FF01A}"/>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err="1">
                <a:solidFill>
                  <a:srgbClr val="002E51"/>
                </a:solidFill>
              </a:rPr>
              <a:t>QuANTUM</a:t>
            </a:r>
            <a:r>
              <a:rPr lang="en-US" b="1" kern="0" dirty="0">
                <a:solidFill>
                  <a:srgbClr val="002E51"/>
                </a:solidFill>
              </a:rPr>
              <a:t>-First – Overall Survival </a:t>
            </a:r>
          </a:p>
        </p:txBody>
      </p:sp>
      <p:sp>
        <p:nvSpPr>
          <p:cNvPr id="4" name="TextBox 3">
            <a:extLst>
              <a:ext uri="{FF2B5EF4-FFF2-40B4-BE49-F238E27FC236}">
                <a16:creationId xmlns:a16="http://schemas.microsoft.com/office/drawing/2014/main" id="{6EE47199-475B-E980-EB2B-03D0E43C487A}"/>
              </a:ext>
            </a:extLst>
          </p:cNvPr>
          <p:cNvSpPr txBox="1"/>
          <p:nvPr/>
        </p:nvSpPr>
        <p:spPr>
          <a:xfrm>
            <a:off x="3285934" y="4827829"/>
            <a:ext cx="5996137" cy="369332"/>
          </a:xfrm>
          <a:prstGeom prst="rect">
            <a:avLst/>
          </a:prstGeom>
          <a:noFill/>
        </p:spPr>
        <p:txBody>
          <a:bodyPr wrap="square">
            <a:spAutoFit/>
          </a:bodyPr>
          <a:lstStyle/>
          <a:p>
            <a:r>
              <a:rPr lang="en-US" sz="1800" dirty="0" err="1"/>
              <a:t>Erba</a:t>
            </a:r>
            <a:r>
              <a:rPr lang="en-US" sz="1800" dirty="0"/>
              <a:t> </a:t>
            </a:r>
            <a:r>
              <a:rPr lang="en-US" sz="1800" i="1" dirty="0"/>
              <a:t>et al. </a:t>
            </a:r>
            <a:r>
              <a:rPr lang="en-US" sz="1800" dirty="0"/>
              <a:t>Lancet. 2023 May 13;401(10388):1571-1583.</a:t>
            </a:r>
          </a:p>
        </p:txBody>
      </p:sp>
      <p:grpSp>
        <p:nvGrpSpPr>
          <p:cNvPr id="11" name="Group 10">
            <a:extLst>
              <a:ext uri="{FF2B5EF4-FFF2-40B4-BE49-F238E27FC236}">
                <a16:creationId xmlns:a16="http://schemas.microsoft.com/office/drawing/2014/main" id="{A44C1EDB-B80F-49B4-B066-6C6B42B67D49}"/>
              </a:ext>
            </a:extLst>
          </p:cNvPr>
          <p:cNvGrpSpPr/>
          <p:nvPr/>
        </p:nvGrpSpPr>
        <p:grpSpPr>
          <a:xfrm>
            <a:off x="431149" y="710157"/>
            <a:ext cx="8109764" cy="4117672"/>
            <a:chOff x="431149" y="710157"/>
            <a:chExt cx="8109764" cy="4117672"/>
          </a:xfrm>
        </p:grpSpPr>
        <p:pic>
          <p:nvPicPr>
            <p:cNvPr id="8" name="Picture 7">
              <a:extLst>
                <a:ext uri="{FF2B5EF4-FFF2-40B4-BE49-F238E27FC236}">
                  <a16:creationId xmlns:a16="http://schemas.microsoft.com/office/drawing/2014/main" id="{BC437C4B-BA65-868F-470F-D08F1C1F8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1149" y="863631"/>
              <a:ext cx="8109764" cy="3964198"/>
            </a:xfrm>
            <a:prstGeom prst="rect">
              <a:avLst/>
            </a:prstGeom>
          </p:spPr>
        </p:pic>
        <p:sp>
          <p:nvSpPr>
            <p:cNvPr id="10" name="Rectangle 9">
              <a:extLst>
                <a:ext uri="{FF2B5EF4-FFF2-40B4-BE49-F238E27FC236}">
                  <a16:creationId xmlns:a16="http://schemas.microsoft.com/office/drawing/2014/main" id="{3A91868C-29BB-095E-C344-B0553C3BFF56}"/>
                </a:ext>
              </a:extLst>
            </p:cNvPr>
            <p:cNvSpPr/>
            <p:nvPr/>
          </p:nvSpPr>
          <p:spPr bwMode="auto">
            <a:xfrm>
              <a:off x="461107" y="710157"/>
              <a:ext cx="1035105" cy="3171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1786903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a:t>Numerous promising medications, but some may be closer than others</a:t>
            </a:r>
          </a:p>
          <a:p>
            <a:endParaRPr lang="en-US" dirty="0"/>
          </a:p>
          <a:p>
            <a:r>
              <a:rPr lang="en-US" dirty="0"/>
              <a:t>Azacitidine and </a:t>
            </a:r>
            <a:r>
              <a:rPr lang="en-US" dirty="0" err="1"/>
              <a:t>Cedazuridine</a:t>
            </a:r>
            <a:endParaRPr lang="en-US" dirty="0"/>
          </a:p>
          <a:p>
            <a:endParaRPr lang="en-US" dirty="0"/>
          </a:p>
          <a:p>
            <a:r>
              <a:rPr lang="en-US" dirty="0"/>
              <a:t>Menin Inhibitors</a:t>
            </a:r>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Future medications?</a:t>
            </a:r>
          </a:p>
        </p:txBody>
      </p:sp>
    </p:spTree>
    <p:extLst>
      <p:ext uri="{BB962C8B-B14F-4D97-AF65-F5344CB8AC3E}">
        <p14:creationId xmlns:p14="http://schemas.microsoft.com/office/powerpoint/2010/main" val="307218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48280A-52CF-14A2-72C8-A76D653B1539}"/>
              </a:ext>
            </a:extLst>
          </p:cNvPr>
          <p:cNvSpPr txBox="1">
            <a:spLocks/>
          </p:cNvSpPr>
          <p:nvPr/>
        </p:nvSpPr>
        <p:spPr>
          <a:xfrm>
            <a:off x="386694"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err="1"/>
              <a:t>Cedazuridine</a:t>
            </a:r>
            <a:r>
              <a:rPr lang="en-US" dirty="0"/>
              <a:t> is a CDA inhibitor that permits oral </a:t>
            </a:r>
          </a:p>
          <a:p>
            <a:r>
              <a:rPr lang="en-US" dirty="0"/>
              <a:t>Decitabine-</a:t>
            </a:r>
            <a:r>
              <a:rPr lang="en-US" dirty="0" err="1"/>
              <a:t>Cedazuridine</a:t>
            </a:r>
            <a:r>
              <a:rPr lang="en-US" dirty="0"/>
              <a:t> was FDA approved on the basis of PK equivalent to IV</a:t>
            </a:r>
          </a:p>
          <a:p>
            <a:r>
              <a:rPr lang="en-US" dirty="0"/>
              <a:t>Azacitidine-</a:t>
            </a:r>
            <a:r>
              <a:rPr lang="en-US" dirty="0" err="1"/>
              <a:t>Cedazuridine</a:t>
            </a:r>
            <a:r>
              <a:rPr lang="en-US" dirty="0"/>
              <a:t> (ASTX030) is actively being studied in a Phase-1-3 trial -  ASTX030-01 with the primary endpoint of PK AUC</a:t>
            </a:r>
            <a:r>
              <a:rPr lang="en-US" baseline="-25000" dirty="0"/>
              <a:t>24</a:t>
            </a:r>
            <a:r>
              <a:rPr lang="en-US" dirty="0"/>
              <a:t> </a:t>
            </a:r>
            <a:r>
              <a:rPr lang="en-US" dirty="0" err="1"/>
              <a:t>equivelance</a:t>
            </a:r>
            <a:r>
              <a:rPr lang="en-US" dirty="0"/>
              <a:t> to subcutaneous azacitidine</a:t>
            </a:r>
          </a:p>
          <a:p>
            <a:endParaRPr lang="en-US" dirty="0"/>
          </a:p>
          <a:p>
            <a:endParaRPr lang="en-US" dirty="0"/>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Azacitidine-</a:t>
            </a:r>
            <a:r>
              <a:rPr lang="en-US" b="1" kern="0" dirty="0" err="1">
                <a:solidFill>
                  <a:srgbClr val="002E51"/>
                </a:solidFill>
              </a:rPr>
              <a:t>Cedazuridine</a:t>
            </a:r>
            <a:endParaRPr lang="en-US" b="1" kern="0" dirty="0">
              <a:solidFill>
                <a:srgbClr val="002E51"/>
              </a:solidFill>
            </a:endParaRPr>
          </a:p>
        </p:txBody>
      </p:sp>
      <p:sp>
        <p:nvSpPr>
          <p:cNvPr id="7" name="TextBox 6">
            <a:extLst>
              <a:ext uri="{FF2B5EF4-FFF2-40B4-BE49-F238E27FC236}">
                <a16:creationId xmlns:a16="http://schemas.microsoft.com/office/drawing/2014/main" id="{62BE02D5-F563-2323-F7FA-F14BFAAFDB47}"/>
              </a:ext>
            </a:extLst>
          </p:cNvPr>
          <p:cNvSpPr txBox="1"/>
          <p:nvPr/>
        </p:nvSpPr>
        <p:spPr>
          <a:xfrm>
            <a:off x="2686756" y="3935360"/>
            <a:ext cx="6942666" cy="369332"/>
          </a:xfrm>
          <a:prstGeom prst="rect">
            <a:avLst/>
          </a:prstGeom>
          <a:noFill/>
        </p:spPr>
        <p:txBody>
          <a:bodyPr wrap="square">
            <a:spAutoFit/>
          </a:bodyPr>
          <a:lstStyle/>
          <a:p>
            <a:r>
              <a:rPr lang="en-US" sz="1800" dirty="0"/>
              <a:t>Garcia-</a:t>
            </a:r>
            <a:r>
              <a:rPr lang="en-US" sz="1800" dirty="0" err="1"/>
              <a:t>Manero</a:t>
            </a:r>
            <a:r>
              <a:rPr lang="en-US" sz="1800" dirty="0"/>
              <a:t> </a:t>
            </a:r>
            <a:r>
              <a:rPr lang="en-US" sz="1800" i="1" dirty="0"/>
              <a:t>et al</a:t>
            </a:r>
            <a:r>
              <a:rPr lang="en-US" sz="1800" dirty="0"/>
              <a:t>. Blood (2023) 142 (Supplement 1): 3245.</a:t>
            </a:r>
          </a:p>
        </p:txBody>
      </p:sp>
    </p:spTree>
    <p:extLst>
      <p:ext uri="{BB962C8B-B14F-4D97-AF65-F5344CB8AC3E}">
        <p14:creationId xmlns:p14="http://schemas.microsoft.com/office/powerpoint/2010/main" val="1936699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a:t>As of 7/5/2023, 65 patients were reported enrolled and initial phase 1 data presented</a:t>
            </a:r>
          </a:p>
          <a:p>
            <a:r>
              <a:rPr lang="en-US" dirty="0"/>
              <a:t>Preliminary results suggest the AUC endpoint was met, though results are considered preliminary</a:t>
            </a:r>
          </a:p>
          <a:p>
            <a:endParaRPr lang="en-US" dirty="0"/>
          </a:p>
          <a:p>
            <a:endParaRPr lang="en-US" dirty="0"/>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Azacitidine-</a:t>
            </a:r>
            <a:r>
              <a:rPr lang="en-US" b="1" kern="0" dirty="0" err="1">
                <a:solidFill>
                  <a:srgbClr val="002E51"/>
                </a:solidFill>
              </a:rPr>
              <a:t>Cedazuridine</a:t>
            </a:r>
            <a:endParaRPr lang="en-US" b="1" kern="0" dirty="0">
              <a:solidFill>
                <a:srgbClr val="002E51"/>
              </a:solidFill>
            </a:endParaRPr>
          </a:p>
        </p:txBody>
      </p:sp>
      <p:sp>
        <p:nvSpPr>
          <p:cNvPr id="4" name="TextBox 3">
            <a:extLst>
              <a:ext uri="{FF2B5EF4-FFF2-40B4-BE49-F238E27FC236}">
                <a16:creationId xmlns:a16="http://schemas.microsoft.com/office/drawing/2014/main" id="{81BCBB5A-BDC8-DD64-C85E-8F8503D7DE87}"/>
              </a:ext>
            </a:extLst>
          </p:cNvPr>
          <p:cNvSpPr txBox="1"/>
          <p:nvPr/>
        </p:nvSpPr>
        <p:spPr>
          <a:xfrm>
            <a:off x="2686756" y="3935360"/>
            <a:ext cx="6942666" cy="369332"/>
          </a:xfrm>
          <a:prstGeom prst="rect">
            <a:avLst/>
          </a:prstGeom>
          <a:noFill/>
        </p:spPr>
        <p:txBody>
          <a:bodyPr wrap="square">
            <a:spAutoFit/>
          </a:bodyPr>
          <a:lstStyle/>
          <a:p>
            <a:r>
              <a:rPr lang="en-US" sz="1800" dirty="0"/>
              <a:t>Garcia-</a:t>
            </a:r>
            <a:r>
              <a:rPr lang="en-US" sz="1800" dirty="0" err="1"/>
              <a:t>Manero</a:t>
            </a:r>
            <a:r>
              <a:rPr lang="en-US" sz="1800" dirty="0"/>
              <a:t> </a:t>
            </a:r>
            <a:r>
              <a:rPr lang="en-US" sz="1800" i="1" dirty="0"/>
              <a:t>et al</a:t>
            </a:r>
            <a:r>
              <a:rPr lang="en-US" sz="1800" dirty="0"/>
              <a:t>. Blood (2023) 142 (Supplement 1): 3245.</a:t>
            </a:r>
          </a:p>
        </p:txBody>
      </p:sp>
    </p:spTree>
    <p:extLst>
      <p:ext uri="{BB962C8B-B14F-4D97-AF65-F5344CB8AC3E}">
        <p14:creationId xmlns:p14="http://schemas.microsoft.com/office/powerpoint/2010/main" val="1503690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0F7B38-6E72-59D8-D157-217F82075788}"/>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Menin Inhibitors</a:t>
            </a:r>
          </a:p>
        </p:txBody>
      </p:sp>
      <p:pic>
        <p:nvPicPr>
          <p:cNvPr id="7" name="Picture 6">
            <a:extLst>
              <a:ext uri="{FF2B5EF4-FFF2-40B4-BE49-F238E27FC236}">
                <a16:creationId xmlns:a16="http://schemas.microsoft.com/office/drawing/2014/main" id="{67D100CC-2F1C-A582-0D46-488FF4E4F41C}"/>
              </a:ext>
            </a:extLst>
          </p:cNvPr>
          <p:cNvPicPr>
            <a:picLocks noChangeAspect="1"/>
          </p:cNvPicPr>
          <p:nvPr/>
        </p:nvPicPr>
        <p:blipFill>
          <a:blip r:embed="rId3"/>
          <a:stretch>
            <a:fillRect/>
          </a:stretch>
        </p:blipFill>
        <p:spPr>
          <a:xfrm>
            <a:off x="1478436" y="672268"/>
            <a:ext cx="6187128" cy="4223067"/>
          </a:xfrm>
          <a:prstGeom prst="rect">
            <a:avLst/>
          </a:prstGeom>
        </p:spPr>
      </p:pic>
      <p:sp>
        <p:nvSpPr>
          <p:cNvPr id="10" name="TextBox 9">
            <a:extLst>
              <a:ext uri="{FF2B5EF4-FFF2-40B4-BE49-F238E27FC236}">
                <a16:creationId xmlns:a16="http://schemas.microsoft.com/office/drawing/2014/main" id="{D340B618-EDB7-9142-08AA-C18EE38ECAC9}"/>
              </a:ext>
            </a:extLst>
          </p:cNvPr>
          <p:cNvSpPr txBox="1"/>
          <p:nvPr/>
        </p:nvSpPr>
        <p:spPr>
          <a:xfrm>
            <a:off x="4572000" y="4808755"/>
            <a:ext cx="4961466" cy="369332"/>
          </a:xfrm>
          <a:prstGeom prst="rect">
            <a:avLst/>
          </a:prstGeom>
          <a:noFill/>
        </p:spPr>
        <p:txBody>
          <a:bodyPr wrap="square">
            <a:spAutoFit/>
          </a:bodyPr>
          <a:lstStyle/>
          <a:p>
            <a:r>
              <a:rPr lang="en-US" sz="1800" dirty="0"/>
              <a:t>Thomas. Oncol </a:t>
            </a:r>
            <a:r>
              <a:rPr lang="en-US" sz="1800" dirty="0" err="1"/>
              <a:t>Ther</a:t>
            </a:r>
            <a:r>
              <a:rPr lang="en-US" sz="1800" dirty="0"/>
              <a:t>. 2024 Mar;12(1):57-72.</a:t>
            </a:r>
          </a:p>
        </p:txBody>
      </p:sp>
    </p:spTree>
    <p:extLst>
      <p:ext uri="{BB962C8B-B14F-4D97-AF65-F5344CB8AC3E}">
        <p14:creationId xmlns:p14="http://schemas.microsoft.com/office/powerpoint/2010/main" val="174976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0F7B38-6E72-59D8-D157-217F82075788}"/>
              </a:ext>
            </a:extLst>
          </p:cNvPr>
          <p:cNvSpPr/>
          <p:nvPr/>
        </p:nvSpPr>
        <p:spPr bwMode="auto">
          <a:xfrm>
            <a:off x="-327378" y="4342214"/>
            <a:ext cx="9922934" cy="1127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Menin Inhibitors</a:t>
            </a:r>
          </a:p>
        </p:txBody>
      </p:sp>
      <p:pic>
        <p:nvPicPr>
          <p:cNvPr id="7" name="Picture 6">
            <a:extLst>
              <a:ext uri="{FF2B5EF4-FFF2-40B4-BE49-F238E27FC236}">
                <a16:creationId xmlns:a16="http://schemas.microsoft.com/office/drawing/2014/main" id="{67D100CC-2F1C-A582-0D46-488FF4E4F41C}"/>
              </a:ext>
            </a:extLst>
          </p:cNvPr>
          <p:cNvPicPr>
            <a:picLocks noChangeAspect="1"/>
          </p:cNvPicPr>
          <p:nvPr/>
        </p:nvPicPr>
        <p:blipFill>
          <a:blip r:embed="rId3"/>
          <a:stretch>
            <a:fillRect/>
          </a:stretch>
        </p:blipFill>
        <p:spPr>
          <a:xfrm>
            <a:off x="1478436" y="672268"/>
            <a:ext cx="6187128" cy="4223067"/>
          </a:xfrm>
          <a:prstGeom prst="rect">
            <a:avLst/>
          </a:prstGeom>
        </p:spPr>
      </p:pic>
      <p:sp>
        <p:nvSpPr>
          <p:cNvPr id="10" name="TextBox 9">
            <a:extLst>
              <a:ext uri="{FF2B5EF4-FFF2-40B4-BE49-F238E27FC236}">
                <a16:creationId xmlns:a16="http://schemas.microsoft.com/office/drawing/2014/main" id="{D340B618-EDB7-9142-08AA-C18EE38ECAC9}"/>
              </a:ext>
            </a:extLst>
          </p:cNvPr>
          <p:cNvSpPr txBox="1"/>
          <p:nvPr/>
        </p:nvSpPr>
        <p:spPr>
          <a:xfrm>
            <a:off x="4572000" y="4808755"/>
            <a:ext cx="4961466" cy="369332"/>
          </a:xfrm>
          <a:prstGeom prst="rect">
            <a:avLst/>
          </a:prstGeom>
          <a:noFill/>
        </p:spPr>
        <p:txBody>
          <a:bodyPr wrap="square">
            <a:spAutoFit/>
          </a:bodyPr>
          <a:lstStyle/>
          <a:p>
            <a:r>
              <a:rPr lang="en-US" sz="1800" dirty="0"/>
              <a:t>Thomas. Oncol </a:t>
            </a:r>
            <a:r>
              <a:rPr lang="en-US" sz="1800" dirty="0" err="1"/>
              <a:t>Ther</a:t>
            </a:r>
            <a:r>
              <a:rPr lang="en-US" sz="1800" dirty="0"/>
              <a:t>. 2024 Mar;12(1):57-72.</a:t>
            </a:r>
          </a:p>
        </p:txBody>
      </p:sp>
      <p:sp>
        <p:nvSpPr>
          <p:cNvPr id="2" name="Oval 1">
            <a:extLst>
              <a:ext uri="{FF2B5EF4-FFF2-40B4-BE49-F238E27FC236}">
                <a16:creationId xmlns:a16="http://schemas.microsoft.com/office/drawing/2014/main" id="{F0798510-FF40-4391-52B5-704582E9EEFF}"/>
              </a:ext>
            </a:extLst>
          </p:cNvPr>
          <p:cNvSpPr/>
          <p:nvPr/>
        </p:nvSpPr>
        <p:spPr bwMode="auto">
          <a:xfrm>
            <a:off x="1952978" y="1715911"/>
            <a:ext cx="1072444" cy="587022"/>
          </a:xfrm>
          <a:prstGeom prst="ellipse">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Oval 3">
            <a:extLst>
              <a:ext uri="{FF2B5EF4-FFF2-40B4-BE49-F238E27FC236}">
                <a16:creationId xmlns:a16="http://schemas.microsoft.com/office/drawing/2014/main" id="{4C394BE9-15A9-BC48-DF49-B9878C1E5CE3}"/>
              </a:ext>
            </a:extLst>
          </p:cNvPr>
          <p:cNvSpPr/>
          <p:nvPr/>
        </p:nvSpPr>
        <p:spPr bwMode="auto">
          <a:xfrm>
            <a:off x="1868311" y="2952862"/>
            <a:ext cx="1072444" cy="587022"/>
          </a:xfrm>
          <a:prstGeom prst="ellipse">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097195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p:txBody>
          <a:bodyPr/>
          <a:lstStyle/>
          <a:p>
            <a:r>
              <a:rPr lang="en-US" dirty="0"/>
              <a:t>Early phase trial data of single agent inhibitors have shows </a:t>
            </a:r>
            <a:r>
              <a:rPr lang="en-US" dirty="0" err="1"/>
              <a:t>CR+CRh</a:t>
            </a:r>
            <a:r>
              <a:rPr lang="en-US" dirty="0"/>
              <a:t> rates of 30-43% in NPM1 and KMT2a translocated AML</a:t>
            </a:r>
          </a:p>
          <a:p>
            <a:r>
              <a:rPr lang="en-US" dirty="0"/>
              <a:t>Phase 1-3 trials of </a:t>
            </a:r>
            <a:r>
              <a:rPr lang="en-US" dirty="0" err="1"/>
              <a:t>menin</a:t>
            </a:r>
            <a:r>
              <a:rPr lang="en-US" dirty="0"/>
              <a:t> inhibitors combined with SOC upfront therapy are actively </a:t>
            </a:r>
          </a:p>
          <a:p>
            <a:r>
              <a:rPr lang="en-US" dirty="0"/>
              <a:t>These protocols are available or are opening locally!</a:t>
            </a:r>
          </a:p>
          <a:p>
            <a:endParaRPr lang="en-US" dirty="0"/>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Menin Inhibitors</a:t>
            </a:r>
          </a:p>
          <a:p>
            <a:pPr algn="l"/>
            <a:endParaRPr lang="en-US" b="1" kern="0" dirty="0">
              <a:solidFill>
                <a:srgbClr val="002E51"/>
              </a:solidFill>
            </a:endParaRPr>
          </a:p>
        </p:txBody>
      </p:sp>
      <p:sp>
        <p:nvSpPr>
          <p:cNvPr id="4" name="TextBox 3">
            <a:extLst>
              <a:ext uri="{FF2B5EF4-FFF2-40B4-BE49-F238E27FC236}">
                <a16:creationId xmlns:a16="http://schemas.microsoft.com/office/drawing/2014/main" id="{81BCBB5A-BDC8-DD64-C85E-8F8503D7DE87}"/>
              </a:ext>
            </a:extLst>
          </p:cNvPr>
          <p:cNvSpPr txBox="1"/>
          <p:nvPr/>
        </p:nvSpPr>
        <p:spPr>
          <a:xfrm>
            <a:off x="3285067" y="3657382"/>
            <a:ext cx="6942666" cy="646331"/>
          </a:xfrm>
          <a:prstGeom prst="rect">
            <a:avLst/>
          </a:prstGeom>
          <a:noFill/>
        </p:spPr>
        <p:txBody>
          <a:bodyPr wrap="square">
            <a:spAutoFit/>
          </a:bodyPr>
          <a:lstStyle/>
          <a:p>
            <a:r>
              <a:rPr lang="en-US" sz="1800" dirty="0" err="1"/>
              <a:t>Aldoss</a:t>
            </a:r>
            <a:r>
              <a:rPr lang="en-US" sz="1800" dirty="0"/>
              <a:t> </a:t>
            </a:r>
            <a:r>
              <a:rPr lang="en-US" sz="1800" i="1" dirty="0"/>
              <a:t>et al</a:t>
            </a:r>
            <a:r>
              <a:rPr lang="en-US" sz="1800" dirty="0"/>
              <a:t>. Blood (2023) 142 (Supplement 2): LBA-5.</a:t>
            </a:r>
          </a:p>
          <a:p>
            <a:r>
              <a:rPr lang="en-US" sz="1800" dirty="0" err="1"/>
              <a:t>Erba</a:t>
            </a:r>
            <a:r>
              <a:rPr lang="en-US" sz="1800" dirty="0"/>
              <a:t> </a:t>
            </a:r>
            <a:r>
              <a:rPr lang="en-US" sz="1800" i="1" dirty="0"/>
              <a:t>et al. </a:t>
            </a:r>
            <a:r>
              <a:rPr lang="en-US" sz="1800" dirty="0"/>
              <a:t>Blood (2022) 140 (Supplement 1): 153–156.</a:t>
            </a:r>
          </a:p>
        </p:txBody>
      </p:sp>
    </p:spTree>
    <p:extLst>
      <p:ext uri="{BB962C8B-B14F-4D97-AF65-F5344CB8AC3E}">
        <p14:creationId xmlns:p14="http://schemas.microsoft.com/office/powerpoint/2010/main" val="2514473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C6B86-D232-5F14-2DD5-FB7F476AF663}"/>
              </a:ext>
            </a:extLst>
          </p:cNvPr>
          <p:cNvSpPr>
            <a:spLocks noGrp="1"/>
          </p:cNvSpPr>
          <p:nvPr>
            <p:ph idx="1"/>
          </p:nvPr>
        </p:nvSpPr>
        <p:spPr>
          <a:xfrm>
            <a:off x="180623" y="844550"/>
            <a:ext cx="8674208" cy="3147278"/>
          </a:xfrm>
        </p:spPr>
        <p:txBody>
          <a:bodyPr/>
          <a:lstStyle/>
          <a:p>
            <a:r>
              <a:rPr lang="en-US" dirty="0" err="1"/>
              <a:t>Luspatercept</a:t>
            </a:r>
            <a:r>
              <a:rPr lang="en-US" dirty="0"/>
              <a:t> for treatment of anemia in SF3B1 mutated MDS a new SOC option</a:t>
            </a:r>
          </a:p>
          <a:p>
            <a:r>
              <a:rPr lang="en-US" dirty="0"/>
              <a:t>Growing evidence supporting </a:t>
            </a:r>
            <a:r>
              <a:rPr lang="en-US" dirty="0" err="1"/>
              <a:t>eltrombopag</a:t>
            </a:r>
            <a:r>
              <a:rPr lang="en-US" dirty="0"/>
              <a:t> to manage severe thrombocytopenia</a:t>
            </a:r>
          </a:p>
          <a:p>
            <a:r>
              <a:rPr lang="en-US" dirty="0" err="1"/>
              <a:t>Ivosidenib</a:t>
            </a:r>
            <a:r>
              <a:rPr lang="en-US" dirty="0"/>
              <a:t> available for r/r MDS</a:t>
            </a:r>
          </a:p>
          <a:p>
            <a:r>
              <a:rPr lang="en-US" dirty="0" err="1"/>
              <a:t>Quizarzitinib</a:t>
            </a:r>
            <a:r>
              <a:rPr lang="en-US" dirty="0"/>
              <a:t> increases the options for FLT3-ITD AML</a:t>
            </a:r>
          </a:p>
          <a:p>
            <a:r>
              <a:rPr lang="en-US" dirty="0"/>
              <a:t>Many new therapies to monitor for the future!</a:t>
            </a:r>
          </a:p>
          <a:p>
            <a:endParaRPr lang="en-US" dirty="0"/>
          </a:p>
          <a:p>
            <a:endParaRPr lang="en-US" dirty="0"/>
          </a:p>
        </p:txBody>
      </p:sp>
      <p:sp>
        <p:nvSpPr>
          <p:cNvPr id="3" name="Title 3">
            <a:extLst>
              <a:ext uri="{FF2B5EF4-FFF2-40B4-BE49-F238E27FC236}">
                <a16:creationId xmlns:a16="http://schemas.microsoft.com/office/drawing/2014/main" id="{FBB1CD0E-36F6-52E5-6C6B-35EBD3C75128}"/>
              </a:ext>
            </a:extLst>
          </p:cNvPr>
          <p:cNvSpPr txBox="1">
            <a:spLocks/>
          </p:cNvSpPr>
          <p:nvPr/>
        </p:nvSpPr>
        <p:spPr>
          <a:xfrm>
            <a:off x="289169" y="135768"/>
            <a:ext cx="8393724" cy="7869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b="1" kern="0" dirty="0">
                <a:solidFill>
                  <a:srgbClr val="002E51"/>
                </a:solidFill>
              </a:rPr>
              <a:t>Summary</a:t>
            </a:r>
          </a:p>
        </p:txBody>
      </p:sp>
    </p:spTree>
    <p:extLst>
      <p:ext uri="{BB962C8B-B14F-4D97-AF65-F5344CB8AC3E}">
        <p14:creationId xmlns:p14="http://schemas.microsoft.com/office/powerpoint/2010/main" val="2394473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889" y="1878635"/>
            <a:ext cx="9144000" cy="695496"/>
          </a:xfrm>
        </p:spPr>
        <p:txBody>
          <a:bodyPr/>
          <a:lstStyle/>
          <a:p>
            <a:r>
              <a:rPr lang="en-US" b="1" i="1" dirty="0">
                <a:solidFill>
                  <a:srgbClr val="002E51"/>
                </a:solidFill>
              </a:rPr>
              <a:t>Thank you!</a:t>
            </a:r>
          </a:p>
        </p:txBody>
      </p:sp>
    </p:spTree>
    <p:extLst>
      <p:ext uri="{BB962C8B-B14F-4D97-AF65-F5344CB8AC3E}">
        <p14:creationId xmlns:p14="http://schemas.microsoft.com/office/powerpoint/2010/main" val="3351734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17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914570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sz="2000" b="1" dirty="0">
                <a:solidFill>
                  <a:srgbClr val="002E51"/>
                </a:solidFill>
              </a:rPr>
              <a:t>Changchun (George) Deng, M.D., Ph.D.</a:t>
            </a:r>
          </a:p>
          <a:p>
            <a:r>
              <a:rPr lang="en-US" sz="2000" dirty="0">
                <a:solidFill>
                  <a:srgbClr val="002E51"/>
                </a:solidFill>
              </a:rPr>
              <a:t>Director, Lymphoma and CLL, Associate Professor</a:t>
            </a:r>
          </a:p>
          <a:p>
            <a:r>
              <a:rPr lang="en-US" sz="2000" dirty="0">
                <a:solidFill>
                  <a:srgbClr val="002E51"/>
                </a:solidFill>
              </a:rPr>
              <a:t>UH Seidman Cancer Center and Case Western Reserve University</a:t>
            </a:r>
          </a:p>
          <a:p>
            <a:r>
              <a:rPr lang="en-US" sz="2000" dirty="0">
                <a:solidFill>
                  <a:srgbClr val="002E51"/>
                </a:solidFill>
              </a:rPr>
              <a:t>Cleveland, OH</a:t>
            </a:r>
          </a:p>
        </p:txBody>
      </p:sp>
      <p:sp>
        <p:nvSpPr>
          <p:cNvPr id="4" name="Title 3"/>
          <p:cNvSpPr>
            <a:spLocks noGrp="1"/>
          </p:cNvSpPr>
          <p:nvPr>
            <p:ph type="title"/>
          </p:nvPr>
        </p:nvSpPr>
        <p:spPr>
          <a:xfrm>
            <a:off x="-39756" y="127465"/>
            <a:ext cx="9144000" cy="786936"/>
          </a:xfrm>
        </p:spPr>
        <p:txBody>
          <a:bodyPr/>
          <a:lstStyle/>
          <a:p>
            <a:r>
              <a:rPr lang="en-US" sz="2400" b="1" dirty="0">
                <a:solidFill>
                  <a:srgbClr val="002E51"/>
                </a:solidFill>
              </a:rPr>
              <a:t>Treatment Crossroads: Sequencing BTK Inhibitors in CLL</a:t>
            </a:r>
            <a:br>
              <a:rPr lang="en-US" sz="2400" b="1" dirty="0">
                <a:solidFill>
                  <a:srgbClr val="002E51"/>
                </a:solidFill>
              </a:rPr>
            </a:br>
            <a:r>
              <a:rPr lang="en-US" sz="2400" b="1" dirty="0">
                <a:solidFill>
                  <a:srgbClr val="002E51"/>
                </a:solidFill>
              </a:rPr>
              <a:t>BRUIN &amp; Other supporting data/trials in </a:t>
            </a:r>
            <a:r>
              <a:rPr lang="en-US" sz="2400" b="1" dirty="0" err="1">
                <a:solidFill>
                  <a:srgbClr val="002E51"/>
                </a:solidFill>
              </a:rPr>
              <a:t>BTKis</a:t>
            </a:r>
            <a:r>
              <a:rPr lang="en-US" sz="2400" b="1" dirty="0">
                <a:solidFill>
                  <a:srgbClr val="002E51"/>
                </a:solidFill>
              </a:rPr>
              <a:t> in CLL</a:t>
            </a:r>
            <a:br>
              <a:rPr lang="en-US" sz="2400" b="1" dirty="0">
                <a:solidFill>
                  <a:srgbClr val="002E51"/>
                </a:solidFill>
              </a:rPr>
            </a:br>
            <a:endParaRPr lang="en-US" sz="2400" b="1" dirty="0">
              <a:solidFill>
                <a:srgbClr val="002E51"/>
              </a:solidFill>
            </a:endParaRPr>
          </a:p>
        </p:txBody>
      </p:sp>
    </p:spTree>
    <p:extLst>
      <p:ext uri="{BB962C8B-B14F-4D97-AF65-F5344CB8AC3E}">
        <p14:creationId xmlns:p14="http://schemas.microsoft.com/office/powerpoint/2010/main" val="877437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err="1"/>
              <a:t>Pirtobrutinib</a:t>
            </a:r>
            <a:r>
              <a:rPr lang="en-US" sz="2400" b="1" dirty="0"/>
              <a:t> in relapsed or refractory B-cell malignancies</a:t>
            </a:r>
            <a:br>
              <a:rPr lang="en-US" sz="2400" b="1" dirty="0"/>
            </a:br>
            <a:r>
              <a:rPr lang="en-US" sz="2400" b="1" dirty="0"/>
              <a:t>(BRUIN): a phase 1/2 study </a:t>
            </a:r>
            <a:r>
              <a:rPr lang="en-US" sz="2400" dirty="0"/>
              <a:t>(</a:t>
            </a:r>
            <a:r>
              <a:rPr lang="en-US" sz="2400" dirty="0" err="1"/>
              <a:t>Mato</a:t>
            </a:r>
            <a:r>
              <a:rPr lang="en-US" sz="2400" dirty="0"/>
              <a:t>, et al., Lancet 2021)</a:t>
            </a:r>
            <a:br>
              <a:rPr lang="en-US" sz="2400" dirty="0"/>
            </a:br>
            <a:endParaRPr lang="en-US" sz="2400" b="1" dirty="0"/>
          </a:p>
        </p:txBody>
      </p:sp>
      <p:grpSp>
        <p:nvGrpSpPr>
          <p:cNvPr id="10" name="Group 9"/>
          <p:cNvGrpSpPr/>
          <p:nvPr/>
        </p:nvGrpSpPr>
        <p:grpSpPr>
          <a:xfrm>
            <a:off x="516178" y="925989"/>
            <a:ext cx="3486637" cy="2644822"/>
            <a:chOff x="4717117" y="1131089"/>
            <a:chExt cx="3486637" cy="2644822"/>
          </a:xfrm>
        </p:grpSpPr>
        <p:pic>
          <p:nvPicPr>
            <p:cNvPr id="34" name="Picture 33"/>
            <p:cNvPicPr>
              <a:picLocks noChangeAspect="1"/>
            </p:cNvPicPr>
            <p:nvPr/>
          </p:nvPicPr>
          <p:blipFill rotWithShape="1">
            <a:blip r:embed="rId2"/>
            <a:srcRect b="91651"/>
            <a:stretch/>
          </p:blipFill>
          <p:spPr>
            <a:xfrm>
              <a:off x="4717117" y="1131089"/>
              <a:ext cx="3486637" cy="571815"/>
            </a:xfrm>
            <a:prstGeom prst="rect">
              <a:avLst/>
            </a:prstGeom>
            <a:ln>
              <a:solidFill>
                <a:srgbClr val="FFC000"/>
              </a:solidFill>
            </a:ln>
          </p:spPr>
        </p:pic>
        <p:pic>
          <p:nvPicPr>
            <p:cNvPr id="35" name="Picture 34"/>
            <p:cNvPicPr>
              <a:picLocks noChangeAspect="1"/>
            </p:cNvPicPr>
            <p:nvPr/>
          </p:nvPicPr>
          <p:blipFill rotWithShape="1">
            <a:blip r:embed="rId2"/>
            <a:srcRect t="33411" b="55568"/>
            <a:stretch/>
          </p:blipFill>
          <p:spPr>
            <a:xfrm>
              <a:off x="4717117" y="1733661"/>
              <a:ext cx="3486637" cy="754931"/>
            </a:xfrm>
            <a:prstGeom prst="rect">
              <a:avLst/>
            </a:prstGeom>
            <a:ln>
              <a:solidFill>
                <a:srgbClr val="FFC000"/>
              </a:solidFill>
            </a:ln>
          </p:spPr>
        </p:pic>
        <p:pic>
          <p:nvPicPr>
            <p:cNvPr id="36" name="Picture 35"/>
            <p:cNvPicPr>
              <a:picLocks noChangeAspect="1"/>
            </p:cNvPicPr>
            <p:nvPr/>
          </p:nvPicPr>
          <p:blipFill rotWithShape="1">
            <a:blip r:embed="rId2"/>
            <a:srcRect t="44134" b="48804"/>
            <a:stretch/>
          </p:blipFill>
          <p:spPr>
            <a:xfrm>
              <a:off x="4717117" y="2505479"/>
              <a:ext cx="3486637" cy="483704"/>
            </a:xfrm>
            <a:prstGeom prst="rect">
              <a:avLst/>
            </a:prstGeom>
            <a:ln>
              <a:solidFill>
                <a:srgbClr val="FFC000"/>
              </a:solidFill>
            </a:ln>
          </p:spPr>
        </p:pic>
        <p:pic>
          <p:nvPicPr>
            <p:cNvPr id="37" name="Picture 36"/>
            <p:cNvPicPr>
              <a:picLocks noChangeAspect="1"/>
            </p:cNvPicPr>
            <p:nvPr/>
          </p:nvPicPr>
          <p:blipFill rotWithShape="1">
            <a:blip r:embed="rId2"/>
            <a:srcRect t="88440" b="531"/>
            <a:stretch/>
          </p:blipFill>
          <p:spPr>
            <a:xfrm>
              <a:off x="4717117" y="3020536"/>
              <a:ext cx="3486637" cy="755375"/>
            </a:xfrm>
            <a:prstGeom prst="rect">
              <a:avLst/>
            </a:prstGeom>
            <a:ln>
              <a:solidFill>
                <a:srgbClr val="FFC000"/>
              </a:solidFill>
            </a:ln>
          </p:spPr>
        </p:pic>
      </p:grpSp>
      <p:grpSp>
        <p:nvGrpSpPr>
          <p:cNvPr id="12" name="Group 11"/>
          <p:cNvGrpSpPr/>
          <p:nvPr/>
        </p:nvGrpSpPr>
        <p:grpSpPr>
          <a:xfrm>
            <a:off x="5420139" y="994353"/>
            <a:ext cx="3167269" cy="3026030"/>
            <a:chOff x="5214730" y="1300805"/>
            <a:chExt cx="3167269" cy="3026030"/>
          </a:xfrm>
        </p:grpSpPr>
        <p:pic>
          <p:nvPicPr>
            <p:cNvPr id="7" name="Picture 6"/>
            <p:cNvPicPr>
              <a:picLocks noChangeAspect="1"/>
            </p:cNvPicPr>
            <p:nvPr/>
          </p:nvPicPr>
          <p:blipFill rotWithShape="1">
            <a:blip r:embed="rId2"/>
            <a:srcRect t="44230" b="11657"/>
            <a:stretch/>
          </p:blipFill>
          <p:spPr>
            <a:xfrm>
              <a:off x="5214731" y="1593960"/>
              <a:ext cx="3167268" cy="2732875"/>
            </a:xfrm>
            <a:prstGeom prst="rect">
              <a:avLst/>
            </a:prstGeom>
          </p:spPr>
        </p:pic>
        <p:pic>
          <p:nvPicPr>
            <p:cNvPr id="38" name="Picture 37"/>
            <p:cNvPicPr>
              <a:picLocks noChangeAspect="1"/>
            </p:cNvPicPr>
            <p:nvPr/>
          </p:nvPicPr>
          <p:blipFill rotWithShape="1">
            <a:blip r:embed="rId2"/>
            <a:srcRect b="95755"/>
            <a:stretch/>
          </p:blipFill>
          <p:spPr>
            <a:xfrm>
              <a:off x="5214730" y="1300805"/>
              <a:ext cx="3167268" cy="262949"/>
            </a:xfrm>
            <a:prstGeom prst="rect">
              <a:avLst/>
            </a:prstGeom>
          </p:spPr>
        </p:pic>
      </p:grpSp>
      <p:sp>
        <p:nvSpPr>
          <p:cNvPr id="13" name="Rectangle 12"/>
          <p:cNvSpPr/>
          <p:nvPr/>
        </p:nvSpPr>
        <p:spPr bwMode="auto">
          <a:xfrm>
            <a:off x="2835965" y="888763"/>
            <a:ext cx="1225826" cy="2707686"/>
          </a:xfrm>
          <a:prstGeom prst="rect">
            <a:avLst/>
          </a:prstGeom>
          <a:noFill/>
          <a:ln w="190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a:xfrm>
            <a:off x="425509" y="3635020"/>
            <a:ext cx="2841476" cy="646331"/>
          </a:xfrm>
          <a:prstGeom prst="rect">
            <a:avLst/>
          </a:prstGeom>
        </p:spPr>
        <p:txBody>
          <a:bodyPr wrap="square">
            <a:spAutoFit/>
          </a:bodyPr>
          <a:lstStyle/>
          <a:p>
            <a:r>
              <a:rPr lang="en-US" sz="1200" dirty="0"/>
              <a:t>In CLL with pretreatment tissue: </a:t>
            </a:r>
          </a:p>
          <a:p>
            <a:pPr marL="171450" indent="-171450">
              <a:buFont typeface="Arial" panose="020B0604020202020204" pitchFamily="34" charset="0"/>
              <a:buChar char="•"/>
            </a:pPr>
            <a:r>
              <a:rPr lang="en-US" sz="1200" dirty="0"/>
              <a:t>17p deletion in 20 (25%) of 81 pts</a:t>
            </a:r>
          </a:p>
          <a:p>
            <a:pPr marL="171450" indent="-171450">
              <a:buFont typeface="Arial" panose="020B0604020202020204" pitchFamily="34" charset="0"/>
              <a:buChar char="•"/>
            </a:pPr>
            <a:r>
              <a:rPr lang="en-US" sz="1200" dirty="0"/>
              <a:t>TP53 mutation in 27 (30%) of 91 pts</a:t>
            </a:r>
          </a:p>
        </p:txBody>
      </p:sp>
    </p:spTree>
    <p:extLst>
      <p:ext uri="{BB962C8B-B14F-4D97-AF65-F5344CB8AC3E}">
        <p14:creationId xmlns:p14="http://schemas.microsoft.com/office/powerpoint/2010/main" val="368259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86549" y="-31242"/>
            <a:ext cx="9230549" cy="4415464"/>
          </a:xfrm>
          <a:prstGeom prst="rect">
            <a:avLst/>
          </a:prstGeom>
        </p:spPr>
      </p:pic>
    </p:spTree>
    <p:extLst>
      <p:ext uri="{BB962C8B-B14F-4D97-AF65-F5344CB8AC3E}">
        <p14:creationId xmlns:p14="http://schemas.microsoft.com/office/powerpoint/2010/main" val="54887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277" y="802209"/>
            <a:ext cx="8947445" cy="1200329"/>
          </a:xfrm>
          <a:prstGeom prst="rect">
            <a:avLst/>
          </a:prstGeom>
        </p:spPr>
        <p:txBody>
          <a:bodyPr wrap="square">
            <a:spAutoFit/>
          </a:bodyPr>
          <a:lstStyle/>
          <a:p>
            <a:pPr marL="285750" indent="-285750">
              <a:buFont typeface="Arial" panose="020B0604020202020204" pitchFamily="34" charset="0"/>
              <a:buChar char="•"/>
            </a:pPr>
            <a:r>
              <a:rPr lang="en-US" sz="1800" dirty="0"/>
              <a:t>323 patients were treated with </a:t>
            </a:r>
            <a:r>
              <a:rPr lang="en-US" sz="1800" dirty="0" err="1"/>
              <a:t>pirtobrutinib</a:t>
            </a:r>
            <a:r>
              <a:rPr lang="en-US" sz="1800" dirty="0"/>
              <a:t> across seven dose levels.</a:t>
            </a:r>
          </a:p>
          <a:p>
            <a:pPr marL="285750" indent="-285750">
              <a:buFont typeface="Arial" panose="020B0604020202020204" pitchFamily="34" charset="0"/>
              <a:buChar char="•"/>
            </a:pPr>
            <a:r>
              <a:rPr lang="en-US" sz="1800" dirty="0"/>
              <a:t>No DLTs were observed and the MTD was not reached.</a:t>
            </a:r>
          </a:p>
          <a:p>
            <a:pPr marL="285750" indent="-285750">
              <a:buFont typeface="Arial" panose="020B0604020202020204" pitchFamily="34" charset="0"/>
              <a:buChar char="•"/>
            </a:pPr>
            <a:r>
              <a:rPr lang="en-US" sz="1800" dirty="0"/>
              <a:t>The most common adverse event of grade 3 or higher was neutropenia (32 [10%]). </a:t>
            </a:r>
          </a:p>
          <a:p>
            <a:pPr marL="285750" indent="-285750">
              <a:buFont typeface="Arial" panose="020B0604020202020204" pitchFamily="34" charset="0"/>
              <a:buChar char="•"/>
            </a:pPr>
            <a:r>
              <a:rPr lang="en-US" sz="1800" dirty="0"/>
              <a:t>Grade 3 atrial fibrillation or flutter was not observed.</a:t>
            </a:r>
          </a:p>
        </p:txBody>
      </p:sp>
      <p:pic>
        <p:nvPicPr>
          <p:cNvPr id="5" name="Picture 4"/>
          <p:cNvPicPr>
            <a:picLocks noChangeAspect="1"/>
          </p:cNvPicPr>
          <p:nvPr/>
        </p:nvPicPr>
        <p:blipFill>
          <a:blip r:embed="rId2"/>
          <a:stretch>
            <a:fillRect/>
          </a:stretch>
        </p:blipFill>
        <p:spPr>
          <a:xfrm>
            <a:off x="772688" y="2074433"/>
            <a:ext cx="7083869" cy="2292468"/>
          </a:xfrm>
          <a:prstGeom prst="rect">
            <a:avLst/>
          </a:prstGeom>
        </p:spPr>
      </p:pic>
      <p:sp>
        <p:nvSpPr>
          <p:cNvPr id="7" name="Title 3"/>
          <p:cNvSpPr txBox="1">
            <a:spLocks/>
          </p:cNvSpPr>
          <p:nvPr/>
        </p:nvSpPr>
        <p:spPr>
          <a:xfrm>
            <a:off x="-247828" y="61131"/>
            <a:ext cx="9144000"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t>Pirtobrutinib</a:t>
            </a:r>
            <a:r>
              <a:rPr lang="en-US" sz="2400" b="1" kern="0" dirty="0"/>
              <a:t>: different (favorable) safety profile and promising efficacy in CLL/SLL </a:t>
            </a:r>
          </a:p>
        </p:txBody>
      </p:sp>
      <p:sp>
        <p:nvSpPr>
          <p:cNvPr id="8" name="TextBox 7"/>
          <p:cNvSpPr txBox="1"/>
          <p:nvPr/>
        </p:nvSpPr>
        <p:spPr>
          <a:xfrm>
            <a:off x="6699902" y="2851335"/>
            <a:ext cx="877163" cy="369332"/>
          </a:xfrm>
          <a:prstGeom prst="rect">
            <a:avLst/>
          </a:prstGeom>
          <a:noFill/>
          <a:ln>
            <a:noFill/>
          </a:ln>
        </p:spPr>
        <p:txBody>
          <a:bodyPr wrap="none" rtlCol="0">
            <a:spAutoFit/>
          </a:bodyPr>
          <a:lstStyle/>
          <a:p>
            <a:r>
              <a:rPr lang="en-US" sz="1800" dirty="0">
                <a:solidFill>
                  <a:srgbClr val="FF0000"/>
                </a:solidFill>
              </a:rPr>
              <a:t>No CR</a:t>
            </a:r>
          </a:p>
        </p:txBody>
      </p:sp>
    </p:spTree>
    <p:extLst>
      <p:ext uri="{BB962C8B-B14F-4D97-AF65-F5344CB8AC3E}">
        <p14:creationId xmlns:p14="http://schemas.microsoft.com/office/powerpoint/2010/main" val="3998847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972" y="1243519"/>
            <a:ext cx="4876641" cy="2955540"/>
          </a:xfrm>
          <a:prstGeom prst="rect">
            <a:avLst/>
          </a:prstGeom>
        </p:spPr>
      </p:pic>
      <p:sp>
        <p:nvSpPr>
          <p:cNvPr id="3" name="TextBox 2"/>
          <p:cNvSpPr txBox="1"/>
          <p:nvPr/>
        </p:nvSpPr>
        <p:spPr>
          <a:xfrm>
            <a:off x="5144568" y="1982625"/>
            <a:ext cx="3811425" cy="1200329"/>
          </a:xfrm>
          <a:prstGeom prst="rect">
            <a:avLst/>
          </a:prstGeom>
          <a:noFill/>
        </p:spPr>
        <p:txBody>
          <a:bodyPr wrap="square" rtlCol="0">
            <a:spAutoFit/>
          </a:bodyPr>
          <a:lstStyle/>
          <a:p>
            <a:r>
              <a:rPr lang="en-US" sz="1800" dirty="0"/>
              <a:t>Patients with 17p deletion and/or TP53 mutation demonstrated comparable ORR (77-84%) regardless of prior </a:t>
            </a:r>
            <a:r>
              <a:rPr lang="en-US" sz="1800" dirty="0" err="1"/>
              <a:t>cBTKi</a:t>
            </a:r>
            <a:r>
              <a:rPr lang="en-US" sz="1800" dirty="0"/>
              <a:t> exposure. </a:t>
            </a:r>
          </a:p>
        </p:txBody>
      </p:sp>
      <p:sp>
        <p:nvSpPr>
          <p:cNvPr id="5" name="Title 3"/>
          <p:cNvSpPr txBox="1">
            <a:spLocks/>
          </p:cNvSpPr>
          <p:nvPr/>
        </p:nvSpPr>
        <p:spPr>
          <a:xfrm>
            <a:off x="-247828" y="61131"/>
            <a:ext cx="9144000"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t>Pirtobrutinib</a:t>
            </a:r>
            <a:r>
              <a:rPr lang="en-US" sz="2400" b="1" kern="0" dirty="0"/>
              <a:t>: promising efficacy in CLL/SLL with high risk molecular features </a:t>
            </a:r>
          </a:p>
        </p:txBody>
      </p:sp>
    </p:spTree>
    <p:extLst>
      <p:ext uri="{BB962C8B-B14F-4D97-AF65-F5344CB8AC3E}">
        <p14:creationId xmlns:p14="http://schemas.microsoft.com/office/powerpoint/2010/main" val="4209110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453649"/>
          </a:xfrm>
        </p:spPr>
        <p:txBody>
          <a:bodyPr/>
          <a:lstStyle/>
          <a:p>
            <a:r>
              <a:rPr lang="en-US" sz="2400" b="1" dirty="0" err="1"/>
              <a:t>Pirtobrutinib</a:t>
            </a:r>
            <a:r>
              <a:rPr lang="en-US" sz="2400" b="1" dirty="0"/>
              <a:t>: efficacy in CLL/SLL </a:t>
            </a:r>
            <a:r>
              <a:rPr lang="en-US" sz="2400" dirty="0"/>
              <a:t>(</a:t>
            </a:r>
            <a:r>
              <a:rPr lang="en-US" sz="2400" dirty="0" err="1"/>
              <a:t>Mato</a:t>
            </a:r>
            <a:r>
              <a:rPr lang="en-US" sz="2400" dirty="0"/>
              <a:t>. NEJM 2023) </a:t>
            </a:r>
          </a:p>
        </p:txBody>
      </p:sp>
      <p:pic>
        <p:nvPicPr>
          <p:cNvPr id="2" name="Picture 1"/>
          <p:cNvPicPr>
            <a:picLocks noChangeAspect="1"/>
          </p:cNvPicPr>
          <p:nvPr/>
        </p:nvPicPr>
        <p:blipFill>
          <a:blip r:embed="rId2"/>
          <a:stretch>
            <a:fillRect/>
          </a:stretch>
        </p:blipFill>
        <p:spPr>
          <a:xfrm>
            <a:off x="854580" y="679811"/>
            <a:ext cx="7124610" cy="4536611"/>
          </a:xfrm>
          <a:prstGeom prst="rect">
            <a:avLst/>
          </a:prstGeom>
        </p:spPr>
      </p:pic>
    </p:spTree>
    <p:extLst>
      <p:ext uri="{BB962C8B-B14F-4D97-AF65-F5344CB8AC3E}">
        <p14:creationId xmlns:p14="http://schemas.microsoft.com/office/powerpoint/2010/main" val="3900555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4" y="564022"/>
            <a:ext cx="5687219" cy="3915321"/>
          </a:xfrm>
          <a:prstGeom prst="rect">
            <a:avLst/>
          </a:prstGeom>
        </p:spPr>
      </p:pic>
      <p:sp>
        <p:nvSpPr>
          <p:cNvPr id="5" name="Title 3"/>
          <p:cNvSpPr>
            <a:spLocks noGrp="1"/>
          </p:cNvSpPr>
          <p:nvPr>
            <p:ph type="title"/>
          </p:nvPr>
        </p:nvSpPr>
        <p:spPr>
          <a:xfrm>
            <a:off x="0" y="127465"/>
            <a:ext cx="9144000" cy="453649"/>
          </a:xfrm>
        </p:spPr>
        <p:txBody>
          <a:bodyPr/>
          <a:lstStyle/>
          <a:p>
            <a:r>
              <a:rPr lang="en-US" sz="2400" b="1" dirty="0" err="1"/>
              <a:t>Pirtobrutinib</a:t>
            </a:r>
            <a:r>
              <a:rPr lang="en-US" sz="2400" b="1" dirty="0"/>
              <a:t>: efficacy and safety</a:t>
            </a:r>
          </a:p>
        </p:txBody>
      </p:sp>
      <p:sp>
        <p:nvSpPr>
          <p:cNvPr id="6" name="Oval 5"/>
          <p:cNvSpPr/>
          <p:nvPr/>
        </p:nvSpPr>
        <p:spPr bwMode="auto">
          <a:xfrm>
            <a:off x="5153114" y="1929001"/>
            <a:ext cx="1563881" cy="75202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a:xfrm>
            <a:off x="5106113" y="957050"/>
            <a:ext cx="3781514" cy="523220"/>
          </a:xfrm>
          <a:prstGeom prst="rect">
            <a:avLst/>
          </a:prstGeom>
        </p:spPr>
        <p:txBody>
          <a:bodyPr wrap="square">
            <a:spAutoFit/>
          </a:bodyPr>
          <a:lstStyle/>
          <a:p>
            <a:r>
              <a:rPr lang="en-US" sz="1400" dirty="0">
                <a:solidFill>
                  <a:srgbClr val="C00000"/>
                </a:solidFill>
                <a:latin typeface="OTNEJMScalaSansLF-Bold"/>
              </a:rPr>
              <a:t>Treatment-Related Adverse Events </a:t>
            </a:r>
            <a:r>
              <a:rPr lang="en-US" sz="1400" dirty="0">
                <a:solidFill>
                  <a:srgbClr val="C00000"/>
                </a:solidFill>
              </a:rPr>
              <a:t>Grade ≥3 in &gt; 5% </a:t>
            </a:r>
            <a:r>
              <a:rPr lang="en-US" sz="1400" dirty="0" err="1">
                <a:solidFill>
                  <a:srgbClr val="C00000"/>
                </a:solidFill>
              </a:rPr>
              <a:t>patieints</a:t>
            </a:r>
            <a:r>
              <a:rPr lang="en-US" sz="1400" dirty="0">
                <a:solidFill>
                  <a:srgbClr val="C00000"/>
                </a:solidFill>
              </a:rPr>
              <a:t>: Neutropenia (14.8%)</a:t>
            </a:r>
          </a:p>
        </p:txBody>
      </p:sp>
    </p:spTree>
    <p:extLst>
      <p:ext uri="{BB962C8B-B14F-4D97-AF65-F5344CB8AC3E}">
        <p14:creationId xmlns:p14="http://schemas.microsoft.com/office/powerpoint/2010/main" val="3007726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How to sequence CLL treatments </a:t>
            </a:r>
          </a:p>
        </p:txBody>
      </p:sp>
      <p:sp>
        <p:nvSpPr>
          <p:cNvPr id="3" name="TextBox 2"/>
          <p:cNvSpPr txBox="1"/>
          <p:nvPr/>
        </p:nvSpPr>
        <p:spPr>
          <a:xfrm>
            <a:off x="475313" y="926784"/>
            <a:ext cx="8181577" cy="830997"/>
          </a:xfrm>
          <a:prstGeom prst="rect">
            <a:avLst/>
          </a:prstGeom>
          <a:noFill/>
        </p:spPr>
        <p:txBody>
          <a:bodyPr wrap="square" rtlCol="0">
            <a:spAutoFit/>
          </a:bodyPr>
          <a:lstStyle/>
          <a:p>
            <a:r>
              <a:rPr lang="en-US" u="sng" dirty="0"/>
              <a:t>There is no wide consensus regarding the choice of first line treatments, e.g. </a:t>
            </a:r>
            <a:r>
              <a:rPr lang="en-US" u="sng" dirty="0" err="1"/>
              <a:t>BTKi</a:t>
            </a:r>
            <a:r>
              <a:rPr lang="en-US" u="sng" dirty="0"/>
              <a:t> or BCL2i.</a:t>
            </a:r>
          </a:p>
        </p:txBody>
      </p:sp>
    </p:spTree>
    <p:extLst>
      <p:ext uri="{BB962C8B-B14F-4D97-AF65-F5344CB8AC3E}">
        <p14:creationId xmlns:p14="http://schemas.microsoft.com/office/powerpoint/2010/main" val="2143871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56F97-3DEF-07FE-EAD6-1DD476BA3865}"/>
              </a:ext>
            </a:extLst>
          </p:cNvPr>
          <p:cNvPicPr>
            <a:picLocks noChangeAspect="1"/>
          </p:cNvPicPr>
          <p:nvPr/>
        </p:nvPicPr>
        <p:blipFill>
          <a:blip r:embed="rId2"/>
          <a:stretch>
            <a:fillRect/>
          </a:stretch>
        </p:blipFill>
        <p:spPr>
          <a:xfrm>
            <a:off x="4887732" y="1649530"/>
            <a:ext cx="4256268" cy="2764022"/>
          </a:xfrm>
          <a:prstGeom prst="rect">
            <a:avLst/>
          </a:prstGeom>
        </p:spPr>
      </p:pic>
      <p:sp>
        <p:nvSpPr>
          <p:cNvPr id="2" name="TextBox 1"/>
          <p:cNvSpPr txBox="1"/>
          <p:nvPr/>
        </p:nvSpPr>
        <p:spPr>
          <a:xfrm>
            <a:off x="7639163" y="1680540"/>
            <a:ext cx="809837" cy="338554"/>
          </a:xfrm>
          <a:prstGeom prst="rect">
            <a:avLst/>
          </a:prstGeom>
          <a:noFill/>
        </p:spPr>
        <p:txBody>
          <a:bodyPr wrap="none" rtlCol="0">
            <a:spAutoFit/>
          </a:bodyPr>
          <a:lstStyle/>
          <a:p>
            <a:r>
              <a:rPr lang="en-US" sz="1600" b="1" dirty="0"/>
              <a:t>CLL14</a:t>
            </a:r>
          </a:p>
        </p:txBody>
      </p:sp>
      <p:sp>
        <p:nvSpPr>
          <p:cNvPr id="6" name="TextBox 5">
            <a:extLst>
              <a:ext uri="{FF2B5EF4-FFF2-40B4-BE49-F238E27FC236}">
                <a16:creationId xmlns:a16="http://schemas.microsoft.com/office/drawing/2014/main" id="{D1DC0EC0-A17D-0310-5570-8613E17F96C0}"/>
              </a:ext>
            </a:extLst>
          </p:cNvPr>
          <p:cNvSpPr txBox="1"/>
          <p:nvPr/>
        </p:nvSpPr>
        <p:spPr>
          <a:xfrm>
            <a:off x="133402" y="3543710"/>
            <a:ext cx="3939833" cy="461665"/>
          </a:xfrm>
          <a:prstGeom prst="rect">
            <a:avLst/>
          </a:prstGeom>
          <a:noFill/>
        </p:spPr>
        <p:txBody>
          <a:bodyPr wrap="square" rtlCol="0">
            <a:spAutoFit/>
          </a:bodyPr>
          <a:lstStyle/>
          <a:p>
            <a:r>
              <a:rPr lang="en-US" sz="1200" dirty="0">
                <a:solidFill>
                  <a:srgbClr val="C00000"/>
                </a:solidFill>
              </a:rPr>
              <a:t>In SEQUOIA Arm C: </a:t>
            </a:r>
            <a:r>
              <a:rPr lang="en-US" sz="1200" dirty="0" err="1">
                <a:solidFill>
                  <a:srgbClr val="C00000"/>
                </a:solidFill>
              </a:rPr>
              <a:t>Zanubrutinib</a:t>
            </a:r>
            <a:r>
              <a:rPr lang="en-US" sz="1200" dirty="0">
                <a:solidFill>
                  <a:srgbClr val="C00000"/>
                </a:solidFill>
              </a:rPr>
              <a:t> in TN CLL with del(17): 18-mo PFS of 88.6%</a:t>
            </a:r>
          </a:p>
        </p:txBody>
      </p:sp>
      <p:pic>
        <p:nvPicPr>
          <p:cNvPr id="7" name="Picture 6">
            <a:extLst>
              <a:ext uri="{FF2B5EF4-FFF2-40B4-BE49-F238E27FC236}">
                <a16:creationId xmlns:a16="http://schemas.microsoft.com/office/drawing/2014/main" id="{4F353996-B492-0EDC-75CB-C4898E569287}"/>
              </a:ext>
            </a:extLst>
          </p:cNvPr>
          <p:cNvPicPr>
            <a:picLocks noChangeAspect="1"/>
          </p:cNvPicPr>
          <p:nvPr/>
        </p:nvPicPr>
        <p:blipFill>
          <a:blip r:embed="rId3"/>
          <a:stretch>
            <a:fillRect/>
          </a:stretch>
        </p:blipFill>
        <p:spPr>
          <a:xfrm>
            <a:off x="0" y="817419"/>
            <a:ext cx="4939145" cy="2653145"/>
          </a:xfrm>
          <a:prstGeom prst="rect">
            <a:avLst/>
          </a:prstGeom>
        </p:spPr>
      </p:pic>
      <p:sp>
        <p:nvSpPr>
          <p:cNvPr id="8" name="Rectangle 7"/>
          <p:cNvSpPr/>
          <p:nvPr/>
        </p:nvSpPr>
        <p:spPr>
          <a:xfrm>
            <a:off x="3133849" y="838590"/>
            <a:ext cx="1438151" cy="338554"/>
          </a:xfrm>
          <a:prstGeom prst="rect">
            <a:avLst/>
          </a:prstGeom>
        </p:spPr>
        <p:txBody>
          <a:bodyPr wrap="none">
            <a:spAutoFit/>
          </a:bodyPr>
          <a:lstStyle/>
          <a:p>
            <a:r>
              <a:rPr lang="en-US" sz="1600" b="1" dirty="0">
                <a:solidFill>
                  <a:schemeClr val="tx1">
                    <a:lumMod val="95000"/>
                    <a:lumOff val="5000"/>
                  </a:schemeClr>
                </a:solidFill>
              </a:rPr>
              <a:t>ELEVATE-TN</a:t>
            </a:r>
            <a:endParaRPr lang="en-US" sz="1600" dirty="0"/>
          </a:p>
        </p:txBody>
      </p:sp>
      <p:sp>
        <p:nvSpPr>
          <p:cNvPr id="10" name="Title 3"/>
          <p:cNvSpPr txBox="1">
            <a:spLocks/>
          </p:cNvSpPr>
          <p:nvPr/>
        </p:nvSpPr>
        <p:spPr>
          <a:xfrm>
            <a:off x="-35720" y="127465"/>
            <a:ext cx="9144000" cy="551191"/>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PFS of </a:t>
            </a:r>
            <a:r>
              <a:rPr lang="en-US" sz="2400" b="1" kern="0" dirty="0" err="1">
                <a:solidFill>
                  <a:schemeClr val="tx1"/>
                </a:solidFill>
              </a:rPr>
              <a:t>BTKi</a:t>
            </a:r>
            <a:r>
              <a:rPr lang="en-US" sz="2400" b="1" kern="0" dirty="0">
                <a:solidFill>
                  <a:schemeClr val="tx1"/>
                </a:solidFill>
              </a:rPr>
              <a:t> (AO) and BCL2i (VO) in TN CLL</a:t>
            </a:r>
          </a:p>
        </p:txBody>
      </p:sp>
    </p:spTree>
    <p:extLst>
      <p:ext uri="{BB962C8B-B14F-4D97-AF65-F5344CB8AC3E}">
        <p14:creationId xmlns:p14="http://schemas.microsoft.com/office/powerpoint/2010/main" val="3480542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256" y="989033"/>
            <a:ext cx="7483488" cy="3170195"/>
          </a:xfrm>
          <a:prstGeom prst="rect">
            <a:avLst/>
          </a:prstGeom>
        </p:spPr>
      </p:pic>
      <p:sp>
        <p:nvSpPr>
          <p:cNvPr id="4" name="Rectangle 3"/>
          <p:cNvSpPr/>
          <p:nvPr/>
        </p:nvSpPr>
        <p:spPr>
          <a:xfrm>
            <a:off x="2884105" y="4132515"/>
            <a:ext cx="4279441" cy="276999"/>
          </a:xfrm>
          <a:prstGeom prst="rect">
            <a:avLst/>
          </a:prstGeom>
        </p:spPr>
        <p:txBody>
          <a:bodyPr wrap="none">
            <a:spAutoFit/>
          </a:bodyPr>
          <a:lstStyle/>
          <a:p>
            <a:r>
              <a:rPr lang="en-US" sz="1200" dirty="0" err="1">
                <a:latin typeface="AdvOT35fdff1a"/>
              </a:rPr>
              <a:t>Molica</a:t>
            </a:r>
            <a:r>
              <a:rPr lang="en-US" sz="1200" dirty="0">
                <a:latin typeface="AdvOT35fdff1a"/>
              </a:rPr>
              <a:t> et al </a:t>
            </a:r>
            <a:r>
              <a:rPr lang="en-US" sz="1200" dirty="0"/>
              <a:t>Clinical Lymphoma, Myeloma &amp; Leukemia, 2020</a:t>
            </a:r>
          </a:p>
        </p:txBody>
      </p:sp>
      <p:sp>
        <p:nvSpPr>
          <p:cNvPr id="6" name="Title 3"/>
          <p:cNvSpPr txBox="1">
            <a:spLocks/>
          </p:cNvSpPr>
          <p:nvPr/>
        </p:nvSpPr>
        <p:spPr>
          <a:xfrm>
            <a:off x="-35720" y="127465"/>
            <a:ext cx="9144000" cy="86156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Meta-analysis suggest potential PFS advantage for </a:t>
            </a:r>
            <a:r>
              <a:rPr lang="en-US" sz="2400" b="1" kern="0" dirty="0" err="1">
                <a:solidFill>
                  <a:schemeClr val="tx1"/>
                </a:solidFill>
              </a:rPr>
              <a:t>BTKi</a:t>
            </a:r>
            <a:r>
              <a:rPr lang="en-US" sz="2400" b="1" kern="0" dirty="0">
                <a:solidFill>
                  <a:schemeClr val="tx1"/>
                </a:solidFill>
              </a:rPr>
              <a:t> (AO) vs BCL2i (VO) </a:t>
            </a:r>
          </a:p>
        </p:txBody>
      </p:sp>
      <p:sp>
        <p:nvSpPr>
          <p:cNvPr id="7" name="Rectangle 6"/>
          <p:cNvSpPr/>
          <p:nvPr/>
        </p:nvSpPr>
        <p:spPr bwMode="auto">
          <a:xfrm>
            <a:off x="4093369" y="2614613"/>
            <a:ext cx="3936206" cy="371475"/>
          </a:xfrm>
          <a:prstGeom prst="rect">
            <a:avLst/>
          </a:prstGeom>
          <a:no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506169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5514" y="1145257"/>
            <a:ext cx="7292972" cy="2857748"/>
          </a:xfrm>
          <a:prstGeom prst="rect">
            <a:avLst/>
          </a:prstGeom>
        </p:spPr>
      </p:pic>
      <p:sp>
        <p:nvSpPr>
          <p:cNvPr id="4" name="Title 3"/>
          <p:cNvSpPr txBox="1">
            <a:spLocks/>
          </p:cNvSpPr>
          <p:nvPr/>
        </p:nvSpPr>
        <p:spPr>
          <a:xfrm>
            <a:off x="-35720" y="127465"/>
            <a:ext cx="9144000" cy="453649"/>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For TP53 mutated TN CLL </a:t>
            </a:r>
            <a:r>
              <a:rPr lang="en-US" sz="2400" b="1" kern="0" dirty="0" err="1">
                <a:solidFill>
                  <a:schemeClr val="tx1"/>
                </a:solidFill>
              </a:rPr>
              <a:t>BTKi</a:t>
            </a:r>
            <a:r>
              <a:rPr lang="en-US" sz="2400" b="1" kern="0" dirty="0">
                <a:solidFill>
                  <a:schemeClr val="tx1"/>
                </a:solidFill>
              </a:rPr>
              <a:t> (AO) shows a trend of PFS advantage vs BCL2i (VO) </a:t>
            </a:r>
          </a:p>
        </p:txBody>
      </p:sp>
    </p:spTree>
    <p:extLst>
      <p:ext uri="{BB962C8B-B14F-4D97-AF65-F5344CB8AC3E}">
        <p14:creationId xmlns:p14="http://schemas.microsoft.com/office/powerpoint/2010/main" val="3091382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78" y="4006486"/>
            <a:ext cx="1737976" cy="307777"/>
          </a:xfrm>
          <a:prstGeom prst="rect">
            <a:avLst/>
          </a:prstGeom>
          <a:noFill/>
        </p:spPr>
        <p:txBody>
          <a:bodyPr wrap="none" rtlCol="0">
            <a:spAutoFit/>
          </a:bodyPr>
          <a:lstStyle/>
          <a:p>
            <a:r>
              <a:rPr lang="en-US" sz="1400" dirty="0" err="1"/>
              <a:t>Nakhoda</a:t>
            </a:r>
            <a:r>
              <a:rPr lang="en-US" sz="1400" dirty="0"/>
              <a:t> BJH 2023</a:t>
            </a:r>
          </a:p>
        </p:txBody>
      </p:sp>
      <p:pic>
        <p:nvPicPr>
          <p:cNvPr id="6" name="Picture 5"/>
          <p:cNvPicPr>
            <a:picLocks noChangeAspect="1"/>
          </p:cNvPicPr>
          <p:nvPr/>
        </p:nvPicPr>
        <p:blipFill>
          <a:blip r:embed="rId2"/>
          <a:stretch>
            <a:fillRect/>
          </a:stretch>
        </p:blipFill>
        <p:spPr>
          <a:xfrm>
            <a:off x="1766454" y="75163"/>
            <a:ext cx="5509907" cy="4927361"/>
          </a:xfrm>
          <a:prstGeom prst="rect">
            <a:avLst/>
          </a:prstGeom>
        </p:spPr>
      </p:pic>
      <p:sp>
        <p:nvSpPr>
          <p:cNvPr id="7" name="Title 3"/>
          <p:cNvSpPr txBox="1">
            <a:spLocks/>
          </p:cNvSpPr>
          <p:nvPr/>
        </p:nvSpPr>
        <p:spPr>
          <a:xfrm>
            <a:off x="-35719" y="127465"/>
            <a:ext cx="1802174" cy="93240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1800" b="1" kern="0" dirty="0">
                <a:solidFill>
                  <a:schemeClr val="tx1"/>
                </a:solidFill>
              </a:rPr>
              <a:t>Clinically observed BTK mutations</a:t>
            </a:r>
          </a:p>
        </p:txBody>
      </p:sp>
    </p:spTree>
    <p:extLst>
      <p:ext uri="{BB962C8B-B14F-4D97-AF65-F5344CB8AC3E}">
        <p14:creationId xmlns:p14="http://schemas.microsoft.com/office/powerpoint/2010/main" val="451611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1727" y="34224"/>
            <a:ext cx="3401291" cy="5114040"/>
          </a:xfrm>
          <a:prstGeom prst="rect">
            <a:avLst/>
          </a:prstGeom>
        </p:spPr>
      </p:pic>
      <p:sp>
        <p:nvSpPr>
          <p:cNvPr id="6" name="Rectangle 5"/>
          <p:cNvSpPr/>
          <p:nvPr/>
        </p:nvSpPr>
        <p:spPr>
          <a:xfrm>
            <a:off x="3969326" y="124691"/>
            <a:ext cx="5174673" cy="3416320"/>
          </a:xfrm>
          <a:prstGeom prst="rect">
            <a:avLst/>
          </a:prstGeom>
        </p:spPr>
        <p:txBody>
          <a:bodyPr wrap="square">
            <a:spAutoFit/>
          </a:bodyPr>
          <a:lstStyle/>
          <a:p>
            <a:r>
              <a:rPr lang="en-US" sz="1800" dirty="0"/>
              <a:t>Enrichment of BTK Leu528Trp mutations in patients with CLL on </a:t>
            </a:r>
            <a:r>
              <a:rPr lang="en-US" sz="1800" dirty="0" err="1"/>
              <a:t>zanubrutinib</a:t>
            </a:r>
            <a:r>
              <a:rPr lang="en-US" sz="1800" dirty="0"/>
              <a:t>: potential for </a:t>
            </a:r>
            <a:r>
              <a:rPr lang="en-US" sz="1800" dirty="0" err="1"/>
              <a:t>pirtobrutinib</a:t>
            </a:r>
            <a:r>
              <a:rPr lang="en-US" sz="1800" dirty="0"/>
              <a:t> cross-resistance</a:t>
            </a:r>
          </a:p>
          <a:p>
            <a:r>
              <a:rPr lang="en-US" sz="1800" dirty="0"/>
              <a:t>Blombery. Blood </a:t>
            </a:r>
            <a:r>
              <a:rPr lang="en-US" sz="1800" dirty="0" err="1"/>
              <a:t>Adv</a:t>
            </a:r>
            <a:r>
              <a:rPr lang="en-US" sz="1800" dirty="0"/>
              <a:t> 2022</a:t>
            </a:r>
          </a:p>
          <a:p>
            <a:pPr marL="342900" indent="-342900">
              <a:buFont typeface="Arial" panose="020B0604020202020204" pitchFamily="34" charset="0"/>
              <a:buChar char="•"/>
            </a:pPr>
            <a:r>
              <a:rPr lang="en-US" sz="1800" dirty="0"/>
              <a:t>Two patients.</a:t>
            </a:r>
          </a:p>
          <a:p>
            <a:pPr marL="342900" indent="-342900">
              <a:buFont typeface="Arial" panose="020B0604020202020204" pitchFamily="34" charset="0"/>
              <a:buChar char="•"/>
            </a:pPr>
            <a:r>
              <a:rPr lang="en-US" sz="1800" dirty="0"/>
              <a:t>Both patients subsequently responded to </a:t>
            </a:r>
            <a:r>
              <a:rPr lang="en-US" sz="1800" dirty="0" err="1"/>
              <a:t>venetoclax</a:t>
            </a:r>
            <a:r>
              <a:rPr lang="en-US" sz="1800" dirty="0"/>
              <a:t>-based treatment.</a:t>
            </a:r>
          </a:p>
          <a:p>
            <a:pPr marL="342900" indent="-342900">
              <a:buFont typeface="Arial" panose="020B0604020202020204" pitchFamily="34" charset="0"/>
              <a:buChar char="•"/>
            </a:pPr>
            <a:endParaRPr lang="en-US" sz="1800" dirty="0"/>
          </a:p>
          <a:p>
            <a:r>
              <a:rPr lang="en-US" sz="1800" dirty="0" err="1"/>
              <a:t>Pirtobrutinib</a:t>
            </a:r>
            <a:r>
              <a:rPr lang="en-US" sz="1800" dirty="0"/>
              <a:t> targets BTK C481S in </a:t>
            </a:r>
            <a:r>
              <a:rPr lang="en-US" sz="1800" dirty="0" err="1"/>
              <a:t>ibrutinib</a:t>
            </a:r>
            <a:r>
              <a:rPr lang="en-US" sz="1800" dirty="0"/>
              <a:t>-resistant CLL but second-site BTK mutations lead to resistance</a:t>
            </a:r>
          </a:p>
          <a:p>
            <a:r>
              <a:rPr lang="en-US" sz="1800" dirty="0" err="1"/>
              <a:t>Naeem</a:t>
            </a:r>
            <a:r>
              <a:rPr lang="en-US" sz="1800" dirty="0"/>
              <a:t>. Blood </a:t>
            </a:r>
            <a:r>
              <a:rPr lang="en-US" sz="1800" dirty="0" err="1"/>
              <a:t>Adv</a:t>
            </a:r>
            <a:r>
              <a:rPr lang="en-US" sz="1800" dirty="0"/>
              <a:t> 2022</a:t>
            </a:r>
          </a:p>
        </p:txBody>
      </p:sp>
    </p:spTree>
    <p:extLst>
      <p:ext uri="{BB962C8B-B14F-4D97-AF65-F5344CB8AC3E}">
        <p14:creationId xmlns:p14="http://schemas.microsoft.com/office/powerpoint/2010/main" val="2116788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dirty="0">
                <a:solidFill>
                  <a:srgbClr val="002E51"/>
                </a:solidFill>
                <a:cs typeface="Arial"/>
              </a:rPr>
              <a:t>Rebecca </a:t>
            </a:r>
            <a:r>
              <a:rPr lang="en-US" sz="2400" b="1" dirty="0" err="1">
                <a:solidFill>
                  <a:srgbClr val="002E51"/>
                </a:solidFill>
                <a:cs typeface="Arial"/>
              </a:rPr>
              <a:t>Klisovic</a:t>
            </a:r>
            <a:r>
              <a:rPr lang="en-US" sz="2400" b="1" dirty="0">
                <a:solidFill>
                  <a:srgbClr val="002E51"/>
                </a:solidFill>
                <a:cs typeface="Arial"/>
              </a:rPr>
              <a:t>, MD</a:t>
            </a:r>
          </a:p>
          <a:p>
            <a:pPr algn="ctr">
              <a:buNone/>
            </a:pPr>
            <a:r>
              <a:rPr lang="en-US" sz="2400" b="1" dirty="0">
                <a:solidFill>
                  <a:srgbClr val="002E51"/>
                </a:solidFill>
                <a:cs typeface="Arial"/>
              </a:rPr>
              <a:t>Chief Medical Information Officer</a:t>
            </a:r>
          </a:p>
          <a:p>
            <a:pPr algn="ctr">
              <a:buNone/>
            </a:pPr>
            <a:r>
              <a:rPr lang="en-US" sz="2400" b="1" dirty="0">
                <a:solidFill>
                  <a:srgbClr val="002E51"/>
                </a:solidFill>
                <a:cs typeface="Arial"/>
              </a:rPr>
              <a:t> University Hospitals Seidman Cancer Center Center</a:t>
            </a:r>
          </a:p>
          <a:p>
            <a:pPr algn="ctr">
              <a:buNone/>
            </a:pPr>
            <a:r>
              <a:rPr lang="en-US" sz="2400" b="1" dirty="0">
                <a:solidFill>
                  <a:srgbClr val="002E51"/>
                </a:solidFill>
                <a:cs typeface="Arial"/>
              </a:rPr>
              <a:t>Columbus, OH</a:t>
            </a:r>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539436"/>
          </a:xfrm>
        </p:spPr>
        <p:txBody>
          <a:bodyPr/>
          <a:lstStyle/>
          <a:p>
            <a:r>
              <a:rPr lang="en-US" sz="2400" b="1" dirty="0"/>
              <a:t>Sequencing CLL treatments – a personal perspective</a:t>
            </a:r>
          </a:p>
        </p:txBody>
      </p:sp>
      <p:sp>
        <p:nvSpPr>
          <p:cNvPr id="3" name="TextBox 2"/>
          <p:cNvSpPr txBox="1"/>
          <p:nvPr/>
        </p:nvSpPr>
        <p:spPr>
          <a:xfrm>
            <a:off x="218486" y="1461844"/>
            <a:ext cx="1390124" cy="369332"/>
          </a:xfrm>
          <a:prstGeom prst="rect">
            <a:avLst/>
          </a:prstGeom>
          <a:noFill/>
        </p:spPr>
        <p:txBody>
          <a:bodyPr wrap="none" rtlCol="0">
            <a:spAutoFit/>
          </a:bodyPr>
          <a:lstStyle/>
          <a:p>
            <a:r>
              <a:rPr lang="en-US" sz="1800" dirty="0"/>
              <a:t>(CIT) </a:t>
            </a:r>
            <a:r>
              <a:rPr lang="en-US" sz="1800" dirty="0" err="1"/>
              <a:t>cBTKi</a:t>
            </a:r>
            <a:endParaRPr lang="en-US" sz="1800" dirty="0"/>
          </a:p>
        </p:txBody>
      </p:sp>
      <p:sp>
        <p:nvSpPr>
          <p:cNvPr id="5" name="TextBox 4"/>
          <p:cNvSpPr txBox="1"/>
          <p:nvPr/>
        </p:nvSpPr>
        <p:spPr>
          <a:xfrm>
            <a:off x="1926835" y="1461844"/>
            <a:ext cx="1313245" cy="369332"/>
          </a:xfrm>
          <a:prstGeom prst="rect">
            <a:avLst/>
          </a:prstGeom>
          <a:noFill/>
        </p:spPr>
        <p:txBody>
          <a:bodyPr wrap="none" rtlCol="0">
            <a:spAutoFit/>
          </a:bodyPr>
          <a:lstStyle/>
          <a:p>
            <a:r>
              <a:rPr lang="en-US" sz="1800" dirty="0" err="1"/>
              <a:t>Venetoclax</a:t>
            </a:r>
            <a:endParaRPr lang="en-US" sz="1800" dirty="0"/>
          </a:p>
        </p:txBody>
      </p:sp>
      <p:sp>
        <p:nvSpPr>
          <p:cNvPr id="6" name="TextBox 5"/>
          <p:cNvSpPr txBox="1"/>
          <p:nvPr/>
        </p:nvSpPr>
        <p:spPr>
          <a:xfrm>
            <a:off x="3569651" y="1461844"/>
            <a:ext cx="1415772" cy="369332"/>
          </a:xfrm>
          <a:prstGeom prst="rect">
            <a:avLst/>
          </a:prstGeom>
          <a:noFill/>
        </p:spPr>
        <p:txBody>
          <a:bodyPr wrap="none" rtlCol="0">
            <a:spAutoFit/>
          </a:bodyPr>
          <a:lstStyle/>
          <a:p>
            <a:r>
              <a:rPr lang="en-US" sz="1800" dirty="0" err="1"/>
              <a:t>Pirtobrutinib</a:t>
            </a:r>
            <a:endParaRPr lang="en-US" sz="1800" dirty="0"/>
          </a:p>
        </p:txBody>
      </p:sp>
      <p:cxnSp>
        <p:nvCxnSpPr>
          <p:cNvPr id="8" name="Straight Arrow Connector 7"/>
          <p:cNvCxnSpPr/>
          <p:nvPr/>
        </p:nvCxnSpPr>
        <p:spPr bwMode="auto">
          <a:xfrm>
            <a:off x="1590082"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a:off x="3202120"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8" name="TextBox 17"/>
          <p:cNvSpPr txBox="1"/>
          <p:nvPr/>
        </p:nvSpPr>
        <p:spPr>
          <a:xfrm>
            <a:off x="210393" y="844369"/>
            <a:ext cx="5433732" cy="461665"/>
          </a:xfrm>
          <a:prstGeom prst="rect">
            <a:avLst/>
          </a:prstGeom>
          <a:noFill/>
        </p:spPr>
        <p:txBody>
          <a:bodyPr wrap="none" rtlCol="0">
            <a:spAutoFit/>
          </a:bodyPr>
          <a:lstStyle/>
          <a:p>
            <a:r>
              <a:rPr lang="en-US" u="sng" dirty="0"/>
              <a:t>Without 17p deletion or TP53 mutation</a:t>
            </a:r>
          </a:p>
        </p:txBody>
      </p:sp>
      <p:cxnSp>
        <p:nvCxnSpPr>
          <p:cNvPr id="19" name="Straight Arrow Connector 18"/>
          <p:cNvCxnSpPr/>
          <p:nvPr/>
        </p:nvCxnSpPr>
        <p:spPr bwMode="auto">
          <a:xfrm>
            <a:off x="4969338"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0" name="TextBox 19"/>
          <p:cNvSpPr txBox="1"/>
          <p:nvPr/>
        </p:nvSpPr>
        <p:spPr>
          <a:xfrm>
            <a:off x="5266646" y="1464220"/>
            <a:ext cx="2283702" cy="369332"/>
          </a:xfrm>
          <a:prstGeom prst="rect">
            <a:avLst/>
          </a:prstGeom>
          <a:noFill/>
        </p:spPr>
        <p:txBody>
          <a:bodyPr wrap="none" rtlCol="0">
            <a:spAutoFit/>
          </a:bodyPr>
          <a:lstStyle/>
          <a:p>
            <a:r>
              <a:rPr lang="en-US" sz="1800" dirty="0" err="1"/>
              <a:t>Venetoclax</a:t>
            </a:r>
            <a:r>
              <a:rPr lang="en-US" sz="1800" dirty="0"/>
              <a:t>, other </a:t>
            </a:r>
            <a:r>
              <a:rPr lang="en-US" sz="1800" dirty="0" err="1"/>
              <a:t>Tx</a:t>
            </a:r>
            <a:endParaRPr lang="en-US" sz="1800" dirty="0"/>
          </a:p>
        </p:txBody>
      </p:sp>
      <p:sp>
        <p:nvSpPr>
          <p:cNvPr id="22" name="TextBox 21"/>
          <p:cNvSpPr txBox="1"/>
          <p:nvPr/>
        </p:nvSpPr>
        <p:spPr>
          <a:xfrm>
            <a:off x="2452103" y="2098601"/>
            <a:ext cx="800219" cy="369332"/>
          </a:xfrm>
          <a:prstGeom prst="rect">
            <a:avLst/>
          </a:prstGeom>
          <a:noFill/>
        </p:spPr>
        <p:txBody>
          <a:bodyPr wrap="none" rtlCol="0">
            <a:spAutoFit/>
          </a:bodyPr>
          <a:lstStyle/>
          <a:p>
            <a:r>
              <a:rPr lang="en-US" sz="1800" dirty="0" err="1"/>
              <a:t>cBTKi</a:t>
            </a:r>
            <a:endParaRPr lang="en-US" sz="1800" dirty="0"/>
          </a:p>
        </p:txBody>
      </p:sp>
      <p:sp>
        <p:nvSpPr>
          <p:cNvPr id="27" name="TextBox 26"/>
          <p:cNvSpPr txBox="1"/>
          <p:nvPr/>
        </p:nvSpPr>
        <p:spPr>
          <a:xfrm>
            <a:off x="241142" y="2098601"/>
            <a:ext cx="1903150" cy="369332"/>
          </a:xfrm>
          <a:prstGeom prst="rect">
            <a:avLst/>
          </a:prstGeom>
          <a:noFill/>
        </p:spPr>
        <p:txBody>
          <a:bodyPr wrap="none" rtlCol="0">
            <a:spAutoFit/>
          </a:bodyPr>
          <a:lstStyle/>
          <a:p>
            <a:r>
              <a:rPr lang="en-US" sz="1800" dirty="0"/>
              <a:t>(CIT) </a:t>
            </a:r>
            <a:r>
              <a:rPr lang="en-US" sz="1800" dirty="0" err="1"/>
              <a:t>Venetoclax</a:t>
            </a:r>
            <a:endParaRPr lang="en-US" sz="1800" dirty="0"/>
          </a:p>
        </p:txBody>
      </p:sp>
      <p:sp>
        <p:nvSpPr>
          <p:cNvPr id="28" name="TextBox 27"/>
          <p:cNvSpPr txBox="1"/>
          <p:nvPr/>
        </p:nvSpPr>
        <p:spPr>
          <a:xfrm>
            <a:off x="4905909" y="2096225"/>
            <a:ext cx="1415772" cy="369332"/>
          </a:xfrm>
          <a:prstGeom prst="rect">
            <a:avLst/>
          </a:prstGeom>
          <a:noFill/>
        </p:spPr>
        <p:txBody>
          <a:bodyPr wrap="none" rtlCol="0">
            <a:spAutoFit/>
          </a:bodyPr>
          <a:lstStyle/>
          <a:p>
            <a:r>
              <a:rPr lang="en-US" sz="1800" dirty="0" err="1"/>
              <a:t>Pirtobrutinib</a:t>
            </a:r>
            <a:endParaRPr lang="en-US" sz="1800" dirty="0"/>
          </a:p>
        </p:txBody>
      </p:sp>
      <p:cxnSp>
        <p:nvCxnSpPr>
          <p:cNvPr id="29" name="Straight Arrow Connector 28"/>
          <p:cNvCxnSpPr/>
          <p:nvPr/>
        </p:nvCxnSpPr>
        <p:spPr bwMode="auto">
          <a:xfrm>
            <a:off x="2114953"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a:off x="4579013"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1" name="TextBox 30"/>
          <p:cNvSpPr txBox="1"/>
          <p:nvPr/>
        </p:nvSpPr>
        <p:spPr>
          <a:xfrm>
            <a:off x="3225208" y="2102506"/>
            <a:ext cx="1385316" cy="369332"/>
          </a:xfrm>
          <a:prstGeom prst="rect">
            <a:avLst/>
          </a:prstGeom>
          <a:noFill/>
        </p:spPr>
        <p:txBody>
          <a:bodyPr wrap="none" rtlCol="0">
            <a:spAutoFit/>
          </a:bodyPr>
          <a:lstStyle/>
          <a:p>
            <a:r>
              <a:rPr lang="en-US" sz="1800" dirty="0"/>
              <a:t>(</a:t>
            </a:r>
            <a:r>
              <a:rPr lang="en-US" sz="1800" dirty="0">
                <a:sym typeface="Wingdings" panose="05000000000000000000" pitchFamily="2" charset="2"/>
              </a:rPr>
              <a:t></a:t>
            </a:r>
            <a:r>
              <a:rPr lang="en-US" sz="1800" dirty="0"/>
              <a:t>Other </a:t>
            </a:r>
            <a:r>
              <a:rPr lang="en-US" sz="1800" dirty="0" err="1"/>
              <a:t>tx</a:t>
            </a:r>
            <a:r>
              <a:rPr lang="en-US" sz="1800" dirty="0"/>
              <a:t>)</a:t>
            </a:r>
          </a:p>
        </p:txBody>
      </p:sp>
      <p:cxnSp>
        <p:nvCxnSpPr>
          <p:cNvPr id="32" name="Straight Arrow Connector 31"/>
          <p:cNvCxnSpPr/>
          <p:nvPr/>
        </p:nvCxnSpPr>
        <p:spPr bwMode="auto">
          <a:xfrm>
            <a:off x="6264958"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3" name="TextBox 32"/>
          <p:cNvSpPr txBox="1"/>
          <p:nvPr/>
        </p:nvSpPr>
        <p:spPr>
          <a:xfrm>
            <a:off x="6562266" y="2098601"/>
            <a:ext cx="2283702" cy="369332"/>
          </a:xfrm>
          <a:prstGeom prst="rect">
            <a:avLst/>
          </a:prstGeom>
          <a:noFill/>
        </p:spPr>
        <p:txBody>
          <a:bodyPr wrap="none" rtlCol="0">
            <a:spAutoFit/>
          </a:bodyPr>
          <a:lstStyle/>
          <a:p>
            <a:r>
              <a:rPr lang="en-US" sz="1800" dirty="0" err="1"/>
              <a:t>Venetoclax</a:t>
            </a:r>
            <a:r>
              <a:rPr lang="en-US" sz="1800" dirty="0"/>
              <a:t>, other </a:t>
            </a:r>
            <a:r>
              <a:rPr lang="en-US" sz="1800" dirty="0" err="1"/>
              <a:t>Tx</a:t>
            </a:r>
            <a:endParaRPr lang="en-US" sz="1800" dirty="0"/>
          </a:p>
        </p:txBody>
      </p:sp>
      <p:sp>
        <p:nvSpPr>
          <p:cNvPr id="34" name="TextBox 33"/>
          <p:cNvSpPr txBox="1"/>
          <p:nvPr/>
        </p:nvSpPr>
        <p:spPr>
          <a:xfrm>
            <a:off x="241142" y="3260500"/>
            <a:ext cx="8327921" cy="646331"/>
          </a:xfrm>
          <a:prstGeom prst="rect">
            <a:avLst/>
          </a:prstGeom>
          <a:noFill/>
        </p:spPr>
        <p:txBody>
          <a:bodyPr wrap="none" rtlCol="0">
            <a:spAutoFit/>
          </a:bodyPr>
          <a:lstStyle/>
          <a:p>
            <a:r>
              <a:rPr lang="en-US" sz="1800" dirty="0"/>
              <a:t>CIT: </a:t>
            </a:r>
            <a:r>
              <a:rPr lang="en-US" sz="1800" dirty="0" err="1"/>
              <a:t>chemoimmunotherapy</a:t>
            </a:r>
            <a:endParaRPr lang="en-US" sz="1800" dirty="0"/>
          </a:p>
          <a:p>
            <a:r>
              <a:rPr lang="en-US" sz="1800" dirty="0" err="1"/>
              <a:t>cBTKi</a:t>
            </a:r>
            <a:r>
              <a:rPr lang="en-US" sz="1800" dirty="0"/>
              <a:t>: </a:t>
            </a:r>
            <a:r>
              <a:rPr lang="en-US" sz="1800" dirty="0" err="1"/>
              <a:t>acalabrutinib</a:t>
            </a:r>
            <a:r>
              <a:rPr lang="en-US" sz="1800" dirty="0"/>
              <a:t> or </a:t>
            </a:r>
            <a:r>
              <a:rPr lang="en-US" sz="1800" dirty="0" err="1"/>
              <a:t>zanubrutinib</a:t>
            </a:r>
            <a:r>
              <a:rPr lang="en-US" sz="1800" dirty="0"/>
              <a:t> approved and preferred; </a:t>
            </a:r>
            <a:r>
              <a:rPr lang="en-US" sz="1800" dirty="0" err="1"/>
              <a:t>ibrutinib</a:t>
            </a:r>
            <a:r>
              <a:rPr lang="en-US" sz="1800" dirty="0"/>
              <a:t> approved.</a:t>
            </a:r>
          </a:p>
        </p:txBody>
      </p:sp>
    </p:spTree>
    <p:extLst>
      <p:ext uri="{BB962C8B-B14F-4D97-AF65-F5344CB8AC3E}">
        <p14:creationId xmlns:p14="http://schemas.microsoft.com/office/powerpoint/2010/main" val="1249712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352" y="1461844"/>
            <a:ext cx="800219" cy="369332"/>
          </a:xfrm>
          <a:prstGeom prst="rect">
            <a:avLst/>
          </a:prstGeom>
          <a:noFill/>
        </p:spPr>
        <p:txBody>
          <a:bodyPr wrap="none" rtlCol="0">
            <a:spAutoFit/>
          </a:bodyPr>
          <a:lstStyle/>
          <a:p>
            <a:r>
              <a:rPr lang="en-US" sz="1800" dirty="0" err="1"/>
              <a:t>cBTKi</a:t>
            </a:r>
            <a:endParaRPr lang="en-US" sz="1800" dirty="0"/>
          </a:p>
        </p:txBody>
      </p:sp>
      <p:sp>
        <p:nvSpPr>
          <p:cNvPr id="5" name="TextBox 4"/>
          <p:cNvSpPr txBox="1"/>
          <p:nvPr/>
        </p:nvSpPr>
        <p:spPr>
          <a:xfrm>
            <a:off x="1466251" y="1461844"/>
            <a:ext cx="1313245" cy="369332"/>
          </a:xfrm>
          <a:prstGeom prst="rect">
            <a:avLst/>
          </a:prstGeom>
          <a:noFill/>
        </p:spPr>
        <p:txBody>
          <a:bodyPr wrap="none" rtlCol="0">
            <a:spAutoFit/>
          </a:bodyPr>
          <a:lstStyle/>
          <a:p>
            <a:r>
              <a:rPr lang="en-US" sz="1800" dirty="0" err="1"/>
              <a:t>Venetoclax</a:t>
            </a:r>
            <a:endParaRPr lang="en-US" sz="1800" dirty="0"/>
          </a:p>
        </p:txBody>
      </p:sp>
      <p:sp>
        <p:nvSpPr>
          <p:cNvPr id="6" name="TextBox 5"/>
          <p:cNvSpPr txBox="1"/>
          <p:nvPr/>
        </p:nvSpPr>
        <p:spPr>
          <a:xfrm>
            <a:off x="3109067" y="1461844"/>
            <a:ext cx="1415772" cy="369332"/>
          </a:xfrm>
          <a:prstGeom prst="rect">
            <a:avLst/>
          </a:prstGeom>
          <a:noFill/>
        </p:spPr>
        <p:txBody>
          <a:bodyPr wrap="none" rtlCol="0">
            <a:spAutoFit/>
          </a:bodyPr>
          <a:lstStyle/>
          <a:p>
            <a:r>
              <a:rPr lang="en-US" sz="1800" dirty="0" err="1"/>
              <a:t>Pirtobrutinib</a:t>
            </a:r>
            <a:endParaRPr lang="en-US" sz="1800" dirty="0"/>
          </a:p>
        </p:txBody>
      </p:sp>
      <p:cxnSp>
        <p:nvCxnSpPr>
          <p:cNvPr id="8" name="Straight Arrow Connector 7"/>
          <p:cNvCxnSpPr/>
          <p:nvPr/>
        </p:nvCxnSpPr>
        <p:spPr bwMode="auto">
          <a:xfrm>
            <a:off x="1129498"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a:off x="2741536"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8" name="TextBox 17"/>
          <p:cNvSpPr txBox="1"/>
          <p:nvPr/>
        </p:nvSpPr>
        <p:spPr>
          <a:xfrm>
            <a:off x="210393" y="844369"/>
            <a:ext cx="6017225" cy="461665"/>
          </a:xfrm>
          <a:prstGeom prst="rect">
            <a:avLst/>
          </a:prstGeom>
          <a:noFill/>
        </p:spPr>
        <p:txBody>
          <a:bodyPr wrap="none" rtlCol="0">
            <a:spAutoFit/>
          </a:bodyPr>
          <a:lstStyle/>
          <a:p>
            <a:r>
              <a:rPr lang="en-US" u="sng" dirty="0"/>
              <a:t>17p deletion and/or TP53 mutation present</a:t>
            </a:r>
          </a:p>
        </p:txBody>
      </p:sp>
      <p:cxnSp>
        <p:nvCxnSpPr>
          <p:cNvPr id="19" name="Straight Arrow Connector 18"/>
          <p:cNvCxnSpPr/>
          <p:nvPr/>
        </p:nvCxnSpPr>
        <p:spPr bwMode="auto">
          <a:xfrm>
            <a:off x="4508754" y="1646510"/>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0" name="TextBox 19"/>
          <p:cNvSpPr txBox="1"/>
          <p:nvPr/>
        </p:nvSpPr>
        <p:spPr>
          <a:xfrm>
            <a:off x="4806062" y="1464220"/>
            <a:ext cx="2283702" cy="369332"/>
          </a:xfrm>
          <a:prstGeom prst="rect">
            <a:avLst/>
          </a:prstGeom>
          <a:noFill/>
        </p:spPr>
        <p:txBody>
          <a:bodyPr wrap="none" rtlCol="0">
            <a:spAutoFit/>
          </a:bodyPr>
          <a:lstStyle/>
          <a:p>
            <a:r>
              <a:rPr lang="en-US" sz="1800" dirty="0"/>
              <a:t>other </a:t>
            </a:r>
            <a:r>
              <a:rPr lang="en-US" sz="1800" dirty="0" err="1"/>
              <a:t>Tx</a:t>
            </a:r>
            <a:r>
              <a:rPr lang="en-US" sz="1800" dirty="0"/>
              <a:t>, </a:t>
            </a:r>
            <a:r>
              <a:rPr lang="en-US" sz="1800" dirty="0" err="1"/>
              <a:t>Venetoclax</a:t>
            </a:r>
            <a:endParaRPr lang="en-US" sz="1800" dirty="0"/>
          </a:p>
        </p:txBody>
      </p:sp>
      <p:sp>
        <p:nvSpPr>
          <p:cNvPr id="22" name="TextBox 21"/>
          <p:cNvSpPr txBox="1"/>
          <p:nvPr/>
        </p:nvSpPr>
        <p:spPr>
          <a:xfrm>
            <a:off x="1991519" y="2098601"/>
            <a:ext cx="800219" cy="369332"/>
          </a:xfrm>
          <a:prstGeom prst="rect">
            <a:avLst/>
          </a:prstGeom>
          <a:noFill/>
        </p:spPr>
        <p:txBody>
          <a:bodyPr wrap="none" rtlCol="0">
            <a:spAutoFit/>
          </a:bodyPr>
          <a:lstStyle/>
          <a:p>
            <a:r>
              <a:rPr lang="en-US" sz="1800" dirty="0" err="1">
                <a:solidFill>
                  <a:schemeClr val="bg2">
                    <a:lumMod val="60000"/>
                    <a:lumOff val="40000"/>
                  </a:schemeClr>
                </a:solidFill>
              </a:rPr>
              <a:t>cBTKi</a:t>
            </a:r>
            <a:endParaRPr lang="en-US" sz="1800" dirty="0">
              <a:solidFill>
                <a:schemeClr val="bg2">
                  <a:lumMod val="60000"/>
                  <a:lumOff val="40000"/>
                </a:schemeClr>
              </a:solidFill>
            </a:endParaRPr>
          </a:p>
        </p:txBody>
      </p:sp>
      <p:sp>
        <p:nvSpPr>
          <p:cNvPr id="27" name="TextBox 26"/>
          <p:cNvSpPr txBox="1"/>
          <p:nvPr/>
        </p:nvSpPr>
        <p:spPr>
          <a:xfrm>
            <a:off x="275008" y="2098601"/>
            <a:ext cx="1313245" cy="369332"/>
          </a:xfrm>
          <a:prstGeom prst="rect">
            <a:avLst/>
          </a:prstGeom>
          <a:noFill/>
        </p:spPr>
        <p:txBody>
          <a:bodyPr wrap="none" rtlCol="0">
            <a:spAutoFit/>
          </a:bodyPr>
          <a:lstStyle/>
          <a:p>
            <a:r>
              <a:rPr lang="en-US" sz="1800" dirty="0" err="1">
                <a:solidFill>
                  <a:schemeClr val="bg2">
                    <a:lumMod val="60000"/>
                    <a:lumOff val="40000"/>
                  </a:schemeClr>
                </a:solidFill>
              </a:rPr>
              <a:t>Venetoclax</a:t>
            </a:r>
            <a:endParaRPr lang="en-US" sz="1800" dirty="0">
              <a:solidFill>
                <a:schemeClr val="bg2">
                  <a:lumMod val="60000"/>
                  <a:lumOff val="40000"/>
                </a:schemeClr>
              </a:solidFill>
            </a:endParaRPr>
          </a:p>
        </p:txBody>
      </p:sp>
      <p:sp>
        <p:nvSpPr>
          <p:cNvPr id="28" name="TextBox 27"/>
          <p:cNvSpPr txBox="1"/>
          <p:nvPr/>
        </p:nvSpPr>
        <p:spPr>
          <a:xfrm>
            <a:off x="4445325" y="2096225"/>
            <a:ext cx="1415772" cy="369332"/>
          </a:xfrm>
          <a:prstGeom prst="rect">
            <a:avLst/>
          </a:prstGeom>
          <a:noFill/>
        </p:spPr>
        <p:txBody>
          <a:bodyPr wrap="none" rtlCol="0">
            <a:spAutoFit/>
          </a:bodyPr>
          <a:lstStyle/>
          <a:p>
            <a:r>
              <a:rPr lang="en-US" sz="1800" dirty="0" err="1">
                <a:solidFill>
                  <a:schemeClr val="bg2">
                    <a:lumMod val="60000"/>
                    <a:lumOff val="40000"/>
                  </a:schemeClr>
                </a:solidFill>
              </a:rPr>
              <a:t>Pirtobrutinib</a:t>
            </a:r>
            <a:endParaRPr lang="en-US" sz="1800" dirty="0">
              <a:solidFill>
                <a:schemeClr val="bg2">
                  <a:lumMod val="60000"/>
                  <a:lumOff val="40000"/>
                </a:schemeClr>
              </a:solidFill>
            </a:endParaRPr>
          </a:p>
        </p:txBody>
      </p:sp>
      <p:cxnSp>
        <p:nvCxnSpPr>
          <p:cNvPr id="29" name="Straight Arrow Connector 28"/>
          <p:cNvCxnSpPr/>
          <p:nvPr/>
        </p:nvCxnSpPr>
        <p:spPr bwMode="auto">
          <a:xfrm>
            <a:off x="1654369"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a:off x="4118429"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1" name="TextBox 30"/>
          <p:cNvSpPr txBox="1"/>
          <p:nvPr/>
        </p:nvSpPr>
        <p:spPr>
          <a:xfrm>
            <a:off x="2764624" y="2102506"/>
            <a:ext cx="1385316" cy="369332"/>
          </a:xfrm>
          <a:prstGeom prst="rect">
            <a:avLst/>
          </a:prstGeom>
          <a:noFill/>
        </p:spPr>
        <p:txBody>
          <a:bodyPr wrap="none" rtlCol="0">
            <a:spAutoFit/>
          </a:bodyPr>
          <a:lstStyle/>
          <a:p>
            <a:r>
              <a:rPr lang="en-US" sz="1800" dirty="0">
                <a:solidFill>
                  <a:schemeClr val="bg2">
                    <a:lumMod val="60000"/>
                    <a:lumOff val="40000"/>
                  </a:schemeClr>
                </a:solidFill>
              </a:rPr>
              <a:t>(</a:t>
            </a:r>
            <a:r>
              <a:rPr lang="en-US" sz="1800" dirty="0">
                <a:solidFill>
                  <a:schemeClr val="bg2">
                    <a:lumMod val="60000"/>
                    <a:lumOff val="40000"/>
                  </a:schemeClr>
                </a:solidFill>
                <a:sym typeface="Wingdings" panose="05000000000000000000" pitchFamily="2" charset="2"/>
              </a:rPr>
              <a:t></a:t>
            </a:r>
            <a:r>
              <a:rPr lang="en-US" sz="1800" dirty="0">
                <a:solidFill>
                  <a:schemeClr val="bg2">
                    <a:lumMod val="60000"/>
                    <a:lumOff val="40000"/>
                  </a:schemeClr>
                </a:solidFill>
              </a:rPr>
              <a:t>Other </a:t>
            </a:r>
            <a:r>
              <a:rPr lang="en-US" sz="1800" dirty="0" err="1">
                <a:solidFill>
                  <a:schemeClr val="bg2">
                    <a:lumMod val="60000"/>
                    <a:lumOff val="40000"/>
                  </a:schemeClr>
                </a:solidFill>
              </a:rPr>
              <a:t>tx</a:t>
            </a:r>
            <a:r>
              <a:rPr lang="en-US" sz="1800" dirty="0">
                <a:solidFill>
                  <a:schemeClr val="bg2">
                    <a:lumMod val="60000"/>
                    <a:lumOff val="40000"/>
                  </a:schemeClr>
                </a:solidFill>
              </a:rPr>
              <a:t>)</a:t>
            </a:r>
          </a:p>
        </p:txBody>
      </p:sp>
      <p:cxnSp>
        <p:nvCxnSpPr>
          <p:cNvPr id="32" name="Straight Arrow Connector 31"/>
          <p:cNvCxnSpPr/>
          <p:nvPr/>
        </p:nvCxnSpPr>
        <p:spPr bwMode="auto">
          <a:xfrm>
            <a:off x="5804374" y="2280891"/>
            <a:ext cx="31142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3" name="TextBox 32"/>
          <p:cNvSpPr txBox="1"/>
          <p:nvPr/>
        </p:nvSpPr>
        <p:spPr>
          <a:xfrm>
            <a:off x="6101682" y="2098601"/>
            <a:ext cx="2283702" cy="369332"/>
          </a:xfrm>
          <a:prstGeom prst="rect">
            <a:avLst/>
          </a:prstGeom>
          <a:noFill/>
        </p:spPr>
        <p:txBody>
          <a:bodyPr wrap="none" rtlCol="0">
            <a:spAutoFit/>
          </a:bodyPr>
          <a:lstStyle/>
          <a:p>
            <a:r>
              <a:rPr lang="en-US" sz="1800" dirty="0" err="1">
                <a:solidFill>
                  <a:schemeClr val="bg2">
                    <a:lumMod val="60000"/>
                    <a:lumOff val="40000"/>
                  </a:schemeClr>
                </a:solidFill>
              </a:rPr>
              <a:t>Venetoclax</a:t>
            </a:r>
            <a:r>
              <a:rPr lang="en-US" sz="1800" dirty="0">
                <a:solidFill>
                  <a:schemeClr val="bg2">
                    <a:lumMod val="60000"/>
                    <a:lumOff val="40000"/>
                  </a:schemeClr>
                </a:solidFill>
              </a:rPr>
              <a:t>, other </a:t>
            </a:r>
            <a:r>
              <a:rPr lang="en-US" sz="1800" dirty="0" err="1">
                <a:solidFill>
                  <a:schemeClr val="bg2">
                    <a:lumMod val="60000"/>
                    <a:lumOff val="40000"/>
                  </a:schemeClr>
                </a:solidFill>
              </a:rPr>
              <a:t>Tx</a:t>
            </a:r>
            <a:endParaRPr lang="en-US" sz="1800" dirty="0">
              <a:solidFill>
                <a:schemeClr val="bg2">
                  <a:lumMod val="60000"/>
                  <a:lumOff val="40000"/>
                </a:schemeClr>
              </a:solidFill>
            </a:endParaRPr>
          </a:p>
        </p:txBody>
      </p:sp>
      <p:grpSp>
        <p:nvGrpSpPr>
          <p:cNvPr id="21" name="Group 20"/>
          <p:cNvGrpSpPr/>
          <p:nvPr/>
        </p:nvGrpSpPr>
        <p:grpSpPr>
          <a:xfrm>
            <a:off x="3109067" y="2728230"/>
            <a:ext cx="1748169" cy="1276077"/>
            <a:chOff x="2452770" y="1986322"/>
            <a:chExt cx="1748169" cy="1276077"/>
          </a:xfrm>
        </p:grpSpPr>
        <p:sp>
          <p:nvSpPr>
            <p:cNvPr id="23" name="TextBox 22"/>
            <p:cNvSpPr txBox="1"/>
            <p:nvPr/>
          </p:nvSpPr>
          <p:spPr>
            <a:xfrm>
              <a:off x="2988908" y="2339069"/>
              <a:ext cx="1078180" cy="923330"/>
            </a:xfrm>
            <a:prstGeom prst="rect">
              <a:avLst/>
            </a:prstGeom>
            <a:noFill/>
          </p:spPr>
          <p:txBody>
            <a:bodyPr wrap="none" rtlCol="0">
              <a:spAutoFit/>
            </a:bodyPr>
            <a:lstStyle/>
            <a:p>
              <a:r>
                <a:rPr lang="en-US" sz="1800" dirty="0"/>
                <a:t>CAR-T</a:t>
              </a:r>
            </a:p>
            <a:p>
              <a:r>
                <a:rPr lang="en-US" sz="1800" dirty="0" err="1"/>
                <a:t>alloSCT</a:t>
              </a:r>
              <a:endParaRPr lang="en-US" sz="1800" dirty="0"/>
            </a:p>
            <a:p>
              <a:r>
                <a:rPr lang="en-US" sz="1800" dirty="0"/>
                <a:t>Other </a:t>
              </a:r>
              <a:r>
                <a:rPr lang="en-US" sz="1800" dirty="0" err="1"/>
                <a:t>Tx</a:t>
              </a:r>
              <a:endParaRPr lang="en-US" sz="1800" dirty="0"/>
            </a:p>
          </p:txBody>
        </p:sp>
        <p:cxnSp>
          <p:nvCxnSpPr>
            <p:cNvPr id="24" name="Straight Arrow Connector 23"/>
            <p:cNvCxnSpPr/>
            <p:nvPr/>
          </p:nvCxnSpPr>
          <p:spPr bwMode="auto">
            <a:xfrm flipH="1" flipV="1">
              <a:off x="2452770" y="2022661"/>
              <a:ext cx="876648" cy="293145"/>
            </a:xfrm>
            <a:prstGeom prst="straightConnector1">
              <a:avLst/>
            </a:prstGeom>
            <a:solidFill>
              <a:schemeClr val="accent1"/>
            </a:solidFill>
            <a:ln w="19050" cap="flat" cmpd="sng" algn="ctr">
              <a:solidFill>
                <a:schemeClr val="tx1"/>
              </a:solidFill>
              <a:prstDash val="sysDash"/>
              <a:round/>
              <a:headEnd type="none" w="med" len="med"/>
              <a:tailEnd type="triangle"/>
            </a:ln>
            <a:effectLst/>
          </p:spPr>
        </p:cxnSp>
        <p:cxnSp>
          <p:nvCxnSpPr>
            <p:cNvPr id="25" name="Straight Arrow Connector 24"/>
            <p:cNvCxnSpPr/>
            <p:nvPr/>
          </p:nvCxnSpPr>
          <p:spPr bwMode="auto">
            <a:xfrm flipV="1">
              <a:off x="3433955" y="1986322"/>
              <a:ext cx="0" cy="331188"/>
            </a:xfrm>
            <a:prstGeom prst="straightConnector1">
              <a:avLst/>
            </a:prstGeom>
            <a:solidFill>
              <a:schemeClr val="accent1"/>
            </a:solidFill>
            <a:ln w="19050" cap="flat" cmpd="sng" algn="ctr">
              <a:solidFill>
                <a:schemeClr val="tx1"/>
              </a:solidFill>
              <a:prstDash val="sysDash"/>
              <a:round/>
              <a:headEnd type="none" w="med" len="med"/>
              <a:tailEnd type="triangle"/>
            </a:ln>
            <a:effectLst/>
          </p:spPr>
        </p:cxnSp>
        <p:cxnSp>
          <p:nvCxnSpPr>
            <p:cNvPr id="26" name="Straight Arrow Connector 25"/>
            <p:cNvCxnSpPr/>
            <p:nvPr/>
          </p:nvCxnSpPr>
          <p:spPr bwMode="auto">
            <a:xfrm flipV="1">
              <a:off x="3538898" y="2059083"/>
              <a:ext cx="662041" cy="256723"/>
            </a:xfrm>
            <a:prstGeom prst="straightConnector1">
              <a:avLst/>
            </a:prstGeom>
            <a:solidFill>
              <a:schemeClr val="accent1"/>
            </a:solidFill>
            <a:ln w="19050" cap="flat" cmpd="sng" algn="ctr">
              <a:solidFill>
                <a:schemeClr val="tx1"/>
              </a:solidFill>
              <a:prstDash val="sysDash"/>
              <a:round/>
              <a:headEnd type="none" w="med" len="med"/>
              <a:tailEnd type="triangle"/>
            </a:ln>
            <a:effectLst/>
          </p:spPr>
        </p:cxnSp>
      </p:grpSp>
      <p:sp>
        <p:nvSpPr>
          <p:cNvPr id="34" name="Title 3"/>
          <p:cNvSpPr>
            <a:spLocks noGrp="1"/>
          </p:cNvSpPr>
          <p:nvPr>
            <p:ph type="title"/>
          </p:nvPr>
        </p:nvSpPr>
        <p:spPr>
          <a:xfrm>
            <a:off x="0" y="127465"/>
            <a:ext cx="9144000" cy="539436"/>
          </a:xfrm>
        </p:spPr>
        <p:txBody>
          <a:bodyPr/>
          <a:lstStyle/>
          <a:p>
            <a:r>
              <a:rPr lang="en-US" sz="2400" b="1" dirty="0"/>
              <a:t>Sequencing CLL treatments – a personal perspective</a:t>
            </a:r>
          </a:p>
        </p:txBody>
      </p:sp>
    </p:spTree>
    <p:extLst>
      <p:ext uri="{BB962C8B-B14F-4D97-AF65-F5344CB8AC3E}">
        <p14:creationId xmlns:p14="http://schemas.microsoft.com/office/powerpoint/2010/main" val="1310200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3" name="Content Placeholder 2"/>
          <p:cNvSpPr>
            <a:spLocks noGrp="1"/>
          </p:cNvSpPr>
          <p:nvPr>
            <p:ph sz="half" idx="2"/>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Thank you!!</a:t>
            </a:r>
          </a:p>
        </p:txBody>
      </p:sp>
    </p:spTree>
    <p:extLst>
      <p:ext uri="{BB962C8B-B14F-4D97-AF65-F5344CB8AC3E}">
        <p14:creationId xmlns:p14="http://schemas.microsoft.com/office/powerpoint/2010/main" val="15355433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17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385054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James Ignatz-Hoover, MD PhD</a:t>
            </a:r>
          </a:p>
          <a:p>
            <a:r>
              <a:rPr lang="en-US" dirty="0">
                <a:solidFill>
                  <a:srgbClr val="002E51"/>
                </a:solidFill>
              </a:rPr>
              <a:t>Clinical Instructor</a:t>
            </a:r>
          </a:p>
          <a:p>
            <a:r>
              <a:rPr lang="en-US" dirty="0">
                <a:solidFill>
                  <a:srgbClr val="002E51"/>
                </a:solidFill>
              </a:rPr>
              <a:t>Seidman Cancer Center</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A New Era: </a:t>
            </a:r>
            <a:r>
              <a:rPr lang="en-US" b="1" dirty="0" err="1">
                <a:solidFill>
                  <a:srgbClr val="002E51"/>
                </a:solidFill>
              </a:rPr>
              <a:t>Bispecifics</a:t>
            </a:r>
            <a:r>
              <a:rPr lang="en-US" b="1" dirty="0">
                <a:solidFill>
                  <a:srgbClr val="002E51"/>
                </a:solidFill>
              </a:rPr>
              <a:t> for Hematological Malignancies</a:t>
            </a:r>
          </a:p>
        </p:txBody>
      </p:sp>
    </p:spTree>
    <p:extLst>
      <p:ext uri="{BB962C8B-B14F-4D97-AF65-F5344CB8AC3E}">
        <p14:creationId xmlns:p14="http://schemas.microsoft.com/office/powerpoint/2010/main" val="4048394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459" y="823996"/>
            <a:ext cx="4119799" cy="3250674"/>
          </a:xfrm>
        </p:spPr>
        <p:txBody>
          <a:bodyPr/>
          <a:lstStyle/>
          <a:p>
            <a:pPr marL="342900" indent="-342900" algn="l">
              <a:buFont typeface="Arial" panose="020B0604020202020204" pitchFamily="34" charset="0"/>
              <a:buChar char="•"/>
            </a:pPr>
            <a:r>
              <a:rPr lang="en-US" dirty="0">
                <a:solidFill>
                  <a:srgbClr val="002E51"/>
                </a:solidFill>
              </a:rPr>
              <a:t>Designer antibodies with two discrete specificities: one for CD3 (T cells), one for a tumor-associated antigen.</a:t>
            </a:r>
          </a:p>
          <a:p>
            <a:pPr marL="342900" indent="-342900" algn="l">
              <a:buFont typeface="Arial" panose="020B0604020202020204" pitchFamily="34" charset="0"/>
              <a:buChar char="•"/>
            </a:pPr>
            <a:r>
              <a:rPr lang="en-US" dirty="0">
                <a:solidFill>
                  <a:srgbClr val="002E51"/>
                </a:solidFill>
              </a:rPr>
              <a:t>Off-the-shelf and well tolerated.</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dirty="0"/>
              <a:t>What’s a bispecific T cell engager?</a:t>
            </a:r>
          </a:p>
        </p:txBody>
      </p:sp>
      <p:pic>
        <p:nvPicPr>
          <p:cNvPr id="1026"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717" y="910169"/>
            <a:ext cx="3438351" cy="33279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3399" y="3963944"/>
            <a:ext cx="3042564" cy="338554"/>
          </a:xfrm>
          <a:prstGeom prst="rect">
            <a:avLst/>
          </a:prstGeom>
          <a:noFill/>
        </p:spPr>
        <p:txBody>
          <a:bodyPr wrap="none" rtlCol="0">
            <a:spAutoFit/>
          </a:bodyPr>
          <a:lstStyle/>
          <a:p>
            <a:r>
              <a:rPr lang="en-US" sz="1600" baseline="30000" dirty="0"/>
              <a:t>1</a:t>
            </a:r>
            <a:r>
              <a:rPr lang="en-US" sz="1600" dirty="0"/>
              <a:t>Singh A et al B J Cancer 2021.</a:t>
            </a:r>
          </a:p>
        </p:txBody>
      </p:sp>
    </p:spTree>
    <p:extLst>
      <p:ext uri="{BB962C8B-B14F-4D97-AF65-F5344CB8AC3E}">
        <p14:creationId xmlns:p14="http://schemas.microsoft.com/office/powerpoint/2010/main" val="1612886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729711-0F9F-E196-E45D-A48223E5825C}"/>
              </a:ext>
            </a:extLst>
          </p:cNvPr>
          <p:cNvSpPr>
            <a:spLocks noGrp="1"/>
          </p:cNvSpPr>
          <p:nvPr>
            <p:ph sz="half" idx="1"/>
          </p:nvPr>
        </p:nvSpPr>
        <p:spPr>
          <a:xfrm>
            <a:off x="685799" y="1117600"/>
            <a:ext cx="7717971" cy="2936240"/>
          </a:xfrm>
        </p:spPr>
        <p:txBody>
          <a:bodyPr/>
          <a:lstStyle/>
          <a:p>
            <a:r>
              <a:rPr lang="en-US" sz="2600" dirty="0"/>
              <a:t>Acute lymphocytic leukemia: CD19xCD3-blinatumamab (Amgen)</a:t>
            </a:r>
          </a:p>
          <a:p>
            <a:r>
              <a:rPr lang="en-US" sz="2600" dirty="0"/>
              <a:t>Multiple myeloma: BCMA- teclistamab (Janssen)/</a:t>
            </a:r>
            <a:r>
              <a:rPr lang="en-US" sz="2600" dirty="0" err="1"/>
              <a:t>elranatamab</a:t>
            </a:r>
            <a:r>
              <a:rPr lang="en-US" sz="2600" dirty="0"/>
              <a:t>(Pfizer), GPCR5D- </a:t>
            </a:r>
            <a:r>
              <a:rPr lang="en-US" sz="2600" dirty="0" err="1"/>
              <a:t>talquetamab</a:t>
            </a:r>
            <a:r>
              <a:rPr lang="en-US" sz="2600" dirty="0"/>
              <a:t> (Janssen)</a:t>
            </a:r>
          </a:p>
          <a:p>
            <a:r>
              <a:rPr lang="en-US" sz="2600" dirty="0"/>
              <a:t>Diffuse large B cell lymphoma: CD20xCD3 </a:t>
            </a:r>
            <a:r>
              <a:rPr lang="en-US" sz="2600" dirty="0" err="1"/>
              <a:t>epcoritamab</a:t>
            </a:r>
            <a:r>
              <a:rPr lang="en-US" sz="2600" dirty="0"/>
              <a:t> (</a:t>
            </a:r>
            <a:r>
              <a:rPr lang="en-US" sz="2600" dirty="0" err="1"/>
              <a:t>Abbvie</a:t>
            </a:r>
            <a:r>
              <a:rPr lang="en-US" sz="2600" dirty="0"/>
              <a:t>)</a:t>
            </a:r>
          </a:p>
          <a:p>
            <a:endParaRPr lang="en-US" dirty="0"/>
          </a:p>
        </p:txBody>
      </p:sp>
      <p:sp>
        <p:nvSpPr>
          <p:cNvPr id="4" name="Title 3">
            <a:extLst>
              <a:ext uri="{FF2B5EF4-FFF2-40B4-BE49-F238E27FC236}">
                <a16:creationId xmlns:a16="http://schemas.microsoft.com/office/drawing/2014/main" id="{91D3322E-67FB-AC84-64D1-52DF0A9E5143}"/>
              </a:ext>
            </a:extLst>
          </p:cNvPr>
          <p:cNvSpPr>
            <a:spLocks noGrp="1"/>
          </p:cNvSpPr>
          <p:nvPr>
            <p:ph type="title"/>
          </p:nvPr>
        </p:nvSpPr>
        <p:spPr/>
        <p:txBody>
          <a:bodyPr/>
          <a:lstStyle/>
          <a:p>
            <a:r>
              <a:rPr lang="en-US" dirty="0"/>
              <a:t>BiTEs are relevant in multiple diseases</a:t>
            </a:r>
          </a:p>
        </p:txBody>
      </p:sp>
    </p:spTree>
    <p:extLst>
      <p:ext uri="{BB962C8B-B14F-4D97-AF65-F5344CB8AC3E}">
        <p14:creationId xmlns:p14="http://schemas.microsoft.com/office/powerpoint/2010/main" val="2900894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DFEEB5-B96F-71D6-E837-E72AA4DD2A6F}"/>
              </a:ext>
            </a:extLst>
          </p:cNvPr>
          <p:cNvSpPr>
            <a:spLocks noGrp="1"/>
          </p:cNvSpPr>
          <p:nvPr>
            <p:ph sz="half" idx="1"/>
          </p:nvPr>
        </p:nvSpPr>
        <p:spPr>
          <a:xfrm>
            <a:off x="762000" y="1156811"/>
            <a:ext cx="3810000" cy="2936240"/>
          </a:xfrm>
        </p:spPr>
        <p:txBody>
          <a:bodyPr/>
          <a:lstStyle/>
          <a:p>
            <a:r>
              <a:rPr lang="en-US" sz="1800" dirty="0"/>
              <a:t>Cytokine release syndrome (CRS)</a:t>
            </a:r>
          </a:p>
          <a:p>
            <a:pPr lvl="1"/>
            <a:r>
              <a:rPr lang="en-US" sz="1800" dirty="0"/>
              <a:t>Inflammatory febrile illness that can be associated with vital instability and end organ damage</a:t>
            </a:r>
          </a:p>
          <a:p>
            <a:pPr lvl="1"/>
            <a:r>
              <a:rPr lang="en-US" sz="1800" dirty="0"/>
              <a:t>Management with tocilizumab,  steroids</a:t>
            </a:r>
          </a:p>
        </p:txBody>
      </p:sp>
      <p:sp>
        <p:nvSpPr>
          <p:cNvPr id="3" name="Content Placeholder 2">
            <a:extLst>
              <a:ext uri="{FF2B5EF4-FFF2-40B4-BE49-F238E27FC236}">
                <a16:creationId xmlns:a16="http://schemas.microsoft.com/office/drawing/2014/main" id="{4FE44A76-4CDF-A8BC-FB7C-B1440DA26289}"/>
              </a:ext>
            </a:extLst>
          </p:cNvPr>
          <p:cNvSpPr>
            <a:spLocks noGrp="1"/>
          </p:cNvSpPr>
          <p:nvPr>
            <p:ph sz="half" idx="2"/>
          </p:nvPr>
        </p:nvSpPr>
        <p:spPr/>
        <p:txBody>
          <a:bodyPr/>
          <a:lstStyle/>
          <a:p>
            <a:r>
              <a:rPr lang="en-US" sz="1800" dirty="0"/>
              <a:t>Neurotoxicity	</a:t>
            </a:r>
          </a:p>
          <a:p>
            <a:pPr lvl="1"/>
            <a:r>
              <a:rPr lang="en-US" sz="1800" dirty="0"/>
              <a:t>Lower grades associated with nonspecific “brain fog” and confusion without focal neurological findings.</a:t>
            </a:r>
          </a:p>
          <a:p>
            <a:pPr lvl="1"/>
            <a:r>
              <a:rPr lang="en-US" sz="1800" dirty="0"/>
              <a:t>Higher grades can exhibit focal weakness,  seizures.</a:t>
            </a:r>
          </a:p>
          <a:p>
            <a:pPr lvl="1"/>
            <a:r>
              <a:rPr lang="en-US" sz="1800" dirty="0"/>
              <a:t>Manage with steroids. Can give tocilizumab with co-morbid CRS.</a:t>
            </a:r>
          </a:p>
        </p:txBody>
      </p:sp>
      <p:sp>
        <p:nvSpPr>
          <p:cNvPr id="4" name="Title 3">
            <a:extLst>
              <a:ext uri="{FF2B5EF4-FFF2-40B4-BE49-F238E27FC236}">
                <a16:creationId xmlns:a16="http://schemas.microsoft.com/office/drawing/2014/main" id="{2771A3D9-1B3F-7372-9775-3A8F41EBCA5B}"/>
              </a:ext>
            </a:extLst>
          </p:cNvPr>
          <p:cNvSpPr>
            <a:spLocks noGrp="1"/>
          </p:cNvSpPr>
          <p:nvPr>
            <p:ph type="title"/>
          </p:nvPr>
        </p:nvSpPr>
        <p:spPr/>
        <p:txBody>
          <a:bodyPr/>
          <a:lstStyle/>
          <a:p>
            <a:r>
              <a:rPr lang="en-US" dirty="0" err="1"/>
              <a:t>Bispecifics</a:t>
            </a:r>
            <a:r>
              <a:rPr lang="en-US" dirty="0"/>
              <a:t> REMS side-effects</a:t>
            </a:r>
          </a:p>
        </p:txBody>
      </p:sp>
    </p:spTree>
    <p:extLst>
      <p:ext uri="{BB962C8B-B14F-4D97-AF65-F5344CB8AC3E}">
        <p14:creationId xmlns:p14="http://schemas.microsoft.com/office/powerpoint/2010/main" val="1661855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solidFill>
                  <a:srgbClr val="002E51"/>
                </a:solidFill>
              </a:rPr>
              <a:t>Blinatumamab</a:t>
            </a:r>
            <a:r>
              <a:rPr lang="en-US" dirty="0">
                <a:solidFill>
                  <a:srgbClr val="002E51"/>
                </a:solidFill>
              </a:rPr>
              <a:t> has changed ALL care</a:t>
            </a:r>
          </a:p>
        </p:txBody>
      </p:sp>
      <p:sp>
        <p:nvSpPr>
          <p:cNvPr id="5" name="Content Placeholder 4"/>
          <p:cNvSpPr>
            <a:spLocks noGrp="1"/>
          </p:cNvSpPr>
          <p:nvPr>
            <p:ph sz="half" idx="1"/>
          </p:nvPr>
        </p:nvSpPr>
        <p:spPr>
          <a:xfrm>
            <a:off x="685800" y="1117600"/>
            <a:ext cx="7478486" cy="2936240"/>
          </a:xfrm>
        </p:spPr>
        <p:txBody>
          <a:bodyPr/>
          <a:lstStyle/>
          <a:p>
            <a:r>
              <a:rPr lang="en-US" sz="2600" dirty="0"/>
              <a:t>Ph+ and Ph- space</a:t>
            </a:r>
          </a:p>
          <a:p>
            <a:r>
              <a:rPr lang="en-US" sz="2600" dirty="0"/>
              <a:t>Post induction consolidation: MRD- or MRD+ </a:t>
            </a:r>
          </a:p>
          <a:p>
            <a:r>
              <a:rPr lang="en-US" sz="2600" dirty="0"/>
              <a:t>Relapsed or treatment refractory</a:t>
            </a:r>
          </a:p>
          <a:p>
            <a:r>
              <a:rPr lang="en-US" sz="2600" dirty="0"/>
              <a:t>Long term side effects:  B cell aplasia/hypogammaglobulinemia</a:t>
            </a:r>
          </a:p>
          <a:p>
            <a:pPr lvl="1"/>
            <a:endParaRPr lang="en-US" dirty="0"/>
          </a:p>
        </p:txBody>
      </p:sp>
    </p:spTree>
    <p:extLst>
      <p:ext uri="{BB962C8B-B14F-4D97-AF65-F5344CB8AC3E}">
        <p14:creationId xmlns:p14="http://schemas.microsoft.com/office/powerpoint/2010/main" val="3842512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466726"/>
            <a:ext cx="3810000" cy="2936240"/>
          </a:xfrm>
        </p:spPr>
        <p:txBody>
          <a:bodyPr/>
          <a:lstStyle/>
          <a:p>
            <a:r>
              <a:rPr lang="en-US" sz="2600" dirty="0"/>
              <a:t>Phase 3 study </a:t>
            </a:r>
          </a:p>
          <a:p>
            <a:r>
              <a:rPr lang="en-US" sz="2600" dirty="0" err="1"/>
              <a:t>Blino</a:t>
            </a:r>
            <a:r>
              <a:rPr lang="en-US" sz="2600" dirty="0"/>
              <a:t> v Chemo in R/R disease</a:t>
            </a:r>
          </a:p>
        </p:txBody>
      </p:sp>
      <p:sp>
        <p:nvSpPr>
          <p:cNvPr id="4" name="Title 3"/>
          <p:cNvSpPr>
            <a:spLocks noGrp="1"/>
          </p:cNvSpPr>
          <p:nvPr>
            <p:ph type="title"/>
          </p:nvPr>
        </p:nvSpPr>
        <p:spPr/>
        <p:txBody>
          <a:bodyPr/>
          <a:lstStyle/>
          <a:p>
            <a:r>
              <a:rPr lang="en-US" dirty="0" err="1"/>
              <a:t>Blinatumamab</a:t>
            </a:r>
            <a:r>
              <a:rPr lang="en-US" dirty="0"/>
              <a:t> in Relapsed/Refractory ALL</a:t>
            </a:r>
          </a:p>
        </p:txBody>
      </p:sp>
      <p:pic>
        <p:nvPicPr>
          <p:cNvPr id="7" name="Picture 6">
            <a:extLst>
              <a:ext uri="{FF2B5EF4-FFF2-40B4-BE49-F238E27FC236}">
                <a16:creationId xmlns:a16="http://schemas.microsoft.com/office/drawing/2014/main" id="{AEC1FCE8-8A43-C40D-1DCE-2FC8DA850F4E}"/>
              </a:ext>
            </a:extLst>
          </p:cNvPr>
          <p:cNvPicPr>
            <a:picLocks noChangeAspect="1"/>
          </p:cNvPicPr>
          <p:nvPr/>
        </p:nvPicPr>
        <p:blipFill>
          <a:blip r:embed="rId2"/>
          <a:stretch>
            <a:fillRect/>
          </a:stretch>
        </p:blipFill>
        <p:spPr>
          <a:xfrm>
            <a:off x="4495800" y="1354318"/>
            <a:ext cx="3587565" cy="2637247"/>
          </a:xfrm>
          <a:prstGeom prst="rect">
            <a:avLst/>
          </a:prstGeom>
        </p:spPr>
      </p:pic>
      <p:sp>
        <p:nvSpPr>
          <p:cNvPr id="3" name="TextBox 2">
            <a:extLst>
              <a:ext uri="{FF2B5EF4-FFF2-40B4-BE49-F238E27FC236}">
                <a16:creationId xmlns:a16="http://schemas.microsoft.com/office/drawing/2014/main" id="{08A7B044-2F1F-897D-0C57-0A1F321FBD1C}"/>
              </a:ext>
            </a:extLst>
          </p:cNvPr>
          <p:cNvSpPr txBox="1"/>
          <p:nvPr/>
        </p:nvSpPr>
        <p:spPr>
          <a:xfrm>
            <a:off x="685800" y="3771792"/>
            <a:ext cx="2755883" cy="338554"/>
          </a:xfrm>
          <a:prstGeom prst="rect">
            <a:avLst/>
          </a:prstGeom>
          <a:noFill/>
        </p:spPr>
        <p:txBody>
          <a:bodyPr wrap="none" rtlCol="0">
            <a:spAutoFit/>
          </a:bodyPr>
          <a:lstStyle/>
          <a:p>
            <a:r>
              <a:rPr lang="en-US" sz="1600" baseline="30000" dirty="0"/>
              <a:t>2</a:t>
            </a:r>
            <a:r>
              <a:rPr lang="en-US" sz="1600" dirty="0"/>
              <a:t>Kantarjian et al NEJM 2017</a:t>
            </a:r>
          </a:p>
        </p:txBody>
      </p:sp>
    </p:spTree>
    <p:extLst>
      <p:ext uri="{BB962C8B-B14F-4D97-AF65-F5344CB8AC3E}">
        <p14:creationId xmlns:p14="http://schemas.microsoft.com/office/powerpoint/2010/main" val="408530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17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4656885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23547-AFD7-34D8-05E9-C2C80005AF51}"/>
              </a:ext>
            </a:extLst>
          </p:cNvPr>
          <p:cNvSpPr>
            <a:spLocks noGrp="1"/>
          </p:cNvSpPr>
          <p:nvPr>
            <p:ph type="title"/>
          </p:nvPr>
        </p:nvSpPr>
        <p:spPr/>
        <p:txBody>
          <a:bodyPr/>
          <a:lstStyle/>
          <a:p>
            <a:r>
              <a:rPr lang="en-US" dirty="0" err="1"/>
              <a:t>Blinatumamab</a:t>
            </a:r>
            <a:r>
              <a:rPr lang="en-US" dirty="0"/>
              <a:t> side effects</a:t>
            </a:r>
          </a:p>
        </p:txBody>
      </p:sp>
      <p:pic>
        <p:nvPicPr>
          <p:cNvPr id="1026" name="Picture 2">
            <a:extLst>
              <a:ext uri="{FF2B5EF4-FFF2-40B4-BE49-F238E27FC236}">
                <a16:creationId xmlns:a16="http://schemas.microsoft.com/office/drawing/2014/main" id="{0D0ABC67-1029-DF75-A8A0-B2AF7CCEC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393" y="859683"/>
            <a:ext cx="5080004" cy="3627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329ACD-6268-72B2-0188-B5FD7D666E07}"/>
              </a:ext>
            </a:extLst>
          </p:cNvPr>
          <p:cNvSpPr txBox="1"/>
          <p:nvPr/>
        </p:nvSpPr>
        <p:spPr>
          <a:xfrm>
            <a:off x="134956" y="3724052"/>
            <a:ext cx="2755883" cy="338554"/>
          </a:xfrm>
          <a:prstGeom prst="rect">
            <a:avLst/>
          </a:prstGeom>
          <a:noFill/>
        </p:spPr>
        <p:txBody>
          <a:bodyPr wrap="none" rtlCol="0">
            <a:spAutoFit/>
          </a:bodyPr>
          <a:lstStyle/>
          <a:p>
            <a:r>
              <a:rPr lang="en-US" sz="1600" baseline="30000" dirty="0"/>
              <a:t>2</a:t>
            </a:r>
            <a:r>
              <a:rPr lang="en-US" sz="1600" dirty="0"/>
              <a:t>Kantarjian et al NEJM 2017</a:t>
            </a:r>
          </a:p>
        </p:txBody>
      </p:sp>
    </p:spTree>
    <p:extLst>
      <p:ext uri="{BB962C8B-B14F-4D97-AF65-F5344CB8AC3E}">
        <p14:creationId xmlns:p14="http://schemas.microsoft.com/office/powerpoint/2010/main" val="41636966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1493E-70A5-7A3E-545F-CC0F6FF411F5}"/>
              </a:ext>
            </a:extLst>
          </p:cNvPr>
          <p:cNvSpPr>
            <a:spLocks noGrp="1"/>
          </p:cNvSpPr>
          <p:nvPr>
            <p:ph sz="half" idx="1"/>
          </p:nvPr>
        </p:nvSpPr>
        <p:spPr/>
        <p:txBody>
          <a:bodyPr/>
          <a:lstStyle/>
          <a:p>
            <a:r>
              <a:rPr lang="en-US" sz="2000" dirty="0"/>
              <a:t>High rate of relapse in ALL with MRD+ without </a:t>
            </a:r>
            <a:r>
              <a:rPr lang="en-US" sz="2000" dirty="0" err="1"/>
              <a:t>alloSCT</a:t>
            </a:r>
            <a:endParaRPr lang="en-US" sz="2000" dirty="0"/>
          </a:p>
          <a:p>
            <a:r>
              <a:rPr lang="en-US" sz="2000" dirty="0" err="1"/>
              <a:t>Blinatumamab</a:t>
            </a:r>
            <a:r>
              <a:rPr lang="en-US" sz="2000" dirty="0"/>
              <a:t> used as a bridge to transplant in a single armed 21 patient study.</a:t>
            </a:r>
          </a:p>
          <a:p>
            <a:r>
              <a:rPr lang="en-US" sz="2000" dirty="0"/>
              <a:t>High rate of MRD conversion and excellent PFS.</a:t>
            </a:r>
          </a:p>
        </p:txBody>
      </p:sp>
      <p:sp>
        <p:nvSpPr>
          <p:cNvPr id="4" name="Title 3">
            <a:extLst>
              <a:ext uri="{FF2B5EF4-FFF2-40B4-BE49-F238E27FC236}">
                <a16:creationId xmlns:a16="http://schemas.microsoft.com/office/drawing/2014/main" id="{B9D4525E-C9E8-F4A7-37CC-00DA136F4A1B}"/>
              </a:ext>
            </a:extLst>
          </p:cNvPr>
          <p:cNvSpPr>
            <a:spLocks noGrp="1"/>
          </p:cNvSpPr>
          <p:nvPr>
            <p:ph type="title"/>
          </p:nvPr>
        </p:nvSpPr>
        <p:spPr/>
        <p:txBody>
          <a:bodyPr/>
          <a:lstStyle/>
          <a:p>
            <a:r>
              <a:rPr lang="en-US" dirty="0" err="1"/>
              <a:t>Blinatumamab</a:t>
            </a:r>
            <a:r>
              <a:rPr lang="en-US" dirty="0"/>
              <a:t> consolidation in MRD+ ALL</a:t>
            </a:r>
          </a:p>
        </p:txBody>
      </p:sp>
      <p:pic>
        <p:nvPicPr>
          <p:cNvPr id="1026" name="Picture 2">
            <a:extLst>
              <a:ext uri="{FF2B5EF4-FFF2-40B4-BE49-F238E27FC236}">
                <a16:creationId xmlns:a16="http://schemas.microsoft.com/office/drawing/2014/main" id="{D8C8D8F5-EDD7-C2F6-1A60-692449B3C4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395412"/>
            <a:ext cx="3810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C53A61-6552-6653-E276-5C699F2A56F9}"/>
              </a:ext>
            </a:extLst>
          </p:cNvPr>
          <p:cNvSpPr txBox="1"/>
          <p:nvPr/>
        </p:nvSpPr>
        <p:spPr>
          <a:xfrm>
            <a:off x="1013552" y="3950073"/>
            <a:ext cx="2115131" cy="338554"/>
          </a:xfrm>
          <a:prstGeom prst="rect">
            <a:avLst/>
          </a:prstGeom>
          <a:noFill/>
        </p:spPr>
        <p:txBody>
          <a:bodyPr wrap="none" rtlCol="0">
            <a:spAutoFit/>
          </a:bodyPr>
          <a:lstStyle/>
          <a:p>
            <a:r>
              <a:rPr lang="en-US" sz="1600" baseline="30000" dirty="0"/>
              <a:t>3</a:t>
            </a:r>
            <a:r>
              <a:rPr lang="en-US" sz="1600" dirty="0"/>
              <a:t>Topp et al JCO 2011</a:t>
            </a:r>
          </a:p>
        </p:txBody>
      </p:sp>
    </p:spTree>
    <p:extLst>
      <p:ext uri="{BB962C8B-B14F-4D97-AF65-F5344CB8AC3E}">
        <p14:creationId xmlns:p14="http://schemas.microsoft.com/office/powerpoint/2010/main" val="1383832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756" y="127465"/>
            <a:ext cx="9144000" cy="695496"/>
          </a:xfrm>
        </p:spPr>
        <p:txBody>
          <a:bodyPr/>
          <a:lstStyle/>
          <a:p>
            <a:r>
              <a:rPr lang="en-US" sz="3500" dirty="0" err="1"/>
              <a:t>Blinatumamab</a:t>
            </a:r>
            <a:r>
              <a:rPr lang="en-US" sz="3500" dirty="0"/>
              <a:t> Consolidation: MRD- Ph ALL</a:t>
            </a:r>
          </a:p>
        </p:txBody>
      </p:sp>
      <p:pic>
        <p:nvPicPr>
          <p:cNvPr id="2" name="New picture">
            <a:extLst>
              <a:ext uri="{FF2B5EF4-FFF2-40B4-BE49-F238E27FC236}">
                <a16:creationId xmlns:a16="http://schemas.microsoft.com/office/drawing/2014/main" id="{5D4A3C22-B606-6569-4F91-28BE0C8F93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34" b="-43296"/>
          <a:stretch/>
        </p:blipFill>
        <p:spPr bwMode="auto">
          <a:xfrm>
            <a:off x="5290248" y="938821"/>
            <a:ext cx="3230372" cy="478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3B7B597C-2EDE-81E3-36DE-9F067287851D}"/>
              </a:ext>
            </a:extLst>
          </p:cNvPr>
          <p:cNvSpPr txBox="1"/>
          <p:nvPr/>
        </p:nvSpPr>
        <p:spPr>
          <a:xfrm>
            <a:off x="4346641" y="3940662"/>
            <a:ext cx="4464556" cy="338554"/>
          </a:xfrm>
          <a:prstGeom prst="rect">
            <a:avLst/>
          </a:prstGeom>
          <a:noFill/>
        </p:spPr>
        <p:txBody>
          <a:bodyPr wrap="none" rtlCol="0">
            <a:spAutoFit/>
          </a:bodyPr>
          <a:lstStyle/>
          <a:p>
            <a:r>
              <a:rPr lang="en-US" sz="1600" baseline="30000" dirty="0"/>
              <a:t>4</a:t>
            </a:r>
            <a:r>
              <a:rPr lang="en-US" sz="1600" dirty="0"/>
              <a:t>Litzgow et al ASH annual meeting 2022 LBA-1</a:t>
            </a:r>
          </a:p>
        </p:txBody>
      </p:sp>
      <p:sp>
        <p:nvSpPr>
          <p:cNvPr id="10" name="Content Placeholder 1">
            <a:extLst>
              <a:ext uri="{FF2B5EF4-FFF2-40B4-BE49-F238E27FC236}">
                <a16:creationId xmlns:a16="http://schemas.microsoft.com/office/drawing/2014/main" id="{0D8E5A26-2CF9-AB11-5F18-C09635703332}"/>
              </a:ext>
            </a:extLst>
          </p:cNvPr>
          <p:cNvSpPr>
            <a:spLocks noGrp="1"/>
          </p:cNvSpPr>
          <p:nvPr>
            <p:ph sz="half" idx="1"/>
          </p:nvPr>
        </p:nvSpPr>
        <p:spPr>
          <a:xfrm>
            <a:off x="623380" y="996181"/>
            <a:ext cx="3810000" cy="2647324"/>
          </a:xfrm>
        </p:spPr>
        <p:txBody>
          <a:bodyPr/>
          <a:lstStyle/>
          <a:p>
            <a:r>
              <a:rPr lang="en-US" sz="2000" dirty="0"/>
              <a:t>ECOG-ACRIN 1910 asked can </a:t>
            </a:r>
            <a:r>
              <a:rPr lang="en-US" sz="2000" dirty="0" err="1"/>
              <a:t>blinatumamab</a:t>
            </a:r>
            <a:r>
              <a:rPr lang="en-US" sz="2000" dirty="0"/>
              <a:t> improve OS in MRD- ALL patients</a:t>
            </a:r>
          </a:p>
          <a:p>
            <a:r>
              <a:rPr lang="en-US" sz="2000" dirty="0"/>
              <a:t>Randomized trial comparing 4 cycles of chemo consolidation v </a:t>
            </a:r>
            <a:r>
              <a:rPr lang="en-US" sz="2000" dirty="0" err="1"/>
              <a:t>chemo+blinatumamab</a:t>
            </a:r>
            <a:endParaRPr lang="en-US" sz="2000" dirty="0"/>
          </a:p>
          <a:p>
            <a:r>
              <a:rPr lang="en-US" sz="2000" dirty="0"/>
              <a:t>Improved OS with </a:t>
            </a:r>
            <a:r>
              <a:rPr lang="en-US" sz="2000" dirty="0" err="1"/>
              <a:t>blinatumamb</a:t>
            </a:r>
            <a:r>
              <a:rPr lang="en-US" sz="2000" dirty="0"/>
              <a:t>.</a:t>
            </a:r>
          </a:p>
        </p:txBody>
      </p:sp>
    </p:spTree>
    <p:extLst>
      <p:ext uri="{BB962C8B-B14F-4D97-AF65-F5344CB8AC3E}">
        <p14:creationId xmlns:p14="http://schemas.microsoft.com/office/powerpoint/2010/main" val="1807485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FE26CB-7CF7-166B-A237-A5EAD561AEC1}"/>
              </a:ext>
            </a:extLst>
          </p:cNvPr>
          <p:cNvSpPr>
            <a:spLocks noGrp="1"/>
          </p:cNvSpPr>
          <p:nvPr>
            <p:ph sz="half" idx="1"/>
          </p:nvPr>
        </p:nvSpPr>
        <p:spPr>
          <a:xfrm>
            <a:off x="557269" y="1106011"/>
            <a:ext cx="4202017" cy="2936240"/>
          </a:xfrm>
        </p:spPr>
        <p:txBody>
          <a:bodyPr/>
          <a:lstStyle/>
          <a:p>
            <a:r>
              <a:rPr lang="en-US" dirty="0"/>
              <a:t>BCMA targeted</a:t>
            </a:r>
          </a:p>
          <a:p>
            <a:pPr lvl="1"/>
            <a:r>
              <a:rPr lang="en-US" dirty="0"/>
              <a:t>Teclistamab, Elranatamab</a:t>
            </a:r>
          </a:p>
          <a:p>
            <a:pPr lvl="1"/>
            <a:r>
              <a:rPr lang="en-US" dirty="0"/>
              <a:t>Specific toxicities: </a:t>
            </a:r>
            <a:r>
              <a:rPr lang="en-US" dirty="0" err="1"/>
              <a:t>hypogammglobulinemia</a:t>
            </a:r>
            <a:r>
              <a:rPr lang="en-US" dirty="0"/>
              <a:t>/infection</a:t>
            </a:r>
          </a:p>
          <a:p>
            <a:endParaRPr lang="en-US" dirty="0"/>
          </a:p>
        </p:txBody>
      </p:sp>
      <p:sp>
        <p:nvSpPr>
          <p:cNvPr id="3" name="Content Placeholder 2">
            <a:extLst>
              <a:ext uri="{FF2B5EF4-FFF2-40B4-BE49-F238E27FC236}">
                <a16:creationId xmlns:a16="http://schemas.microsoft.com/office/drawing/2014/main" id="{6CA6128B-678B-FB84-660B-38D2B2DE0A01}"/>
              </a:ext>
            </a:extLst>
          </p:cNvPr>
          <p:cNvSpPr>
            <a:spLocks noGrp="1"/>
          </p:cNvSpPr>
          <p:nvPr>
            <p:ph sz="half" idx="2"/>
          </p:nvPr>
        </p:nvSpPr>
        <p:spPr/>
        <p:txBody>
          <a:bodyPr/>
          <a:lstStyle/>
          <a:p>
            <a:r>
              <a:rPr lang="en-US" dirty="0"/>
              <a:t>GPCR5D targeted</a:t>
            </a:r>
          </a:p>
          <a:p>
            <a:pPr lvl="1"/>
            <a:r>
              <a:rPr lang="en-US" dirty="0" err="1"/>
              <a:t>Talquetamab</a:t>
            </a:r>
            <a:endParaRPr lang="en-US" dirty="0"/>
          </a:p>
          <a:p>
            <a:pPr lvl="1"/>
            <a:r>
              <a:rPr lang="en-US" dirty="0"/>
              <a:t>Notable toxicities: Nail, hair, oral toxicities</a:t>
            </a:r>
          </a:p>
        </p:txBody>
      </p:sp>
      <p:sp>
        <p:nvSpPr>
          <p:cNvPr id="4" name="Title 3">
            <a:extLst>
              <a:ext uri="{FF2B5EF4-FFF2-40B4-BE49-F238E27FC236}">
                <a16:creationId xmlns:a16="http://schemas.microsoft.com/office/drawing/2014/main" id="{995CF690-64EF-3E0F-9B9A-72C82EB36E7E}"/>
              </a:ext>
            </a:extLst>
          </p:cNvPr>
          <p:cNvSpPr>
            <a:spLocks noGrp="1"/>
          </p:cNvSpPr>
          <p:nvPr>
            <p:ph type="title"/>
          </p:nvPr>
        </p:nvSpPr>
        <p:spPr>
          <a:xfrm>
            <a:off x="-102824" y="127465"/>
            <a:ext cx="9144000" cy="695496"/>
          </a:xfrm>
        </p:spPr>
        <p:txBody>
          <a:bodyPr/>
          <a:lstStyle/>
          <a:p>
            <a:r>
              <a:rPr lang="en-US" dirty="0" err="1"/>
              <a:t>Bispecifics</a:t>
            </a:r>
            <a:r>
              <a:rPr lang="en-US" dirty="0"/>
              <a:t> in Multiple Myeloma (MM)</a:t>
            </a:r>
          </a:p>
        </p:txBody>
      </p:sp>
    </p:spTree>
    <p:extLst>
      <p:ext uri="{BB962C8B-B14F-4D97-AF65-F5344CB8AC3E}">
        <p14:creationId xmlns:p14="http://schemas.microsoft.com/office/powerpoint/2010/main" val="3086579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F7052F-3A24-422E-009F-81F42436B0F0}"/>
              </a:ext>
            </a:extLst>
          </p:cNvPr>
          <p:cNvSpPr>
            <a:spLocks noGrp="1"/>
          </p:cNvSpPr>
          <p:nvPr>
            <p:ph sz="half" idx="1"/>
          </p:nvPr>
        </p:nvSpPr>
        <p:spPr>
          <a:xfrm>
            <a:off x="685800" y="1117600"/>
            <a:ext cx="7453648" cy="2936240"/>
          </a:xfrm>
        </p:spPr>
        <p:txBody>
          <a:bodyPr/>
          <a:lstStyle/>
          <a:p>
            <a:r>
              <a:rPr lang="en-US" sz="2400" dirty="0"/>
              <a:t>For all agents,  current FDA approvals are for patients who received at least four or more prior lines of therapy.</a:t>
            </a:r>
          </a:p>
          <a:p>
            <a:r>
              <a:rPr lang="en-US" sz="2400" dirty="0"/>
              <a:t>Patients must have received an anti-CD38 agent,  proteasome inhibitor,  and an immunomodulator.</a:t>
            </a:r>
          </a:p>
          <a:p>
            <a:r>
              <a:rPr lang="en-US" sz="2400" dirty="0"/>
              <a:t>Notably these are accelerated, not full approvals.</a:t>
            </a:r>
          </a:p>
        </p:txBody>
      </p:sp>
      <p:sp>
        <p:nvSpPr>
          <p:cNvPr id="4" name="Title 3">
            <a:extLst>
              <a:ext uri="{FF2B5EF4-FFF2-40B4-BE49-F238E27FC236}">
                <a16:creationId xmlns:a16="http://schemas.microsoft.com/office/drawing/2014/main" id="{86EDB1F4-B5D4-78F3-864F-703D8F54660A}"/>
              </a:ext>
            </a:extLst>
          </p:cNvPr>
          <p:cNvSpPr>
            <a:spLocks noGrp="1"/>
          </p:cNvSpPr>
          <p:nvPr>
            <p:ph type="title"/>
          </p:nvPr>
        </p:nvSpPr>
        <p:spPr/>
        <p:txBody>
          <a:bodyPr/>
          <a:lstStyle/>
          <a:p>
            <a:r>
              <a:rPr lang="en-US" dirty="0"/>
              <a:t>Indications for </a:t>
            </a:r>
            <a:r>
              <a:rPr lang="en-US" dirty="0" err="1"/>
              <a:t>Bispecifics</a:t>
            </a:r>
            <a:r>
              <a:rPr lang="en-US" dirty="0"/>
              <a:t> in MM</a:t>
            </a:r>
          </a:p>
        </p:txBody>
      </p:sp>
    </p:spTree>
    <p:extLst>
      <p:ext uri="{BB962C8B-B14F-4D97-AF65-F5344CB8AC3E}">
        <p14:creationId xmlns:p14="http://schemas.microsoft.com/office/powerpoint/2010/main" val="22858218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DDA2B-99D1-98D3-9641-78102ED3591F}"/>
              </a:ext>
            </a:extLst>
          </p:cNvPr>
          <p:cNvSpPr>
            <a:spLocks noGrp="1"/>
          </p:cNvSpPr>
          <p:nvPr>
            <p:ph type="title"/>
          </p:nvPr>
        </p:nvSpPr>
        <p:spPr/>
        <p:txBody>
          <a:bodyPr/>
          <a:lstStyle/>
          <a:p>
            <a:r>
              <a:rPr lang="en-US" dirty="0"/>
              <a:t>IMWG Uniform Response criteria</a:t>
            </a:r>
          </a:p>
        </p:txBody>
      </p:sp>
      <p:graphicFrame>
        <p:nvGraphicFramePr>
          <p:cNvPr id="5" name="Table 4">
            <a:extLst>
              <a:ext uri="{FF2B5EF4-FFF2-40B4-BE49-F238E27FC236}">
                <a16:creationId xmlns:a16="http://schemas.microsoft.com/office/drawing/2014/main" id="{7C356F8F-7298-C28D-AC2C-360697A8266C}"/>
              </a:ext>
            </a:extLst>
          </p:cNvPr>
          <p:cNvGraphicFramePr>
            <a:graphicFrameLocks noGrp="1"/>
          </p:cNvGraphicFramePr>
          <p:nvPr/>
        </p:nvGraphicFramePr>
        <p:xfrm>
          <a:off x="1109031" y="1047941"/>
          <a:ext cx="5677360" cy="2822652"/>
        </p:xfrm>
        <a:graphic>
          <a:graphicData uri="http://schemas.openxmlformats.org/drawingml/2006/table">
            <a:tbl>
              <a:tblPr firstRow="1" firstCol="1" bandRow="1">
                <a:tableStyleId>{073A0DAA-6AF3-43AB-8588-CEC1D06C72B9}</a:tableStyleId>
              </a:tblPr>
              <a:tblGrid>
                <a:gridCol w="2838680">
                  <a:extLst>
                    <a:ext uri="{9D8B030D-6E8A-4147-A177-3AD203B41FA5}">
                      <a16:colId xmlns:a16="http://schemas.microsoft.com/office/drawing/2014/main" val="3808031210"/>
                    </a:ext>
                  </a:extLst>
                </a:gridCol>
                <a:gridCol w="2838680">
                  <a:extLst>
                    <a:ext uri="{9D8B030D-6E8A-4147-A177-3AD203B41FA5}">
                      <a16:colId xmlns:a16="http://schemas.microsoft.com/office/drawing/2014/main" val="1032129918"/>
                    </a:ext>
                  </a:extLst>
                </a:gridCol>
              </a:tblGrid>
              <a:tr h="187017">
                <a:tc gridSpan="2">
                  <a:txBody>
                    <a:bodyPr/>
                    <a:lstStyle/>
                    <a:p>
                      <a:pPr marL="0" marR="0" algn="just">
                        <a:spcBef>
                          <a:spcPts val="0"/>
                        </a:spcBef>
                        <a:spcAft>
                          <a:spcPts val="0"/>
                        </a:spcAft>
                      </a:pPr>
                      <a:r>
                        <a:rPr lang="en-US" sz="800" dirty="0">
                          <a:effectLst/>
                        </a:rPr>
                        <a:t>IMWG Uniform response criteria</a:t>
                      </a:r>
                      <a:r>
                        <a:rPr lang="en-US" sz="800" u="none" strike="noStrike" baseline="30000" dirty="0">
                          <a:effectLst/>
                          <a:hlinkClick r:id="rId2"/>
                        </a:rPr>
                        <a:t>‖</a:t>
                      </a:r>
                      <a:endParaRPr lang="en-US" sz="800" dirty="0">
                        <a:effectLst/>
                        <a:latin typeface="Times New Roman" panose="02020603050405020304" pitchFamily="18" charset="0"/>
                        <a:ea typeface="Times New Roman" panose="02020603050405020304" pitchFamily="18" charset="0"/>
                      </a:endParaRPr>
                    </a:p>
                  </a:txBody>
                  <a:tcPr marL="22816" marR="22816" marT="22816" marB="22816" anchor="b"/>
                </a:tc>
                <a:tc hMerge="1">
                  <a:txBody>
                    <a:bodyPr/>
                    <a:lstStyle/>
                    <a:p>
                      <a:endParaRPr lang="en-US"/>
                    </a:p>
                  </a:txBody>
                  <a:tcPr/>
                </a:tc>
                <a:extLst>
                  <a:ext uri="{0D108BD9-81ED-4DB2-BD59-A6C34878D82A}">
                    <a16:rowId xmlns:a16="http://schemas.microsoft.com/office/drawing/2014/main" val="511538514"/>
                  </a:ext>
                </a:extLst>
              </a:tr>
              <a:tr h="731352">
                <a:tc>
                  <a:txBody>
                    <a:bodyPr/>
                    <a:lstStyle/>
                    <a:p>
                      <a:pPr marL="0" marR="0" algn="just">
                        <a:spcBef>
                          <a:spcPts val="0"/>
                        </a:spcBef>
                        <a:spcAft>
                          <a:spcPts val="0"/>
                        </a:spcAft>
                      </a:pPr>
                      <a:r>
                        <a:rPr lang="en-US" sz="1000" dirty="0">
                          <a:effectLst/>
                        </a:rPr>
                        <a:t>Stringent complete response</a:t>
                      </a:r>
                      <a:endParaRPr lang="en-US" sz="1000" dirty="0">
                        <a:effectLst/>
                        <a:latin typeface="Times New Roman" panose="02020603050405020304" pitchFamily="18" charset="0"/>
                        <a:ea typeface="Times New Roman" panose="02020603050405020304" pitchFamily="18" charset="0"/>
                      </a:endParaRPr>
                    </a:p>
                  </a:txBody>
                  <a:tcPr marL="22816" marR="22816" marT="22816" marB="22816" anchor="b"/>
                </a:tc>
                <a:tc>
                  <a:txBody>
                    <a:bodyPr/>
                    <a:lstStyle/>
                    <a:p>
                      <a:pPr marL="0" marR="0" algn="just">
                        <a:spcBef>
                          <a:spcPts val="0"/>
                        </a:spcBef>
                        <a:spcAft>
                          <a:spcPts val="0"/>
                        </a:spcAft>
                      </a:pPr>
                      <a:r>
                        <a:rPr lang="en-US" sz="800" dirty="0">
                          <a:effectLst/>
                        </a:rPr>
                        <a:t>Complete response as defined below plus normal FLC ratio</a:t>
                      </a:r>
                      <a:r>
                        <a:rPr lang="en-US" sz="800" u="none" strike="noStrike" baseline="30000" dirty="0">
                          <a:effectLst/>
                          <a:hlinkClick r:id="rId3"/>
                        </a:rPr>
                        <a:t>**</a:t>
                      </a:r>
                      <a:r>
                        <a:rPr lang="en-US" sz="800" dirty="0">
                          <a:effectLst/>
                        </a:rPr>
                        <a:t> and absence of clonal cells in bone marrow biopsy by immunohistochemistry (κ/λ ratio ≤4:1 or ≥1:2 for κ and λ patients, respectively, after counting ≥100 plasma cells)</a:t>
                      </a:r>
                      <a:r>
                        <a:rPr lang="en-US" sz="800" u="none" strike="noStrike" baseline="30000" dirty="0">
                          <a:effectLst/>
                          <a:hlinkClick r:id="rId4"/>
                        </a:rPr>
                        <a:t>††</a:t>
                      </a:r>
                      <a:endParaRPr lang="en-US" sz="800" dirty="0">
                        <a:effectLst/>
                        <a:latin typeface="Times New Roman" panose="02020603050405020304" pitchFamily="18" charset="0"/>
                        <a:ea typeface="Times New Roman" panose="02020603050405020304" pitchFamily="18" charset="0"/>
                      </a:endParaRPr>
                    </a:p>
                  </a:txBody>
                  <a:tcPr marL="22816" marR="22816" marT="22816" marB="22816" anchor="b"/>
                </a:tc>
                <a:extLst>
                  <a:ext uri="{0D108BD9-81ED-4DB2-BD59-A6C34878D82A}">
                    <a16:rowId xmlns:a16="http://schemas.microsoft.com/office/drawing/2014/main" val="1678090978"/>
                  </a:ext>
                </a:extLst>
              </a:tr>
              <a:tr h="475286">
                <a:tc>
                  <a:txBody>
                    <a:bodyPr/>
                    <a:lstStyle/>
                    <a:p>
                      <a:pPr marL="0" marR="0" algn="just">
                        <a:spcBef>
                          <a:spcPts val="0"/>
                        </a:spcBef>
                        <a:spcAft>
                          <a:spcPts val="0"/>
                        </a:spcAft>
                      </a:pPr>
                      <a:r>
                        <a:rPr lang="en-US" sz="1000" dirty="0">
                          <a:effectLst/>
                        </a:rPr>
                        <a:t>Complete response</a:t>
                      </a:r>
                      <a:endParaRPr lang="en-US" sz="1000" dirty="0">
                        <a:effectLst/>
                        <a:latin typeface="Times New Roman" panose="02020603050405020304" pitchFamily="18" charset="0"/>
                        <a:ea typeface="Times New Roman" panose="02020603050405020304" pitchFamily="18" charset="0"/>
                      </a:endParaRPr>
                    </a:p>
                  </a:txBody>
                  <a:tcPr marL="22816" marR="22816" marT="22816" marB="22816"/>
                </a:tc>
                <a:tc>
                  <a:txBody>
                    <a:bodyPr/>
                    <a:lstStyle/>
                    <a:p>
                      <a:pPr marL="0" marR="0" algn="just">
                        <a:spcBef>
                          <a:spcPts val="0"/>
                        </a:spcBef>
                        <a:spcAft>
                          <a:spcPts val="0"/>
                        </a:spcAft>
                      </a:pPr>
                      <a:r>
                        <a:rPr lang="en-US" sz="800" dirty="0">
                          <a:effectLst/>
                        </a:rPr>
                        <a:t>Negative immunofixation on the serum and urine and disappearance of any soft tissue plasmacytomas and &lt;5% plasma cells in bone marrow aspirates</a:t>
                      </a:r>
                      <a:endParaRPr lang="en-US" sz="800" dirty="0">
                        <a:effectLst/>
                        <a:latin typeface="Times New Roman" panose="02020603050405020304" pitchFamily="18" charset="0"/>
                        <a:ea typeface="Times New Roman" panose="02020603050405020304" pitchFamily="18" charset="0"/>
                      </a:endParaRPr>
                    </a:p>
                  </a:txBody>
                  <a:tcPr marL="22816" marR="22816" marT="22816" marB="22816"/>
                </a:tc>
                <a:extLst>
                  <a:ext uri="{0D108BD9-81ED-4DB2-BD59-A6C34878D82A}">
                    <a16:rowId xmlns:a16="http://schemas.microsoft.com/office/drawing/2014/main" val="3714486351"/>
                  </a:ext>
                </a:extLst>
              </a:tr>
              <a:tr h="475286">
                <a:tc>
                  <a:txBody>
                    <a:bodyPr/>
                    <a:lstStyle/>
                    <a:p>
                      <a:pPr marL="0" marR="0" algn="just">
                        <a:spcBef>
                          <a:spcPts val="0"/>
                        </a:spcBef>
                        <a:spcAft>
                          <a:spcPts val="0"/>
                        </a:spcAft>
                      </a:pPr>
                      <a:r>
                        <a:rPr lang="en-US" sz="1000" dirty="0">
                          <a:effectLst/>
                        </a:rPr>
                        <a:t>Very good partial response</a:t>
                      </a:r>
                      <a:endParaRPr lang="en-US" sz="1000" dirty="0">
                        <a:effectLst/>
                        <a:latin typeface="Times New Roman" panose="02020603050405020304" pitchFamily="18" charset="0"/>
                        <a:ea typeface="Times New Roman" panose="02020603050405020304" pitchFamily="18" charset="0"/>
                      </a:endParaRPr>
                    </a:p>
                  </a:txBody>
                  <a:tcPr marL="22816" marR="22816" marT="22816" marB="22816"/>
                </a:tc>
                <a:tc>
                  <a:txBody>
                    <a:bodyPr/>
                    <a:lstStyle/>
                    <a:p>
                      <a:pPr marL="0" marR="0" algn="just">
                        <a:spcBef>
                          <a:spcPts val="0"/>
                        </a:spcBef>
                        <a:spcAft>
                          <a:spcPts val="0"/>
                        </a:spcAft>
                      </a:pPr>
                      <a:r>
                        <a:rPr lang="en-US" sz="800">
                          <a:effectLst/>
                        </a:rPr>
                        <a:t>Serum and urine M-protein detectable by immunofixation but not on electrophoresis or ≥90% reduction in serum M-protein plus urine M-protein level &lt;100 mg per 24 h</a:t>
                      </a:r>
                      <a:endParaRPr lang="en-US" sz="800">
                        <a:effectLst/>
                        <a:latin typeface="Times New Roman" panose="02020603050405020304" pitchFamily="18" charset="0"/>
                        <a:ea typeface="Times New Roman" panose="02020603050405020304" pitchFamily="18" charset="0"/>
                      </a:endParaRPr>
                    </a:p>
                  </a:txBody>
                  <a:tcPr marL="22816" marR="22816" marT="22816" marB="22816"/>
                </a:tc>
                <a:extLst>
                  <a:ext uri="{0D108BD9-81ED-4DB2-BD59-A6C34878D82A}">
                    <a16:rowId xmlns:a16="http://schemas.microsoft.com/office/drawing/2014/main" val="3327113373"/>
                  </a:ext>
                </a:extLst>
              </a:tr>
              <a:tr h="371936">
                <a:tc>
                  <a:txBody>
                    <a:bodyPr/>
                    <a:lstStyle/>
                    <a:p>
                      <a:pPr marL="0" marR="0" algn="just">
                        <a:spcBef>
                          <a:spcPts val="0"/>
                        </a:spcBef>
                        <a:spcAft>
                          <a:spcPts val="0"/>
                        </a:spcAft>
                      </a:pPr>
                      <a:r>
                        <a:rPr lang="en-US" sz="1000" dirty="0">
                          <a:effectLst/>
                        </a:rPr>
                        <a:t>Partial response</a:t>
                      </a:r>
                      <a:endParaRPr lang="en-US" sz="1000" dirty="0">
                        <a:effectLst/>
                        <a:latin typeface="Times New Roman" panose="02020603050405020304" pitchFamily="18" charset="0"/>
                        <a:ea typeface="Times New Roman" panose="02020603050405020304" pitchFamily="18" charset="0"/>
                      </a:endParaRPr>
                    </a:p>
                  </a:txBody>
                  <a:tcPr marL="22816" marR="22816" marT="22816" marB="22816"/>
                </a:tc>
                <a:tc>
                  <a:txBody>
                    <a:bodyPr/>
                    <a:lstStyle/>
                    <a:p>
                      <a:pPr marL="0" marR="0" algn="just">
                        <a:spcBef>
                          <a:spcPts val="0"/>
                        </a:spcBef>
                        <a:spcAft>
                          <a:spcPts val="0"/>
                        </a:spcAft>
                      </a:pPr>
                      <a:r>
                        <a:rPr lang="en-US" sz="800" dirty="0">
                          <a:effectLst/>
                        </a:rPr>
                        <a:t>≥50% reduction of serum M-protein plus reduction in 24 h urinary M-protein by ≥90% or to &lt;200 mg per 24 h;</a:t>
                      </a:r>
                      <a:endParaRPr lang="en-US" sz="800" dirty="0">
                        <a:effectLst/>
                        <a:latin typeface="Times New Roman" panose="02020603050405020304" pitchFamily="18" charset="0"/>
                        <a:ea typeface="Times New Roman" panose="02020603050405020304" pitchFamily="18" charset="0"/>
                      </a:endParaRPr>
                    </a:p>
                  </a:txBody>
                  <a:tcPr marL="22816" marR="22816" marT="22816" marB="22816"/>
                </a:tc>
                <a:extLst>
                  <a:ext uri="{0D108BD9-81ED-4DB2-BD59-A6C34878D82A}">
                    <a16:rowId xmlns:a16="http://schemas.microsoft.com/office/drawing/2014/main" val="728412703"/>
                  </a:ext>
                </a:extLst>
              </a:tr>
              <a:tr h="581775">
                <a:tc>
                  <a:txBody>
                    <a:bodyPr/>
                    <a:lstStyle/>
                    <a:p>
                      <a:pPr marL="0" marR="0" algn="just">
                        <a:spcBef>
                          <a:spcPts val="0"/>
                        </a:spcBef>
                        <a:spcAft>
                          <a:spcPts val="0"/>
                        </a:spcAft>
                      </a:pPr>
                      <a:r>
                        <a:rPr lang="en-US" sz="1000" dirty="0">
                          <a:effectLst/>
                        </a:rPr>
                        <a:t>Minimal response</a:t>
                      </a:r>
                      <a:endParaRPr lang="en-US" sz="1000" dirty="0">
                        <a:effectLst/>
                        <a:latin typeface="Times New Roman" panose="02020603050405020304" pitchFamily="18" charset="0"/>
                        <a:ea typeface="Times New Roman" panose="02020603050405020304" pitchFamily="18" charset="0"/>
                      </a:endParaRPr>
                    </a:p>
                  </a:txBody>
                  <a:tcPr marL="22816" marR="22816" marT="22816" marB="22816" anchor="b"/>
                </a:tc>
                <a:tc>
                  <a:txBody>
                    <a:bodyPr/>
                    <a:lstStyle/>
                    <a:p>
                      <a:pPr marL="0" marR="0" algn="just">
                        <a:spcBef>
                          <a:spcPts val="0"/>
                        </a:spcBef>
                        <a:spcAft>
                          <a:spcPts val="0"/>
                        </a:spcAft>
                      </a:pPr>
                      <a:r>
                        <a:rPr lang="en-US" sz="800" dirty="0">
                          <a:effectLst/>
                        </a:rPr>
                        <a:t>≥25% but ≤49% reduction of serum M-protein and reduction in 24-h urine M-protein by 50–89%. </a:t>
                      </a:r>
                      <a:endParaRPr lang="en-US" sz="800" dirty="0">
                        <a:effectLst/>
                        <a:latin typeface="Times New Roman" panose="02020603050405020304" pitchFamily="18" charset="0"/>
                        <a:ea typeface="Times New Roman" panose="02020603050405020304" pitchFamily="18" charset="0"/>
                      </a:endParaRPr>
                    </a:p>
                  </a:txBody>
                  <a:tcPr marL="22816" marR="22816" marT="22816" marB="22816" anchor="b"/>
                </a:tc>
                <a:extLst>
                  <a:ext uri="{0D108BD9-81ED-4DB2-BD59-A6C34878D82A}">
                    <a16:rowId xmlns:a16="http://schemas.microsoft.com/office/drawing/2014/main" val="3236105325"/>
                  </a:ext>
                </a:extLst>
              </a:tr>
            </a:tbl>
          </a:graphicData>
        </a:graphic>
      </p:graphicFrame>
    </p:spTree>
    <p:extLst>
      <p:ext uri="{BB962C8B-B14F-4D97-AF65-F5344CB8AC3E}">
        <p14:creationId xmlns:p14="http://schemas.microsoft.com/office/powerpoint/2010/main" val="8978527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A208F-5686-2F92-E348-0E2FEF53100A}"/>
              </a:ext>
            </a:extLst>
          </p:cNvPr>
          <p:cNvSpPr>
            <a:spLocks noGrp="1"/>
          </p:cNvSpPr>
          <p:nvPr>
            <p:ph sz="half" idx="1"/>
          </p:nvPr>
        </p:nvSpPr>
        <p:spPr>
          <a:xfrm>
            <a:off x="5438104" y="1027448"/>
            <a:ext cx="3358763" cy="2936240"/>
          </a:xfrm>
        </p:spPr>
        <p:txBody>
          <a:bodyPr/>
          <a:lstStyle/>
          <a:p>
            <a:r>
              <a:rPr lang="en-US" sz="2000" dirty="0"/>
              <a:t>MajesTEC-1 enrolled patients post 3x lines of therapy and at least triple class exposed.</a:t>
            </a:r>
          </a:p>
          <a:p>
            <a:r>
              <a:rPr lang="en-US" sz="2000" dirty="0"/>
              <a:t>Median PFS of 11.3 months (95% CI 8.8 to 17.1).</a:t>
            </a:r>
          </a:p>
          <a:p>
            <a:endParaRPr lang="en-US" sz="2000" dirty="0"/>
          </a:p>
        </p:txBody>
      </p:sp>
      <p:sp>
        <p:nvSpPr>
          <p:cNvPr id="4" name="Title 3">
            <a:extLst>
              <a:ext uri="{FF2B5EF4-FFF2-40B4-BE49-F238E27FC236}">
                <a16:creationId xmlns:a16="http://schemas.microsoft.com/office/drawing/2014/main" id="{8B4E5C8C-144A-E6A7-A387-B5F866F3AE63}"/>
              </a:ext>
            </a:extLst>
          </p:cNvPr>
          <p:cNvSpPr>
            <a:spLocks noGrp="1"/>
          </p:cNvSpPr>
          <p:nvPr>
            <p:ph type="title"/>
          </p:nvPr>
        </p:nvSpPr>
        <p:spPr/>
        <p:txBody>
          <a:bodyPr/>
          <a:lstStyle/>
          <a:p>
            <a:r>
              <a:rPr lang="en-US" dirty="0"/>
              <a:t>Teclistamab in MM</a:t>
            </a:r>
          </a:p>
        </p:txBody>
      </p:sp>
      <p:pic>
        <p:nvPicPr>
          <p:cNvPr id="6" name="Picture 5">
            <a:extLst>
              <a:ext uri="{FF2B5EF4-FFF2-40B4-BE49-F238E27FC236}">
                <a16:creationId xmlns:a16="http://schemas.microsoft.com/office/drawing/2014/main" id="{9176ECAB-1E5B-7EBC-C3C4-F566E64024DB}"/>
              </a:ext>
            </a:extLst>
          </p:cNvPr>
          <p:cNvPicPr>
            <a:picLocks noChangeAspect="1"/>
          </p:cNvPicPr>
          <p:nvPr/>
        </p:nvPicPr>
        <p:blipFill>
          <a:blip r:embed="rId2"/>
          <a:stretch>
            <a:fillRect/>
          </a:stretch>
        </p:blipFill>
        <p:spPr>
          <a:xfrm>
            <a:off x="0" y="890839"/>
            <a:ext cx="5296436" cy="2863762"/>
          </a:xfrm>
          <a:prstGeom prst="rect">
            <a:avLst/>
          </a:prstGeom>
        </p:spPr>
      </p:pic>
      <p:sp>
        <p:nvSpPr>
          <p:cNvPr id="7" name="TextBox 6">
            <a:extLst>
              <a:ext uri="{FF2B5EF4-FFF2-40B4-BE49-F238E27FC236}">
                <a16:creationId xmlns:a16="http://schemas.microsoft.com/office/drawing/2014/main" id="{A6706F27-A2B6-BD4F-D966-72D1D167C484}"/>
              </a:ext>
            </a:extLst>
          </p:cNvPr>
          <p:cNvSpPr txBox="1"/>
          <p:nvPr/>
        </p:nvSpPr>
        <p:spPr>
          <a:xfrm>
            <a:off x="1026098" y="3946497"/>
            <a:ext cx="2529860" cy="338554"/>
          </a:xfrm>
          <a:prstGeom prst="rect">
            <a:avLst/>
          </a:prstGeom>
          <a:noFill/>
        </p:spPr>
        <p:txBody>
          <a:bodyPr wrap="none" rtlCol="0">
            <a:spAutoFit/>
          </a:bodyPr>
          <a:lstStyle/>
          <a:p>
            <a:r>
              <a:rPr lang="en-US" sz="1600" baseline="30000" dirty="0"/>
              <a:t>5</a:t>
            </a:r>
            <a:r>
              <a:rPr lang="en-US" sz="1600" dirty="0"/>
              <a:t>Moreau et al NEJM 2023</a:t>
            </a:r>
          </a:p>
        </p:txBody>
      </p:sp>
    </p:spTree>
    <p:extLst>
      <p:ext uri="{BB962C8B-B14F-4D97-AF65-F5344CB8AC3E}">
        <p14:creationId xmlns:p14="http://schemas.microsoft.com/office/powerpoint/2010/main" val="3323212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DFED3A-2553-7B86-46C2-01FE49FA166F}"/>
              </a:ext>
            </a:extLst>
          </p:cNvPr>
          <p:cNvSpPr>
            <a:spLocks noGrp="1"/>
          </p:cNvSpPr>
          <p:nvPr>
            <p:ph sz="half" idx="1"/>
          </p:nvPr>
        </p:nvSpPr>
        <p:spPr/>
        <p:txBody>
          <a:bodyPr/>
          <a:lstStyle/>
          <a:p>
            <a:r>
              <a:rPr lang="en-US" sz="2800" dirty="0"/>
              <a:t>CRS is common, but high-grade events are low.</a:t>
            </a:r>
          </a:p>
          <a:p>
            <a:r>
              <a:rPr lang="en-US" dirty="0"/>
              <a:t>Neurotoxicity relatively rare.</a:t>
            </a:r>
            <a:endParaRPr lang="en-US" sz="2800" dirty="0"/>
          </a:p>
          <a:p>
            <a:endParaRPr lang="en-US" dirty="0"/>
          </a:p>
        </p:txBody>
      </p:sp>
      <p:sp>
        <p:nvSpPr>
          <p:cNvPr id="4" name="Title 3">
            <a:extLst>
              <a:ext uri="{FF2B5EF4-FFF2-40B4-BE49-F238E27FC236}">
                <a16:creationId xmlns:a16="http://schemas.microsoft.com/office/drawing/2014/main" id="{6B731842-9BB6-8FE9-54CA-33F38FD197E4}"/>
              </a:ext>
            </a:extLst>
          </p:cNvPr>
          <p:cNvSpPr>
            <a:spLocks noGrp="1"/>
          </p:cNvSpPr>
          <p:nvPr>
            <p:ph type="title"/>
          </p:nvPr>
        </p:nvSpPr>
        <p:spPr>
          <a:xfrm>
            <a:off x="0" y="127465"/>
            <a:ext cx="5258873" cy="695496"/>
          </a:xfrm>
        </p:spPr>
        <p:txBody>
          <a:bodyPr/>
          <a:lstStyle/>
          <a:p>
            <a:r>
              <a:rPr lang="en-US" dirty="0"/>
              <a:t>Side effect profile</a:t>
            </a:r>
          </a:p>
        </p:txBody>
      </p:sp>
      <p:pic>
        <p:nvPicPr>
          <p:cNvPr id="7" name="Picture 6">
            <a:extLst>
              <a:ext uri="{FF2B5EF4-FFF2-40B4-BE49-F238E27FC236}">
                <a16:creationId xmlns:a16="http://schemas.microsoft.com/office/drawing/2014/main" id="{C28F36B5-8854-02CC-3567-36CC3563D658}"/>
              </a:ext>
            </a:extLst>
          </p:cNvPr>
          <p:cNvPicPr>
            <a:picLocks noChangeAspect="1"/>
          </p:cNvPicPr>
          <p:nvPr/>
        </p:nvPicPr>
        <p:blipFill>
          <a:blip r:embed="rId2"/>
          <a:stretch>
            <a:fillRect/>
          </a:stretch>
        </p:blipFill>
        <p:spPr>
          <a:xfrm>
            <a:off x="5129283" y="78891"/>
            <a:ext cx="2958649" cy="4124922"/>
          </a:xfrm>
          <a:prstGeom prst="rect">
            <a:avLst/>
          </a:prstGeom>
        </p:spPr>
      </p:pic>
      <p:sp>
        <p:nvSpPr>
          <p:cNvPr id="8" name="TextBox 7">
            <a:extLst>
              <a:ext uri="{FF2B5EF4-FFF2-40B4-BE49-F238E27FC236}">
                <a16:creationId xmlns:a16="http://schemas.microsoft.com/office/drawing/2014/main" id="{23585716-CC60-4DD8-1F6A-9B69337CF19D}"/>
              </a:ext>
            </a:extLst>
          </p:cNvPr>
          <p:cNvSpPr txBox="1"/>
          <p:nvPr/>
        </p:nvSpPr>
        <p:spPr>
          <a:xfrm>
            <a:off x="756418" y="3884563"/>
            <a:ext cx="2529860" cy="338554"/>
          </a:xfrm>
          <a:prstGeom prst="rect">
            <a:avLst/>
          </a:prstGeom>
          <a:noFill/>
        </p:spPr>
        <p:txBody>
          <a:bodyPr wrap="none" rtlCol="0">
            <a:spAutoFit/>
          </a:bodyPr>
          <a:lstStyle/>
          <a:p>
            <a:r>
              <a:rPr lang="en-US" sz="1600" baseline="30000" dirty="0"/>
              <a:t>5</a:t>
            </a:r>
            <a:r>
              <a:rPr lang="en-US" sz="1600" dirty="0"/>
              <a:t>Moreau et al NEJM 2023</a:t>
            </a:r>
          </a:p>
        </p:txBody>
      </p:sp>
    </p:spTree>
    <p:extLst>
      <p:ext uri="{BB962C8B-B14F-4D97-AF65-F5344CB8AC3E}">
        <p14:creationId xmlns:p14="http://schemas.microsoft.com/office/powerpoint/2010/main" val="649909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04881-1464-8BCE-571C-58037C0E1485}"/>
              </a:ext>
            </a:extLst>
          </p:cNvPr>
          <p:cNvSpPr>
            <a:spLocks noGrp="1"/>
          </p:cNvSpPr>
          <p:nvPr>
            <p:ph sz="half" idx="2"/>
          </p:nvPr>
        </p:nvSpPr>
        <p:spPr>
          <a:xfrm>
            <a:off x="385293" y="1106011"/>
            <a:ext cx="3810000" cy="2658913"/>
          </a:xfrm>
        </p:spPr>
        <p:txBody>
          <a:bodyPr/>
          <a:lstStyle/>
          <a:p>
            <a:r>
              <a:rPr lang="en-US" sz="2400" dirty="0"/>
              <a:t>MagnetisMM-3 trial enrolled triple class exposed, 3 prior lines.</a:t>
            </a:r>
          </a:p>
          <a:p>
            <a:r>
              <a:rPr lang="en-US" sz="2400" dirty="0"/>
              <a:t>Median PFS of 11.8 months (6-19.1).</a:t>
            </a:r>
          </a:p>
        </p:txBody>
      </p:sp>
      <p:sp>
        <p:nvSpPr>
          <p:cNvPr id="4" name="Title 3">
            <a:extLst>
              <a:ext uri="{FF2B5EF4-FFF2-40B4-BE49-F238E27FC236}">
                <a16:creationId xmlns:a16="http://schemas.microsoft.com/office/drawing/2014/main" id="{6BDD7F57-9821-4D65-3CC6-0E914CE4EEE9}"/>
              </a:ext>
            </a:extLst>
          </p:cNvPr>
          <p:cNvSpPr>
            <a:spLocks noGrp="1"/>
          </p:cNvSpPr>
          <p:nvPr>
            <p:ph type="title"/>
          </p:nvPr>
        </p:nvSpPr>
        <p:spPr/>
        <p:txBody>
          <a:bodyPr/>
          <a:lstStyle/>
          <a:p>
            <a:r>
              <a:rPr lang="en-US" dirty="0"/>
              <a:t>Elranatamab in MM</a:t>
            </a:r>
          </a:p>
        </p:txBody>
      </p:sp>
      <p:pic>
        <p:nvPicPr>
          <p:cNvPr id="6" name="Picture 5">
            <a:extLst>
              <a:ext uri="{FF2B5EF4-FFF2-40B4-BE49-F238E27FC236}">
                <a16:creationId xmlns:a16="http://schemas.microsoft.com/office/drawing/2014/main" id="{FC49B078-CFF6-C069-6119-FBD6081A5500}"/>
              </a:ext>
            </a:extLst>
          </p:cNvPr>
          <p:cNvPicPr>
            <a:picLocks noChangeAspect="1"/>
          </p:cNvPicPr>
          <p:nvPr/>
        </p:nvPicPr>
        <p:blipFill>
          <a:blip r:embed="rId2"/>
          <a:stretch>
            <a:fillRect/>
          </a:stretch>
        </p:blipFill>
        <p:spPr>
          <a:xfrm>
            <a:off x="4748012" y="1150231"/>
            <a:ext cx="3228180" cy="2936240"/>
          </a:xfrm>
          <a:prstGeom prst="rect">
            <a:avLst/>
          </a:prstGeom>
        </p:spPr>
      </p:pic>
      <p:sp>
        <p:nvSpPr>
          <p:cNvPr id="7" name="TextBox 6">
            <a:extLst>
              <a:ext uri="{FF2B5EF4-FFF2-40B4-BE49-F238E27FC236}">
                <a16:creationId xmlns:a16="http://schemas.microsoft.com/office/drawing/2014/main" id="{C1D8D3E3-CF48-1BB5-0F24-497F6589EA1B}"/>
              </a:ext>
            </a:extLst>
          </p:cNvPr>
          <p:cNvSpPr txBox="1"/>
          <p:nvPr/>
        </p:nvSpPr>
        <p:spPr>
          <a:xfrm>
            <a:off x="613223" y="3816329"/>
            <a:ext cx="2464136" cy="338554"/>
          </a:xfrm>
          <a:prstGeom prst="rect">
            <a:avLst/>
          </a:prstGeom>
          <a:noFill/>
        </p:spPr>
        <p:txBody>
          <a:bodyPr wrap="none" rtlCol="0">
            <a:spAutoFit/>
          </a:bodyPr>
          <a:lstStyle/>
          <a:p>
            <a:r>
              <a:rPr lang="en-US" sz="1600" baseline="30000" dirty="0"/>
              <a:t>6</a:t>
            </a:r>
            <a:r>
              <a:rPr lang="en-US" sz="1600" dirty="0"/>
              <a:t>Leshokin Nat Med 2023</a:t>
            </a:r>
          </a:p>
        </p:txBody>
      </p:sp>
    </p:spTree>
    <p:extLst>
      <p:ext uri="{BB962C8B-B14F-4D97-AF65-F5344CB8AC3E}">
        <p14:creationId xmlns:p14="http://schemas.microsoft.com/office/powerpoint/2010/main" val="225134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DBB47-35D8-CB4A-FE3D-F6A81ACACF65}"/>
              </a:ext>
            </a:extLst>
          </p:cNvPr>
          <p:cNvSpPr>
            <a:spLocks noGrp="1"/>
          </p:cNvSpPr>
          <p:nvPr>
            <p:ph sz="half" idx="1"/>
          </p:nvPr>
        </p:nvSpPr>
        <p:spPr>
          <a:xfrm>
            <a:off x="441102" y="1001829"/>
            <a:ext cx="3810000" cy="2936240"/>
          </a:xfrm>
        </p:spPr>
        <p:txBody>
          <a:bodyPr/>
          <a:lstStyle/>
          <a:p>
            <a:r>
              <a:rPr lang="en-US" sz="2400" dirty="0"/>
              <a:t>CRS is common, but high-grade events are low.</a:t>
            </a:r>
          </a:p>
        </p:txBody>
      </p:sp>
      <p:sp>
        <p:nvSpPr>
          <p:cNvPr id="4" name="Title 3">
            <a:extLst>
              <a:ext uri="{FF2B5EF4-FFF2-40B4-BE49-F238E27FC236}">
                <a16:creationId xmlns:a16="http://schemas.microsoft.com/office/drawing/2014/main" id="{22CFF135-F595-B235-6303-B6CB400B3653}"/>
              </a:ext>
            </a:extLst>
          </p:cNvPr>
          <p:cNvSpPr>
            <a:spLocks noGrp="1"/>
          </p:cNvSpPr>
          <p:nvPr>
            <p:ph type="title"/>
          </p:nvPr>
        </p:nvSpPr>
        <p:spPr>
          <a:xfrm>
            <a:off x="0" y="127464"/>
            <a:ext cx="4799527" cy="842743"/>
          </a:xfrm>
        </p:spPr>
        <p:txBody>
          <a:bodyPr/>
          <a:lstStyle/>
          <a:p>
            <a:r>
              <a:rPr lang="en-US" dirty="0"/>
              <a:t>Side effect profile</a:t>
            </a:r>
          </a:p>
        </p:txBody>
      </p:sp>
      <p:sp>
        <p:nvSpPr>
          <p:cNvPr id="6" name="TextBox 5">
            <a:extLst>
              <a:ext uri="{FF2B5EF4-FFF2-40B4-BE49-F238E27FC236}">
                <a16:creationId xmlns:a16="http://schemas.microsoft.com/office/drawing/2014/main" id="{F8CD2AE3-383A-E589-5A2C-0C72971285BA}"/>
              </a:ext>
            </a:extLst>
          </p:cNvPr>
          <p:cNvSpPr txBox="1"/>
          <p:nvPr/>
        </p:nvSpPr>
        <p:spPr>
          <a:xfrm>
            <a:off x="572213" y="3768792"/>
            <a:ext cx="2635401" cy="338554"/>
          </a:xfrm>
          <a:prstGeom prst="rect">
            <a:avLst/>
          </a:prstGeom>
          <a:noFill/>
        </p:spPr>
        <p:txBody>
          <a:bodyPr wrap="none" rtlCol="0">
            <a:spAutoFit/>
          </a:bodyPr>
          <a:lstStyle/>
          <a:p>
            <a:r>
              <a:rPr lang="en-US" sz="1600" baseline="30000" dirty="0"/>
              <a:t>6</a:t>
            </a:r>
            <a:r>
              <a:rPr lang="en-US" sz="1600" dirty="0"/>
              <a:t>Leshokin A Nat Med 2023</a:t>
            </a:r>
          </a:p>
        </p:txBody>
      </p:sp>
      <p:pic>
        <p:nvPicPr>
          <p:cNvPr id="7" name="Picture 6">
            <a:extLst>
              <a:ext uri="{FF2B5EF4-FFF2-40B4-BE49-F238E27FC236}">
                <a16:creationId xmlns:a16="http://schemas.microsoft.com/office/drawing/2014/main" id="{AEC5B76D-B8C8-DDCE-5596-333EECFE88C8}"/>
              </a:ext>
            </a:extLst>
          </p:cNvPr>
          <p:cNvPicPr>
            <a:picLocks noChangeAspect="1"/>
          </p:cNvPicPr>
          <p:nvPr/>
        </p:nvPicPr>
        <p:blipFill>
          <a:blip r:embed="rId2"/>
          <a:stretch>
            <a:fillRect/>
          </a:stretch>
        </p:blipFill>
        <p:spPr>
          <a:xfrm>
            <a:off x="4799527" y="127464"/>
            <a:ext cx="3086906" cy="4066438"/>
          </a:xfrm>
          <a:prstGeom prst="rect">
            <a:avLst/>
          </a:prstGeom>
        </p:spPr>
      </p:pic>
    </p:spTree>
    <p:extLst>
      <p:ext uri="{BB962C8B-B14F-4D97-AF65-F5344CB8AC3E}">
        <p14:creationId xmlns:p14="http://schemas.microsoft.com/office/powerpoint/2010/main" val="3115826438"/>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5877</TotalTime>
  <Words>5612</Words>
  <Application>Microsoft Office PowerPoint</Application>
  <PresentationFormat>Custom</PresentationFormat>
  <Paragraphs>715</Paragraphs>
  <Slides>125</Slides>
  <Notes>46</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125</vt:i4>
      </vt:variant>
    </vt:vector>
  </HeadingPairs>
  <TitlesOfParts>
    <vt:vector size="155" baseType="lpstr">
      <vt:lpstr>AdvOT35fdff1a</vt:lpstr>
      <vt:lpstr>AdvOT463cc31e</vt:lpstr>
      <vt:lpstr>AdvOTdaafad64</vt:lpstr>
      <vt:lpstr>AdvTT1294e083.I</vt:lpstr>
      <vt:lpstr>-apple-system</vt:lpstr>
      <vt:lpstr>Arial</vt:lpstr>
      <vt:lpstr>BlinkMacSystemFont</vt:lpstr>
      <vt:lpstr>Calibri</vt:lpstr>
      <vt:lpstr>Calibri Light</vt:lpstr>
      <vt:lpstr>Corporate A Medium</vt:lpstr>
      <vt:lpstr>Corporate S Demi</vt:lpstr>
      <vt:lpstr>Georgia</vt:lpstr>
      <vt:lpstr>Lato Light</vt:lpstr>
      <vt:lpstr>OTNEJMScalaSansLF-Bold</vt:lpstr>
      <vt:lpstr>Poppins</vt:lpstr>
      <vt:lpstr>Shaker2Lancet-Regular</vt:lpstr>
      <vt:lpstr>Times New Roman</vt:lpstr>
      <vt:lpstr>Wingdings</vt:lpstr>
      <vt:lpstr>MLC2015_PPT_Slides</vt:lpstr>
      <vt:lpstr>Custom Design</vt:lpstr>
      <vt:lpstr>1_Custom Design</vt:lpstr>
      <vt:lpstr>MLC2015_PPT_Slides</vt:lpstr>
      <vt:lpstr>Office Theme</vt:lpstr>
      <vt:lpstr>MLC2015_PPT_Slides</vt:lpstr>
      <vt:lpstr>1_MLC2015_PPT_Slides</vt:lpstr>
      <vt:lpstr>2_Custom Design</vt:lpstr>
      <vt:lpstr>3_Custom Design</vt:lpstr>
      <vt:lpstr>2_MLC2015_PPT_Slides</vt:lpstr>
      <vt:lpstr>4_Custom Design</vt:lpstr>
      <vt:lpstr>5_Custom Design</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Which JAK Inhibitor for MF?</vt:lpstr>
      <vt:lpstr>MYELOFIBROSIS</vt:lpstr>
      <vt:lpstr>PowerPoint Presentation</vt:lpstr>
      <vt:lpstr>MOMELOTINIB</vt:lpstr>
      <vt:lpstr>SIMPLIFY-1 Momelotinib</vt:lpstr>
      <vt:lpstr>SIMPLIFY-2 Momelotinib</vt:lpstr>
      <vt:lpstr>SIMPLIFY-1/2 Momelotinib SVR35</vt:lpstr>
      <vt:lpstr>SIMPLIFY-1/2 Momelotinib Symptoms</vt:lpstr>
      <vt:lpstr>SIMPLIFY-1/2 Momelotinib Anemia</vt:lpstr>
      <vt:lpstr>MOMENTUM Momelotinib</vt:lpstr>
      <vt:lpstr>MOMENTUM Momelotinib vs. Danazol</vt:lpstr>
      <vt:lpstr>MOMENTUM Momelotinib vs. Danazol</vt:lpstr>
      <vt:lpstr>Momelotinib Safety</vt:lpstr>
      <vt:lpstr>Momelotinib in MF</vt:lpstr>
      <vt:lpstr>Impact of early intervention:  COMFORT-I/II</vt:lpstr>
      <vt:lpstr>Which JAK Inhibitor for MF?</vt:lpstr>
      <vt:lpstr>71y M newly diagnosed PMF</vt:lpstr>
      <vt:lpstr>62y W PMF on ruxolitinib</vt:lpstr>
      <vt:lpstr>54y W newly diagnosed PMF</vt:lpstr>
      <vt:lpstr>40y M newly diagnosed PMF</vt:lpstr>
      <vt:lpstr>PowerPoint Presentation</vt:lpstr>
      <vt:lpstr>PowerPoint Presentation</vt:lpstr>
      <vt:lpstr>Updates in MDS and AML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Treatment Crossroads: Sequencing BTK Inhibitors in CLL BRUIN &amp; Other supporting data/trials in BTKis in CLL </vt:lpstr>
      <vt:lpstr>Pirtobrutinib in relapsed or refractory B-cell malignancies (BRUIN): a phase 1/2 study (Mato, et al., Lancet 2021) </vt:lpstr>
      <vt:lpstr>PowerPoint Presentation</vt:lpstr>
      <vt:lpstr>PowerPoint Presentation</vt:lpstr>
      <vt:lpstr>Pirtobrutinib: efficacy in CLL/SLL (Mato. NEJM 2023) </vt:lpstr>
      <vt:lpstr>Pirtobrutinib: efficacy and safety</vt:lpstr>
      <vt:lpstr>How to sequence CLL treatments </vt:lpstr>
      <vt:lpstr>PowerPoint Presentation</vt:lpstr>
      <vt:lpstr>PowerPoint Presentation</vt:lpstr>
      <vt:lpstr>PowerPoint Presentation</vt:lpstr>
      <vt:lpstr>PowerPoint Presentation</vt:lpstr>
      <vt:lpstr>PowerPoint Presentation</vt:lpstr>
      <vt:lpstr>Sequencing CLL treatments – a personal perspective</vt:lpstr>
      <vt:lpstr>Sequencing CLL treatments – a personal perspective</vt:lpstr>
      <vt:lpstr>Thank you!!</vt:lpstr>
      <vt:lpstr>PowerPoint Presentation</vt:lpstr>
      <vt:lpstr>A New Era: Bispecifics for Hematological Malignancies</vt:lpstr>
      <vt:lpstr>What’s a bispecific T cell engager?</vt:lpstr>
      <vt:lpstr>BiTEs are relevant in multiple diseases</vt:lpstr>
      <vt:lpstr>Bispecifics REMS side-effects</vt:lpstr>
      <vt:lpstr>Blinatumamab has changed ALL care</vt:lpstr>
      <vt:lpstr>Blinatumamab in Relapsed/Refractory ALL</vt:lpstr>
      <vt:lpstr>Blinatumamab side effects</vt:lpstr>
      <vt:lpstr>Blinatumamab consolidation in MRD+ ALL</vt:lpstr>
      <vt:lpstr>Blinatumamab Consolidation: MRD- Ph ALL</vt:lpstr>
      <vt:lpstr>Bispecifics in Multiple Myeloma (MM)</vt:lpstr>
      <vt:lpstr>Indications for Bispecifics in MM</vt:lpstr>
      <vt:lpstr>IMWG Uniform Response criteria</vt:lpstr>
      <vt:lpstr>Teclistamab in MM</vt:lpstr>
      <vt:lpstr>Side effect profile</vt:lpstr>
      <vt:lpstr>Elranatamab in MM</vt:lpstr>
      <vt:lpstr>Side effect profile</vt:lpstr>
      <vt:lpstr>Talquetamab in MM</vt:lpstr>
      <vt:lpstr>Side effect profile</vt:lpstr>
      <vt:lpstr>BiTE or CAR-T?</vt:lpstr>
      <vt:lpstr>Summary of BiTEs in MM</vt:lpstr>
      <vt:lpstr>Epcoritamab and DLBCL</vt:lpstr>
      <vt:lpstr>Epcoritamab is active even post CAR-T</vt:lpstr>
      <vt:lpstr>Epcoritamab is active even post CAR-T</vt:lpstr>
      <vt:lpstr>PowerPoint Presentation</vt:lpstr>
      <vt:lpstr>Epcoritamab side effect profile</vt:lpstr>
      <vt:lpstr>Conclusions</vt:lpstr>
      <vt:lpstr>Citations</vt:lpstr>
      <vt:lpstr>PowerPoint Presentation</vt:lpstr>
      <vt:lpstr>Exciting Studies to Look for in 2024 in Hematologic Malignancies</vt:lpstr>
      <vt:lpstr>Overview</vt:lpstr>
      <vt:lpstr>Non-Hodgkin’s Lymphoma Studies </vt:lpstr>
      <vt:lpstr>CASE 2422: Rapid CAR-T</vt:lpstr>
      <vt:lpstr>Maintenance after CAR-T</vt:lpstr>
      <vt:lpstr>Myeloma Studies </vt:lpstr>
      <vt:lpstr>BAFF CAR-T (LMY-920)</vt:lpstr>
      <vt:lpstr>S1803: Maintenance after Auto</vt:lpstr>
      <vt:lpstr>Acute Myeloid Leukemia &amp; Myelodysplasia  Studies </vt:lpstr>
      <vt:lpstr>CASE 4919</vt:lpstr>
      <vt:lpstr>SIERRA trial</vt:lpstr>
      <vt:lpstr>Acute Lymphoblastic Leukemia Studies </vt:lpstr>
      <vt:lpstr>CASE 1916</vt:lpstr>
      <vt:lpstr>Questions? </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2024-04-18T19:29:17Z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